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theme/theme2.xml" ContentType="application/vnd.openxmlformats-officedocument.theme+xml"/>
  <Override PartName="/ppt/tags/tag4.xml" ContentType="application/vnd.openxmlformats-officedocument.presentationml.tags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theme/theme3.xml" ContentType="application/vnd.openxmlformats-officedocument.theme+xml"/>
  <Override PartName="/ppt/tags/tag5.xml" ContentType="application/vnd.openxmlformats-officedocument.presentationml.tags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theme/theme4.xml" ContentType="application/vnd.openxmlformats-officedocument.theme+xml"/>
  <Override PartName="/ppt/tags/tag6.xml" ContentType="application/vnd.openxmlformats-officedocument.presentationml.tags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theme/theme5.xml" ContentType="application/vnd.openxmlformats-officedocument.theme+xml"/>
  <Override PartName="/ppt/tags/tag7.xml" ContentType="application/vnd.openxmlformats-officedocument.presentationml.tags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theme/theme6.xml" ContentType="application/vnd.openxmlformats-officedocument.theme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theme/theme7.xml" ContentType="application/vnd.openxmlformats-officedocument.theme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theme/theme8.xml" ContentType="application/vnd.openxmlformats-officedocument.theme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slideLayouts/slideLayout155.xml" ContentType="application/vnd.openxmlformats-officedocument.presentationml.slideLayout+xml"/>
  <Override PartName="/ppt/slideLayouts/slideLayout156.xml" ContentType="application/vnd.openxmlformats-officedocument.presentationml.slideLayout+xml"/>
  <Override PartName="/ppt/slideLayouts/slideLayout157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59.xml" ContentType="application/vnd.openxmlformats-officedocument.presentationml.slideLayout+xml"/>
  <Override PartName="/ppt/theme/theme9.xml" ContentType="application/vnd.openxmlformats-officedocument.theme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slideLayouts/slideLayout160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163.xml" ContentType="application/vnd.openxmlformats-officedocument.presentationml.slideLayout+xml"/>
  <Override PartName="/ppt/slideLayouts/slideLayout164.xml" ContentType="application/vnd.openxmlformats-officedocument.presentationml.slideLayout+xml"/>
  <Override PartName="/ppt/slideLayouts/slideLayout165.xml" ContentType="application/vnd.openxmlformats-officedocument.presentationml.slideLayout+xml"/>
  <Override PartName="/ppt/slideLayouts/slideLayout16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slideLayouts/slideLayout168.xml" ContentType="application/vnd.openxmlformats-officedocument.presentationml.slideLayout+xml"/>
  <Override PartName="/ppt/slideLayouts/slideLayout169.xml" ContentType="application/vnd.openxmlformats-officedocument.presentationml.slideLayout+xml"/>
  <Override PartName="/ppt/slideLayouts/slideLayout170.xml" ContentType="application/vnd.openxmlformats-officedocument.presentationml.slideLayout+xml"/>
  <Override PartName="/ppt/slideLayouts/slideLayout171.xml" ContentType="application/vnd.openxmlformats-officedocument.presentationml.slideLayout+xml"/>
  <Override PartName="/ppt/slideLayouts/slideLayout172.xml" ContentType="application/vnd.openxmlformats-officedocument.presentationml.slideLayout+xml"/>
  <Override PartName="/ppt/slideLayouts/slideLayout173.xml" ContentType="application/vnd.openxmlformats-officedocument.presentationml.slideLayout+xml"/>
  <Override PartName="/ppt/slideLayouts/slideLayout174.xml" ContentType="application/vnd.openxmlformats-officedocument.presentationml.slideLayout+xml"/>
  <Override PartName="/ppt/slideLayouts/slideLayout175.xml" ContentType="application/vnd.openxmlformats-officedocument.presentationml.slideLayout+xml"/>
  <Override PartName="/ppt/slideLayouts/slideLayout176.xml" ContentType="application/vnd.openxmlformats-officedocument.presentationml.slideLayout+xml"/>
  <Override PartName="/ppt/slideLayouts/slideLayout177.xml" ContentType="application/vnd.openxmlformats-officedocument.presentationml.slideLayout+xml"/>
  <Override PartName="/ppt/slideLayouts/slideLayout178.xml" ContentType="application/vnd.openxmlformats-officedocument.presentationml.slideLayout+xml"/>
  <Override PartName="/ppt/slideLayouts/slideLayout179.xml" ContentType="application/vnd.openxmlformats-officedocument.presentationml.slideLayout+xml"/>
  <Override PartName="/ppt/slideLayouts/slideLayout180.xml" ContentType="application/vnd.openxmlformats-officedocument.presentationml.slideLayout+xml"/>
  <Override PartName="/ppt/slideLayouts/slideLayout181.xml" ContentType="application/vnd.openxmlformats-officedocument.presentationml.slideLayout+xml"/>
  <Override PartName="/ppt/slideLayouts/slideLayout182.xml" ContentType="application/vnd.openxmlformats-officedocument.presentationml.slideLayout+xml"/>
  <Override PartName="/ppt/slideLayouts/slideLayout183.xml" ContentType="application/vnd.openxmlformats-officedocument.presentationml.slideLayout+xml"/>
  <Override PartName="/ppt/slideLayouts/slideLayout184.xml" ContentType="application/vnd.openxmlformats-officedocument.presentationml.slideLayout+xml"/>
  <Override PartName="/ppt/slideLayouts/slideLayout185.xml" ContentType="application/vnd.openxmlformats-officedocument.presentationml.slideLayout+xml"/>
  <Override PartName="/ppt/slideLayouts/slideLayout186.xml" ContentType="application/vnd.openxmlformats-officedocument.presentationml.slideLayout+xml"/>
  <Override PartName="/ppt/slideLayouts/slideLayout187.xml" ContentType="application/vnd.openxmlformats-officedocument.presentationml.slideLayout+xml"/>
  <Override PartName="/ppt/slideLayouts/slideLayout188.xml" ContentType="application/vnd.openxmlformats-officedocument.presentationml.slideLayout+xml"/>
  <Override PartName="/ppt/slideLayouts/slideLayout189.xml" ContentType="application/vnd.openxmlformats-officedocument.presentationml.slideLayout+xml"/>
  <Override PartName="/ppt/theme/theme10.xml" ContentType="application/vnd.openxmlformats-officedocument.theme+xml"/>
  <Override PartName="/ppt/tags/tag16.xml" ContentType="application/vnd.openxmlformats-officedocument.presentationml.tags+xml"/>
  <Override PartName="/ppt/slideLayouts/slideLayout190.xml" ContentType="application/vnd.openxmlformats-officedocument.presentationml.slideLayout+xml"/>
  <Override PartName="/ppt/slideLayouts/slideLayout191.xml" ContentType="application/vnd.openxmlformats-officedocument.presentationml.slideLayout+xml"/>
  <Override PartName="/ppt/slideLayouts/slideLayout192.xml" ContentType="application/vnd.openxmlformats-officedocument.presentationml.slideLayout+xml"/>
  <Override PartName="/ppt/slideLayouts/slideLayout193.xml" ContentType="application/vnd.openxmlformats-officedocument.presentationml.slideLayout+xml"/>
  <Override PartName="/ppt/slideLayouts/slideLayout194.xml" ContentType="application/vnd.openxmlformats-officedocument.presentationml.slideLayout+xml"/>
  <Override PartName="/ppt/slideLayouts/slideLayout195.xml" ContentType="application/vnd.openxmlformats-officedocument.presentationml.slideLayout+xml"/>
  <Override PartName="/ppt/slideLayouts/slideLayout196.xml" ContentType="application/vnd.openxmlformats-officedocument.presentationml.slideLayout+xml"/>
  <Override PartName="/ppt/slideLayouts/slideLayout197.xml" ContentType="application/vnd.openxmlformats-officedocument.presentationml.slideLayout+xml"/>
  <Override PartName="/ppt/slideLayouts/slideLayout198.xml" ContentType="application/vnd.openxmlformats-officedocument.presentationml.slideLayout+xml"/>
  <Override PartName="/ppt/slideLayouts/slideLayout199.xml" ContentType="application/vnd.openxmlformats-officedocument.presentationml.slideLayout+xml"/>
  <Override PartName="/ppt/slideLayouts/slideLayout200.xml" ContentType="application/vnd.openxmlformats-officedocument.presentationml.slideLayout+xml"/>
  <Override PartName="/ppt/slideLayouts/slideLayout201.xml" ContentType="application/vnd.openxmlformats-officedocument.presentationml.slideLayout+xml"/>
  <Override PartName="/ppt/theme/theme11.xml" ContentType="application/vnd.openxmlformats-officedocument.theme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slideLayouts/slideLayout202.xml" ContentType="application/vnd.openxmlformats-officedocument.presentationml.slideLayout+xml"/>
  <Override PartName="/ppt/slideLayouts/slideLayout203.xml" ContentType="application/vnd.openxmlformats-officedocument.presentationml.slideLayout+xml"/>
  <Override PartName="/ppt/slideLayouts/slideLayout204.xml" ContentType="application/vnd.openxmlformats-officedocument.presentationml.slideLayout+xml"/>
  <Override PartName="/ppt/slideLayouts/slideLayout205.xml" ContentType="application/vnd.openxmlformats-officedocument.presentationml.slideLayout+xml"/>
  <Override PartName="/ppt/slideLayouts/slideLayout206.xml" ContentType="application/vnd.openxmlformats-officedocument.presentationml.slideLayout+xml"/>
  <Override PartName="/ppt/slideLayouts/slideLayout207.xml" ContentType="application/vnd.openxmlformats-officedocument.presentationml.slideLayout+xml"/>
  <Override PartName="/ppt/slideLayouts/slideLayout208.xml" ContentType="application/vnd.openxmlformats-officedocument.presentationml.slideLayout+xml"/>
  <Override PartName="/ppt/slideLayouts/slideLayout209.xml" ContentType="application/vnd.openxmlformats-officedocument.presentationml.slideLayout+xml"/>
  <Override PartName="/ppt/slideLayouts/slideLayout210.xml" ContentType="application/vnd.openxmlformats-officedocument.presentationml.slideLayout+xml"/>
  <Override PartName="/ppt/slideLayouts/slideLayout211.xml" ContentType="application/vnd.openxmlformats-officedocument.presentationml.slideLayout+xml"/>
  <Override PartName="/ppt/slideLayouts/slideLayout212.xml" ContentType="application/vnd.openxmlformats-officedocument.presentationml.slideLayout+xml"/>
  <Override PartName="/ppt/slideLayouts/slideLayout213.xml" ContentType="application/vnd.openxmlformats-officedocument.presentationml.slideLayout+xml"/>
  <Override PartName="/ppt/theme/theme12.xml" ContentType="application/vnd.openxmlformats-officedocument.theme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slideLayouts/slideLayout214.xml" ContentType="application/vnd.openxmlformats-officedocument.presentationml.slideLayout+xml"/>
  <Override PartName="/ppt/slideLayouts/slideLayout215.xml" ContentType="application/vnd.openxmlformats-officedocument.presentationml.slideLayout+xml"/>
  <Override PartName="/ppt/slideLayouts/slideLayout216.xml" ContentType="application/vnd.openxmlformats-officedocument.presentationml.slideLayout+xml"/>
  <Override PartName="/ppt/slideLayouts/slideLayout217.xml" ContentType="application/vnd.openxmlformats-officedocument.presentationml.slideLayout+xml"/>
  <Override PartName="/ppt/slideLayouts/slideLayout218.xml" ContentType="application/vnd.openxmlformats-officedocument.presentationml.slideLayout+xml"/>
  <Override PartName="/ppt/slideLayouts/slideLayout219.xml" ContentType="application/vnd.openxmlformats-officedocument.presentationml.slideLayout+xml"/>
  <Override PartName="/ppt/slideLayouts/slideLayout220.xml" ContentType="application/vnd.openxmlformats-officedocument.presentationml.slideLayout+xml"/>
  <Override PartName="/ppt/slideLayouts/slideLayout221.xml" ContentType="application/vnd.openxmlformats-officedocument.presentationml.slideLayout+xml"/>
  <Override PartName="/ppt/slideLayouts/slideLayout222.xml" ContentType="application/vnd.openxmlformats-officedocument.presentationml.slideLayout+xml"/>
  <Override PartName="/ppt/slideLayouts/slideLayout223.xml" ContentType="application/vnd.openxmlformats-officedocument.presentationml.slideLayout+xml"/>
  <Override PartName="/ppt/slideLayouts/slideLayout224.xml" ContentType="application/vnd.openxmlformats-officedocument.presentationml.slideLayout+xml"/>
  <Override PartName="/ppt/slideLayouts/slideLayout225.xml" ContentType="application/vnd.openxmlformats-officedocument.presentationml.slideLayout+xml"/>
  <Override PartName="/ppt/theme/theme13.xml" ContentType="application/vnd.openxmlformats-officedocument.theme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slideLayouts/slideLayout226.xml" ContentType="application/vnd.openxmlformats-officedocument.presentationml.slideLayout+xml"/>
  <Override PartName="/ppt/slideLayouts/slideLayout227.xml" ContentType="application/vnd.openxmlformats-officedocument.presentationml.slideLayout+xml"/>
  <Override PartName="/ppt/slideLayouts/slideLayout228.xml" ContentType="application/vnd.openxmlformats-officedocument.presentationml.slideLayout+xml"/>
  <Override PartName="/ppt/slideLayouts/slideLayout229.xml" ContentType="application/vnd.openxmlformats-officedocument.presentationml.slideLayout+xml"/>
  <Override PartName="/ppt/slideLayouts/slideLayout230.xml" ContentType="application/vnd.openxmlformats-officedocument.presentationml.slideLayout+xml"/>
  <Override PartName="/ppt/slideLayouts/slideLayout231.xml" ContentType="application/vnd.openxmlformats-officedocument.presentationml.slideLayout+xml"/>
  <Override PartName="/ppt/slideLayouts/slideLayout232.xml" ContentType="application/vnd.openxmlformats-officedocument.presentationml.slideLayout+xml"/>
  <Override PartName="/ppt/slideLayouts/slideLayout233.xml" ContentType="application/vnd.openxmlformats-officedocument.presentationml.slideLayout+xml"/>
  <Override PartName="/ppt/slideLayouts/slideLayout234.xml" ContentType="application/vnd.openxmlformats-officedocument.presentationml.slideLayout+xml"/>
  <Override PartName="/ppt/slideLayouts/slideLayout235.xml" ContentType="application/vnd.openxmlformats-officedocument.presentationml.slideLayout+xml"/>
  <Override PartName="/ppt/slideLayouts/slideLayout236.xml" ContentType="application/vnd.openxmlformats-officedocument.presentationml.slideLayout+xml"/>
  <Override PartName="/ppt/slideLayouts/slideLayout237.xml" ContentType="application/vnd.openxmlformats-officedocument.presentationml.slideLayout+xml"/>
  <Override PartName="/ppt/theme/theme14.xml" ContentType="application/vnd.openxmlformats-officedocument.theme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slideLayouts/slideLayout238.xml" ContentType="application/vnd.openxmlformats-officedocument.presentationml.slideLayout+xml"/>
  <Override PartName="/ppt/slideLayouts/slideLayout239.xml" ContentType="application/vnd.openxmlformats-officedocument.presentationml.slideLayout+xml"/>
  <Override PartName="/ppt/slideLayouts/slideLayout240.xml" ContentType="application/vnd.openxmlformats-officedocument.presentationml.slideLayout+xml"/>
  <Override PartName="/ppt/slideLayouts/slideLayout241.xml" ContentType="application/vnd.openxmlformats-officedocument.presentationml.slideLayout+xml"/>
  <Override PartName="/ppt/slideLayouts/slideLayout242.xml" ContentType="application/vnd.openxmlformats-officedocument.presentationml.slideLayout+xml"/>
  <Override PartName="/ppt/theme/theme15.xml" ContentType="application/vnd.openxmlformats-officedocument.theme+xml"/>
  <Override PartName="/ppt/theme/theme16.xml" ContentType="application/vnd.openxmlformats-officedocument.theme+xml"/>
  <Override PartName="/ppt/theme/theme17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3674" r:id="rId2"/>
    <p:sldMasterId id="2147483705" r:id="rId3"/>
    <p:sldMasterId id="2147483736" r:id="rId4"/>
    <p:sldMasterId id="2147483767" r:id="rId5"/>
    <p:sldMasterId id="2147483829" r:id="rId6"/>
    <p:sldMasterId id="2147483842" r:id="rId7"/>
    <p:sldMasterId id="2147483867" r:id="rId8"/>
    <p:sldMasterId id="2147483880" r:id="rId9"/>
    <p:sldMasterId id="2147483894" r:id="rId10"/>
    <p:sldMasterId id="2147483925" r:id="rId11"/>
    <p:sldMasterId id="2147483963" r:id="rId12"/>
    <p:sldMasterId id="2147483976" r:id="rId13"/>
    <p:sldMasterId id="2147483989" r:id="rId14"/>
    <p:sldMasterId id="2147484002" r:id="rId15"/>
  </p:sldMasterIdLst>
  <p:notesMasterIdLst>
    <p:notesMasterId r:id="rId24"/>
  </p:notesMasterIdLst>
  <p:handoutMasterIdLst>
    <p:handoutMasterId r:id="rId25"/>
  </p:handoutMasterIdLst>
  <p:sldIdLst>
    <p:sldId id="602" r:id="rId16"/>
    <p:sldId id="616" r:id="rId17"/>
    <p:sldId id="636" r:id="rId18"/>
    <p:sldId id="672" r:id="rId19"/>
    <p:sldId id="645" r:id="rId20"/>
    <p:sldId id="670" r:id="rId21"/>
    <p:sldId id="671" r:id="rId22"/>
    <p:sldId id="603" r:id="rId23"/>
  </p:sldIdLst>
  <p:sldSz cx="12192000" cy="6858000"/>
  <p:notesSz cx="6819900" cy="9918700"/>
  <p:custDataLst>
    <p:tags r:id="rId26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Times New Roman" panose="02020603050405020304" pitchFamily="18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Times New Roman" panose="02020603050405020304" pitchFamily="18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Times New Roman" panose="02020603050405020304" pitchFamily="18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Times New Roman" panose="02020603050405020304" pitchFamily="18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Times New Roman" panose="02020603050405020304" pitchFamily="18" charset="0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Times New Roman" panose="02020603050405020304" pitchFamily="18" charset="0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Times New Roman" panose="02020603050405020304" pitchFamily="18" charset="0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Times New Roman" panose="02020603050405020304" pitchFamily="18" charset="0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Times New Roman" panose="02020603050405020304" pitchFamily="18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926" userDrawn="1">
          <p15:clr>
            <a:srgbClr val="A4A3A4"/>
          </p15:clr>
        </p15:guide>
        <p15:guide id="2" pos="710" userDrawn="1">
          <p15:clr>
            <a:srgbClr val="A4A3A4"/>
          </p15:clr>
        </p15:guide>
        <p15:guide id="3" orient="horz" pos="1170" userDrawn="1">
          <p15:clr>
            <a:srgbClr val="A4A3A4"/>
          </p15:clr>
        </p15:guide>
        <p15:guide id="4" pos="71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MAIRE Philippe" initials="MP" lastIdx="8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99"/>
    <a:srgbClr val="0000FF"/>
    <a:srgbClr val="669900"/>
    <a:srgbClr val="FF9933"/>
    <a:srgbClr val="155396"/>
    <a:srgbClr val="0066FF"/>
    <a:srgbClr val="FF6600"/>
    <a:srgbClr val="FFFFCC"/>
    <a:srgbClr val="FFFF00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Keine Formatvorlage, Tabellenraster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961" autoAdjust="0"/>
    <p:restoredTop sz="99112" autoAdjust="0"/>
  </p:normalViewPr>
  <p:slideViewPr>
    <p:cSldViewPr>
      <p:cViewPr varScale="1">
        <p:scale>
          <a:sx n="88" d="100"/>
          <a:sy n="88" d="100"/>
        </p:scale>
        <p:origin x="816" y="84"/>
      </p:cViewPr>
      <p:guideLst>
        <p:guide orient="horz" pos="926"/>
        <p:guide pos="710"/>
        <p:guide orient="horz" pos="1170"/>
        <p:guide pos="711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41" d="100"/>
          <a:sy n="41" d="100"/>
        </p:scale>
        <p:origin x="1392" y="4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Master" Target="slideMasters/slideMaster13.xml"/><Relationship Id="rId18" Type="http://schemas.openxmlformats.org/officeDocument/2006/relationships/slide" Target="slides/slide3.xml"/><Relationship Id="rId26" Type="http://schemas.openxmlformats.org/officeDocument/2006/relationships/tags" Target="tags/tag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6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" Target="slides/slide2.xml"/><Relationship Id="rId25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.xml"/><Relationship Id="rId20" Type="http://schemas.openxmlformats.org/officeDocument/2006/relationships/slide" Target="slides/slide5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notesMaster" Target="notesMasters/notesMaster1.xml"/><Relationship Id="rId5" Type="http://schemas.openxmlformats.org/officeDocument/2006/relationships/slideMaster" Target="slideMasters/slideMaster5.xml"/><Relationship Id="rId15" Type="http://schemas.openxmlformats.org/officeDocument/2006/relationships/slideMaster" Target="slideMasters/slideMaster15.xml"/><Relationship Id="rId23" Type="http://schemas.openxmlformats.org/officeDocument/2006/relationships/slide" Target="slides/slide8.xml"/><Relationship Id="rId28" Type="http://schemas.openxmlformats.org/officeDocument/2006/relationships/presProps" Target="presProps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4.xml"/><Relationship Id="rId31" Type="http://schemas.openxmlformats.org/officeDocument/2006/relationships/tableStyles" Target="tableStyles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" Target="slides/slide7.xml"/><Relationship Id="rId27" Type="http://schemas.openxmlformats.org/officeDocument/2006/relationships/commentAuthors" Target="commentAuthors.xml"/><Relationship Id="rId30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emf"/></Relationships>
</file>

<file path=ppt/drawings/_rels/vmlDrawing1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55493" cy="495397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5641" tIns="47820" rIns="95641" bIns="47820" numCol="1" anchor="t" anchorCtr="0" compatLnSpc="1">
            <a:prstTxWarp prst="textNoShape">
              <a:avLst/>
            </a:prstTxWarp>
          </a:bodyPr>
          <a:lstStyle>
            <a:lvl1pPr defTabSz="956523"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64407" y="0"/>
            <a:ext cx="2955493" cy="495397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5641" tIns="47820" rIns="95641" bIns="47820" numCol="1" anchor="t" anchorCtr="0" compatLnSpc="1">
            <a:prstTxWarp prst="textNoShape">
              <a:avLst/>
            </a:prstTxWarp>
          </a:bodyPr>
          <a:lstStyle>
            <a:lvl1pPr algn="r" defTabSz="956523"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31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9423304"/>
            <a:ext cx="2955493" cy="495397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5641" tIns="47820" rIns="95641" bIns="47820" numCol="1" anchor="b" anchorCtr="0" compatLnSpc="1">
            <a:prstTxWarp prst="textNoShape">
              <a:avLst/>
            </a:prstTxWarp>
          </a:bodyPr>
          <a:lstStyle>
            <a:lvl1pPr defTabSz="956523"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31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64407" y="9423304"/>
            <a:ext cx="2955493" cy="495397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5641" tIns="47820" rIns="95641" bIns="47820" numCol="1" anchor="b" anchorCtr="0" compatLnSpc="1">
            <a:prstTxWarp prst="textNoShape">
              <a:avLst/>
            </a:prstTxWarp>
          </a:bodyPr>
          <a:lstStyle>
            <a:lvl1pPr algn="r" defTabSz="956523">
              <a:defRPr sz="1300"/>
            </a:lvl1pPr>
          </a:lstStyle>
          <a:p>
            <a:fld id="{837CF203-1A17-487D-9E81-0621B2E95774}" type="slidenum">
              <a:rPr lang="en-US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84706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55493" cy="495397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5641" tIns="47820" rIns="95641" bIns="47820" numCol="1" anchor="t" anchorCtr="0" compatLnSpc="1">
            <a:prstTxWarp prst="textNoShape">
              <a:avLst/>
            </a:prstTxWarp>
          </a:bodyPr>
          <a:lstStyle>
            <a:lvl1pPr defTabSz="956523"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64407" y="0"/>
            <a:ext cx="2955493" cy="495397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5641" tIns="47820" rIns="95641" bIns="47820" numCol="1" anchor="t" anchorCtr="0" compatLnSpc="1">
            <a:prstTxWarp prst="textNoShape">
              <a:avLst/>
            </a:prstTxWarp>
          </a:bodyPr>
          <a:lstStyle>
            <a:lvl1pPr algn="r" defTabSz="956523"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1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06363" y="744538"/>
            <a:ext cx="6607175" cy="37179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297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8914" y="4710883"/>
            <a:ext cx="5002073" cy="4463184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5641" tIns="47820" rIns="95641" bIns="478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297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423304"/>
            <a:ext cx="2955493" cy="495397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5641" tIns="47820" rIns="95641" bIns="47820" numCol="1" anchor="b" anchorCtr="0" compatLnSpc="1">
            <a:prstTxWarp prst="textNoShape">
              <a:avLst/>
            </a:prstTxWarp>
          </a:bodyPr>
          <a:lstStyle>
            <a:lvl1pPr defTabSz="956523"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97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64407" y="9423304"/>
            <a:ext cx="2955493" cy="495397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5641" tIns="47820" rIns="95641" bIns="47820" numCol="1" anchor="b" anchorCtr="0" compatLnSpc="1">
            <a:prstTxWarp prst="textNoShape">
              <a:avLst/>
            </a:prstTxWarp>
          </a:bodyPr>
          <a:lstStyle>
            <a:lvl1pPr algn="r" defTabSz="956523">
              <a:defRPr sz="1300"/>
            </a:lvl1pPr>
          </a:lstStyle>
          <a:p>
            <a:fld id="{9F24E7D7-114A-4DD9-B220-AE0144D7A9B7}" type="slidenum">
              <a:rPr lang="en-US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956433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106363" y="744538"/>
            <a:ext cx="6607175" cy="3717925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24E7D7-114A-4DD9-B220-AE0144D7A9B7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234255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04775" y="744538"/>
            <a:ext cx="6610350" cy="371951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B5E9C0-04BF-44BA-A026-4B992CA68AF4}" type="slidenum">
              <a:rPr lang="en-GB" smtClean="0">
                <a:solidFill>
                  <a:prstClr val="black"/>
                </a:solidFill>
              </a:rPr>
              <a:pPr/>
              <a:t>2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236856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04775" y="744538"/>
            <a:ext cx="6610350" cy="371951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en-GB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B5E9C0-04BF-44BA-A026-4B992CA68AF4}" type="slidenum">
              <a:rPr lang="en-GB" smtClean="0">
                <a:solidFill>
                  <a:prstClr val="black"/>
                </a:solidFill>
              </a:rPr>
              <a:pPr/>
              <a:t>3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236856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04775" y="744538"/>
            <a:ext cx="6610350" cy="371951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en-GB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B5E9C0-04BF-44BA-A026-4B992CA68AF4}" type="slidenum">
              <a:rPr lang="en-GB" smtClean="0">
                <a:solidFill>
                  <a:prstClr val="black"/>
                </a:solidFill>
              </a:rPr>
              <a:pPr/>
              <a:t>4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62334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04775" y="744538"/>
            <a:ext cx="6610350" cy="371951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en-GB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B5E9C0-04BF-44BA-A026-4B992CA68AF4}" type="slidenum">
              <a:rPr lang="en-GB" smtClean="0">
                <a:solidFill>
                  <a:prstClr val="black"/>
                </a:solidFill>
              </a:rPr>
              <a:pPr/>
              <a:t>5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426256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04775" y="744538"/>
            <a:ext cx="6610350" cy="371951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en-GB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B5E9C0-04BF-44BA-A026-4B992CA68AF4}" type="slidenum">
              <a:rPr lang="en-GB" smtClean="0">
                <a:solidFill>
                  <a:prstClr val="black"/>
                </a:solidFill>
              </a:rPr>
              <a:pPr/>
              <a:t>6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282013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04775" y="744538"/>
            <a:ext cx="6610350" cy="371951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en-GB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B5E9C0-04BF-44BA-A026-4B992CA68AF4}" type="slidenum">
              <a:rPr lang="en-GB" smtClean="0">
                <a:solidFill>
                  <a:prstClr val="black"/>
                </a:solidFill>
              </a:rPr>
              <a:pPr/>
              <a:t>7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23983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4.xml"/><Relationship Id="rId5" Type="http://schemas.openxmlformats.org/officeDocument/2006/relationships/image" Target="../media/image17.png"/><Relationship Id="rId4" Type="http://schemas.openxmlformats.org/officeDocument/2006/relationships/image" Target="../media/image10.png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0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8.jpeg"/><Relationship Id="rId1" Type="http://schemas.openxmlformats.org/officeDocument/2006/relationships/slideMaster" Target="../slideMasters/slideMaster5.xml"/></Relationships>
</file>

<file path=ppt/slideLayouts/_rels/slideLayout10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5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5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13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6.xml"/><Relationship Id="rId2" Type="http://schemas.openxmlformats.org/officeDocument/2006/relationships/tags" Target="../tags/tag9.xml"/><Relationship Id="rId1" Type="http://schemas.openxmlformats.org/officeDocument/2006/relationships/vmlDrawing" Target="../drawings/vmlDrawing8.vml"/><Relationship Id="rId6" Type="http://schemas.openxmlformats.org/officeDocument/2006/relationships/image" Target="../media/image2.emf"/><Relationship Id="rId5" Type="http://schemas.openxmlformats.org/officeDocument/2006/relationships/image" Target="../media/image1.emf"/><Relationship Id="rId4" Type="http://schemas.openxmlformats.org/officeDocument/2006/relationships/oleObject" Target="../embeddings/oleObject8.bin"/></Relationships>
</file>

<file path=ppt/slideLayouts/_rels/slideLayout1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6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6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25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7.xml"/><Relationship Id="rId2" Type="http://schemas.openxmlformats.org/officeDocument/2006/relationships/tags" Target="../tags/tag11.xml"/><Relationship Id="rId1" Type="http://schemas.openxmlformats.org/officeDocument/2006/relationships/vmlDrawing" Target="../drawings/vmlDrawing10.vml"/><Relationship Id="rId6" Type="http://schemas.openxmlformats.org/officeDocument/2006/relationships/image" Target="../media/image2.emf"/><Relationship Id="rId5" Type="http://schemas.openxmlformats.org/officeDocument/2006/relationships/image" Target="../media/image1.emf"/><Relationship Id="rId4" Type="http://schemas.openxmlformats.org/officeDocument/2006/relationships/oleObject" Target="../embeddings/oleObject10.bin"/></Relationships>
</file>

<file path=ppt/slideLayouts/_rels/slideLayout1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7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7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37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8.xml"/><Relationship Id="rId2" Type="http://schemas.openxmlformats.org/officeDocument/2006/relationships/tags" Target="../tags/tag13.xml"/><Relationship Id="rId1" Type="http://schemas.openxmlformats.org/officeDocument/2006/relationships/vmlDrawing" Target="../drawings/vmlDrawing12.vml"/><Relationship Id="rId6" Type="http://schemas.openxmlformats.org/officeDocument/2006/relationships/image" Target="../media/image2.emf"/><Relationship Id="rId5" Type="http://schemas.openxmlformats.org/officeDocument/2006/relationships/image" Target="../media/image1.emf"/><Relationship Id="rId4" Type="http://schemas.openxmlformats.org/officeDocument/2006/relationships/oleObject" Target="../embeddings/oleObject12.bin"/></Relationships>
</file>

<file path=ppt/slideLayouts/_rels/slideLayout1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8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8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49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9.xml"/><Relationship Id="rId2" Type="http://schemas.openxmlformats.org/officeDocument/2006/relationships/tags" Target="../tags/tag15.xml"/><Relationship Id="rId1" Type="http://schemas.openxmlformats.org/officeDocument/2006/relationships/vmlDrawing" Target="../drawings/vmlDrawing14.vml"/><Relationship Id="rId6" Type="http://schemas.openxmlformats.org/officeDocument/2006/relationships/image" Target="../media/image2.emf"/><Relationship Id="rId5" Type="http://schemas.openxmlformats.org/officeDocument/2006/relationships/image" Target="../media/image1.emf"/><Relationship Id="rId4" Type="http://schemas.openxmlformats.org/officeDocument/2006/relationships/oleObject" Target="../embeddings/oleObject14.bin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Layouts/_rels/slideLayout1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9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9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Layouts/_rels/slideLayout1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22.jpg"/><Relationship Id="rId1" Type="http://schemas.openxmlformats.org/officeDocument/2006/relationships/slideMaster" Target="../slideMasters/slideMaster10.xml"/><Relationship Id="rId5" Type="http://schemas.openxmlformats.org/officeDocument/2006/relationships/image" Target="../media/image23.png"/><Relationship Id="rId4" Type="http://schemas.openxmlformats.org/officeDocument/2006/relationships/image" Target="../media/image21.png"/></Relationships>
</file>

<file path=ppt/slideLayouts/_rels/slideLayout1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24.jpg"/><Relationship Id="rId1" Type="http://schemas.openxmlformats.org/officeDocument/2006/relationships/slideMaster" Target="../slideMasters/slideMaster10.xml"/><Relationship Id="rId5" Type="http://schemas.openxmlformats.org/officeDocument/2006/relationships/image" Target="../media/image23.png"/><Relationship Id="rId4" Type="http://schemas.openxmlformats.org/officeDocument/2006/relationships/image" Target="../media/image21.png"/></Relationships>
</file>

<file path=ppt/slideLayouts/_rels/slideLayout1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25.jpg"/><Relationship Id="rId1" Type="http://schemas.openxmlformats.org/officeDocument/2006/relationships/slideMaster" Target="../slideMasters/slideMaster10.xml"/><Relationship Id="rId5" Type="http://schemas.openxmlformats.org/officeDocument/2006/relationships/image" Target="../media/image23.png"/><Relationship Id="rId4" Type="http://schemas.openxmlformats.org/officeDocument/2006/relationships/image" Target="../media/image21.png"/></Relationships>
</file>

<file path=ppt/slideLayouts/_rels/slideLayout1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22.jpg"/><Relationship Id="rId1" Type="http://schemas.openxmlformats.org/officeDocument/2006/relationships/slideMaster" Target="../slideMasters/slideMaster10.xml"/><Relationship Id="rId5" Type="http://schemas.openxmlformats.org/officeDocument/2006/relationships/image" Target="../media/image23.png"/><Relationship Id="rId4" Type="http://schemas.openxmlformats.org/officeDocument/2006/relationships/image" Target="../media/image21.png"/></Relationships>
</file>

<file path=ppt/slideLayouts/_rels/slideLayout1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24.jpg"/><Relationship Id="rId1" Type="http://schemas.openxmlformats.org/officeDocument/2006/relationships/slideMaster" Target="../slideMasters/slideMaster10.xml"/><Relationship Id="rId5" Type="http://schemas.openxmlformats.org/officeDocument/2006/relationships/image" Target="../media/image23.png"/><Relationship Id="rId4" Type="http://schemas.openxmlformats.org/officeDocument/2006/relationships/image" Target="../media/image21.png"/></Relationships>
</file>

<file path=ppt/slideLayouts/_rels/slideLayout1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Master" Target="../slideMasters/slideMaster10.xml"/><Relationship Id="rId4" Type="http://schemas.openxmlformats.org/officeDocument/2006/relationships/image" Target="../media/image22.jpg"/></Relationships>
</file>

<file path=ppt/slideLayouts/_rels/slideLayout1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Master" Target="../slideMasters/slideMaster10.xml"/><Relationship Id="rId4" Type="http://schemas.openxmlformats.org/officeDocument/2006/relationships/image" Target="../media/image25.jpg"/></Relationships>
</file>

<file path=ppt/slideLayouts/_rels/slideLayout1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26.jpg"/><Relationship Id="rId1" Type="http://schemas.openxmlformats.org/officeDocument/2006/relationships/slideMaster" Target="../slideMasters/slideMaster10.xml"/><Relationship Id="rId4" Type="http://schemas.openxmlformats.org/officeDocument/2006/relationships/image" Target="../media/image21.png"/></Relationships>
</file>

<file path=ppt/slideLayouts/_rels/slideLayout1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Master" Target="../slideMasters/slideMaster10.xml"/></Relationships>
</file>

<file path=ppt/slideLayouts/_rels/slideLayout1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Master" Target="../slideMasters/slideMaster10.xml"/></Relationships>
</file>

<file path=ppt/slideLayouts/_rels/slideLayout17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Master" Target="../slideMasters/slideMaster10.xml"/><Relationship Id="rId4" Type="http://schemas.openxmlformats.org/officeDocument/2006/relationships/image" Target="../media/image27.jpg"/></Relationships>
</file>

<file path=ppt/slideLayouts/_rels/slideLayout17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Master" Target="../slideMasters/slideMaster10.xml"/><Relationship Id="rId4" Type="http://schemas.openxmlformats.org/officeDocument/2006/relationships/image" Target="../media/image28.jpg"/></Relationships>
</file>

<file path=ppt/slideLayouts/_rels/slideLayout17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Master" Target="../slideMasters/slideMaster10.xml"/><Relationship Id="rId4" Type="http://schemas.openxmlformats.org/officeDocument/2006/relationships/image" Target="../media/image29.jpg"/></Relationships>
</file>

<file path=ppt/slideLayouts/_rels/slideLayout17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Master" Target="../slideMasters/slideMaster10.xml"/><Relationship Id="rId4" Type="http://schemas.openxmlformats.org/officeDocument/2006/relationships/image" Target="../media/image30.jpg"/></Relationships>
</file>

<file path=ppt/slideLayouts/_rels/slideLayout17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Master" Target="../slideMasters/slideMaster10.xml"/><Relationship Id="rId4" Type="http://schemas.openxmlformats.org/officeDocument/2006/relationships/image" Target="../media/image31.jpg"/></Relationships>
</file>

<file path=ppt/slideLayouts/_rels/slideLayout17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Master" Target="../slideMasters/slideMaster10.xml"/></Relationships>
</file>

<file path=ppt/slideLayouts/_rels/slideLayout17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Master" Target="../slideMasters/slideMaster10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Master" Target="../slideMasters/slideMaster10.xml"/></Relationships>
</file>

<file path=ppt/slideLayouts/_rels/slideLayout18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Master" Target="../slideMasters/slideMaster10.xml"/></Relationships>
</file>

<file path=ppt/slideLayouts/_rels/slideLayout18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Master" Target="../slideMasters/slideMaster10.xml"/></Relationships>
</file>

<file path=ppt/slideLayouts/_rels/slideLayout1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91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1.xml"/><Relationship Id="rId2" Type="http://schemas.openxmlformats.org/officeDocument/2006/relationships/tags" Target="../tags/tag18.xml"/><Relationship Id="rId1" Type="http://schemas.openxmlformats.org/officeDocument/2006/relationships/vmlDrawing" Target="../drawings/vmlDrawing17.vml"/><Relationship Id="rId6" Type="http://schemas.openxmlformats.org/officeDocument/2006/relationships/image" Target="../media/image2.emf"/><Relationship Id="rId5" Type="http://schemas.openxmlformats.org/officeDocument/2006/relationships/image" Target="../media/image1.emf"/><Relationship Id="rId4" Type="http://schemas.openxmlformats.org/officeDocument/2006/relationships/oleObject" Target="../embeddings/oleObject17.bin"/></Relationships>
</file>

<file path=ppt/slideLayouts/_rels/slideLayout19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1.xml"/></Relationships>
</file>

<file path=ppt/slideLayouts/_rels/slideLayout1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3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2.emf"/><Relationship Id="rId5" Type="http://schemas.openxmlformats.org/officeDocument/2006/relationships/image" Target="../media/image1.emf"/><Relationship Id="rId4" Type="http://schemas.openxmlformats.org/officeDocument/2006/relationships/oleObject" Target="../embeddings/oleObject2.bin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0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1.xml"/></Relationships>
</file>

<file path=ppt/slideLayouts/_rels/slideLayout2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2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03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2.xml"/><Relationship Id="rId2" Type="http://schemas.openxmlformats.org/officeDocument/2006/relationships/tags" Target="../tags/tag20.xml"/><Relationship Id="rId1" Type="http://schemas.openxmlformats.org/officeDocument/2006/relationships/vmlDrawing" Target="../drawings/vmlDrawing19.vml"/><Relationship Id="rId6" Type="http://schemas.openxmlformats.org/officeDocument/2006/relationships/image" Target="../media/image2.emf"/><Relationship Id="rId5" Type="http://schemas.openxmlformats.org/officeDocument/2006/relationships/image" Target="../media/image1.emf"/><Relationship Id="rId4" Type="http://schemas.openxmlformats.org/officeDocument/2006/relationships/oleObject" Target="../embeddings/oleObject19.bin"/></Relationships>
</file>

<file path=ppt/slideLayouts/_rels/slideLayout20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2.xml"/></Relationships>
</file>

<file path=ppt/slideLayouts/_rels/slideLayout2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2.xml"/></Relationships>
</file>

<file path=ppt/slideLayouts/_rels/slideLayout2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215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3.xml"/><Relationship Id="rId2" Type="http://schemas.openxmlformats.org/officeDocument/2006/relationships/tags" Target="../tags/tag22.xml"/><Relationship Id="rId1" Type="http://schemas.openxmlformats.org/officeDocument/2006/relationships/vmlDrawing" Target="../drawings/vmlDrawing21.vml"/><Relationship Id="rId6" Type="http://schemas.openxmlformats.org/officeDocument/2006/relationships/image" Target="../media/image2.emf"/><Relationship Id="rId5" Type="http://schemas.openxmlformats.org/officeDocument/2006/relationships/image" Target="../media/image1.emf"/><Relationship Id="rId4" Type="http://schemas.openxmlformats.org/officeDocument/2006/relationships/oleObject" Target="../embeddings/oleObject21.bin"/></Relationships>
</file>

<file path=ppt/slideLayouts/_rels/slideLayout2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3.xml"/></Relationships>
</file>

<file path=ppt/slideLayouts/_rels/slideLayout2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2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2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2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2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2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2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3.xml"/></Relationships>
</file>

<file path=ppt/slideLayouts/_rels/slideLayout2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2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227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4.xml"/><Relationship Id="rId2" Type="http://schemas.openxmlformats.org/officeDocument/2006/relationships/tags" Target="../tags/tag24.xml"/><Relationship Id="rId1" Type="http://schemas.openxmlformats.org/officeDocument/2006/relationships/vmlDrawing" Target="../drawings/vmlDrawing23.vml"/><Relationship Id="rId6" Type="http://schemas.openxmlformats.org/officeDocument/2006/relationships/image" Target="../media/image2.emf"/><Relationship Id="rId5" Type="http://schemas.openxmlformats.org/officeDocument/2006/relationships/image" Target="../media/image1.emf"/><Relationship Id="rId4" Type="http://schemas.openxmlformats.org/officeDocument/2006/relationships/oleObject" Target="../embeddings/oleObject23.bin"/></Relationships>
</file>

<file path=ppt/slideLayouts/_rels/slideLayout2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4.xml"/></Relationships>
</file>

<file path=ppt/slideLayouts/_rels/slideLayout2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2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2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2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2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2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2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4.xml"/></Relationships>
</file>

<file path=ppt/slideLayouts/_rels/slideLayout2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2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2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16.png"/><Relationship Id="rId4" Type="http://schemas.openxmlformats.org/officeDocument/2006/relationships/image" Target="../media/image15.jpeg"/></Relationships>
</file>

<file path=ppt/slideLayouts/_rels/slideLayout2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2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2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17.png"/><Relationship Id="rId4" Type="http://schemas.openxmlformats.org/officeDocument/2006/relationships/image" Target="../media/image10.png"/></Relationships>
</file>

<file path=ppt/slideLayouts/_rels/slideLayout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Layouts/_rels/slideLayout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3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Layouts/_rels/slideLayout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3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Layouts/_rels/slideLayout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3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3.xml"/><Relationship Id="rId5" Type="http://schemas.openxmlformats.org/officeDocument/2006/relationships/image" Target="../media/image16.png"/><Relationship Id="rId4" Type="http://schemas.openxmlformats.org/officeDocument/2006/relationships/image" Target="../media/image15.jpeg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3.xml"/><Relationship Id="rId5" Type="http://schemas.openxmlformats.org/officeDocument/2006/relationships/image" Target="../media/image17.png"/><Relationship Id="rId4" Type="http://schemas.openxmlformats.org/officeDocument/2006/relationships/image" Target="../media/image10.png"/></Relationships>
</file>

<file path=ppt/slideLayouts/_rels/slideLayout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4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Layouts/_rels/slideLayout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4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Layouts/_rels/slideLayout7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4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Layouts/_rels/slideLayout7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4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4.xml"/><Relationship Id="rId5" Type="http://schemas.openxmlformats.org/officeDocument/2006/relationships/image" Target="../media/image16.png"/><Relationship Id="rId4" Type="http://schemas.openxmlformats.org/officeDocument/2006/relationships/image" Target="../media/image15.jpeg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rma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1055440" y="380281"/>
            <a:ext cx="1008112" cy="7536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1343472" y="340579"/>
            <a:ext cx="10153128" cy="692497"/>
          </a:xfrm>
          <a:prstGeom prst="rect">
            <a:avLst/>
          </a:prstGeom>
          <a:noFill/>
          <a:ln w="34925">
            <a:noFill/>
          </a:ln>
        </p:spPr>
        <p:txBody>
          <a:bodyPr vert="horz" wrap="square" lIns="0" tIns="0" rIns="0" bIns="0" anchor="ctr">
            <a:normAutofit/>
          </a:bodyPr>
          <a:lstStyle>
            <a:lvl1pPr marL="0" indent="0">
              <a:buNone/>
              <a:defRPr sz="4500" b="0" cap="all" spc="-140" baseline="0">
                <a:solidFill>
                  <a:schemeClr val="tx1"/>
                </a:solidFill>
                <a:latin typeface="Corbel"/>
                <a:cs typeface="Corbel"/>
              </a:defRPr>
            </a:lvl1pPr>
          </a:lstStyle>
          <a:p>
            <a:pPr lvl="0"/>
            <a:r>
              <a:rPr lang="nl-BE" dirty="0"/>
              <a:t>INSERT SLIDE TITLE HERE</a:t>
            </a:r>
          </a:p>
        </p:txBody>
      </p:sp>
      <p:cxnSp>
        <p:nvCxnSpPr>
          <p:cNvPr id="4" name="Straight Connector 3"/>
          <p:cNvCxnSpPr>
            <a:cxnSpLocks noChangeShapeType="1"/>
          </p:cNvCxnSpPr>
          <p:nvPr userDrawn="1"/>
        </p:nvCxnSpPr>
        <p:spPr bwMode="auto">
          <a:xfrm>
            <a:off x="1167559" y="330196"/>
            <a:ext cx="0" cy="753616"/>
          </a:xfrm>
          <a:prstGeom prst="line">
            <a:avLst/>
          </a:prstGeom>
          <a:noFill/>
          <a:ln w="38100">
            <a:solidFill>
              <a:srgbClr val="003478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40000" dist="20000" dir="5400000" rotWithShape="0">
                    <a:srgbClr val="000000">
                      <a:alpha val="37999"/>
                    </a:srgbClr>
                  </a:outerShdw>
                </a:effectLst>
              </a14:hiddenEffects>
            </a:ext>
          </a:extLst>
        </p:spPr>
      </p:cxnSp>
      <p:sp>
        <p:nvSpPr>
          <p:cNvPr id="2" name="Slide Number Placeholder 1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 sz="2000"/>
            </a:lvl1pPr>
          </a:lstStyle>
          <a:p>
            <a:fld id="{89D2D49A-B678-49DD-A6F9-08A7BB776F50}" type="slidenum">
              <a:rPr lang="en-GB" smtClean="0"/>
              <a:pPr/>
              <a:t>‹Nr.›</a:t>
            </a:fld>
            <a:endParaRPr lang="en-GB" dirty="0"/>
          </a:p>
        </p:txBody>
      </p:sp>
      <p:sp>
        <p:nvSpPr>
          <p:cNvPr id="8" name="Text Placeholder 6"/>
          <p:cNvSpPr>
            <a:spLocks noGrp="1"/>
          </p:cNvSpPr>
          <p:nvPr>
            <p:ph type="body" sz="quarter" idx="14"/>
          </p:nvPr>
        </p:nvSpPr>
        <p:spPr>
          <a:xfrm>
            <a:off x="767415" y="1494892"/>
            <a:ext cx="10729191" cy="4814428"/>
          </a:xfrm>
          <a:prstGeom prst="rect">
            <a:avLst/>
          </a:prstGeom>
        </p:spPr>
        <p:txBody>
          <a:bodyPr vert="horz" lIns="0" tIns="0" rIns="0" bIns="0"/>
          <a:lstStyle>
            <a:lvl1pPr marL="342900" indent="-342900">
              <a:buSzPct val="100000"/>
              <a:buFont typeface="Arial" panose="020B0604020202020204" pitchFamily="34" charset="0"/>
              <a:buChar char="•"/>
              <a:defRPr sz="3000" b="1" cap="none" baseline="0">
                <a:solidFill>
                  <a:srgbClr val="003478"/>
                </a:solidFill>
                <a:latin typeface="Corbel"/>
                <a:cs typeface="Corbel"/>
              </a:defRPr>
            </a:lvl1pPr>
            <a:lvl2pPr marL="800100" indent="-342900">
              <a:buSzPct val="100000"/>
              <a:buFont typeface="Courier New" panose="02070309020205020404" pitchFamily="49" charset="0"/>
              <a:buChar char="o"/>
              <a:defRPr b="0" cap="none" baseline="0">
                <a:latin typeface="Corbel"/>
                <a:cs typeface="Corbel"/>
              </a:defRPr>
            </a:lvl2pPr>
            <a:lvl3pPr marL="1257300" indent="-342900">
              <a:buSzPct val="100000"/>
              <a:buFont typeface="Wingdings" panose="05000000000000000000" pitchFamily="2" charset="2"/>
              <a:buChar char="§"/>
              <a:defRPr sz="2000" b="1" cap="none" baseline="0">
                <a:solidFill>
                  <a:srgbClr val="003478"/>
                </a:solidFill>
                <a:latin typeface="Corbel"/>
                <a:cs typeface="Corbel"/>
              </a:defRPr>
            </a:lvl3pPr>
            <a:lvl4pPr marL="1587600" indent="0">
              <a:spcBef>
                <a:spcPts val="336"/>
              </a:spcBef>
              <a:buSzPct val="50000"/>
              <a:buFont typeface="Arial" panose="020B0604020202020204" pitchFamily="34" charset="0"/>
              <a:buNone/>
              <a:defRPr sz="1400" b="0" cap="none" baseline="0">
                <a:latin typeface="Corbel"/>
                <a:cs typeface="Corbel"/>
              </a:defRPr>
            </a:lvl4pPr>
            <a:lvl5pPr marL="2171700" indent="-342900">
              <a:buSzPct val="50000"/>
              <a:buFont typeface="Lucida Grande"/>
              <a:buChar char="&gt;"/>
              <a:defRPr b="0">
                <a:latin typeface="Corbel"/>
                <a:cs typeface="Corbel"/>
              </a:defRPr>
            </a:lvl5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</p:txBody>
      </p:sp>
    </p:spTree>
    <p:extLst>
      <p:ext uri="{BB962C8B-B14F-4D97-AF65-F5344CB8AC3E}">
        <p14:creationId xmlns:p14="http://schemas.microsoft.com/office/powerpoint/2010/main" val="32250686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1055440" y="380281"/>
            <a:ext cx="1008112" cy="7536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Picture Placeholder 4"/>
          <p:cNvSpPr>
            <a:spLocks noGrp="1"/>
          </p:cNvSpPr>
          <p:nvPr>
            <p:ph type="pic" sz="quarter" idx="14"/>
          </p:nvPr>
        </p:nvSpPr>
        <p:spPr>
          <a:xfrm>
            <a:off x="0" y="1403624"/>
            <a:ext cx="12192000" cy="5193728"/>
          </a:xfrm>
          <a:prstGeom prst="rect">
            <a:avLst/>
          </a:prstGeom>
          <a:effectLst>
            <a:softEdge rad="31750"/>
          </a:effectLst>
        </p:spPr>
        <p:txBody>
          <a:bodyPr/>
          <a:lstStyle>
            <a:lvl1pPr algn="ctr">
              <a:defRPr/>
            </a:lvl1pPr>
          </a:lstStyle>
          <a:p>
            <a:r>
              <a:rPr lang="de-DE"/>
              <a:t>Bild durch Klicken auf Symbol hinzufügen</a:t>
            </a:r>
            <a:endParaRPr lang="en-GB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89D2D49A-B678-49DD-A6F9-08A7BB776F50}" type="slidenum">
              <a:rPr lang="en-GB" smtClean="0"/>
              <a:pPr/>
              <a:t>‹Nr.›</a:t>
            </a:fld>
            <a:endParaRPr lang="en-GB" dirty="0"/>
          </a:p>
        </p:txBody>
      </p:sp>
      <p:sp>
        <p:nvSpPr>
          <p:cNvPr id="13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1343472" y="340579"/>
            <a:ext cx="10153128" cy="692497"/>
          </a:xfrm>
          <a:prstGeom prst="rect">
            <a:avLst/>
          </a:prstGeom>
          <a:noFill/>
          <a:ln w="34925">
            <a:noFill/>
          </a:ln>
        </p:spPr>
        <p:txBody>
          <a:bodyPr vert="horz" wrap="square" lIns="0" tIns="0" rIns="0" bIns="0" anchor="ctr">
            <a:normAutofit/>
          </a:bodyPr>
          <a:lstStyle>
            <a:lvl1pPr marL="0" indent="0">
              <a:buNone/>
              <a:defRPr sz="4500" b="0" cap="all" spc="-140" baseline="0">
                <a:solidFill>
                  <a:schemeClr val="tx1"/>
                </a:solidFill>
                <a:latin typeface="Corbel"/>
                <a:cs typeface="Corbel"/>
              </a:defRPr>
            </a:lvl1pPr>
          </a:lstStyle>
          <a:p>
            <a:pPr lvl="0"/>
            <a:r>
              <a:rPr lang="nl-BE" dirty="0"/>
              <a:t>INSERT SLIDE TITLE HERE</a:t>
            </a:r>
          </a:p>
        </p:txBody>
      </p:sp>
      <p:cxnSp>
        <p:nvCxnSpPr>
          <p:cNvPr id="14" name="Straight Connector 13"/>
          <p:cNvCxnSpPr>
            <a:cxnSpLocks noChangeShapeType="1"/>
          </p:cNvCxnSpPr>
          <p:nvPr userDrawn="1"/>
        </p:nvCxnSpPr>
        <p:spPr bwMode="auto">
          <a:xfrm>
            <a:off x="1199456" y="351462"/>
            <a:ext cx="0" cy="753616"/>
          </a:xfrm>
          <a:prstGeom prst="line">
            <a:avLst/>
          </a:prstGeom>
          <a:noFill/>
          <a:ln w="38100">
            <a:solidFill>
              <a:srgbClr val="003478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40000" dist="20000" dir="5400000" rotWithShape="0">
                    <a:srgbClr val="000000">
                      <a:alpha val="37999"/>
                    </a:srgbClr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9753857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elfolie Commercial Va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hteck 12"/>
          <p:cNvSpPr/>
          <p:nvPr userDrawn="1"/>
        </p:nvSpPr>
        <p:spPr bwMode="black">
          <a:xfrm>
            <a:off x="0" y="0"/>
            <a:ext cx="121968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 anchorCtr="0"/>
          <a:lstStyle/>
          <a:p>
            <a:pPr defTabSz="914271" fontAlgn="auto">
              <a:lnSpc>
                <a:spcPct val="108000"/>
              </a:lnSpc>
              <a:spcBef>
                <a:spcPts val="0"/>
              </a:spcBef>
              <a:spcAft>
                <a:spcPts val="1008"/>
              </a:spcAft>
            </a:pPr>
            <a:endParaRPr lang="de-DE" sz="2000" dirty="0" smtClean="0">
              <a:solidFill>
                <a:prstClr val="white"/>
              </a:solidFill>
            </a:endParaRPr>
          </a:p>
        </p:txBody>
      </p:sp>
      <p:pic>
        <p:nvPicPr>
          <p:cNvPr id="10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3" y="4"/>
            <a:ext cx="12193523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itel 1"/>
          <p:cNvSpPr>
            <a:spLocks noGrp="1"/>
          </p:cNvSpPr>
          <p:nvPr>
            <p:ph type="ctrTitle" hasCustomPrompt="1"/>
          </p:nvPr>
        </p:nvSpPr>
        <p:spPr bwMode="white">
          <a:xfrm>
            <a:off x="395287" y="3848402"/>
            <a:ext cx="8928000" cy="1044000"/>
          </a:xfrm>
        </p:spPr>
        <p:txBody>
          <a:bodyPr/>
          <a:lstStyle>
            <a:lvl1pPr>
              <a:lnSpc>
                <a:spcPts val="3999"/>
              </a:lnSpc>
              <a:defRPr sz="3000" baseline="0">
                <a:solidFill>
                  <a:schemeClr val="bg1"/>
                </a:solidFill>
              </a:defRPr>
            </a:lvl1pPr>
          </a:lstStyle>
          <a:p>
            <a:r>
              <a:rPr lang="de-DE" noProof="0" dirty="0" smtClean="0"/>
              <a:t>Präsentationstitel 30 pt über eine Zeile.</a:t>
            </a:r>
            <a:br>
              <a:rPr lang="de-DE" noProof="0" dirty="0" smtClean="0"/>
            </a:br>
            <a:r>
              <a:rPr lang="de-DE" noProof="0" dirty="0" smtClean="0"/>
              <a:t>Zweite Zeile möglich.</a:t>
            </a:r>
            <a:endParaRPr lang="de-DE" noProof="0" dirty="0"/>
          </a:p>
        </p:txBody>
      </p:sp>
      <p:sp>
        <p:nvSpPr>
          <p:cNvPr id="16" name="Untertitel 2"/>
          <p:cNvSpPr>
            <a:spLocks noGrp="1"/>
          </p:cNvSpPr>
          <p:nvPr>
            <p:ph type="subTitle" idx="1" hasCustomPrompt="1"/>
          </p:nvPr>
        </p:nvSpPr>
        <p:spPr bwMode="white">
          <a:xfrm>
            <a:off x="396000" y="4932000"/>
            <a:ext cx="8928000" cy="756000"/>
          </a:xfrm>
        </p:spPr>
        <p:txBody>
          <a:bodyPr/>
          <a:lstStyle>
            <a:lvl1pPr marL="0" indent="0" algn="l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1500">
                <a:solidFill>
                  <a:schemeClr val="bg1"/>
                </a:solidFill>
                <a:latin typeface="+mn-lt"/>
              </a:defRPr>
            </a:lvl1pPr>
            <a:lvl2pPr marL="0" indent="0" algn="l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1500">
                <a:solidFill>
                  <a:schemeClr val="bg1"/>
                </a:solidFill>
                <a:latin typeface="+mn-lt"/>
              </a:defRPr>
            </a:lvl2pPr>
            <a:lvl3pPr marL="0" indent="0" algn="l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1500">
                <a:solidFill>
                  <a:schemeClr val="bg1"/>
                </a:solidFill>
                <a:latin typeface="+mn-lt"/>
              </a:defRPr>
            </a:lvl3pPr>
            <a:lvl4pPr marL="0" indent="0" algn="l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1500">
                <a:solidFill>
                  <a:schemeClr val="bg1"/>
                </a:solidFill>
                <a:latin typeface="+mn-lt"/>
              </a:defRPr>
            </a:lvl4pPr>
            <a:lvl5pPr marL="0" indent="0" algn="l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1500">
                <a:solidFill>
                  <a:schemeClr val="bg1"/>
                </a:solidFill>
                <a:latin typeface="+mn-lt"/>
              </a:defRPr>
            </a:lvl5pPr>
            <a:lvl6pPr marL="0" indent="0" algn="l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1500">
                <a:solidFill>
                  <a:schemeClr val="bg1"/>
                </a:solidFill>
                <a:latin typeface="+mn-lt"/>
              </a:defRPr>
            </a:lvl6pPr>
            <a:lvl7pPr marL="0" indent="0" algn="l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1500">
                <a:solidFill>
                  <a:schemeClr val="bg1"/>
                </a:solidFill>
                <a:latin typeface="+mn-lt"/>
              </a:defRPr>
            </a:lvl7pPr>
            <a:lvl8pPr marL="0" indent="0" algn="l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1500">
                <a:solidFill>
                  <a:schemeClr val="bg1"/>
                </a:solidFill>
                <a:latin typeface="+mn-lt"/>
              </a:defRPr>
            </a:lvl8pPr>
            <a:lvl9pPr marL="0" indent="0" algn="l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1500">
                <a:solidFill>
                  <a:schemeClr val="bg1"/>
                </a:solidFill>
                <a:latin typeface="+mn-lt"/>
              </a:defRPr>
            </a:lvl9pPr>
          </a:lstStyle>
          <a:p>
            <a:pPr lvl="0"/>
            <a:r>
              <a:rPr lang="de-DE" noProof="0" dirty="0" smtClean="0"/>
              <a:t>Zusatztext zur Präsentation 15 pt </a:t>
            </a:r>
            <a:br>
              <a:rPr lang="de-DE" noProof="0" dirty="0" smtClean="0"/>
            </a:br>
            <a:r>
              <a:rPr lang="de-DE" noProof="0" dirty="0" smtClean="0"/>
              <a:t>Referent, Abteilung, Ort, Datum</a:t>
            </a:r>
          </a:p>
        </p:txBody>
      </p:sp>
      <p:sp>
        <p:nvSpPr>
          <p:cNvPr id="17" name="Bildplatzhalter 8"/>
          <p:cNvSpPr>
            <a:spLocks noGrp="1"/>
          </p:cNvSpPr>
          <p:nvPr>
            <p:ph type="pic" sz="quarter" idx="10" hasCustomPrompt="1"/>
          </p:nvPr>
        </p:nvSpPr>
        <p:spPr bwMode="gray">
          <a:xfrm>
            <a:off x="3" y="313201"/>
            <a:ext cx="12193200" cy="3405600"/>
          </a:xfrm>
          <a:solidFill>
            <a:schemeClr val="accent6"/>
          </a:solidFill>
        </p:spPr>
        <p:txBody>
          <a:bodyPr/>
          <a:lstStyle>
            <a:lvl1pPr algn="ctr">
              <a:lnSpc>
                <a:spcPct val="100000"/>
              </a:lnSpc>
              <a:spcAft>
                <a:spcPts val="0"/>
              </a:spcAft>
              <a:defRPr>
                <a:solidFill>
                  <a:schemeClr val="bg1"/>
                </a:solidFill>
              </a:defRPr>
            </a:lvl1pPr>
          </a:lstStyle>
          <a:p>
            <a:r>
              <a:rPr lang="de-DE" noProof="0" dirty="0" smtClean="0"/>
              <a:t/>
            </a:r>
            <a:br>
              <a:rPr lang="de-DE" noProof="0" dirty="0" smtClean="0"/>
            </a:br>
            <a:r>
              <a:rPr lang="de-DE" noProof="0" dirty="0" smtClean="0"/>
              <a:t/>
            </a:r>
            <a:br>
              <a:rPr lang="de-DE" noProof="0" dirty="0" smtClean="0"/>
            </a:br>
            <a:r>
              <a:rPr lang="de-DE" noProof="0" dirty="0" smtClean="0"/>
              <a:t/>
            </a:r>
            <a:br>
              <a:rPr lang="de-DE" noProof="0" dirty="0" smtClean="0"/>
            </a:br>
            <a:r>
              <a:rPr lang="de-DE" noProof="0" dirty="0" smtClean="0"/>
              <a:t/>
            </a:r>
            <a:br>
              <a:rPr lang="de-DE" noProof="0" dirty="0" smtClean="0"/>
            </a:br>
            <a:r>
              <a:rPr lang="de-DE" noProof="0" dirty="0" smtClean="0"/>
              <a:t/>
            </a:r>
            <a:br>
              <a:rPr lang="de-DE" noProof="0" dirty="0" smtClean="0"/>
            </a:br>
            <a:r>
              <a:rPr lang="de-DE" noProof="0" dirty="0" smtClean="0"/>
              <a:t/>
            </a:r>
            <a:br>
              <a:rPr lang="de-DE" noProof="0" dirty="0" smtClean="0"/>
            </a:br>
            <a:r>
              <a:rPr lang="de-DE" noProof="0" dirty="0" smtClean="0"/>
              <a:t>Bild einfügen</a:t>
            </a:r>
            <a:endParaRPr lang="de-DE" noProof="0" dirty="0"/>
          </a:p>
        </p:txBody>
      </p:sp>
      <p:sp>
        <p:nvSpPr>
          <p:cNvPr id="18" name="Textplatzhalter 3"/>
          <p:cNvSpPr>
            <a:spLocks noGrp="1"/>
          </p:cNvSpPr>
          <p:nvPr>
            <p:ph type="body" sz="quarter" idx="17" hasCustomPrompt="1"/>
          </p:nvPr>
        </p:nvSpPr>
        <p:spPr>
          <a:xfrm>
            <a:off x="6973200" y="0"/>
            <a:ext cx="936000" cy="306000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600" baseline="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de-DE" noProof="0" dirty="0" smtClean="0"/>
              <a:t>                                             </a:t>
            </a:r>
          </a:p>
        </p:txBody>
      </p:sp>
      <p:sp>
        <p:nvSpPr>
          <p:cNvPr id="19" name="Textplatzhalter 3"/>
          <p:cNvSpPr>
            <a:spLocks noGrp="1"/>
          </p:cNvSpPr>
          <p:nvPr>
            <p:ph type="body" sz="quarter" idx="18" hasCustomPrompt="1"/>
          </p:nvPr>
        </p:nvSpPr>
        <p:spPr>
          <a:xfrm>
            <a:off x="7984800" y="0"/>
            <a:ext cx="1872000" cy="306000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600" baseline="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de-DE" noProof="0" dirty="0" smtClean="0"/>
              <a:t>                                             </a:t>
            </a:r>
          </a:p>
        </p:txBody>
      </p:sp>
      <p:sp>
        <p:nvSpPr>
          <p:cNvPr id="20" name="Textplatzhalter 3"/>
          <p:cNvSpPr>
            <a:spLocks noGrp="1"/>
          </p:cNvSpPr>
          <p:nvPr>
            <p:ph type="body" sz="quarter" idx="19" hasCustomPrompt="1"/>
          </p:nvPr>
        </p:nvSpPr>
        <p:spPr>
          <a:xfrm>
            <a:off x="9928800" y="0"/>
            <a:ext cx="1872000" cy="306000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600" baseline="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de-DE" noProof="0" dirty="0" smtClean="0"/>
              <a:t>                                             </a:t>
            </a:r>
          </a:p>
        </p:txBody>
      </p:sp>
      <p:grpSp>
        <p:nvGrpSpPr>
          <p:cNvPr id="2" name="Gruppieren 1"/>
          <p:cNvGrpSpPr/>
          <p:nvPr userDrawn="1"/>
        </p:nvGrpSpPr>
        <p:grpSpPr>
          <a:xfrm>
            <a:off x="-2088000" y="-468001"/>
            <a:ext cx="13875807" cy="7805374"/>
            <a:chOff x="-2088000" y="-468001"/>
            <a:chExt cx="13875807" cy="7805374"/>
          </a:xfrm>
        </p:grpSpPr>
        <p:sp>
          <p:nvSpPr>
            <p:cNvPr id="11" name="Folie Wechsel/Zurücksetzen/Textebenen"/>
            <p:cNvSpPr txBox="1"/>
            <p:nvPr userDrawn="1"/>
          </p:nvSpPr>
          <p:spPr>
            <a:xfrm rot="10800000" flipH="1" flipV="1">
              <a:off x="-2088000" y="1547999"/>
              <a:ext cx="1980000" cy="1980000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square" lIns="0" tIns="0" rIns="0" bIns="0" rtlCol="0" anchor="t" anchorCtr="0">
              <a:noAutofit/>
            </a:bodyPr>
            <a:lstStyle>
              <a:defPPr>
                <a:defRPr lang="de-DE"/>
              </a:defPPr>
              <a:lvl1pPr marL="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2152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4305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6458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86112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60764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12916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65069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17222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 fontAlgn="auto">
                <a:spcBef>
                  <a:spcPts val="0"/>
                </a:spcBef>
                <a:spcAft>
                  <a:spcPts val="0"/>
                </a:spcAft>
              </a:pPr>
              <a:r>
                <a:rPr lang="de-DE" sz="1000" dirty="0" smtClean="0">
                  <a:solidFill>
                    <a:srgbClr val="333333"/>
                  </a:solidFill>
                </a:rPr>
                <a:t>Folie in Ursprungsform </a:t>
              </a:r>
            </a:p>
            <a:p>
              <a:pPr algn="r" fontAlgn="auto">
                <a:spcBef>
                  <a:spcPts val="0"/>
                </a:spcBef>
                <a:spcAft>
                  <a:spcPts val="0"/>
                </a:spcAft>
              </a:pPr>
              <a:r>
                <a:rPr lang="de-DE" sz="1000" dirty="0" smtClean="0">
                  <a:solidFill>
                    <a:srgbClr val="333333"/>
                  </a:solidFill>
                </a:rPr>
                <a:t>bringen über Menu:</a:t>
              </a:r>
            </a:p>
            <a:p>
              <a:pPr algn="r" fontAlgn="auto">
                <a:spcBef>
                  <a:spcPts val="0"/>
                </a:spcBef>
                <a:spcAft>
                  <a:spcPts val="0"/>
                </a:spcAft>
              </a:pPr>
              <a:r>
                <a:rPr lang="de-DE" sz="1000" dirty="0" smtClean="0">
                  <a:solidFill>
                    <a:srgbClr val="333333"/>
                  </a:solidFill>
                </a:rPr>
                <a:t>Start // Folien // Zurücksetzen</a:t>
              </a:r>
            </a:p>
            <a:p>
              <a:pPr algn="r" fontAlgn="auto">
                <a:spcBef>
                  <a:spcPts val="0"/>
                </a:spcBef>
                <a:spcAft>
                  <a:spcPts val="0"/>
                </a:spcAft>
              </a:pPr>
              <a:endParaRPr lang="de-DE" sz="1000" dirty="0" smtClean="0">
                <a:solidFill>
                  <a:srgbClr val="333333"/>
                </a:solidFill>
              </a:endParaRPr>
            </a:p>
            <a:p>
              <a:pPr algn="r" fontAlgn="auto">
                <a:spcBef>
                  <a:spcPts val="0"/>
                </a:spcBef>
                <a:spcAft>
                  <a:spcPts val="0"/>
                </a:spcAft>
              </a:pPr>
              <a:r>
                <a:rPr lang="de-DE" sz="1000" dirty="0" smtClean="0">
                  <a:solidFill>
                    <a:srgbClr val="333333"/>
                  </a:solidFill>
                </a:rPr>
                <a:t>Wechsel des Folienlayouts </a:t>
              </a:r>
              <a:br>
                <a:rPr lang="de-DE" sz="1000" dirty="0" smtClean="0">
                  <a:solidFill>
                    <a:srgbClr val="333333"/>
                  </a:solidFill>
                </a:rPr>
              </a:br>
              <a:r>
                <a:rPr lang="de-DE" sz="1000" dirty="0" smtClean="0">
                  <a:solidFill>
                    <a:srgbClr val="333333"/>
                  </a:solidFill>
                </a:rPr>
                <a:t>im Menü über:</a:t>
              </a:r>
            </a:p>
            <a:p>
              <a:pPr algn="r" defTabSz="914271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de-DE" sz="1000" dirty="0" smtClean="0">
                  <a:solidFill>
                    <a:srgbClr val="333333"/>
                  </a:solidFill>
                </a:rPr>
                <a:t>Start // Folien // Layout</a:t>
              </a:r>
            </a:p>
            <a:p>
              <a:pPr algn="r" defTabSz="914271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 sz="1000" dirty="0" smtClean="0">
                <a:solidFill>
                  <a:srgbClr val="333333"/>
                </a:solidFill>
              </a:endParaRPr>
            </a:p>
            <a:p>
              <a:pPr algn="r" defTabSz="914271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de-DE" sz="1000" dirty="0" smtClean="0">
                  <a:solidFill>
                    <a:srgbClr val="333333"/>
                  </a:solidFill>
                </a:rPr>
                <a:t>Wechsel der Textebene</a:t>
              </a:r>
            </a:p>
            <a:p>
              <a:pPr algn="r" defTabSz="914271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de-DE" sz="1000" dirty="0" smtClean="0">
                  <a:solidFill>
                    <a:srgbClr val="333333"/>
                  </a:solidFill>
                </a:rPr>
                <a:t>im Menü über: </a:t>
              </a:r>
              <a:br>
                <a:rPr lang="de-DE" sz="1000" dirty="0" smtClean="0">
                  <a:solidFill>
                    <a:srgbClr val="333333"/>
                  </a:solidFill>
                </a:rPr>
              </a:br>
              <a:r>
                <a:rPr lang="de-DE" sz="1000" dirty="0" smtClean="0">
                  <a:solidFill>
                    <a:srgbClr val="333333"/>
                  </a:solidFill>
                </a:rPr>
                <a:t>Start // Absatz // Listenebene erhöhen/verringern</a:t>
              </a:r>
            </a:p>
          </p:txBody>
        </p:sp>
        <p:sp>
          <p:nvSpPr>
            <p:cNvPr id="12" name="Design wechsel"/>
            <p:cNvSpPr txBox="1"/>
            <p:nvPr userDrawn="1"/>
          </p:nvSpPr>
          <p:spPr>
            <a:xfrm rot="10800000" flipH="1" flipV="1">
              <a:off x="-2088000" y="403199"/>
              <a:ext cx="1980000" cy="900000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square" lIns="0" tIns="0" rIns="0" bIns="0" rtlCol="0" anchor="t" anchorCtr="0">
              <a:noAutofit/>
            </a:bodyPr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 fontAlgn="auto">
                <a:spcBef>
                  <a:spcPts val="0"/>
                </a:spcBef>
                <a:spcAft>
                  <a:spcPts val="0"/>
                </a:spcAft>
              </a:pPr>
              <a:r>
                <a:rPr lang="de-DE" sz="1000" dirty="0" smtClean="0">
                  <a:solidFill>
                    <a:srgbClr val="333333"/>
                  </a:solidFill>
                </a:rPr>
                <a:t>Wechsel zwischen weißem und schwarzem Folienlayout über Menü: </a:t>
              </a:r>
              <a:br>
                <a:rPr lang="de-DE" sz="1000" dirty="0" smtClean="0">
                  <a:solidFill>
                    <a:srgbClr val="333333"/>
                  </a:solidFill>
                </a:rPr>
              </a:br>
              <a:r>
                <a:rPr lang="de-DE" sz="1000" dirty="0" smtClean="0">
                  <a:solidFill>
                    <a:srgbClr val="333333"/>
                  </a:solidFill>
                </a:rPr>
                <a:t>Entwurf // Designs</a:t>
              </a:r>
            </a:p>
            <a:p>
              <a:pPr algn="r" fontAlgn="auto">
                <a:spcBef>
                  <a:spcPts val="0"/>
                </a:spcBef>
                <a:spcAft>
                  <a:spcPts val="0"/>
                </a:spcAft>
              </a:pPr>
              <a:r>
                <a:rPr lang="de-DE" sz="1000" dirty="0" smtClean="0">
                  <a:solidFill>
                    <a:srgbClr val="333333"/>
                  </a:solidFill>
                </a:rPr>
                <a:t>(Rechtsklick: </a:t>
              </a:r>
              <a:r>
                <a:rPr lang="de-DE" sz="1000" i="1" dirty="0" smtClean="0">
                  <a:solidFill>
                    <a:srgbClr val="333333"/>
                  </a:solidFill>
                </a:rPr>
                <a:t>Für alle Folien </a:t>
              </a:r>
              <a:r>
                <a:rPr lang="de-DE" sz="1000" dirty="0" smtClean="0">
                  <a:solidFill>
                    <a:srgbClr val="333333"/>
                  </a:solidFill>
                </a:rPr>
                <a:t>oder </a:t>
              </a:r>
              <a:br>
                <a:rPr lang="de-DE" sz="1000" dirty="0" smtClean="0">
                  <a:solidFill>
                    <a:srgbClr val="333333"/>
                  </a:solidFill>
                </a:rPr>
              </a:br>
              <a:r>
                <a:rPr lang="de-DE" sz="1000" i="1" dirty="0" smtClean="0">
                  <a:solidFill>
                    <a:srgbClr val="333333"/>
                  </a:solidFill>
                </a:rPr>
                <a:t>Für ausgewählte Folien </a:t>
              </a:r>
              <a:r>
                <a:rPr lang="de-DE" sz="1000" dirty="0" smtClean="0">
                  <a:solidFill>
                    <a:srgbClr val="333333"/>
                  </a:solidFill>
                </a:rPr>
                <a:t>übernehmen)</a:t>
              </a:r>
            </a:p>
          </p:txBody>
        </p:sp>
        <p:pic>
          <p:nvPicPr>
            <p:cNvPr id="14" name="Listenebene erhöhen"/>
            <p:cNvPicPr>
              <a:picLocks noChangeAspect="1" noChangeArrowheads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745200" y="3563999"/>
              <a:ext cx="635538" cy="324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1" name="Listenebene verringern"/>
            <p:cNvPicPr>
              <a:picLocks noChangeAspect="1" noChangeArrowheads="1"/>
            </p:cNvPicPr>
            <p:nvPr userDrawn="1"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745200" y="4031999"/>
              <a:ext cx="635538" cy="324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2" name="Text // Listenebene erhöhen"/>
            <p:cNvSpPr txBox="1"/>
            <p:nvPr userDrawn="1"/>
          </p:nvSpPr>
          <p:spPr>
            <a:xfrm>
              <a:off x="-1548000" y="3563999"/>
              <a:ext cx="720000" cy="32400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noAutofit/>
            </a:bodyPr>
            <a:lstStyle/>
            <a:p>
              <a:pPr algn="r" defTabSz="914271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de-DE" sz="1000" dirty="0" smtClean="0">
                  <a:solidFill>
                    <a:srgbClr val="333333"/>
                  </a:solidFill>
                  <a:latin typeface="CorpoS"/>
                  <a:cs typeface="+mn-cs"/>
                </a:rPr>
                <a:t>Listenebene</a:t>
              </a:r>
            </a:p>
            <a:p>
              <a:pPr algn="r" defTabSz="914271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de-DE" sz="1000" dirty="0" smtClean="0">
                  <a:solidFill>
                    <a:srgbClr val="333333"/>
                  </a:solidFill>
                  <a:latin typeface="CorpoS"/>
                  <a:cs typeface="+mn-cs"/>
                </a:rPr>
                <a:t>erhöhen</a:t>
              </a:r>
            </a:p>
          </p:txBody>
        </p:sp>
        <p:sp>
          <p:nvSpPr>
            <p:cNvPr id="23" name="Text // Listenebene verringern"/>
            <p:cNvSpPr txBox="1"/>
            <p:nvPr userDrawn="1"/>
          </p:nvSpPr>
          <p:spPr>
            <a:xfrm>
              <a:off x="-1548000" y="4031999"/>
              <a:ext cx="720000" cy="32400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noAutofit/>
            </a:bodyPr>
            <a:lstStyle/>
            <a:p>
              <a:pPr algn="r" defTabSz="914271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de-DE" sz="1000" dirty="0" smtClean="0">
                  <a:solidFill>
                    <a:srgbClr val="333333"/>
                  </a:solidFill>
                  <a:latin typeface="CorpoS"/>
                  <a:cs typeface="+mn-cs"/>
                </a:rPr>
                <a:t>Listenebene</a:t>
              </a:r>
            </a:p>
            <a:p>
              <a:pPr algn="r" defTabSz="914271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de-DE" sz="1000" dirty="0" smtClean="0">
                  <a:solidFill>
                    <a:srgbClr val="333333"/>
                  </a:solidFill>
                  <a:latin typeface="CorpoS"/>
                  <a:cs typeface="+mn-cs"/>
                </a:rPr>
                <a:t>verringern</a:t>
              </a:r>
            </a:p>
          </p:txBody>
        </p:sp>
        <p:pic>
          <p:nvPicPr>
            <p:cNvPr id="24" name="Entwurfsvorlagen"/>
            <p:cNvPicPr>
              <a:picLocks noChangeAspect="1" noChangeArrowheads="1"/>
            </p:cNvPicPr>
            <p:nvPr userDrawn="1"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332000" y="-432001"/>
              <a:ext cx="1224000" cy="7461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5" name="Hilfslinien"/>
            <p:cNvSpPr txBox="1"/>
            <p:nvPr userDrawn="1"/>
          </p:nvSpPr>
          <p:spPr>
            <a:xfrm rot="10800000" flipH="1" flipV="1">
              <a:off x="432775" y="-468001"/>
              <a:ext cx="5090336" cy="360000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square" lIns="0" tIns="0" rIns="0" bIns="0" rtlCol="0" anchor="b" anchorCtr="0">
              <a:noAutofit/>
            </a:bodyPr>
            <a:lstStyle>
              <a:defPPr>
                <a:defRPr lang="de-DE"/>
              </a:defPPr>
              <a:lvl1pPr marL="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2152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4305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6458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86112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60764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12916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65069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17222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1042909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de-DE" sz="1000" dirty="0" smtClean="0">
                  <a:solidFill>
                    <a:srgbClr val="333333"/>
                  </a:solidFill>
                </a:rPr>
                <a:t>Hilfslinien anzeigen über Menu: Ansicht // Anzeigen // Haken bei Führungslinien setzen</a:t>
              </a:r>
            </a:p>
          </p:txBody>
        </p:sp>
        <p:sp>
          <p:nvSpPr>
            <p:cNvPr id="26" name="Hilfslinien"/>
            <p:cNvSpPr txBox="1"/>
            <p:nvPr userDrawn="1"/>
          </p:nvSpPr>
          <p:spPr>
            <a:xfrm rot="10800000" flipH="1" flipV="1">
              <a:off x="7107287" y="-468000"/>
              <a:ext cx="4680520" cy="360000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square" lIns="0" tIns="0" rIns="0" bIns="0" rtlCol="0" anchor="b" anchorCtr="0">
              <a:noAutofit/>
            </a:bodyPr>
            <a:lstStyle>
              <a:defPPr>
                <a:defRPr lang="de-DE"/>
              </a:defPPr>
              <a:lvl1pPr marL="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2152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4305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6458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86112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60764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12916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65069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17222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1042909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de-DE" sz="1000" dirty="0" smtClean="0">
                  <a:solidFill>
                    <a:srgbClr val="333333"/>
                  </a:solidFill>
                </a:rPr>
                <a:t>Reservierte Bereiche für Stempel oder Icons</a:t>
              </a:r>
            </a:p>
          </p:txBody>
        </p:sp>
        <p:sp>
          <p:nvSpPr>
            <p:cNvPr id="28" name="Fußzeile"/>
            <p:cNvSpPr txBox="1"/>
            <p:nvPr userDrawn="1"/>
          </p:nvSpPr>
          <p:spPr>
            <a:xfrm rot="10800000" flipH="1" flipV="1">
              <a:off x="432775" y="6977373"/>
              <a:ext cx="10993626" cy="360000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square" lIns="0" tIns="0" rIns="0" bIns="0" rtlCol="0" anchor="t" anchorCtr="0">
              <a:noAutofit/>
            </a:bodyPr>
            <a:lstStyle>
              <a:defPPr>
                <a:defRPr lang="de-DE"/>
              </a:defPPr>
              <a:lvl1pPr marL="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2152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4305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6458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86112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60764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12916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65069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17222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 defTabSz="1042909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de-DE" sz="1000" dirty="0" smtClean="0">
                  <a:solidFill>
                    <a:srgbClr val="333333"/>
                  </a:solidFill>
                </a:rPr>
                <a:t>Fußzeile pro Folie oder für alle/mehrere anpassen über Menü: Einfügen // Text // Kopf- und Fußzeile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8534713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rma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1055440" y="380281"/>
            <a:ext cx="1008112" cy="7536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FFFF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1343472" y="340579"/>
            <a:ext cx="10153128" cy="692497"/>
          </a:xfrm>
          <a:prstGeom prst="rect">
            <a:avLst/>
          </a:prstGeom>
          <a:noFill/>
          <a:ln w="34925">
            <a:noFill/>
          </a:ln>
        </p:spPr>
        <p:txBody>
          <a:bodyPr vert="horz" wrap="square" lIns="0" tIns="0" rIns="0" bIns="0" anchor="ctr">
            <a:normAutofit/>
          </a:bodyPr>
          <a:lstStyle>
            <a:lvl1pPr marL="0" indent="0">
              <a:buNone/>
              <a:defRPr sz="4500" b="0" cap="all" spc="-140" baseline="0">
                <a:solidFill>
                  <a:schemeClr val="tx1"/>
                </a:solidFill>
                <a:latin typeface="Corbel"/>
                <a:cs typeface="Corbel"/>
              </a:defRPr>
            </a:lvl1pPr>
          </a:lstStyle>
          <a:p>
            <a:pPr lvl="0"/>
            <a:r>
              <a:rPr lang="nl-BE" dirty="0"/>
              <a:t>INSERT SLIDE TITLE HERE</a:t>
            </a:r>
          </a:p>
        </p:txBody>
      </p:sp>
      <p:cxnSp>
        <p:nvCxnSpPr>
          <p:cNvPr id="4" name="Straight Connector 3"/>
          <p:cNvCxnSpPr>
            <a:cxnSpLocks noChangeShapeType="1"/>
          </p:cNvCxnSpPr>
          <p:nvPr userDrawn="1"/>
        </p:nvCxnSpPr>
        <p:spPr bwMode="auto">
          <a:xfrm>
            <a:off x="1167559" y="330196"/>
            <a:ext cx="0" cy="753616"/>
          </a:xfrm>
          <a:prstGeom prst="line">
            <a:avLst/>
          </a:prstGeom>
          <a:noFill/>
          <a:ln w="38100">
            <a:solidFill>
              <a:srgbClr val="003478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40000" dist="20000" dir="5400000" rotWithShape="0">
                    <a:srgbClr val="000000">
                      <a:alpha val="37999"/>
                    </a:srgbClr>
                  </a:outerShdw>
                </a:effectLst>
              </a14:hiddenEffects>
            </a:ext>
          </a:extLst>
        </p:spPr>
      </p:cxnSp>
      <p:sp>
        <p:nvSpPr>
          <p:cNvPr id="2" name="Slide Number Placeholder 1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89D2D49A-B678-49DD-A6F9-08A7BB776F50}" type="slidenum">
              <a:rPr lang="en-GB" smtClean="0">
                <a:solidFill>
                  <a:srgbClr val="FFFFFF"/>
                </a:solidFill>
              </a:rPr>
              <a:pPr/>
              <a:t>‹Nr.›</a:t>
            </a:fld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8" name="Text Placeholder 6"/>
          <p:cNvSpPr>
            <a:spLocks noGrp="1"/>
          </p:cNvSpPr>
          <p:nvPr>
            <p:ph type="body" sz="quarter" idx="14"/>
          </p:nvPr>
        </p:nvSpPr>
        <p:spPr>
          <a:xfrm>
            <a:off x="767415" y="1494892"/>
            <a:ext cx="10729191" cy="4814428"/>
          </a:xfrm>
          <a:prstGeom prst="rect">
            <a:avLst/>
          </a:prstGeom>
        </p:spPr>
        <p:txBody>
          <a:bodyPr vert="horz" lIns="0" tIns="0" rIns="0" bIns="0"/>
          <a:lstStyle>
            <a:lvl1pPr marL="342900" indent="-342900">
              <a:buSzPct val="100000"/>
              <a:buFont typeface="Arial" panose="020B0604020202020204" pitchFamily="34" charset="0"/>
              <a:buChar char="•"/>
              <a:defRPr sz="3000" b="1" cap="none" baseline="0">
                <a:solidFill>
                  <a:srgbClr val="003478"/>
                </a:solidFill>
                <a:latin typeface="Corbel"/>
                <a:cs typeface="Corbel"/>
              </a:defRPr>
            </a:lvl1pPr>
            <a:lvl2pPr marL="800100" indent="-342900">
              <a:buSzPct val="100000"/>
              <a:buFont typeface="Courier New" panose="02070309020205020404" pitchFamily="49" charset="0"/>
              <a:buChar char="o"/>
              <a:defRPr b="0" cap="none" baseline="0">
                <a:latin typeface="Corbel"/>
                <a:cs typeface="Corbel"/>
              </a:defRPr>
            </a:lvl2pPr>
            <a:lvl3pPr marL="1257300" indent="-342900">
              <a:buSzPct val="100000"/>
              <a:buFont typeface="Wingdings" panose="05000000000000000000" pitchFamily="2" charset="2"/>
              <a:buChar char="§"/>
              <a:defRPr sz="2000" b="1" cap="none" baseline="0">
                <a:solidFill>
                  <a:srgbClr val="003478"/>
                </a:solidFill>
                <a:latin typeface="Corbel"/>
                <a:cs typeface="Corbel"/>
              </a:defRPr>
            </a:lvl3pPr>
            <a:lvl4pPr marL="1587600" indent="0">
              <a:spcBef>
                <a:spcPts val="336"/>
              </a:spcBef>
              <a:buSzPct val="50000"/>
              <a:buFont typeface="Arial" panose="020B0604020202020204" pitchFamily="34" charset="0"/>
              <a:buNone/>
              <a:defRPr sz="1400" b="0" cap="none" baseline="0">
                <a:latin typeface="Corbel"/>
                <a:cs typeface="Corbel"/>
              </a:defRPr>
            </a:lvl4pPr>
            <a:lvl5pPr marL="2171700" indent="-342900">
              <a:buSzPct val="50000"/>
              <a:buFont typeface="Lucida Grande"/>
              <a:buChar char="&gt;"/>
              <a:defRPr b="0">
                <a:latin typeface="Corbel"/>
                <a:cs typeface="Corbel"/>
              </a:defRPr>
            </a:lvl5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</p:txBody>
      </p:sp>
    </p:spTree>
    <p:extLst>
      <p:ext uri="{BB962C8B-B14F-4D97-AF65-F5344CB8AC3E}">
        <p14:creationId xmlns:p14="http://schemas.microsoft.com/office/powerpoint/2010/main" val="35566426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- PC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Grafik 15" descr="title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1340770"/>
            <a:ext cx="12192000" cy="5554537"/>
          </a:xfrm>
          <a:prstGeom prst="rect">
            <a:avLst/>
          </a:prstGeom>
        </p:spPr>
      </p:pic>
      <p:sp>
        <p:nvSpPr>
          <p:cNvPr id="18" name="Text Box 3"/>
          <p:cNvSpPr txBox="1">
            <a:spLocks noChangeArrowheads="1"/>
          </p:cNvSpPr>
          <p:nvPr userDrawn="1"/>
        </p:nvSpPr>
        <p:spPr bwMode="auto">
          <a:xfrm>
            <a:off x="0" y="1333624"/>
            <a:ext cx="8976320" cy="4862706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bg1">
                  <a:alpha val="81000"/>
                </a:schemeClr>
              </a:gs>
            </a:gsLst>
            <a:lin ang="0" scaled="0"/>
          </a:gradFill>
          <a:ln>
            <a:noFill/>
          </a:ln>
          <a:extLst/>
        </p:spPr>
        <p:txBody>
          <a:bodyPr rot="0" vert="horz" wrap="square" lIns="0" tIns="0" rIns="0" bIns="0" anchor="t" anchorCtr="0" upright="1">
            <a:normAutofit/>
          </a:bodyPr>
          <a:lstStyle/>
          <a:p>
            <a:pPr marL="533400" lvl="5"/>
            <a:endParaRPr lang="fr-FR" sz="1200" dirty="0">
              <a:solidFill>
                <a:srgbClr val="000000"/>
              </a:solidFill>
              <a:latin typeface="Corbel"/>
              <a:ea typeface="Times New Roman"/>
              <a:cs typeface="Corbel"/>
            </a:endParaRPr>
          </a:p>
        </p:txBody>
      </p:sp>
      <p:cxnSp>
        <p:nvCxnSpPr>
          <p:cNvPr id="5" name="Straight Connector 4"/>
          <p:cNvCxnSpPr>
            <a:cxnSpLocks noChangeShapeType="1"/>
          </p:cNvCxnSpPr>
          <p:nvPr userDrawn="1"/>
        </p:nvCxnSpPr>
        <p:spPr bwMode="auto">
          <a:xfrm>
            <a:off x="426487" y="1368086"/>
            <a:ext cx="0" cy="1340835"/>
          </a:xfrm>
          <a:prstGeom prst="line">
            <a:avLst/>
          </a:prstGeom>
          <a:noFill/>
          <a:ln w="38100">
            <a:solidFill>
              <a:srgbClr val="15377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40000" dist="20000" dir="5400000" rotWithShape="0">
                    <a:srgbClr val="000000">
                      <a:alpha val="37999"/>
                    </a:srgbClr>
                  </a:outerShdw>
                </a:effectLst>
              </a14:hiddenEffects>
            </a:ext>
          </a:extLst>
        </p:spPr>
      </p:cxnSp>
      <p:sp>
        <p:nvSpPr>
          <p:cNvPr id="6" name="Rectangle 5"/>
          <p:cNvSpPr>
            <a:spLocks noChangeArrowheads="1"/>
          </p:cNvSpPr>
          <p:nvPr userDrawn="1"/>
        </p:nvSpPr>
        <p:spPr bwMode="auto">
          <a:xfrm>
            <a:off x="0" y="6196330"/>
            <a:ext cx="12192000" cy="661670"/>
          </a:xfrm>
          <a:prstGeom prst="rect">
            <a:avLst/>
          </a:prstGeom>
          <a:solidFill>
            <a:srgbClr val="003478"/>
          </a:solidFill>
          <a:ln>
            <a:noFill/>
          </a:ln>
          <a:effectLst/>
          <a:extLst/>
        </p:spPr>
        <p:txBody>
          <a:bodyPr rot="0" vert="horz" wrap="square" lIns="91440" tIns="45720" rIns="91440" bIns="45720" anchor="ctr" anchorCtr="0" upright="1">
            <a:noAutofit/>
          </a:bodyPr>
          <a:lstStyle/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7" name="Text Box 2"/>
          <p:cNvSpPr txBox="1"/>
          <p:nvPr userDrawn="1"/>
        </p:nvSpPr>
        <p:spPr>
          <a:xfrm>
            <a:off x="430008" y="6466989"/>
            <a:ext cx="2640293" cy="120352"/>
          </a:xfrm>
          <a:prstGeom prst="rect">
            <a:avLst/>
          </a:prstGeom>
          <a:noFill/>
          <a:ln>
            <a:noFill/>
          </a:ln>
          <a:effectLst/>
          <a:extLst>
            <a:ext uri="{C572A759-6A51-4108-AA02-DFA0A04FC94B}">
              <ma14:wrappingTextBoxFlag xmlns:ma14="http://schemas.microsoft.com/office/mac/drawingml/2011/main" xmlns=""/>
            </a:ext>
          </a:extLst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Aft>
                <a:spcPts val="0"/>
              </a:spcAft>
            </a:pPr>
            <a:endParaRPr lang="fr-FR" sz="1400" b="1" dirty="0">
              <a:solidFill>
                <a:srgbClr val="000000"/>
              </a:solidFill>
              <a:ea typeface="Times New Roman"/>
              <a:cs typeface="Corbel"/>
            </a:endParaRP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20539" y="6675255"/>
            <a:ext cx="165100" cy="128016"/>
          </a:xfrm>
          <a:prstGeom prst="rect">
            <a:avLst/>
          </a:prstGeom>
        </p:spPr>
      </p:pic>
      <p:sp>
        <p:nvSpPr>
          <p:cNvPr id="20" name="Title 19"/>
          <p:cNvSpPr>
            <a:spLocks noGrp="1"/>
          </p:cNvSpPr>
          <p:nvPr>
            <p:ph type="title" hasCustomPrompt="1"/>
          </p:nvPr>
        </p:nvSpPr>
        <p:spPr>
          <a:xfrm>
            <a:off x="433292" y="1363866"/>
            <a:ext cx="8471021" cy="778568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4500" b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insert title</a:t>
            </a:r>
            <a:endParaRPr lang="en-GB" dirty="0"/>
          </a:p>
        </p:txBody>
      </p:sp>
      <p:sp>
        <p:nvSpPr>
          <p:cNvPr id="29" name="Text Placeholder 28"/>
          <p:cNvSpPr>
            <a:spLocks noGrp="1"/>
          </p:cNvSpPr>
          <p:nvPr>
            <p:ph type="body" sz="quarter" idx="10" hasCustomPrompt="1"/>
          </p:nvPr>
        </p:nvSpPr>
        <p:spPr>
          <a:xfrm>
            <a:off x="433292" y="2156332"/>
            <a:ext cx="8471021" cy="75640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900" b="0">
                <a:solidFill>
                  <a:srgbClr val="7F7F7F"/>
                </a:solidFill>
                <a:latin typeface="+mj-lt"/>
              </a:defRPr>
            </a:lvl1pPr>
            <a:lvl2pPr marL="0" indent="0">
              <a:spcBef>
                <a:spcPts val="0"/>
              </a:spcBef>
              <a:buSzPct val="25000"/>
              <a:buFont typeface="Corbel" panose="020B0503020204020204" pitchFamily="34" charset="0"/>
              <a:buNone/>
              <a:defRPr sz="3200">
                <a:solidFill>
                  <a:srgbClr val="7F7F7F"/>
                </a:solidFill>
              </a:defRPr>
            </a:lvl2pPr>
            <a:lvl3pPr marL="0" indent="0">
              <a:spcBef>
                <a:spcPts val="1200"/>
              </a:spcBef>
              <a:buNone/>
              <a:defRPr sz="2000" cap="all" baseline="0">
                <a:solidFill>
                  <a:srgbClr val="155396"/>
                </a:solidFill>
              </a:defRPr>
            </a:lvl3pPr>
            <a:lvl4pPr marL="0" indent="11113">
              <a:spcBef>
                <a:spcPts val="600"/>
              </a:spcBef>
              <a:defRPr sz="1400" b="1">
                <a:latin typeface="+mn-lt"/>
              </a:defRPr>
            </a:lvl4pPr>
            <a:lvl5pPr marL="0" indent="0">
              <a:buNone/>
              <a:defRPr sz="1400">
                <a:latin typeface="+mn-lt"/>
              </a:defRPr>
            </a:lvl5pPr>
          </a:lstStyle>
          <a:p>
            <a:pPr lvl="0"/>
            <a:r>
              <a:rPr lang="en-US" dirty="0"/>
              <a:t>Subtitle</a:t>
            </a:r>
          </a:p>
          <a:p>
            <a:pPr lvl="1"/>
            <a:endParaRPr lang="en-US" dirty="0"/>
          </a:p>
        </p:txBody>
      </p:sp>
      <p:sp>
        <p:nvSpPr>
          <p:cNvPr id="30" name="Text Placeholder 28"/>
          <p:cNvSpPr>
            <a:spLocks noGrp="1"/>
          </p:cNvSpPr>
          <p:nvPr>
            <p:ph type="body" sz="quarter" idx="11" hasCustomPrompt="1"/>
          </p:nvPr>
        </p:nvSpPr>
        <p:spPr>
          <a:xfrm>
            <a:off x="426492" y="3403866"/>
            <a:ext cx="8477823" cy="36267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000" b="0" cap="all" baseline="0">
                <a:solidFill>
                  <a:srgbClr val="155396"/>
                </a:solidFill>
                <a:latin typeface="+mj-lt"/>
              </a:defRPr>
            </a:lvl1pPr>
            <a:lvl2pPr marL="0" indent="0">
              <a:buNone/>
              <a:defRPr sz="3200">
                <a:solidFill>
                  <a:srgbClr val="7F7F7F"/>
                </a:solidFill>
              </a:defRPr>
            </a:lvl2pPr>
            <a:lvl3pPr marL="0" indent="0">
              <a:spcBef>
                <a:spcPts val="1200"/>
              </a:spcBef>
              <a:buNone/>
              <a:defRPr sz="2000" cap="all" baseline="0">
                <a:solidFill>
                  <a:srgbClr val="155396"/>
                </a:solidFill>
              </a:defRPr>
            </a:lvl3pPr>
            <a:lvl4pPr marL="0" indent="11113">
              <a:spcBef>
                <a:spcPts val="600"/>
              </a:spcBef>
              <a:defRPr sz="1400" b="1">
                <a:latin typeface="+mn-lt"/>
              </a:defRPr>
            </a:lvl4pPr>
            <a:lvl5pPr marL="0" indent="0">
              <a:buNone/>
              <a:defRPr sz="1400">
                <a:latin typeface="+mn-lt"/>
              </a:defRPr>
            </a:lvl5pPr>
          </a:lstStyle>
          <a:p>
            <a:pPr lvl="0"/>
            <a:r>
              <a:rPr lang="en-US" dirty="0"/>
              <a:t>Event Name</a:t>
            </a:r>
          </a:p>
        </p:txBody>
      </p:sp>
      <p:sp>
        <p:nvSpPr>
          <p:cNvPr id="31" name="Text Placeholder 28"/>
          <p:cNvSpPr>
            <a:spLocks noGrp="1"/>
          </p:cNvSpPr>
          <p:nvPr>
            <p:ph type="body" sz="quarter" idx="12" hasCustomPrompt="1"/>
          </p:nvPr>
        </p:nvSpPr>
        <p:spPr>
          <a:xfrm>
            <a:off x="426491" y="4028421"/>
            <a:ext cx="8477825" cy="39849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000" b="0" cap="all" baseline="0">
                <a:solidFill>
                  <a:srgbClr val="155396"/>
                </a:solidFill>
                <a:latin typeface="+mj-lt"/>
              </a:defRPr>
            </a:lvl1pPr>
            <a:lvl2pPr marL="0" indent="0">
              <a:buNone/>
              <a:defRPr sz="3200">
                <a:solidFill>
                  <a:srgbClr val="7F7F7F"/>
                </a:solidFill>
              </a:defRPr>
            </a:lvl2pPr>
            <a:lvl3pPr marL="0" indent="0">
              <a:spcBef>
                <a:spcPts val="1200"/>
              </a:spcBef>
              <a:buNone/>
              <a:defRPr sz="2000" cap="all" baseline="0">
                <a:solidFill>
                  <a:srgbClr val="155396"/>
                </a:solidFill>
              </a:defRPr>
            </a:lvl3pPr>
            <a:lvl4pPr marL="0" indent="11113">
              <a:spcBef>
                <a:spcPts val="600"/>
              </a:spcBef>
              <a:defRPr sz="1400" b="1">
                <a:latin typeface="+mn-lt"/>
              </a:defRPr>
            </a:lvl4pPr>
            <a:lvl5pPr marL="0" indent="0">
              <a:buNone/>
              <a:defRPr sz="1400">
                <a:latin typeface="+mn-lt"/>
              </a:defRPr>
            </a:lvl5pPr>
          </a:lstStyle>
          <a:p>
            <a:pPr lvl="0"/>
            <a:r>
              <a:rPr lang="en-US" dirty="0"/>
              <a:t>Location</a:t>
            </a:r>
          </a:p>
        </p:txBody>
      </p:sp>
      <p:sp>
        <p:nvSpPr>
          <p:cNvPr id="32" name="Text Placeholder 28"/>
          <p:cNvSpPr>
            <a:spLocks noGrp="1"/>
          </p:cNvSpPr>
          <p:nvPr>
            <p:ph type="body" sz="quarter" idx="13" hasCustomPrompt="1"/>
          </p:nvPr>
        </p:nvSpPr>
        <p:spPr>
          <a:xfrm>
            <a:off x="426487" y="4882231"/>
            <a:ext cx="5627608" cy="32186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 b="1">
                <a:solidFill>
                  <a:schemeClr val="tx1"/>
                </a:solidFill>
                <a:latin typeface="+mj-lt"/>
              </a:defRPr>
            </a:lvl1pPr>
            <a:lvl2pPr marL="0" indent="0">
              <a:buNone/>
              <a:defRPr sz="3200">
                <a:solidFill>
                  <a:srgbClr val="7F7F7F"/>
                </a:solidFill>
              </a:defRPr>
            </a:lvl2pPr>
            <a:lvl3pPr marL="0" indent="0">
              <a:spcBef>
                <a:spcPts val="1200"/>
              </a:spcBef>
              <a:buNone/>
              <a:defRPr sz="2000" cap="all" baseline="0">
                <a:solidFill>
                  <a:srgbClr val="155396"/>
                </a:solidFill>
              </a:defRPr>
            </a:lvl3pPr>
            <a:lvl4pPr marL="0" indent="11113">
              <a:spcBef>
                <a:spcPts val="600"/>
              </a:spcBef>
              <a:defRPr sz="1400" b="1">
                <a:latin typeface="+mn-lt"/>
              </a:defRPr>
            </a:lvl4pPr>
            <a:lvl5pPr marL="0" indent="0">
              <a:buNone/>
              <a:defRPr sz="1400">
                <a:latin typeface="+mn-lt"/>
              </a:defRPr>
            </a:lvl5pPr>
          </a:lstStyle>
          <a:p>
            <a:pPr lvl="0"/>
            <a:r>
              <a:rPr lang="en-US" dirty="0"/>
              <a:t>First Name Last Name</a:t>
            </a:r>
          </a:p>
        </p:txBody>
      </p:sp>
      <p:sp>
        <p:nvSpPr>
          <p:cNvPr id="33" name="Text Placeholder 28"/>
          <p:cNvSpPr>
            <a:spLocks noGrp="1"/>
          </p:cNvSpPr>
          <p:nvPr>
            <p:ph type="body" sz="quarter" idx="14" hasCustomPrompt="1"/>
          </p:nvPr>
        </p:nvSpPr>
        <p:spPr>
          <a:xfrm>
            <a:off x="426487" y="5240017"/>
            <a:ext cx="5627608" cy="40376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 b="0">
                <a:solidFill>
                  <a:schemeClr val="tx1"/>
                </a:solidFill>
                <a:latin typeface="+mj-lt"/>
              </a:defRPr>
            </a:lvl1pPr>
            <a:lvl2pPr marL="0" indent="0">
              <a:buNone/>
              <a:defRPr sz="3200">
                <a:solidFill>
                  <a:srgbClr val="7F7F7F"/>
                </a:solidFill>
              </a:defRPr>
            </a:lvl2pPr>
            <a:lvl3pPr marL="0" indent="0">
              <a:spcBef>
                <a:spcPts val="1200"/>
              </a:spcBef>
              <a:buNone/>
              <a:defRPr sz="2000" cap="all" baseline="0">
                <a:solidFill>
                  <a:srgbClr val="155396"/>
                </a:solidFill>
              </a:defRPr>
            </a:lvl3pPr>
            <a:lvl4pPr marL="0" indent="11113">
              <a:spcBef>
                <a:spcPts val="600"/>
              </a:spcBef>
              <a:defRPr sz="1400" b="1">
                <a:latin typeface="+mn-lt"/>
              </a:defRPr>
            </a:lvl4pPr>
            <a:lvl5pPr marL="0" indent="0">
              <a:buNone/>
              <a:defRPr sz="1400">
                <a:latin typeface="+mn-lt"/>
              </a:defRPr>
            </a:lvl5pPr>
          </a:lstStyle>
          <a:p>
            <a:pPr lvl="0"/>
            <a:r>
              <a:rPr lang="en-US" dirty="0"/>
              <a:t>Job title</a:t>
            </a:r>
            <a:endParaRPr lang="en-GB" dirty="0"/>
          </a:p>
        </p:txBody>
      </p:sp>
      <p:sp>
        <p:nvSpPr>
          <p:cNvPr id="38" name="TextBox 37"/>
          <p:cNvSpPr txBox="1"/>
          <p:nvPr userDrawn="1"/>
        </p:nvSpPr>
        <p:spPr>
          <a:xfrm>
            <a:off x="433296" y="2912741"/>
            <a:ext cx="4438575" cy="37225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endParaRPr lang="en-GB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00842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- No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3"/>
          <p:cNvSpPr txBox="1">
            <a:spLocks noChangeArrowheads="1"/>
          </p:cNvSpPr>
          <p:nvPr userDrawn="1"/>
        </p:nvSpPr>
        <p:spPr bwMode="auto">
          <a:xfrm>
            <a:off x="0" y="1333624"/>
            <a:ext cx="6096000" cy="4862706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bg1">
                  <a:alpha val="81000"/>
                </a:schemeClr>
              </a:gs>
            </a:gsLst>
            <a:lin ang="0" scaled="0"/>
          </a:gradFill>
          <a:ln>
            <a:noFill/>
          </a:ln>
          <a:extLst/>
        </p:spPr>
        <p:txBody>
          <a:bodyPr rot="0" vert="horz" wrap="square" lIns="0" tIns="0" rIns="0" bIns="0" anchor="t" anchorCtr="0" upright="1">
            <a:normAutofit/>
          </a:bodyPr>
          <a:lstStyle/>
          <a:p>
            <a:pPr marL="533400" lvl="5"/>
            <a:endParaRPr lang="fr-FR" sz="1200" dirty="0">
              <a:solidFill>
                <a:srgbClr val="000000"/>
              </a:solidFill>
              <a:latin typeface="Corbel"/>
              <a:ea typeface="Times New Roman"/>
              <a:cs typeface="Corbel"/>
            </a:endParaRPr>
          </a:p>
        </p:txBody>
      </p:sp>
      <p:sp>
        <p:nvSpPr>
          <p:cNvPr id="6" name="Rectangle 5"/>
          <p:cNvSpPr>
            <a:spLocks noChangeArrowheads="1"/>
          </p:cNvSpPr>
          <p:nvPr userDrawn="1"/>
        </p:nvSpPr>
        <p:spPr bwMode="auto">
          <a:xfrm>
            <a:off x="0" y="6196330"/>
            <a:ext cx="12192000" cy="661670"/>
          </a:xfrm>
          <a:prstGeom prst="rect">
            <a:avLst/>
          </a:prstGeom>
          <a:solidFill>
            <a:srgbClr val="003478"/>
          </a:solidFill>
          <a:ln>
            <a:noFill/>
          </a:ln>
          <a:effectLst/>
          <a:extLst/>
        </p:spPr>
        <p:txBody>
          <a:bodyPr rot="0" vert="horz" wrap="square" lIns="91440" tIns="45720" rIns="91440" bIns="45720" anchor="ctr" anchorCtr="0" upright="1">
            <a:noAutofit/>
          </a:bodyPr>
          <a:lstStyle/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7" name="Text Box 2"/>
          <p:cNvSpPr txBox="1"/>
          <p:nvPr userDrawn="1"/>
        </p:nvSpPr>
        <p:spPr>
          <a:xfrm>
            <a:off x="407708" y="6431072"/>
            <a:ext cx="2640293" cy="120352"/>
          </a:xfrm>
          <a:prstGeom prst="rect">
            <a:avLst/>
          </a:prstGeom>
          <a:noFill/>
          <a:ln>
            <a:noFill/>
          </a:ln>
          <a:effectLst/>
          <a:extLst>
            <a:ext uri="{C572A759-6A51-4108-AA02-DFA0A04FC94B}">
              <ma14:wrappingTextBoxFlag xmlns:ma14="http://schemas.microsoft.com/office/mac/drawingml/2011/main" xmlns=""/>
            </a:ext>
          </a:extLst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Aft>
                <a:spcPts val="0"/>
              </a:spcAft>
            </a:pPr>
            <a:fld id="{8CD14924-49D1-44BB-8A6D-BFDD25C65231}" type="datetime2">
              <a:rPr lang="en-GB" sz="1050" b="1" smtClean="0">
                <a:solidFill>
                  <a:srgbClr val="FFFFFF"/>
                </a:solidFill>
                <a:ea typeface="Times New Roman"/>
                <a:cs typeface="Corbel"/>
              </a:rPr>
              <a:pPr>
                <a:spcAft>
                  <a:spcPts val="0"/>
                </a:spcAft>
              </a:pPr>
              <a:t>Wednesday, 01 May 2019</a:t>
            </a:fld>
            <a:endParaRPr lang="fr-FR" sz="1400" b="1" dirty="0">
              <a:solidFill>
                <a:srgbClr val="000000"/>
              </a:solidFill>
              <a:ea typeface="Times New Roman"/>
              <a:cs typeface="Corbel"/>
            </a:endParaRP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20539" y="6675255"/>
            <a:ext cx="165100" cy="128016"/>
          </a:xfrm>
          <a:prstGeom prst="rect">
            <a:avLst/>
          </a:prstGeom>
        </p:spPr>
      </p:pic>
      <p:sp>
        <p:nvSpPr>
          <p:cNvPr id="16" name="Title 19"/>
          <p:cNvSpPr>
            <a:spLocks noGrp="1"/>
          </p:cNvSpPr>
          <p:nvPr>
            <p:ph type="title" hasCustomPrompt="1"/>
          </p:nvPr>
        </p:nvSpPr>
        <p:spPr>
          <a:xfrm>
            <a:off x="433292" y="1363866"/>
            <a:ext cx="10703269" cy="778568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4500" b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insert Title</a:t>
            </a:r>
            <a:endParaRPr lang="en-GB" dirty="0"/>
          </a:p>
        </p:txBody>
      </p:sp>
      <p:sp>
        <p:nvSpPr>
          <p:cNvPr id="17" name="Text Placeholder 28"/>
          <p:cNvSpPr>
            <a:spLocks noGrp="1"/>
          </p:cNvSpPr>
          <p:nvPr>
            <p:ph type="body" sz="quarter" idx="10" hasCustomPrompt="1"/>
          </p:nvPr>
        </p:nvSpPr>
        <p:spPr>
          <a:xfrm>
            <a:off x="433292" y="2156332"/>
            <a:ext cx="10703269" cy="75640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600" b="0">
                <a:solidFill>
                  <a:srgbClr val="7F7F7F"/>
                </a:solidFill>
                <a:latin typeface="+mj-lt"/>
              </a:defRPr>
            </a:lvl1pPr>
            <a:lvl2pPr marL="0" indent="0">
              <a:spcBef>
                <a:spcPts val="0"/>
              </a:spcBef>
              <a:buSzPct val="25000"/>
              <a:buFont typeface="Corbel" panose="020B0503020204020204" pitchFamily="34" charset="0"/>
              <a:buNone/>
              <a:defRPr sz="3200">
                <a:solidFill>
                  <a:srgbClr val="7F7F7F"/>
                </a:solidFill>
              </a:defRPr>
            </a:lvl2pPr>
            <a:lvl3pPr marL="0" indent="0">
              <a:spcBef>
                <a:spcPts val="1200"/>
              </a:spcBef>
              <a:buNone/>
              <a:defRPr sz="2000" cap="all" baseline="0">
                <a:solidFill>
                  <a:srgbClr val="155396"/>
                </a:solidFill>
              </a:defRPr>
            </a:lvl3pPr>
            <a:lvl4pPr marL="0" indent="11113">
              <a:spcBef>
                <a:spcPts val="600"/>
              </a:spcBef>
              <a:defRPr sz="1400" b="1">
                <a:latin typeface="+mn-lt"/>
              </a:defRPr>
            </a:lvl4pPr>
            <a:lvl5pPr marL="0" indent="0">
              <a:buNone/>
              <a:defRPr sz="1400">
                <a:latin typeface="+mn-lt"/>
              </a:defRPr>
            </a:lvl5pPr>
          </a:lstStyle>
          <a:p>
            <a:pPr lvl="0"/>
            <a:r>
              <a:rPr lang="en-US" dirty="0"/>
              <a:t>Subtitle</a:t>
            </a:r>
          </a:p>
          <a:p>
            <a:pPr lvl="1"/>
            <a:endParaRPr lang="en-US" dirty="0"/>
          </a:p>
        </p:txBody>
      </p:sp>
      <p:sp>
        <p:nvSpPr>
          <p:cNvPr id="18" name="Text Placeholder 28"/>
          <p:cNvSpPr>
            <a:spLocks noGrp="1"/>
          </p:cNvSpPr>
          <p:nvPr>
            <p:ph type="body" sz="quarter" idx="11" hasCustomPrompt="1"/>
          </p:nvPr>
        </p:nvSpPr>
        <p:spPr>
          <a:xfrm>
            <a:off x="433292" y="3189537"/>
            <a:ext cx="10703271" cy="77723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000" b="0" cap="all" baseline="0">
                <a:solidFill>
                  <a:srgbClr val="155396"/>
                </a:solidFill>
                <a:latin typeface="+mj-lt"/>
              </a:defRPr>
            </a:lvl1pPr>
            <a:lvl2pPr marL="0" indent="0">
              <a:buNone/>
              <a:defRPr sz="3200">
                <a:solidFill>
                  <a:srgbClr val="7F7F7F"/>
                </a:solidFill>
              </a:defRPr>
            </a:lvl2pPr>
            <a:lvl3pPr marL="0" indent="0">
              <a:spcBef>
                <a:spcPts val="1200"/>
              </a:spcBef>
              <a:buNone/>
              <a:defRPr sz="2000" cap="all" baseline="0">
                <a:solidFill>
                  <a:srgbClr val="155396"/>
                </a:solidFill>
              </a:defRPr>
            </a:lvl3pPr>
            <a:lvl4pPr marL="0" indent="11113">
              <a:spcBef>
                <a:spcPts val="600"/>
              </a:spcBef>
              <a:defRPr sz="1400" b="1">
                <a:latin typeface="+mn-lt"/>
              </a:defRPr>
            </a:lvl4pPr>
            <a:lvl5pPr marL="0" indent="0">
              <a:buNone/>
              <a:defRPr sz="1400">
                <a:latin typeface="+mn-lt"/>
              </a:defRPr>
            </a:lvl5pPr>
          </a:lstStyle>
          <a:p>
            <a:pPr lvl="0"/>
            <a:r>
              <a:rPr lang="en-US" dirty="0"/>
              <a:t>Event Name</a:t>
            </a:r>
          </a:p>
        </p:txBody>
      </p:sp>
      <p:sp>
        <p:nvSpPr>
          <p:cNvPr id="19" name="Text Placeholder 28"/>
          <p:cNvSpPr>
            <a:spLocks noGrp="1"/>
          </p:cNvSpPr>
          <p:nvPr>
            <p:ph type="body" sz="quarter" idx="12" hasCustomPrompt="1"/>
          </p:nvPr>
        </p:nvSpPr>
        <p:spPr>
          <a:xfrm>
            <a:off x="433292" y="3970347"/>
            <a:ext cx="10703271" cy="45656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000" b="0" cap="all" baseline="0">
                <a:solidFill>
                  <a:srgbClr val="155396"/>
                </a:solidFill>
                <a:latin typeface="+mj-lt"/>
              </a:defRPr>
            </a:lvl1pPr>
            <a:lvl2pPr marL="0" indent="0">
              <a:buNone/>
              <a:defRPr sz="3200">
                <a:solidFill>
                  <a:srgbClr val="7F7F7F"/>
                </a:solidFill>
              </a:defRPr>
            </a:lvl2pPr>
            <a:lvl3pPr marL="0" indent="0">
              <a:spcBef>
                <a:spcPts val="1200"/>
              </a:spcBef>
              <a:buNone/>
              <a:defRPr sz="2000" cap="all" baseline="0">
                <a:solidFill>
                  <a:srgbClr val="155396"/>
                </a:solidFill>
              </a:defRPr>
            </a:lvl3pPr>
            <a:lvl4pPr marL="0" indent="11113">
              <a:spcBef>
                <a:spcPts val="600"/>
              </a:spcBef>
              <a:defRPr sz="1400" b="1">
                <a:latin typeface="+mn-lt"/>
              </a:defRPr>
            </a:lvl4pPr>
            <a:lvl5pPr marL="0" indent="0">
              <a:buNone/>
              <a:defRPr sz="1400">
                <a:latin typeface="+mn-lt"/>
              </a:defRPr>
            </a:lvl5pPr>
          </a:lstStyle>
          <a:p>
            <a:pPr lvl="0"/>
            <a:r>
              <a:rPr lang="en-US" dirty="0"/>
              <a:t>Location</a:t>
            </a:r>
          </a:p>
        </p:txBody>
      </p:sp>
      <p:sp>
        <p:nvSpPr>
          <p:cNvPr id="20" name="Text Placeholder 28"/>
          <p:cNvSpPr>
            <a:spLocks noGrp="1"/>
          </p:cNvSpPr>
          <p:nvPr>
            <p:ph type="body" sz="quarter" idx="13" hasCustomPrompt="1"/>
          </p:nvPr>
        </p:nvSpPr>
        <p:spPr>
          <a:xfrm>
            <a:off x="426495" y="4882231"/>
            <a:ext cx="10710071" cy="32186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 b="1">
                <a:solidFill>
                  <a:schemeClr val="tx1"/>
                </a:solidFill>
                <a:latin typeface="+mj-lt"/>
              </a:defRPr>
            </a:lvl1pPr>
            <a:lvl2pPr marL="0" indent="0">
              <a:buNone/>
              <a:defRPr sz="3200">
                <a:solidFill>
                  <a:srgbClr val="7F7F7F"/>
                </a:solidFill>
              </a:defRPr>
            </a:lvl2pPr>
            <a:lvl3pPr marL="0" indent="0">
              <a:spcBef>
                <a:spcPts val="1200"/>
              </a:spcBef>
              <a:buNone/>
              <a:defRPr sz="1400" b="1" cap="none" baseline="0">
                <a:solidFill>
                  <a:schemeClr val="tx1"/>
                </a:solidFill>
              </a:defRPr>
            </a:lvl3pPr>
            <a:lvl4pPr marL="0" indent="0">
              <a:spcBef>
                <a:spcPts val="600"/>
              </a:spcBef>
              <a:defRPr sz="1400" b="1">
                <a:latin typeface="+mn-lt"/>
              </a:defRPr>
            </a:lvl4pPr>
            <a:lvl5pPr marL="0" indent="0">
              <a:buNone/>
              <a:defRPr sz="1400" b="1">
                <a:latin typeface="+mn-lt"/>
              </a:defRPr>
            </a:lvl5pPr>
          </a:lstStyle>
          <a:p>
            <a:pPr lvl="0"/>
            <a:r>
              <a:rPr lang="en-US" dirty="0"/>
              <a:t>First Name Last Name</a:t>
            </a:r>
          </a:p>
        </p:txBody>
      </p:sp>
      <p:sp>
        <p:nvSpPr>
          <p:cNvPr id="21" name="Text Placeholder 28"/>
          <p:cNvSpPr>
            <a:spLocks noGrp="1"/>
          </p:cNvSpPr>
          <p:nvPr>
            <p:ph type="body" sz="quarter" idx="14" hasCustomPrompt="1"/>
          </p:nvPr>
        </p:nvSpPr>
        <p:spPr>
          <a:xfrm>
            <a:off x="426492" y="5240017"/>
            <a:ext cx="5627607" cy="40376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 b="0">
                <a:solidFill>
                  <a:schemeClr val="tx1"/>
                </a:solidFill>
                <a:latin typeface="+mj-lt"/>
              </a:defRPr>
            </a:lvl1pPr>
            <a:lvl2pPr marL="0" indent="0">
              <a:buNone/>
              <a:defRPr sz="3200">
                <a:solidFill>
                  <a:srgbClr val="7F7F7F"/>
                </a:solidFill>
              </a:defRPr>
            </a:lvl2pPr>
            <a:lvl3pPr marL="0" indent="0">
              <a:spcBef>
                <a:spcPts val="1200"/>
              </a:spcBef>
              <a:buNone/>
              <a:defRPr sz="2000" cap="all" baseline="0">
                <a:solidFill>
                  <a:srgbClr val="155396"/>
                </a:solidFill>
              </a:defRPr>
            </a:lvl3pPr>
            <a:lvl4pPr marL="0" indent="11113">
              <a:spcBef>
                <a:spcPts val="600"/>
              </a:spcBef>
              <a:defRPr sz="1400" b="1">
                <a:latin typeface="+mn-lt"/>
              </a:defRPr>
            </a:lvl4pPr>
            <a:lvl5pPr marL="0" indent="0">
              <a:buNone/>
              <a:defRPr sz="1400">
                <a:latin typeface="+mn-lt"/>
              </a:defRPr>
            </a:lvl5pPr>
          </a:lstStyle>
          <a:p>
            <a:pPr lvl="0"/>
            <a:r>
              <a:rPr lang="en-US" dirty="0"/>
              <a:t>Job title</a:t>
            </a:r>
            <a:endParaRPr lang="en-GB" dirty="0"/>
          </a:p>
        </p:txBody>
      </p:sp>
      <p:cxnSp>
        <p:nvCxnSpPr>
          <p:cNvPr id="22" name="Straight Connector 21"/>
          <p:cNvCxnSpPr>
            <a:cxnSpLocks noChangeShapeType="1"/>
          </p:cNvCxnSpPr>
          <p:nvPr userDrawn="1"/>
        </p:nvCxnSpPr>
        <p:spPr bwMode="auto">
          <a:xfrm>
            <a:off x="426488" y="1605317"/>
            <a:ext cx="0" cy="1008112"/>
          </a:xfrm>
          <a:prstGeom prst="line">
            <a:avLst/>
          </a:prstGeom>
          <a:noFill/>
          <a:ln w="38100">
            <a:solidFill>
              <a:srgbClr val="15377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40000" dist="20000" dir="5400000" rotWithShape="0">
                    <a:srgbClr val="000000">
                      <a:alpha val="37999"/>
                    </a:srgbClr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28499303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slide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Straight Connector 9"/>
          <p:cNvCxnSpPr>
            <a:cxnSpLocks noChangeShapeType="1"/>
          </p:cNvCxnSpPr>
          <p:nvPr userDrawn="1"/>
        </p:nvCxnSpPr>
        <p:spPr bwMode="auto">
          <a:xfrm>
            <a:off x="2848839" y="2230291"/>
            <a:ext cx="0" cy="1008112"/>
          </a:xfrm>
          <a:prstGeom prst="line">
            <a:avLst/>
          </a:prstGeom>
          <a:noFill/>
          <a:ln w="38100">
            <a:solidFill>
              <a:srgbClr val="15377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40000" dist="20000" dir="5400000" rotWithShape="0">
                    <a:srgbClr val="000000">
                      <a:alpha val="37999"/>
                    </a:srgbClr>
                  </a:outerShdw>
                </a:effectLst>
              </a14:hiddenEffects>
            </a:ext>
          </a:extLst>
        </p:spPr>
      </p:cxnSp>
      <p:sp>
        <p:nvSpPr>
          <p:cNvPr id="11" name="Title 19"/>
          <p:cNvSpPr txBox="1">
            <a:spLocks/>
          </p:cNvSpPr>
          <p:nvPr userDrawn="1"/>
        </p:nvSpPr>
        <p:spPr>
          <a:xfrm>
            <a:off x="2855640" y="1988840"/>
            <a:ext cx="5631269" cy="778568"/>
          </a:xfrm>
          <a:prstGeom prst="rect">
            <a:avLst/>
          </a:prstGeom>
        </p:spPr>
        <p:txBody>
          <a:bodyPr>
            <a:norm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500" b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3399"/>
                </a:solidFill>
                <a:latin typeface="Verdana" pitchFamily="34" charset="0"/>
                <a:cs typeface="Times New Roman" pitchFamily="18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3399"/>
                </a:solidFill>
                <a:latin typeface="Verdana" pitchFamily="34" charset="0"/>
                <a:cs typeface="Times New Roman" pitchFamily="18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3399"/>
                </a:solidFill>
                <a:latin typeface="Verdana" pitchFamily="34" charset="0"/>
                <a:cs typeface="Times New Roman" pitchFamily="18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3399"/>
                </a:solidFill>
                <a:latin typeface="Verdana" pitchFamily="34" charset="0"/>
                <a:cs typeface="Times New Roman" pitchFamily="18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3399"/>
                </a:solidFill>
                <a:latin typeface="Verdana" pitchFamily="34" charset="0"/>
                <a:cs typeface="Times New Roman" pitchFamily="18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3399"/>
                </a:solidFill>
                <a:latin typeface="Verdana" pitchFamily="34" charset="0"/>
                <a:cs typeface="Times New Roman" pitchFamily="18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3399"/>
                </a:solidFill>
                <a:latin typeface="Verdana" pitchFamily="34" charset="0"/>
                <a:cs typeface="Times New Roman" pitchFamily="18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3399"/>
                </a:solidFill>
                <a:latin typeface="Verdana" pitchFamily="34" charset="0"/>
                <a:cs typeface="Times New Roman" pitchFamily="18" charset="0"/>
              </a:defRPr>
            </a:lvl9pPr>
          </a:lstStyle>
          <a:p>
            <a:endParaRPr lang="en-GB" kern="0" dirty="0">
              <a:solidFill>
                <a:srgbClr val="000000"/>
              </a:solidFill>
            </a:endParaRPr>
          </a:p>
        </p:txBody>
      </p:sp>
      <p:sp>
        <p:nvSpPr>
          <p:cNvPr id="12" name="Text Placeholder 28"/>
          <p:cNvSpPr>
            <a:spLocks noGrp="1"/>
          </p:cNvSpPr>
          <p:nvPr>
            <p:ph type="body" sz="quarter" idx="11" hasCustomPrompt="1"/>
          </p:nvPr>
        </p:nvSpPr>
        <p:spPr>
          <a:xfrm>
            <a:off x="2851198" y="2781306"/>
            <a:ext cx="5630313" cy="75640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600" b="0">
                <a:solidFill>
                  <a:srgbClr val="7F7F7F"/>
                </a:solidFill>
                <a:latin typeface="+mj-lt"/>
              </a:defRPr>
            </a:lvl1pPr>
            <a:lvl2pPr marL="0" indent="0">
              <a:spcBef>
                <a:spcPts val="0"/>
              </a:spcBef>
              <a:buSzPct val="25000"/>
              <a:buFont typeface="Corbel" panose="020B0503020204020204" pitchFamily="34" charset="0"/>
              <a:buNone/>
              <a:defRPr sz="3200">
                <a:solidFill>
                  <a:srgbClr val="7F7F7F"/>
                </a:solidFill>
              </a:defRPr>
            </a:lvl2pPr>
            <a:lvl3pPr marL="0" indent="0">
              <a:spcBef>
                <a:spcPts val="1200"/>
              </a:spcBef>
              <a:buNone/>
              <a:defRPr sz="2000" cap="all" baseline="0">
                <a:solidFill>
                  <a:srgbClr val="155396"/>
                </a:solidFill>
              </a:defRPr>
            </a:lvl3pPr>
            <a:lvl4pPr marL="0" indent="11113">
              <a:spcBef>
                <a:spcPts val="600"/>
              </a:spcBef>
              <a:defRPr sz="1400" b="1">
                <a:latin typeface="+mn-lt"/>
              </a:defRPr>
            </a:lvl4pPr>
            <a:lvl5pPr marL="0" indent="0">
              <a:buNone/>
              <a:defRPr sz="1400">
                <a:latin typeface="+mn-lt"/>
              </a:defRPr>
            </a:lvl5pPr>
          </a:lstStyle>
          <a:p>
            <a:pPr lvl="0"/>
            <a:r>
              <a:rPr lang="en-US" dirty="0"/>
              <a:t>Subtitle</a:t>
            </a:r>
          </a:p>
          <a:p>
            <a:pPr lvl="1"/>
            <a:endParaRPr lang="en-US" dirty="0"/>
          </a:p>
        </p:txBody>
      </p:sp>
      <p:sp>
        <p:nvSpPr>
          <p:cNvPr id="13" name="Title 12"/>
          <p:cNvSpPr>
            <a:spLocks noGrp="1"/>
          </p:cNvSpPr>
          <p:nvPr>
            <p:ph type="title" hasCustomPrompt="1"/>
          </p:nvPr>
        </p:nvSpPr>
        <p:spPr>
          <a:xfrm>
            <a:off x="2855640" y="2118513"/>
            <a:ext cx="9001000" cy="662782"/>
          </a:xfrm>
          <a:prstGeom prst="rect">
            <a:avLst/>
          </a:prstGeom>
        </p:spPr>
        <p:txBody>
          <a:bodyPr/>
          <a:lstStyle>
            <a:lvl1pPr algn="l">
              <a:defRPr sz="4500" b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Chapter title</a:t>
            </a:r>
            <a:endParaRPr lang="en-GB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D2D49A-B678-49DD-A6F9-08A7BB776F50}" type="slidenum">
              <a:rPr lang="en-GB" smtClean="0">
                <a:solidFill>
                  <a:srgbClr val="FFFFFF"/>
                </a:solidFill>
              </a:rPr>
              <a:pPr/>
              <a:t>‹Nr.›</a:t>
            </a:fld>
            <a:endParaRPr lang="en-GB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95235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rmal w/ sub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1055440" y="380281"/>
            <a:ext cx="1008112" cy="7536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FFFF"/>
              </a:solidFill>
            </a:endParaRP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623392" y="1916835"/>
            <a:ext cx="10873208" cy="4392489"/>
          </a:xfrm>
          <a:prstGeom prst="rect">
            <a:avLst/>
          </a:prstGeom>
        </p:spPr>
        <p:txBody>
          <a:bodyPr vert="horz" lIns="0" tIns="0" rIns="0" bIns="0"/>
          <a:lstStyle>
            <a:lvl1pPr marL="342900" indent="-342900">
              <a:buSzPct val="100000"/>
              <a:buFont typeface="Arial" panose="020B0604020202020204" pitchFamily="34" charset="0"/>
              <a:buChar char="•"/>
              <a:defRPr sz="3000" b="1" cap="none" baseline="0">
                <a:solidFill>
                  <a:srgbClr val="003478"/>
                </a:solidFill>
                <a:latin typeface="Corbel"/>
                <a:cs typeface="Corbel"/>
              </a:defRPr>
            </a:lvl1pPr>
            <a:lvl2pPr marL="800100" indent="-342900">
              <a:buSzPct val="100000"/>
              <a:buFont typeface="Courier New" panose="02070309020205020404" pitchFamily="49" charset="0"/>
              <a:buChar char="o"/>
              <a:defRPr b="0" cap="none" baseline="0">
                <a:latin typeface="Corbel"/>
                <a:cs typeface="Corbel"/>
              </a:defRPr>
            </a:lvl2pPr>
            <a:lvl3pPr marL="1257300" indent="-342900">
              <a:buSzPct val="100000"/>
              <a:buFont typeface="Wingdings" panose="05000000000000000000" pitchFamily="2" charset="2"/>
              <a:buChar char="§"/>
              <a:defRPr sz="2000" b="1" cap="none" baseline="0">
                <a:solidFill>
                  <a:srgbClr val="003478"/>
                </a:solidFill>
                <a:latin typeface="Corbel"/>
                <a:cs typeface="Corbel"/>
              </a:defRPr>
            </a:lvl3pPr>
            <a:lvl4pPr marL="1587600" indent="0">
              <a:spcBef>
                <a:spcPts val="336"/>
              </a:spcBef>
              <a:buSzPct val="50000"/>
              <a:buFont typeface="Arial" panose="020B0604020202020204" pitchFamily="34" charset="0"/>
              <a:buNone/>
              <a:defRPr sz="1400" b="0" cap="none" baseline="0">
                <a:latin typeface="Corbel"/>
                <a:cs typeface="Corbel"/>
              </a:defRPr>
            </a:lvl4pPr>
            <a:lvl5pPr marL="2171700" indent="-342900">
              <a:buSzPct val="50000"/>
              <a:buFont typeface="Lucida Grande"/>
              <a:buChar char="&gt;"/>
              <a:defRPr b="0">
                <a:latin typeface="Corbel"/>
                <a:cs typeface="Corbel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89D2D49A-B678-49DD-A6F9-08A7BB776F50}" type="slidenum">
              <a:rPr lang="en-GB" smtClean="0">
                <a:solidFill>
                  <a:srgbClr val="FFFFFF"/>
                </a:solidFill>
              </a:rPr>
              <a:pPr/>
              <a:t>‹Nr.›</a:t>
            </a:fld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4" hasCustomPrompt="1"/>
          </p:nvPr>
        </p:nvSpPr>
        <p:spPr>
          <a:xfrm>
            <a:off x="1260345" y="1050312"/>
            <a:ext cx="10297219" cy="495300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3900" b="0" baseline="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GB" sz="3900" b="0" dirty="0"/>
              <a:t>Insert subtitle here</a:t>
            </a:r>
            <a:endParaRPr lang="en-GB" dirty="0"/>
          </a:p>
        </p:txBody>
      </p:sp>
      <p:sp>
        <p:nvSpPr>
          <p:cNvPr id="9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1343472" y="340579"/>
            <a:ext cx="10153128" cy="692497"/>
          </a:xfrm>
          <a:prstGeom prst="rect">
            <a:avLst/>
          </a:prstGeom>
          <a:noFill/>
          <a:ln w="34925">
            <a:noFill/>
          </a:ln>
        </p:spPr>
        <p:txBody>
          <a:bodyPr vert="horz" wrap="square" lIns="0" tIns="0" rIns="0" bIns="0" anchor="ctr">
            <a:normAutofit/>
          </a:bodyPr>
          <a:lstStyle>
            <a:lvl1pPr marL="0" indent="0">
              <a:buNone/>
              <a:defRPr sz="4500" b="0" cap="all" spc="-140" baseline="0">
                <a:solidFill>
                  <a:schemeClr val="tx1"/>
                </a:solidFill>
                <a:latin typeface="Corbel"/>
                <a:cs typeface="Corbel"/>
              </a:defRPr>
            </a:lvl1pPr>
          </a:lstStyle>
          <a:p>
            <a:pPr lvl="0"/>
            <a:r>
              <a:rPr lang="nl-BE" dirty="0"/>
              <a:t>INSERT SLIDE TITLE HERE</a:t>
            </a:r>
          </a:p>
        </p:txBody>
      </p:sp>
      <p:cxnSp>
        <p:nvCxnSpPr>
          <p:cNvPr id="11" name="Straight Connector 10"/>
          <p:cNvCxnSpPr>
            <a:cxnSpLocks noChangeShapeType="1"/>
          </p:cNvCxnSpPr>
          <p:nvPr userDrawn="1"/>
        </p:nvCxnSpPr>
        <p:spPr bwMode="auto">
          <a:xfrm>
            <a:off x="1167559" y="330196"/>
            <a:ext cx="0" cy="753616"/>
          </a:xfrm>
          <a:prstGeom prst="line">
            <a:avLst/>
          </a:prstGeom>
          <a:noFill/>
          <a:ln w="38100">
            <a:solidFill>
              <a:srgbClr val="003478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40000" dist="20000" dir="5400000" rotWithShape="0">
                    <a:srgbClr val="000000">
                      <a:alpha val="37999"/>
                    </a:srgbClr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36358785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rmal slide two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6456040" y="1494892"/>
            <a:ext cx="4968552" cy="4814428"/>
          </a:xfrm>
          <a:prstGeom prst="rect">
            <a:avLst/>
          </a:prstGeom>
        </p:spPr>
        <p:txBody>
          <a:bodyPr vert="horz" lIns="0" tIns="0" rIns="0" bIns="0"/>
          <a:lstStyle>
            <a:lvl1pPr marL="342900" indent="-342900">
              <a:buSzPct val="100000"/>
              <a:buFont typeface="Arial" panose="020B0604020202020204" pitchFamily="34" charset="0"/>
              <a:buChar char="•"/>
              <a:defRPr sz="3000" b="1" cap="none" baseline="0">
                <a:solidFill>
                  <a:srgbClr val="003478"/>
                </a:solidFill>
                <a:latin typeface="Corbel"/>
                <a:cs typeface="Corbel"/>
              </a:defRPr>
            </a:lvl1pPr>
            <a:lvl2pPr marL="800100" indent="-342900">
              <a:buSzPct val="100000"/>
              <a:buFont typeface="Courier New" panose="02070309020205020404" pitchFamily="49" charset="0"/>
              <a:buChar char="o"/>
              <a:defRPr b="0" cap="none" baseline="0">
                <a:latin typeface="Corbel"/>
                <a:cs typeface="Corbel"/>
              </a:defRPr>
            </a:lvl2pPr>
            <a:lvl3pPr marL="1257300" indent="-342900">
              <a:buSzPct val="100000"/>
              <a:buFont typeface="Wingdings" panose="05000000000000000000" pitchFamily="2" charset="2"/>
              <a:buChar char="§"/>
              <a:defRPr sz="2000" b="1" cap="none" baseline="0">
                <a:solidFill>
                  <a:srgbClr val="003478"/>
                </a:solidFill>
                <a:latin typeface="Corbel"/>
                <a:cs typeface="Corbel"/>
              </a:defRPr>
            </a:lvl3pPr>
            <a:lvl4pPr marL="1587600" indent="0">
              <a:spcBef>
                <a:spcPts val="336"/>
              </a:spcBef>
              <a:buSzPct val="50000"/>
              <a:buFont typeface="Arial" panose="020B0604020202020204" pitchFamily="34" charset="0"/>
              <a:buNone/>
              <a:defRPr sz="1400" b="0" cap="none" baseline="0">
                <a:latin typeface="Corbel"/>
                <a:cs typeface="Corbel"/>
              </a:defRPr>
            </a:lvl4pPr>
            <a:lvl5pPr marL="2171700" indent="-342900">
              <a:buSzPct val="50000"/>
              <a:buFont typeface="Lucida Grande"/>
              <a:buChar char="&gt;"/>
              <a:defRPr b="0">
                <a:latin typeface="Corbel"/>
                <a:cs typeface="Corbel"/>
              </a:defRPr>
            </a:lvl5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</p:txBody>
      </p:sp>
      <p:sp>
        <p:nvSpPr>
          <p:cNvPr id="33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767409" y="1494892"/>
            <a:ext cx="4968552" cy="4814428"/>
          </a:xfrm>
          <a:prstGeom prst="rect">
            <a:avLst/>
          </a:prstGeom>
        </p:spPr>
        <p:txBody>
          <a:bodyPr vert="horz" lIns="0" tIns="0" rIns="0" bIns="0"/>
          <a:lstStyle>
            <a:lvl1pPr marL="342900" indent="-342900">
              <a:buSzPct val="100000"/>
              <a:buFont typeface="Arial" panose="020B0604020202020204" pitchFamily="34" charset="0"/>
              <a:buChar char="•"/>
              <a:defRPr sz="3000" b="1" cap="none" baseline="0">
                <a:solidFill>
                  <a:srgbClr val="003478"/>
                </a:solidFill>
                <a:latin typeface="Corbel"/>
                <a:cs typeface="Corbel"/>
              </a:defRPr>
            </a:lvl1pPr>
            <a:lvl2pPr marL="800100" indent="-342900">
              <a:buSzPct val="100000"/>
              <a:buFont typeface="Courier New" panose="02070309020205020404" pitchFamily="49" charset="0"/>
              <a:buChar char="o"/>
              <a:defRPr b="0" cap="none" baseline="0">
                <a:latin typeface="Corbel"/>
                <a:cs typeface="Corbel"/>
              </a:defRPr>
            </a:lvl2pPr>
            <a:lvl3pPr marL="1257300" indent="-342900">
              <a:buSzPct val="100000"/>
              <a:buFont typeface="Wingdings" panose="05000000000000000000" pitchFamily="2" charset="2"/>
              <a:buChar char="§"/>
              <a:defRPr sz="2000" b="1" cap="none" baseline="0">
                <a:solidFill>
                  <a:srgbClr val="003478"/>
                </a:solidFill>
                <a:latin typeface="Corbel"/>
                <a:cs typeface="Corbel"/>
              </a:defRPr>
            </a:lvl3pPr>
            <a:lvl4pPr marL="1587600" indent="0">
              <a:spcBef>
                <a:spcPts val="336"/>
              </a:spcBef>
              <a:buSzPct val="50000"/>
              <a:buFont typeface="Arial" panose="020B0604020202020204" pitchFamily="34" charset="0"/>
              <a:buNone/>
              <a:defRPr sz="1400" b="0" cap="none" baseline="0">
                <a:latin typeface="Corbel"/>
                <a:cs typeface="Corbel"/>
              </a:defRPr>
            </a:lvl4pPr>
            <a:lvl5pPr marL="2171700" indent="-342900">
              <a:buSzPct val="50000"/>
              <a:buFont typeface="Lucida Grande"/>
              <a:buChar char="&gt;"/>
              <a:defRPr b="0">
                <a:latin typeface="Corbel"/>
                <a:cs typeface="Corbel"/>
              </a:defRPr>
            </a:lvl5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</p:txBody>
      </p:sp>
      <p:cxnSp>
        <p:nvCxnSpPr>
          <p:cNvPr id="34" name="Straight Connector 33"/>
          <p:cNvCxnSpPr>
            <a:cxnSpLocks noChangeShapeType="1"/>
          </p:cNvCxnSpPr>
          <p:nvPr userDrawn="1"/>
        </p:nvCxnSpPr>
        <p:spPr bwMode="auto">
          <a:xfrm>
            <a:off x="6096000" y="1628800"/>
            <a:ext cx="0" cy="4608512"/>
          </a:xfrm>
          <a:prstGeom prst="line">
            <a:avLst/>
          </a:prstGeom>
          <a:noFill/>
          <a:ln w="38100">
            <a:gradFill>
              <a:gsLst>
                <a:gs pos="72000">
                  <a:srgbClr val="155396"/>
                </a:gs>
                <a:gs pos="20000">
                  <a:srgbClr val="155396"/>
                </a:gs>
              </a:gsLst>
              <a:lin ang="5400000" scaled="1"/>
            </a:gra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40000" dist="20000" dir="5400000" rotWithShape="0">
                    <a:srgbClr val="000000">
                      <a:alpha val="37999"/>
                    </a:srgbClr>
                  </a:outerShdw>
                </a:effectLst>
              </a14:hiddenEffects>
            </a:ext>
          </a:extLst>
        </p:spPr>
      </p:cxnSp>
      <p:sp>
        <p:nvSpPr>
          <p:cNvPr id="2" name="Slide Number Placeholder 1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89D2D49A-B678-49DD-A6F9-08A7BB776F50}" type="slidenum">
              <a:rPr lang="en-GB" smtClean="0">
                <a:solidFill>
                  <a:srgbClr val="FFFFFF"/>
                </a:solidFill>
              </a:rPr>
              <a:pPr/>
              <a:t>‹Nr.›</a:t>
            </a:fld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9" name="Rectangle 8"/>
          <p:cNvSpPr/>
          <p:nvPr userDrawn="1"/>
        </p:nvSpPr>
        <p:spPr>
          <a:xfrm>
            <a:off x="1055440" y="380281"/>
            <a:ext cx="1008112" cy="7536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FFFF"/>
              </a:solidFill>
            </a:endParaRPr>
          </a:p>
        </p:txBody>
      </p:sp>
      <p:sp>
        <p:nvSpPr>
          <p:cNvPr id="19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1343472" y="340579"/>
            <a:ext cx="10153128" cy="692497"/>
          </a:xfrm>
          <a:prstGeom prst="rect">
            <a:avLst/>
          </a:prstGeom>
          <a:noFill/>
          <a:ln w="34925">
            <a:noFill/>
          </a:ln>
        </p:spPr>
        <p:txBody>
          <a:bodyPr vert="horz" wrap="square" lIns="0" tIns="0" rIns="0" bIns="0" anchor="ctr">
            <a:normAutofit/>
          </a:bodyPr>
          <a:lstStyle>
            <a:lvl1pPr marL="0" indent="0">
              <a:buNone/>
              <a:defRPr sz="4500" b="0" cap="all" spc="-140" baseline="0">
                <a:solidFill>
                  <a:schemeClr val="tx1"/>
                </a:solidFill>
                <a:latin typeface="Corbel"/>
                <a:cs typeface="Corbel"/>
              </a:defRPr>
            </a:lvl1pPr>
          </a:lstStyle>
          <a:p>
            <a:pPr lvl="0"/>
            <a:r>
              <a:rPr lang="nl-BE" dirty="0"/>
              <a:t>INSERT SLIDE TITLE HERE</a:t>
            </a:r>
          </a:p>
        </p:txBody>
      </p:sp>
      <p:cxnSp>
        <p:nvCxnSpPr>
          <p:cNvPr id="20" name="Straight Connector 19"/>
          <p:cNvCxnSpPr>
            <a:cxnSpLocks noChangeShapeType="1"/>
          </p:cNvCxnSpPr>
          <p:nvPr userDrawn="1"/>
        </p:nvCxnSpPr>
        <p:spPr bwMode="auto">
          <a:xfrm>
            <a:off x="1199456" y="351462"/>
            <a:ext cx="0" cy="753616"/>
          </a:xfrm>
          <a:prstGeom prst="line">
            <a:avLst/>
          </a:prstGeom>
          <a:noFill/>
          <a:ln w="38100">
            <a:solidFill>
              <a:srgbClr val="003478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40000" dist="20000" dir="5400000" rotWithShape="0">
                    <a:srgbClr val="000000">
                      <a:alpha val="37999"/>
                    </a:srgbClr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24356877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rmal slide with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767408" y="1494892"/>
            <a:ext cx="6840760" cy="4814428"/>
          </a:xfrm>
          <a:prstGeom prst="rect">
            <a:avLst/>
          </a:prstGeom>
        </p:spPr>
        <p:txBody>
          <a:bodyPr vert="horz" lIns="0" tIns="0" rIns="0" bIns="0"/>
          <a:lstStyle>
            <a:lvl1pPr marL="342900" indent="-342900">
              <a:buSzPct val="100000"/>
              <a:buFont typeface="Arial" panose="020B0604020202020204" pitchFamily="34" charset="0"/>
              <a:buChar char="•"/>
              <a:defRPr sz="3000" b="1" cap="none" baseline="0">
                <a:solidFill>
                  <a:srgbClr val="003478"/>
                </a:solidFill>
                <a:latin typeface="Corbel"/>
                <a:cs typeface="Corbel"/>
              </a:defRPr>
            </a:lvl1pPr>
            <a:lvl2pPr marL="800100" indent="-342900">
              <a:buSzPct val="100000"/>
              <a:buFont typeface="Courier New" panose="02070309020205020404" pitchFamily="49" charset="0"/>
              <a:buChar char="o"/>
              <a:defRPr b="0" cap="none" baseline="0">
                <a:latin typeface="Corbel"/>
                <a:cs typeface="Corbel"/>
              </a:defRPr>
            </a:lvl2pPr>
            <a:lvl3pPr marL="1257300" indent="-342900">
              <a:buSzPct val="100000"/>
              <a:buFont typeface="Wingdings" panose="05000000000000000000" pitchFamily="2" charset="2"/>
              <a:buChar char="§"/>
              <a:defRPr sz="2000" b="1" cap="none" baseline="0">
                <a:solidFill>
                  <a:srgbClr val="003478"/>
                </a:solidFill>
                <a:latin typeface="Corbel"/>
                <a:cs typeface="Corbel"/>
              </a:defRPr>
            </a:lvl3pPr>
            <a:lvl4pPr marL="1587600" indent="0">
              <a:spcBef>
                <a:spcPts val="336"/>
              </a:spcBef>
              <a:buSzPct val="50000"/>
              <a:buFont typeface="Arial" panose="020B0604020202020204" pitchFamily="34" charset="0"/>
              <a:buNone/>
              <a:defRPr sz="1400" b="0" cap="none" baseline="0">
                <a:latin typeface="Corbel"/>
                <a:cs typeface="Corbel"/>
              </a:defRPr>
            </a:lvl4pPr>
            <a:lvl5pPr marL="2171700" indent="-342900">
              <a:buSzPct val="50000"/>
              <a:buFont typeface="Lucida Grande"/>
              <a:buChar char="&gt;"/>
              <a:defRPr b="0">
                <a:latin typeface="Corbel"/>
                <a:cs typeface="Corbel"/>
              </a:defRPr>
            </a:lvl5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7752184" y="1500076"/>
            <a:ext cx="4175125" cy="2376488"/>
          </a:xfrm>
          <a:prstGeom prst="rect">
            <a:avLst/>
          </a:prstGeom>
          <a:effectLst>
            <a:softEdge rad="31750"/>
          </a:effectLst>
        </p:spPr>
        <p:txBody>
          <a:bodyPr/>
          <a:lstStyle/>
          <a:p>
            <a:r>
              <a:rPr lang="de-DE"/>
              <a:t>Bild durch Klicken auf Symbol hinzufügen</a:t>
            </a:r>
            <a:endParaRPr lang="en-GB"/>
          </a:p>
        </p:txBody>
      </p:sp>
      <p:sp>
        <p:nvSpPr>
          <p:cNvPr id="11" name="Picture Placeholder 4"/>
          <p:cNvSpPr>
            <a:spLocks noGrp="1"/>
          </p:cNvSpPr>
          <p:nvPr>
            <p:ph type="pic" sz="quarter" idx="14"/>
          </p:nvPr>
        </p:nvSpPr>
        <p:spPr>
          <a:xfrm>
            <a:off x="7752184" y="3932832"/>
            <a:ext cx="4175125" cy="2376488"/>
          </a:xfrm>
          <a:prstGeom prst="rect">
            <a:avLst/>
          </a:prstGeom>
          <a:effectLst>
            <a:softEdge rad="31750"/>
          </a:effectLst>
        </p:spPr>
        <p:txBody>
          <a:bodyPr/>
          <a:lstStyle/>
          <a:p>
            <a:r>
              <a:rPr lang="de-DE"/>
              <a:t>Bild durch Klicken auf Symbol hinzufügen</a:t>
            </a:r>
            <a:endParaRPr lang="en-GB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89D2D49A-B678-49DD-A6F9-08A7BB776F50}" type="slidenum">
              <a:rPr lang="en-GB" smtClean="0">
                <a:solidFill>
                  <a:srgbClr val="FFFFFF"/>
                </a:solidFill>
              </a:rPr>
              <a:pPr/>
              <a:t>‹Nr.›</a:t>
            </a:fld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9" name="Rectangle 8"/>
          <p:cNvSpPr/>
          <p:nvPr userDrawn="1"/>
        </p:nvSpPr>
        <p:spPr>
          <a:xfrm>
            <a:off x="1055440" y="380281"/>
            <a:ext cx="1008112" cy="7536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FFFF"/>
              </a:solidFill>
            </a:endParaRPr>
          </a:p>
        </p:txBody>
      </p:sp>
      <p:sp>
        <p:nvSpPr>
          <p:cNvPr id="15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1343472" y="340579"/>
            <a:ext cx="10153128" cy="692497"/>
          </a:xfrm>
          <a:prstGeom prst="rect">
            <a:avLst/>
          </a:prstGeom>
          <a:noFill/>
          <a:ln w="34925">
            <a:noFill/>
          </a:ln>
        </p:spPr>
        <p:txBody>
          <a:bodyPr vert="horz" wrap="square" lIns="0" tIns="0" rIns="0" bIns="0" anchor="ctr">
            <a:normAutofit/>
          </a:bodyPr>
          <a:lstStyle>
            <a:lvl1pPr marL="0" indent="0">
              <a:buNone/>
              <a:defRPr sz="4500" b="0" cap="all" spc="-140" baseline="0">
                <a:solidFill>
                  <a:schemeClr val="tx1"/>
                </a:solidFill>
                <a:latin typeface="Corbel"/>
                <a:cs typeface="Corbel"/>
              </a:defRPr>
            </a:lvl1pPr>
          </a:lstStyle>
          <a:p>
            <a:pPr lvl="0"/>
            <a:r>
              <a:rPr lang="nl-BE" dirty="0"/>
              <a:t>INSERT SLIDE TITLE HERE</a:t>
            </a:r>
          </a:p>
        </p:txBody>
      </p:sp>
      <p:cxnSp>
        <p:nvCxnSpPr>
          <p:cNvPr id="17" name="Straight Connector 16"/>
          <p:cNvCxnSpPr>
            <a:cxnSpLocks noChangeShapeType="1"/>
          </p:cNvCxnSpPr>
          <p:nvPr userDrawn="1"/>
        </p:nvCxnSpPr>
        <p:spPr bwMode="auto">
          <a:xfrm>
            <a:off x="1199456" y="351462"/>
            <a:ext cx="0" cy="753616"/>
          </a:xfrm>
          <a:prstGeom prst="line">
            <a:avLst/>
          </a:prstGeom>
          <a:noFill/>
          <a:ln w="38100">
            <a:solidFill>
              <a:srgbClr val="003478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40000" dist="20000" dir="5400000" rotWithShape="0">
                    <a:srgbClr val="000000">
                      <a:alpha val="37999"/>
                    </a:srgbClr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36161628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rmal slide with pictures revers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5086548" y="1475632"/>
            <a:ext cx="6840760" cy="4814428"/>
          </a:xfrm>
          <a:prstGeom prst="rect">
            <a:avLst/>
          </a:prstGeom>
        </p:spPr>
        <p:txBody>
          <a:bodyPr vert="horz" lIns="0" tIns="0" rIns="0" bIns="0"/>
          <a:lstStyle>
            <a:lvl1pPr marL="342900" indent="-342900">
              <a:buSzPct val="100000"/>
              <a:buFont typeface="Arial" panose="020B0604020202020204" pitchFamily="34" charset="0"/>
              <a:buChar char="•"/>
              <a:defRPr sz="3000" b="1" cap="none" baseline="0">
                <a:solidFill>
                  <a:srgbClr val="003478"/>
                </a:solidFill>
                <a:latin typeface="Corbel"/>
                <a:cs typeface="Corbel"/>
              </a:defRPr>
            </a:lvl1pPr>
            <a:lvl2pPr marL="800100" indent="-342900">
              <a:buSzPct val="100000"/>
              <a:buFont typeface="Courier New" panose="02070309020205020404" pitchFamily="49" charset="0"/>
              <a:buChar char="o"/>
              <a:defRPr b="0" cap="none" baseline="0">
                <a:latin typeface="Corbel"/>
                <a:cs typeface="Corbel"/>
              </a:defRPr>
            </a:lvl2pPr>
            <a:lvl3pPr marL="1257300" indent="-342900">
              <a:buSzPct val="100000"/>
              <a:buFont typeface="Wingdings" panose="05000000000000000000" pitchFamily="2" charset="2"/>
              <a:buChar char="§"/>
              <a:defRPr sz="2000" b="1" cap="none" baseline="0">
                <a:solidFill>
                  <a:srgbClr val="003478"/>
                </a:solidFill>
                <a:latin typeface="Corbel"/>
                <a:cs typeface="Corbel"/>
              </a:defRPr>
            </a:lvl3pPr>
            <a:lvl4pPr marL="1587600" indent="0">
              <a:spcBef>
                <a:spcPts val="336"/>
              </a:spcBef>
              <a:buSzPct val="50000"/>
              <a:buFont typeface="Arial" panose="020B0604020202020204" pitchFamily="34" charset="0"/>
              <a:buNone/>
              <a:defRPr sz="1400" b="0" cap="none" baseline="0">
                <a:latin typeface="Corbel"/>
                <a:cs typeface="Corbel"/>
              </a:defRPr>
            </a:lvl4pPr>
            <a:lvl5pPr marL="2171700" indent="-342900">
              <a:buSzPct val="50000"/>
              <a:buFont typeface="Lucida Grande"/>
              <a:buChar char="&gt;"/>
              <a:defRPr b="0">
                <a:latin typeface="Corbel"/>
                <a:cs typeface="Corbel"/>
              </a:defRPr>
            </a:lvl5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767408" y="1475632"/>
            <a:ext cx="4175125" cy="2376488"/>
          </a:xfrm>
          <a:prstGeom prst="rect">
            <a:avLst/>
          </a:prstGeom>
          <a:effectLst>
            <a:softEdge rad="31750"/>
          </a:effectLst>
        </p:spPr>
        <p:txBody>
          <a:bodyPr/>
          <a:lstStyle/>
          <a:p>
            <a:r>
              <a:rPr lang="de-DE"/>
              <a:t>Bild durch Klicken auf Symbol hinzufügen</a:t>
            </a:r>
            <a:endParaRPr lang="en-GB"/>
          </a:p>
        </p:txBody>
      </p:sp>
      <p:sp>
        <p:nvSpPr>
          <p:cNvPr id="11" name="Picture Placeholder 4"/>
          <p:cNvSpPr>
            <a:spLocks noGrp="1"/>
          </p:cNvSpPr>
          <p:nvPr>
            <p:ph type="pic" sz="quarter" idx="14"/>
          </p:nvPr>
        </p:nvSpPr>
        <p:spPr>
          <a:xfrm>
            <a:off x="767408" y="3882846"/>
            <a:ext cx="4175125" cy="2376488"/>
          </a:xfrm>
          <a:prstGeom prst="rect">
            <a:avLst/>
          </a:prstGeom>
          <a:effectLst>
            <a:softEdge rad="31750"/>
          </a:effectLst>
        </p:spPr>
        <p:txBody>
          <a:bodyPr/>
          <a:lstStyle/>
          <a:p>
            <a:r>
              <a:rPr lang="de-DE"/>
              <a:t>Bild durch Klicken auf Symbol hinzufügen</a:t>
            </a:r>
            <a:endParaRPr lang="en-GB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89D2D49A-B678-49DD-A6F9-08A7BB776F50}" type="slidenum">
              <a:rPr lang="en-GB" smtClean="0">
                <a:solidFill>
                  <a:srgbClr val="FFFFFF"/>
                </a:solidFill>
              </a:rPr>
              <a:pPr/>
              <a:t>‹Nr.›</a:t>
            </a:fld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9" name="Rectangle 8"/>
          <p:cNvSpPr/>
          <p:nvPr userDrawn="1"/>
        </p:nvSpPr>
        <p:spPr>
          <a:xfrm>
            <a:off x="1055440" y="380281"/>
            <a:ext cx="1008112" cy="7536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FFFF"/>
              </a:solidFill>
            </a:endParaRPr>
          </a:p>
        </p:txBody>
      </p:sp>
      <p:sp>
        <p:nvSpPr>
          <p:cNvPr id="15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1343472" y="340579"/>
            <a:ext cx="10153128" cy="692497"/>
          </a:xfrm>
          <a:prstGeom prst="rect">
            <a:avLst/>
          </a:prstGeom>
          <a:noFill/>
          <a:ln w="34925">
            <a:noFill/>
          </a:ln>
        </p:spPr>
        <p:txBody>
          <a:bodyPr vert="horz" wrap="square" lIns="0" tIns="0" rIns="0" bIns="0" anchor="ctr">
            <a:normAutofit/>
          </a:bodyPr>
          <a:lstStyle>
            <a:lvl1pPr marL="0" indent="0">
              <a:buNone/>
              <a:defRPr sz="4500" b="0" cap="all" spc="-140" baseline="0">
                <a:solidFill>
                  <a:schemeClr val="tx1"/>
                </a:solidFill>
                <a:latin typeface="Corbel"/>
                <a:cs typeface="Corbel"/>
              </a:defRPr>
            </a:lvl1pPr>
          </a:lstStyle>
          <a:p>
            <a:pPr lvl="0"/>
            <a:r>
              <a:rPr lang="nl-BE" dirty="0"/>
              <a:t>INSERT SLIDE TITLE HERE</a:t>
            </a:r>
          </a:p>
        </p:txBody>
      </p:sp>
      <p:cxnSp>
        <p:nvCxnSpPr>
          <p:cNvPr id="17" name="Straight Connector 16"/>
          <p:cNvCxnSpPr>
            <a:cxnSpLocks noChangeShapeType="1"/>
          </p:cNvCxnSpPr>
          <p:nvPr userDrawn="1"/>
        </p:nvCxnSpPr>
        <p:spPr bwMode="auto">
          <a:xfrm>
            <a:off x="1199456" y="351462"/>
            <a:ext cx="0" cy="753616"/>
          </a:xfrm>
          <a:prstGeom prst="line">
            <a:avLst/>
          </a:prstGeom>
          <a:noFill/>
          <a:ln w="38100">
            <a:solidFill>
              <a:srgbClr val="003478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40000" dist="20000" dir="5400000" rotWithShape="0">
                    <a:srgbClr val="000000">
                      <a:alpha val="37999"/>
                    </a:srgbClr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23686360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rmal slide 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767411" y="1479959"/>
            <a:ext cx="4031108" cy="4783702"/>
          </a:xfrm>
          <a:prstGeom prst="rect">
            <a:avLst/>
          </a:prstGeom>
        </p:spPr>
        <p:txBody>
          <a:bodyPr vert="horz" lIns="0" tIns="0" rIns="0" bIns="0"/>
          <a:lstStyle>
            <a:lvl1pPr marL="342900" indent="-342900">
              <a:buSzPct val="100000"/>
              <a:buFont typeface="Arial" panose="020B0604020202020204" pitchFamily="34" charset="0"/>
              <a:buChar char="•"/>
              <a:defRPr sz="3000" b="1" cap="none" baseline="0">
                <a:solidFill>
                  <a:srgbClr val="003478"/>
                </a:solidFill>
                <a:latin typeface="Corbel"/>
                <a:cs typeface="Corbel"/>
              </a:defRPr>
            </a:lvl1pPr>
            <a:lvl2pPr marL="800100" indent="-342900">
              <a:buSzPct val="100000"/>
              <a:buFont typeface="Courier New" panose="02070309020205020404" pitchFamily="49" charset="0"/>
              <a:buChar char="o"/>
              <a:defRPr b="0" cap="none" baseline="0">
                <a:latin typeface="Corbel"/>
                <a:cs typeface="Corbel"/>
              </a:defRPr>
            </a:lvl2pPr>
            <a:lvl3pPr marL="1257300" indent="-342900">
              <a:buSzPct val="100000"/>
              <a:buFont typeface="Wingdings" panose="05000000000000000000" pitchFamily="2" charset="2"/>
              <a:buChar char="§"/>
              <a:defRPr sz="2000" b="1" cap="none" baseline="0">
                <a:solidFill>
                  <a:srgbClr val="003478"/>
                </a:solidFill>
                <a:latin typeface="Corbel"/>
                <a:cs typeface="Corbel"/>
              </a:defRPr>
            </a:lvl3pPr>
            <a:lvl4pPr marL="1587600" indent="0">
              <a:spcBef>
                <a:spcPts val="336"/>
              </a:spcBef>
              <a:buSzPct val="50000"/>
              <a:buFont typeface="Arial" panose="020B0604020202020204" pitchFamily="34" charset="0"/>
              <a:buNone/>
              <a:defRPr sz="1400" b="0" cap="none" baseline="0">
                <a:latin typeface="Corbel"/>
                <a:cs typeface="Corbel"/>
              </a:defRPr>
            </a:lvl4pPr>
            <a:lvl5pPr marL="2171700" indent="-342900">
              <a:buSzPct val="50000"/>
              <a:buFont typeface="Lucida Grande"/>
              <a:buChar char="&gt;"/>
              <a:defRPr b="0">
                <a:latin typeface="Corbel"/>
                <a:cs typeface="Corbel"/>
              </a:defRPr>
            </a:lvl5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13"/>
          </p:nvPr>
        </p:nvSpPr>
        <p:spPr>
          <a:xfrm>
            <a:off x="4799015" y="1479552"/>
            <a:ext cx="6769100" cy="47847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000" baseline="0"/>
            </a:lvl1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89D2D49A-B678-49DD-A6F9-08A7BB776F50}" type="slidenum">
              <a:rPr lang="en-GB" smtClean="0">
                <a:solidFill>
                  <a:srgbClr val="FFFFFF"/>
                </a:solidFill>
              </a:rPr>
              <a:pPr/>
              <a:t>‹Nr.›</a:t>
            </a:fld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8" name="Rectangle 7"/>
          <p:cNvSpPr/>
          <p:nvPr userDrawn="1"/>
        </p:nvSpPr>
        <p:spPr>
          <a:xfrm>
            <a:off x="1055440" y="380281"/>
            <a:ext cx="1008112" cy="7536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FFFF"/>
              </a:solidFill>
            </a:endParaRPr>
          </a:p>
        </p:txBody>
      </p:sp>
      <p:sp>
        <p:nvSpPr>
          <p:cNvPr id="11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1343472" y="340579"/>
            <a:ext cx="10153128" cy="692497"/>
          </a:xfrm>
          <a:prstGeom prst="rect">
            <a:avLst/>
          </a:prstGeom>
          <a:noFill/>
          <a:ln w="34925">
            <a:noFill/>
          </a:ln>
        </p:spPr>
        <p:txBody>
          <a:bodyPr vert="horz" wrap="square" lIns="0" tIns="0" rIns="0" bIns="0" anchor="ctr">
            <a:normAutofit/>
          </a:bodyPr>
          <a:lstStyle>
            <a:lvl1pPr marL="0" indent="0">
              <a:buNone/>
              <a:defRPr sz="4500" b="0" cap="all" spc="-140" baseline="0">
                <a:solidFill>
                  <a:schemeClr val="tx1"/>
                </a:solidFill>
                <a:latin typeface="Corbel"/>
                <a:cs typeface="Corbel"/>
              </a:defRPr>
            </a:lvl1pPr>
          </a:lstStyle>
          <a:p>
            <a:pPr lvl="0"/>
            <a:r>
              <a:rPr lang="nl-BE" dirty="0"/>
              <a:t>INSERT SLIDE TITLE HERE</a:t>
            </a:r>
          </a:p>
        </p:txBody>
      </p:sp>
      <p:cxnSp>
        <p:nvCxnSpPr>
          <p:cNvPr id="12" name="Straight Connector 11"/>
          <p:cNvCxnSpPr>
            <a:cxnSpLocks noChangeShapeType="1"/>
          </p:cNvCxnSpPr>
          <p:nvPr userDrawn="1"/>
        </p:nvCxnSpPr>
        <p:spPr bwMode="auto">
          <a:xfrm>
            <a:off x="1199456" y="351462"/>
            <a:ext cx="0" cy="753616"/>
          </a:xfrm>
          <a:prstGeom prst="line">
            <a:avLst/>
          </a:prstGeom>
          <a:noFill/>
          <a:ln w="38100">
            <a:solidFill>
              <a:srgbClr val="003478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40000" dist="20000" dir="5400000" rotWithShape="0">
                    <a:srgbClr val="000000">
                      <a:alpha val="37999"/>
                    </a:srgbClr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38383146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 descr="end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5"/>
            <a:ext cx="12192000" cy="6914233"/>
          </a:xfrm>
          <a:prstGeom prst="rect">
            <a:avLst/>
          </a:prstGeom>
        </p:spPr>
      </p:pic>
      <p:sp>
        <p:nvSpPr>
          <p:cNvPr id="4" name="Text Box 3"/>
          <p:cNvSpPr txBox="1">
            <a:spLocks noChangeArrowheads="1"/>
          </p:cNvSpPr>
          <p:nvPr userDrawn="1"/>
        </p:nvSpPr>
        <p:spPr bwMode="auto">
          <a:xfrm>
            <a:off x="6075993" y="1412776"/>
            <a:ext cx="6116015" cy="2592288"/>
          </a:xfrm>
          <a:prstGeom prst="rect">
            <a:avLst/>
          </a:prstGeom>
          <a:gradFill flip="none" rotWithShape="1">
            <a:gsLst>
              <a:gs pos="50000">
                <a:srgbClr val="FFFFFF">
                  <a:alpha val="84000"/>
                </a:srgbClr>
              </a:gs>
              <a:gs pos="0">
                <a:schemeClr val="bg1">
                  <a:alpha val="58000"/>
                </a:schemeClr>
              </a:gs>
              <a:gs pos="100000">
                <a:schemeClr val="bg1"/>
              </a:gs>
            </a:gsLst>
            <a:lin ang="0" scaled="1"/>
            <a:tileRect/>
          </a:gradFill>
          <a:ln>
            <a:noFill/>
          </a:ln>
          <a:effectLst/>
          <a:extLst/>
        </p:spPr>
        <p:txBody>
          <a:bodyPr rot="0" vert="horz" wrap="square" lIns="0" tIns="0" rIns="0" bIns="0" anchor="t" anchorCtr="0" upright="1">
            <a:normAutofit/>
          </a:bodyPr>
          <a:lstStyle/>
          <a:p>
            <a:pPr marL="533400" lvl="5"/>
            <a:endParaRPr lang="en-GB" sz="2000" b="0" dirty="0">
              <a:effectLst/>
              <a:latin typeface="Corbel"/>
              <a:cs typeface="Corbel"/>
            </a:endParaRPr>
          </a:p>
          <a:p>
            <a:pPr marL="533400" lvl="5"/>
            <a:r>
              <a:rPr lang="en-GB" sz="4500" b="0" dirty="0">
                <a:effectLst/>
                <a:latin typeface="Corbel"/>
                <a:cs typeface="Corbel"/>
              </a:rPr>
              <a:t>Thank you for </a:t>
            </a:r>
            <a:br>
              <a:rPr lang="en-GB" sz="4500" b="0" dirty="0">
                <a:effectLst/>
                <a:latin typeface="Corbel"/>
                <a:cs typeface="Corbel"/>
              </a:rPr>
            </a:br>
            <a:r>
              <a:rPr lang="en-GB" sz="4500" b="0" dirty="0">
                <a:effectLst/>
                <a:latin typeface="Corbel"/>
                <a:cs typeface="Corbel"/>
              </a:rPr>
              <a:t>your</a:t>
            </a:r>
            <a:r>
              <a:rPr lang="en-GB" sz="4500" b="0" baseline="0" dirty="0">
                <a:effectLst/>
                <a:latin typeface="Corbel"/>
                <a:cs typeface="Corbel"/>
              </a:rPr>
              <a:t> attention</a:t>
            </a:r>
            <a:endParaRPr lang="en-GB" sz="4500" b="0" dirty="0">
              <a:effectLst/>
              <a:latin typeface="Corbel"/>
              <a:cs typeface="Corbel"/>
            </a:endParaRPr>
          </a:p>
          <a:p>
            <a:pPr marL="533400" lvl="5"/>
            <a:r>
              <a:rPr lang="nl-BE" sz="3600" b="0" dirty="0">
                <a:solidFill>
                  <a:srgbClr val="7F7F7F"/>
                </a:solidFill>
                <a:effectLst/>
                <a:latin typeface="Corbel"/>
                <a:cs typeface="Corbel"/>
              </a:rPr>
              <a:t>www.acea.be</a:t>
            </a:r>
          </a:p>
          <a:p>
            <a:pPr marL="533400" eaLnBrk="1" hangingPunct="1">
              <a:spcBef>
                <a:spcPct val="50000"/>
              </a:spcBef>
            </a:pPr>
            <a:endParaRPr lang="en-GB" sz="2000" cap="all" dirty="0">
              <a:solidFill>
                <a:srgbClr val="153771"/>
              </a:solidFill>
              <a:latin typeface="Corbel"/>
              <a:cs typeface="Corbel"/>
            </a:endParaRPr>
          </a:p>
        </p:txBody>
      </p:sp>
      <p:cxnSp>
        <p:nvCxnSpPr>
          <p:cNvPr id="5" name="Straight Connector 4"/>
          <p:cNvCxnSpPr>
            <a:cxnSpLocks noChangeShapeType="1"/>
          </p:cNvCxnSpPr>
          <p:nvPr userDrawn="1"/>
        </p:nvCxnSpPr>
        <p:spPr bwMode="auto">
          <a:xfrm>
            <a:off x="6399673" y="1857118"/>
            <a:ext cx="0" cy="1656184"/>
          </a:xfrm>
          <a:prstGeom prst="line">
            <a:avLst/>
          </a:prstGeom>
          <a:noFill/>
          <a:ln w="38100">
            <a:solidFill>
              <a:srgbClr val="15377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40000" dist="20000" dir="5400000" rotWithShape="0">
                    <a:srgbClr val="000000">
                      <a:alpha val="37999"/>
                    </a:srgbClr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4041349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1055440" y="380281"/>
            <a:ext cx="1008112" cy="7536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FFFF"/>
              </a:solidFill>
            </a:endParaRPr>
          </a:p>
        </p:txBody>
      </p:sp>
      <p:sp>
        <p:nvSpPr>
          <p:cNvPr id="11" name="Picture Placeholder 4"/>
          <p:cNvSpPr>
            <a:spLocks noGrp="1"/>
          </p:cNvSpPr>
          <p:nvPr>
            <p:ph type="pic" sz="quarter" idx="14"/>
          </p:nvPr>
        </p:nvSpPr>
        <p:spPr>
          <a:xfrm>
            <a:off x="0" y="1403624"/>
            <a:ext cx="12192000" cy="5193728"/>
          </a:xfrm>
          <a:prstGeom prst="rect">
            <a:avLst/>
          </a:prstGeom>
          <a:effectLst>
            <a:softEdge rad="31750"/>
          </a:effectLst>
        </p:spPr>
        <p:txBody>
          <a:bodyPr/>
          <a:lstStyle>
            <a:lvl1pPr algn="ctr">
              <a:defRPr/>
            </a:lvl1pPr>
          </a:lstStyle>
          <a:p>
            <a:r>
              <a:rPr lang="de-DE"/>
              <a:t>Bild durch Klicken auf Symbol hinzufügen</a:t>
            </a:r>
            <a:endParaRPr lang="en-GB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89D2D49A-B678-49DD-A6F9-08A7BB776F50}" type="slidenum">
              <a:rPr lang="en-GB" smtClean="0">
                <a:solidFill>
                  <a:srgbClr val="FFFFFF"/>
                </a:solidFill>
              </a:rPr>
              <a:pPr/>
              <a:t>‹Nr.›</a:t>
            </a:fld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13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1343472" y="340579"/>
            <a:ext cx="10153128" cy="692497"/>
          </a:xfrm>
          <a:prstGeom prst="rect">
            <a:avLst/>
          </a:prstGeom>
          <a:noFill/>
          <a:ln w="34925">
            <a:noFill/>
          </a:ln>
        </p:spPr>
        <p:txBody>
          <a:bodyPr vert="horz" wrap="square" lIns="0" tIns="0" rIns="0" bIns="0" anchor="ctr">
            <a:normAutofit/>
          </a:bodyPr>
          <a:lstStyle>
            <a:lvl1pPr marL="0" indent="0">
              <a:buNone/>
              <a:defRPr sz="4500" b="0" cap="all" spc="-140" baseline="0">
                <a:solidFill>
                  <a:schemeClr val="tx1"/>
                </a:solidFill>
                <a:latin typeface="Corbel"/>
                <a:cs typeface="Corbel"/>
              </a:defRPr>
            </a:lvl1pPr>
          </a:lstStyle>
          <a:p>
            <a:pPr lvl="0"/>
            <a:r>
              <a:rPr lang="nl-BE" dirty="0"/>
              <a:t>INSERT SLIDE TITLE HERE</a:t>
            </a:r>
          </a:p>
        </p:txBody>
      </p:sp>
      <p:cxnSp>
        <p:nvCxnSpPr>
          <p:cNvPr id="14" name="Straight Connector 13"/>
          <p:cNvCxnSpPr>
            <a:cxnSpLocks noChangeShapeType="1"/>
          </p:cNvCxnSpPr>
          <p:nvPr userDrawn="1"/>
        </p:nvCxnSpPr>
        <p:spPr bwMode="auto">
          <a:xfrm>
            <a:off x="1199456" y="351462"/>
            <a:ext cx="0" cy="753616"/>
          </a:xfrm>
          <a:prstGeom prst="line">
            <a:avLst/>
          </a:prstGeom>
          <a:noFill/>
          <a:ln w="38100">
            <a:solidFill>
              <a:srgbClr val="003478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40000" dist="20000" dir="5400000" rotWithShape="0">
                    <a:srgbClr val="000000">
                      <a:alpha val="37999"/>
                    </a:srgbClr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11617112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 descr="end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5"/>
            <a:ext cx="12192000" cy="6914233"/>
          </a:xfrm>
          <a:prstGeom prst="rect">
            <a:avLst/>
          </a:prstGeom>
        </p:spPr>
      </p:pic>
      <p:sp>
        <p:nvSpPr>
          <p:cNvPr id="4" name="Text Box 3"/>
          <p:cNvSpPr txBox="1">
            <a:spLocks noChangeArrowheads="1"/>
          </p:cNvSpPr>
          <p:nvPr userDrawn="1"/>
        </p:nvSpPr>
        <p:spPr bwMode="auto">
          <a:xfrm>
            <a:off x="6075993" y="1412776"/>
            <a:ext cx="6116015" cy="2592288"/>
          </a:xfrm>
          <a:prstGeom prst="rect">
            <a:avLst/>
          </a:prstGeom>
          <a:gradFill flip="none" rotWithShape="1">
            <a:gsLst>
              <a:gs pos="50000">
                <a:srgbClr val="FFFFFF">
                  <a:alpha val="84000"/>
                </a:srgbClr>
              </a:gs>
              <a:gs pos="0">
                <a:schemeClr val="bg1">
                  <a:alpha val="58000"/>
                </a:schemeClr>
              </a:gs>
              <a:gs pos="100000">
                <a:schemeClr val="bg1"/>
              </a:gs>
            </a:gsLst>
            <a:lin ang="0" scaled="1"/>
            <a:tileRect/>
          </a:gradFill>
          <a:ln>
            <a:noFill/>
          </a:ln>
          <a:effectLst/>
          <a:extLst/>
        </p:spPr>
        <p:txBody>
          <a:bodyPr rot="0" vert="horz" wrap="square" lIns="0" tIns="0" rIns="0" bIns="0" anchor="t" anchorCtr="0" upright="1">
            <a:normAutofit/>
          </a:bodyPr>
          <a:lstStyle/>
          <a:p>
            <a:pPr marL="533400" lvl="5"/>
            <a:endParaRPr lang="en-GB" sz="2000" dirty="0">
              <a:solidFill>
                <a:srgbClr val="000000"/>
              </a:solidFill>
              <a:latin typeface="Corbel"/>
              <a:cs typeface="Corbel"/>
            </a:endParaRPr>
          </a:p>
          <a:p>
            <a:pPr marL="533400" lvl="5"/>
            <a:r>
              <a:rPr lang="en-GB" sz="4500" dirty="0">
                <a:solidFill>
                  <a:srgbClr val="000000"/>
                </a:solidFill>
                <a:latin typeface="Corbel"/>
                <a:cs typeface="Corbel"/>
              </a:rPr>
              <a:t>Thank you for </a:t>
            </a:r>
            <a:br>
              <a:rPr lang="en-GB" sz="4500" dirty="0">
                <a:solidFill>
                  <a:srgbClr val="000000"/>
                </a:solidFill>
                <a:latin typeface="Corbel"/>
                <a:cs typeface="Corbel"/>
              </a:rPr>
            </a:br>
            <a:r>
              <a:rPr lang="en-GB" sz="4500" dirty="0">
                <a:solidFill>
                  <a:srgbClr val="000000"/>
                </a:solidFill>
                <a:latin typeface="Corbel"/>
                <a:cs typeface="Corbel"/>
              </a:rPr>
              <a:t>your attention</a:t>
            </a:r>
          </a:p>
          <a:p>
            <a:pPr marL="533400" lvl="5"/>
            <a:r>
              <a:rPr lang="nl-BE" sz="3600" dirty="0">
                <a:solidFill>
                  <a:srgbClr val="7F7F7F"/>
                </a:solidFill>
                <a:latin typeface="Corbel"/>
                <a:cs typeface="Corbel"/>
              </a:rPr>
              <a:t>www.acea.be</a:t>
            </a:r>
          </a:p>
          <a:p>
            <a:pPr marL="533400">
              <a:spcBef>
                <a:spcPct val="50000"/>
              </a:spcBef>
            </a:pPr>
            <a:endParaRPr lang="en-GB" sz="2000" cap="all" dirty="0">
              <a:solidFill>
                <a:srgbClr val="153771"/>
              </a:solidFill>
              <a:latin typeface="Corbel"/>
              <a:cs typeface="Corbel"/>
            </a:endParaRPr>
          </a:p>
        </p:txBody>
      </p:sp>
      <p:cxnSp>
        <p:nvCxnSpPr>
          <p:cNvPr id="5" name="Straight Connector 4"/>
          <p:cNvCxnSpPr>
            <a:cxnSpLocks noChangeShapeType="1"/>
          </p:cNvCxnSpPr>
          <p:nvPr userDrawn="1"/>
        </p:nvCxnSpPr>
        <p:spPr bwMode="auto">
          <a:xfrm>
            <a:off x="6399673" y="1857118"/>
            <a:ext cx="0" cy="1656184"/>
          </a:xfrm>
          <a:prstGeom prst="line">
            <a:avLst/>
          </a:prstGeom>
          <a:noFill/>
          <a:ln w="38100">
            <a:solidFill>
              <a:srgbClr val="15377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40000" dist="20000" dir="5400000" rotWithShape="0">
                    <a:srgbClr val="000000">
                      <a:alpha val="37999"/>
                    </a:srgbClr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5542178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rma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1055440" y="380281"/>
            <a:ext cx="1008112" cy="7536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FFFF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1343472" y="340579"/>
            <a:ext cx="10153128" cy="692497"/>
          </a:xfrm>
          <a:prstGeom prst="rect">
            <a:avLst/>
          </a:prstGeom>
          <a:noFill/>
          <a:ln w="34925">
            <a:noFill/>
          </a:ln>
        </p:spPr>
        <p:txBody>
          <a:bodyPr vert="horz" wrap="square" lIns="0" tIns="0" rIns="0" bIns="0" anchor="ctr">
            <a:normAutofit/>
          </a:bodyPr>
          <a:lstStyle>
            <a:lvl1pPr marL="0" indent="0">
              <a:buNone/>
              <a:defRPr sz="4500" b="0" cap="all" spc="-140" baseline="0">
                <a:solidFill>
                  <a:schemeClr val="tx1"/>
                </a:solidFill>
                <a:latin typeface="Corbel"/>
                <a:cs typeface="Corbel"/>
              </a:defRPr>
            </a:lvl1pPr>
          </a:lstStyle>
          <a:p>
            <a:pPr lvl="0"/>
            <a:r>
              <a:rPr lang="nl-BE" dirty="0"/>
              <a:t>INSERT SLIDE TITLE HERE</a:t>
            </a:r>
          </a:p>
        </p:txBody>
      </p:sp>
      <p:cxnSp>
        <p:nvCxnSpPr>
          <p:cNvPr id="4" name="Straight Connector 3"/>
          <p:cNvCxnSpPr>
            <a:cxnSpLocks noChangeShapeType="1"/>
          </p:cNvCxnSpPr>
          <p:nvPr userDrawn="1"/>
        </p:nvCxnSpPr>
        <p:spPr bwMode="auto">
          <a:xfrm>
            <a:off x="1167559" y="330196"/>
            <a:ext cx="0" cy="753616"/>
          </a:xfrm>
          <a:prstGeom prst="line">
            <a:avLst/>
          </a:prstGeom>
          <a:noFill/>
          <a:ln w="38100">
            <a:solidFill>
              <a:srgbClr val="003478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40000" dist="20000" dir="5400000" rotWithShape="0">
                    <a:srgbClr val="000000">
                      <a:alpha val="37999"/>
                    </a:srgbClr>
                  </a:outerShdw>
                </a:effectLst>
              </a14:hiddenEffects>
            </a:ext>
          </a:extLst>
        </p:spPr>
      </p:cxnSp>
      <p:sp>
        <p:nvSpPr>
          <p:cNvPr id="2" name="Slide Number Placeholder 1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89D2D49A-B678-49DD-A6F9-08A7BB776F50}" type="slidenum">
              <a:rPr lang="en-GB" smtClean="0">
                <a:solidFill>
                  <a:srgbClr val="FFFFFF"/>
                </a:solidFill>
              </a:rPr>
              <a:pPr/>
              <a:t>‹Nr.›</a:t>
            </a:fld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8" name="Text Placeholder 6"/>
          <p:cNvSpPr>
            <a:spLocks noGrp="1"/>
          </p:cNvSpPr>
          <p:nvPr>
            <p:ph type="body" sz="quarter" idx="14"/>
          </p:nvPr>
        </p:nvSpPr>
        <p:spPr>
          <a:xfrm>
            <a:off x="767414" y="1494892"/>
            <a:ext cx="10729191" cy="4814428"/>
          </a:xfrm>
          <a:prstGeom prst="rect">
            <a:avLst/>
          </a:prstGeom>
        </p:spPr>
        <p:txBody>
          <a:bodyPr vert="horz" lIns="0" tIns="0" rIns="0" bIns="0"/>
          <a:lstStyle>
            <a:lvl1pPr marL="342900" indent="-342900">
              <a:buSzPct val="100000"/>
              <a:buFont typeface="Arial" panose="020B0604020202020204" pitchFamily="34" charset="0"/>
              <a:buChar char="•"/>
              <a:defRPr sz="3000" b="1" cap="none" baseline="0">
                <a:solidFill>
                  <a:srgbClr val="003478"/>
                </a:solidFill>
                <a:latin typeface="Corbel"/>
                <a:cs typeface="Corbel"/>
              </a:defRPr>
            </a:lvl1pPr>
            <a:lvl2pPr marL="800100" indent="-342900">
              <a:buSzPct val="100000"/>
              <a:buFont typeface="Courier New" panose="02070309020205020404" pitchFamily="49" charset="0"/>
              <a:buChar char="o"/>
              <a:defRPr b="0" cap="none" baseline="0">
                <a:latin typeface="Corbel"/>
                <a:cs typeface="Corbel"/>
              </a:defRPr>
            </a:lvl2pPr>
            <a:lvl3pPr marL="1257300" indent="-342900">
              <a:buSzPct val="100000"/>
              <a:buFont typeface="Wingdings" panose="05000000000000000000" pitchFamily="2" charset="2"/>
              <a:buChar char="§"/>
              <a:defRPr sz="2000" b="1" cap="none" baseline="0">
                <a:solidFill>
                  <a:srgbClr val="003478"/>
                </a:solidFill>
                <a:latin typeface="Corbel"/>
                <a:cs typeface="Corbel"/>
              </a:defRPr>
            </a:lvl3pPr>
            <a:lvl4pPr marL="1587600" indent="0">
              <a:spcBef>
                <a:spcPts val="336"/>
              </a:spcBef>
              <a:buSzPct val="50000"/>
              <a:buFont typeface="Arial" panose="020B0604020202020204" pitchFamily="34" charset="0"/>
              <a:buNone/>
              <a:defRPr sz="1400" b="0" cap="none" baseline="0">
                <a:latin typeface="Corbel"/>
                <a:cs typeface="Corbel"/>
              </a:defRPr>
            </a:lvl4pPr>
            <a:lvl5pPr marL="2171700" indent="-342900">
              <a:buSzPct val="50000"/>
              <a:buFont typeface="Lucida Grande"/>
              <a:buChar char="&gt;"/>
              <a:defRPr b="0">
                <a:latin typeface="Corbel"/>
                <a:cs typeface="Corbel"/>
              </a:defRPr>
            </a:lvl5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</p:txBody>
      </p:sp>
    </p:spTree>
    <p:extLst>
      <p:ext uri="{BB962C8B-B14F-4D97-AF65-F5344CB8AC3E}">
        <p14:creationId xmlns:p14="http://schemas.microsoft.com/office/powerpoint/2010/main" val="24688618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- PC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kt 1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490741911"/>
              </p:ext>
            </p:extLst>
          </p:nvPr>
        </p:nvGraphicFramePr>
        <p:xfrm>
          <a:off x="1589" y="1592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8413" name="think-cell Folie" r:id="rId4" imgW="216" imgH="216" progId="TCLayout.ActiveDocument.1">
                  <p:embed/>
                </p:oleObj>
              </mc:Choice>
              <mc:Fallback>
                <p:oleObj name="think-cell Folie" r:id="rId4" imgW="216" imgH="216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9" y="1592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" name="Text Box 3"/>
          <p:cNvSpPr txBox="1">
            <a:spLocks noChangeArrowheads="1"/>
          </p:cNvSpPr>
          <p:nvPr userDrawn="1"/>
        </p:nvSpPr>
        <p:spPr bwMode="auto">
          <a:xfrm>
            <a:off x="0" y="1338769"/>
            <a:ext cx="8976320" cy="4862706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bg1">
                  <a:alpha val="81000"/>
                </a:schemeClr>
              </a:gs>
            </a:gsLst>
            <a:lin ang="0" scaled="0"/>
          </a:gradFill>
          <a:ln>
            <a:noFill/>
          </a:ln>
          <a:extLst/>
        </p:spPr>
        <p:txBody>
          <a:bodyPr rot="0" vert="horz" wrap="square" lIns="0" tIns="0" rIns="0" bIns="0" anchor="t" anchorCtr="0" upright="1">
            <a:normAutofit/>
          </a:bodyPr>
          <a:lstStyle/>
          <a:p>
            <a:pPr marL="533400" lvl="5"/>
            <a:endParaRPr lang="fr-FR" sz="1200" dirty="0">
              <a:solidFill>
                <a:srgbClr val="000000"/>
              </a:solidFill>
              <a:latin typeface="Corbel"/>
              <a:ea typeface="Times New Roman"/>
              <a:cs typeface="Corbel"/>
            </a:endParaRPr>
          </a:p>
        </p:txBody>
      </p:sp>
      <p:cxnSp>
        <p:nvCxnSpPr>
          <p:cNvPr id="5" name="Straight Connector 4"/>
          <p:cNvCxnSpPr>
            <a:cxnSpLocks noChangeShapeType="1"/>
          </p:cNvCxnSpPr>
          <p:nvPr userDrawn="1"/>
        </p:nvCxnSpPr>
        <p:spPr bwMode="auto">
          <a:xfrm>
            <a:off x="426487" y="1368086"/>
            <a:ext cx="0" cy="1340835"/>
          </a:xfrm>
          <a:prstGeom prst="line">
            <a:avLst/>
          </a:prstGeom>
          <a:noFill/>
          <a:ln w="38100">
            <a:solidFill>
              <a:srgbClr val="15377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40000" dist="20000" dir="5400000" rotWithShape="0">
                    <a:srgbClr val="000000">
                      <a:alpha val="37999"/>
                    </a:srgbClr>
                  </a:outerShdw>
                </a:effectLst>
              </a14:hiddenEffects>
            </a:ext>
          </a:extLst>
        </p:spPr>
      </p:cxnSp>
      <p:sp>
        <p:nvSpPr>
          <p:cNvPr id="6" name="Rectangle 5"/>
          <p:cNvSpPr>
            <a:spLocks noChangeArrowheads="1"/>
          </p:cNvSpPr>
          <p:nvPr userDrawn="1"/>
        </p:nvSpPr>
        <p:spPr bwMode="auto">
          <a:xfrm>
            <a:off x="0" y="6196330"/>
            <a:ext cx="12192000" cy="661670"/>
          </a:xfrm>
          <a:prstGeom prst="rect">
            <a:avLst/>
          </a:prstGeom>
          <a:solidFill>
            <a:srgbClr val="003478"/>
          </a:solidFill>
          <a:ln>
            <a:noFill/>
          </a:ln>
          <a:effectLst/>
          <a:extLst/>
        </p:spPr>
        <p:txBody>
          <a:bodyPr rot="0" vert="horz" wrap="square" lIns="91440" tIns="45720" rIns="91440" bIns="45720" anchor="ctr" anchorCtr="0" upright="1">
            <a:noAutofit/>
          </a:bodyPr>
          <a:lstStyle/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7" name="Text Box 2"/>
          <p:cNvSpPr txBox="1"/>
          <p:nvPr userDrawn="1"/>
        </p:nvSpPr>
        <p:spPr>
          <a:xfrm>
            <a:off x="430008" y="6466989"/>
            <a:ext cx="2640293" cy="120352"/>
          </a:xfrm>
          <a:prstGeom prst="rect">
            <a:avLst/>
          </a:prstGeom>
          <a:noFill/>
          <a:ln>
            <a:noFill/>
          </a:ln>
          <a:effectLst/>
          <a:extLst>
            <a:ext uri="{C572A759-6A51-4108-AA02-DFA0A04FC94B}">
              <ma14:wrappingTextBoxFlag xmlns:ma14="http://schemas.microsoft.com/office/mac/drawingml/2011/main" xmlns=""/>
            </a:ext>
          </a:extLst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Aft>
                <a:spcPts val="0"/>
              </a:spcAft>
            </a:pPr>
            <a:endParaRPr lang="fr-FR" sz="1400" b="1" dirty="0">
              <a:solidFill>
                <a:srgbClr val="000000"/>
              </a:solidFill>
              <a:ea typeface="Times New Roman"/>
              <a:cs typeface="Corbel"/>
            </a:endParaRP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20539" y="6675255"/>
            <a:ext cx="165100" cy="128016"/>
          </a:xfrm>
          <a:prstGeom prst="rect">
            <a:avLst/>
          </a:prstGeom>
        </p:spPr>
      </p:pic>
      <p:sp>
        <p:nvSpPr>
          <p:cNvPr id="20" name="Title 19"/>
          <p:cNvSpPr>
            <a:spLocks noGrp="1"/>
          </p:cNvSpPr>
          <p:nvPr>
            <p:ph type="title" hasCustomPrompt="1"/>
          </p:nvPr>
        </p:nvSpPr>
        <p:spPr>
          <a:xfrm>
            <a:off x="433292" y="1363866"/>
            <a:ext cx="8471021" cy="778568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4500" b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insert title</a:t>
            </a:r>
            <a:endParaRPr lang="en-GB" dirty="0"/>
          </a:p>
        </p:txBody>
      </p:sp>
      <p:sp>
        <p:nvSpPr>
          <p:cNvPr id="29" name="Text Placeholder 28"/>
          <p:cNvSpPr>
            <a:spLocks noGrp="1"/>
          </p:cNvSpPr>
          <p:nvPr>
            <p:ph type="body" sz="quarter" idx="10" hasCustomPrompt="1"/>
          </p:nvPr>
        </p:nvSpPr>
        <p:spPr>
          <a:xfrm>
            <a:off x="433292" y="2156330"/>
            <a:ext cx="8471021" cy="75640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900" b="0">
                <a:solidFill>
                  <a:srgbClr val="7F7F7F"/>
                </a:solidFill>
                <a:latin typeface="+mj-lt"/>
              </a:defRPr>
            </a:lvl1pPr>
            <a:lvl2pPr marL="0" indent="0">
              <a:spcBef>
                <a:spcPts val="0"/>
              </a:spcBef>
              <a:buSzPct val="25000"/>
              <a:buFont typeface="Corbel" panose="020B0503020204020204" pitchFamily="34" charset="0"/>
              <a:buNone/>
              <a:defRPr sz="3200">
                <a:solidFill>
                  <a:srgbClr val="7F7F7F"/>
                </a:solidFill>
              </a:defRPr>
            </a:lvl2pPr>
            <a:lvl3pPr marL="0" indent="0">
              <a:spcBef>
                <a:spcPts val="1200"/>
              </a:spcBef>
              <a:buNone/>
              <a:defRPr sz="2000" cap="all" baseline="0">
                <a:solidFill>
                  <a:srgbClr val="155396"/>
                </a:solidFill>
              </a:defRPr>
            </a:lvl3pPr>
            <a:lvl4pPr marL="0" indent="11113">
              <a:spcBef>
                <a:spcPts val="600"/>
              </a:spcBef>
              <a:defRPr sz="1400" b="1">
                <a:latin typeface="+mn-lt"/>
              </a:defRPr>
            </a:lvl4pPr>
            <a:lvl5pPr marL="0" indent="0">
              <a:buNone/>
              <a:defRPr sz="1400">
                <a:latin typeface="+mn-lt"/>
              </a:defRPr>
            </a:lvl5pPr>
          </a:lstStyle>
          <a:p>
            <a:pPr lvl="0"/>
            <a:r>
              <a:rPr lang="en-US" dirty="0"/>
              <a:t>Subtitle</a:t>
            </a:r>
          </a:p>
          <a:p>
            <a:pPr lvl="1"/>
            <a:endParaRPr lang="en-US" dirty="0"/>
          </a:p>
        </p:txBody>
      </p:sp>
      <p:sp>
        <p:nvSpPr>
          <p:cNvPr id="30" name="Text Placeholder 28"/>
          <p:cNvSpPr>
            <a:spLocks noGrp="1"/>
          </p:cNvSpPr>
          <p:nvPr>
            <p:ph type="body" sz="quarter" idx="11" hasCustomPrompt="1"/>
          </p:nvPr>
        </p:nvSpPr>
        <p:spPr>
          <a:xfrm>
            <a:off x="426492" y="3403866"/>
            <a:ext cx="8477823" cy="36267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000" b="0" cap="all" baseline="0">
                <a:solidFill>
                  <a:srgbClr val="155396"/>
                </a:solidFill>
                <a:latin typeface="+mj-lt"/>
              </a:defRPr>
            </a:lvl1pPr>
            <a:lvl2pPr marL="0" indent="0">
              <a:buNone/>
              <a:defRPr sz="3200">
                <a:solidFill>
                  <a:srgbClr val="7F7F7F"/>
                </a:solidFill>
              </a:defRPr>
            </a:lvl2pPr>
            <a:lvl3pPr marL="0" indent="0">
              <a:spcBef>
                <a:spcPts val="1200"/>
              </a:spcBef>
              <a:buNone/>
              <a:defRPr sz="2000" cap="all" baseline="0">
                <a:solidFill>
                  <a:srgbClr val="155396"/>
                </a:solidFill>
              </a:defRPr>
            </a:lvl3pPr>
            <a:lvl4pPr marL="0" indent="11113">
              <a:spcBef>
                <a:spcPts val="600"/>
              </a:spcBef>
              <a:defRPr sz="1400" b="1">
                <a:latin typeface="+mn-lt"/>
              </a:defRPr>
            </a:lvl4pPr>
            <a:lvl5pPr marL="0" indent="0">
              <a:buNone/>
              <a:defRPr sz="1400">
                <a:latin typeface="+mn-lt"/>
              </a:defRPr>
            </a:lvl5pPr>
          </a:lstStyle>
          <a:p>
            <a:pPr lvl="0"/>
            <a:r>
              <a:rPr lang="en-US" dirty="0"/>
              <a:t>Event Name</a:t>
            </a:r>
          </a:p>
        </p:txBody>
      </p:sp>
      <p:sp>
        <p:nvSpPr>
          <p:cNvPr id="31" name="Text Placeholder 28"/>
          <p:cNvSpPr>
            <a:spLocks noGrp="1"/>
          </p:cNvSpPr>
          <p:nvPr>
            <p:ph type="body" sz="quarter" idx="12" hasCustomPrompt="1"/>
          </p:nvPr>
        </p:nvSpPr>
        <p:spPr>
          <a:xfrm>
            <a:off x="426491" y="4028421"/>
            <a:ext cx="8477825" cy="39849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000" b="0" cap="all" baseline="0">
                <a:solidFill>
                  <a:srgbClr val="155396"/>
                </a:solidFill>
                <a:latin typeface="+mj-lt"/>
              </a:defRPr>
            </a:lvl1pPr>
            <a:lvl2pPr marL="0" indent="0">
              <a:buNone/>
              <a:defRPr sz="3200">
                <a:solidFill>
                  <a:srgbClr val="7F7F7F"/>
                </a:solidFill>
              </a:defRPr>
            </a:lvl2pPr>
            <a:lvl3pPr marL="0" indent="0">
              <a:spcBef>
                <a:spcPts val="1200"/>
              </a:spcBef>
              <a:buNone/>
              <a:defRPr sz="2000" cap="all" baseline="0">
                <a:solidFill>
                  <a:srgbClr val="155396"/>
                </a:solidFill>
              </a:defRPr>
            </a:lvl3pPr>
            <a:lvl4pPr marL="0" indent="11113">
              <a:spcBef>
                <a:spcPts val="600"/>
              </a:spcBef>
              <a:defRPr sz="1400" b="1">
                <a:latin typeface="+mn-lt"/>
              </a:defRPr>
            </a:lvl4pPr>
            <a:lvl5pPr marL="0" indent="0">
              <a:buNone/>
              <a:defRPr sz="1400">
                <a:latin typeface="+mn-lt"/>
              </a:defRPr>
            </a:lvl5pPr>
          </a:lstStyle>
          <a:p>
            <a:pPr lvl="0"/>
            <a:r>
              <a:rPr lang="en-US" dirty="0"/>
              <a:t>Location</a:t>
            </a:r>
          </a:p>
        </p:txBody>
      </p:sp>
      <p:sp>
        <p:nvSpPr>
          <p:cNvPr id="32" name="Text Placeholder 28"/>
          <p:cNvSpPr>
            <a:spLocks noGrp="1"/>
          </p:cNvSpPr>
          <p:nvPr>
            <p:ph type="body" sz="quarter" idx="13" hasCustomPrompt="1"/>
          </p:nvPr>
        </p:nvSpPr>
        <p:spPr>
          <a:xfrm>
            <a:off x="426487" y="4882229"/>
            <a:ext cx="5627608" cy="32186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 b="1">
                <a:solidFill>
                  <a:schemeClr val="tx1"/>
                </a:solidFill>
                <a:latin typeface="+mj-lt"/>
              </a:defRPr>
            </a:lvl1pPr>
            <a:lvl2pPr marL="0" indent="0">
              <a:buNone/>
              <a:defRPr sz="3200">
                <a:solidFill>
                  <a:srgbClr val="7F7F7F"/>
                </a:solidFill>
              </a:defRPr>
            </a:lvl2pPr>
            <a:lvl3pPr marL="0" indent="0">
              <a:spcBef>
                <a:spcPts val="1200"/>
              </a:spcBef>
              <a:buNone/>
              <a:defRPr sz="2000" cap="all" baseline="0">
                <a:solidFill>
                  <a:srgbClr val="155396"/>
                </a:solidFill>
              </a:defRPr>
            </a:lvl3pPr>
            <a:lvl4pPr marL="0" indent="11113">
              <a:spcBef>
                <a:spcPts val="600"/>
              </a:spcBef>
              <a:defRPr sz="1400" b="1">
                <a:latin typeface="+mn-lt"/>
              </a:defRPr>
            </a:lvl4pPr>
            <a:lvl5pPr marL="0" indent="0">
              <a:buNone/>
              <a:defRPr sz="1400">
                <a:latin typeface="+mn-lt"/>
              </a:defRPr>
            </a:lvl5pPr>
          </a:lstStyle>
          <a:p>
            <a:pPr lvl="0"/>
            <a:r>
              <a:rPr lang="en-US" dirty="0"/>
              <a:t>First Name Last Name</a:t>
            </a:r>
          </a:p>
        </p:txBody>
      </p:sp>
      <p:sp>
        <p:nvSpPr>
          <p:cNvPr id="33" name="Text Placeholder 28"/>
          <p:cNvSpPr>
            <a:spLocks noGrp="1"/>
          </p:cNvSpPr>
          <p:nvPr>
            <p:ph type="body" sz="quarter" idx="14" hasCustomPrompt="1"/>
          </p:nvPr>
        </p:nvSpPr>
        <p:spPr>
          <a:xfrm>
            <a:off x="426487" y="5240015"/>
            <a:ext cx="5627608" cy="40376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 b="0">
                <a:solidFill>
                  <a:schemeClr val="tx1"/>
                </a:solidFill>
                <a:latin typeface="+mj-lt"/>
              </a:defRPr>
            </a:lvl1pPr>
            <a:lvl2pPr marL="0" indent="0">
              <a:buNone/>
              <a:defRPr sz="3200">
                <a:solidFill>
                  <a:srgbClr val="7F7F7F"/>
                </a:solidFill>
              </a:defRPr>
            </a:lvl2pPr>
            <a:lvl3pPr marL="0" indent="0">
              <a:spcBef>
                <a:spcPts val="1200"/>
              </a:spcBef>
              <a:buNone/>
              <a:defRPr sz="2000" cap="all" baseline="0">
                <a:solidFill>
                  <a:srgbClr val="155396"/>
                </a:solidFill>
              </a:defRPr>
            </a:lvl3pPr>
            <a:lvl4pPr marL="0" indent="11113">
              <a:spcBef>
                <a:spcPts val="600"/>
              </a:spcBef>
              <a:defRPr sz="1400" b="1">
                <a:latin typeface="+mn-lt"/>
              </a:defRPr>
            </a:lvl4pPr>
            <a:lvl5pPr marL="0" indent="0">
              <a:buNone/>
              <a:defRPr sz="1400">
                <a:latin typeface="+mn-lt"/>
              </a:defRPr>
            </a:lvl5pPr>
          </a:lstStyle>
          <a:p>
            <a:pPr lvl="0"/>
            <a:r>
              <a:rPr lang="en-US" dirty="0"/>
              <a:t>Job title</a:t>
            </a:r>
            <a:endParaRPr lang="en-GB" dirty="0"/>
          </a:p>
        </p:txBody>
      </p:sp>
      <p:sp>
        <p:nvSpPr>
          <p:cNvPr id="38" name="TextBox 37"/>
          <p:cNvSpPr txBox="1"/>
          <p:nvPr userDrawn="1"/>
        </p:nvSpPr>
        <p:spPr>
          <a:xfrm>
            <a:off x="433295" y="2912739"/>
            <a:ext cx="4438575" cy="37225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endParaRPr lang="en-GB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12437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- No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3"/>
          <p:cNvSpPr txBox="1">
            <a:spLocks noChangeArrowheads="1"/>
          </p:cNvSpPr>
          <p:nvPr userDrawn="1"/>
        </p:nvSpPr>
        <p:spPr bwMode="auto">
          <a:xfrm>
            <a:off x="0" y="1333624"/>
            <a:ext cx="6096000" cy="4862706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bg1">
                  <a:alpha val="81000"/>
                </a:schemeClr>
              </a:gs>
            </a:gsLst>
            <a:lin ang="0" scaled="0"/>
          </a:gradFill>
          <a:ln>
            <a:noFill/>
          </a:ln>
          <a:extLst/>
        </p:spPr>
        <p:txBody>
          <a:bodyPr rot="0" vert="horz" wrap="square" lIns="0" tIns="0" rIns="0" bIns="0" anchor="t" anchorCtr="0" upright="1">
            <a:normAutofit/>
          </a:bodyPr>
          <a:lstStyle/>
          <a:p>
            <a:pPr marL="533400" lvl="5"/>
            <a:endParaRPr lang="fr-FR" sz="1200" dirty="0">
              <a:solidFill>
                <a:srgbClr val="000000"/>
              </a:solidFill>
              <a:latin typeface="Corbel"/>
              <a:ea typeface="Times New Roman"/>
              <a:cs typeface="Corbel"/>
            </a:endParaRPr>
          </a:p>
        </p:txBody>
      </p:sp>
      <p:sp>
        <p:nvSpPr>
          <p:cNvPr id="6" name="Rectangle 5"/>
          <p:cNvSpPr>
            <a:spLocks noChangeArrowheads="1"/>
          </p:cNvSpPr>
          <p:nvPr userDrawn="1"/>
        </p:nvSpPr>
        <p:spPr bwMode="auto">
          <a:xfrm>
            <a:off x="0" y="6196330"/>
            <a:ext cx="12192000" cy="661670"/>
          </a:xfrm>
          <a:prstGeom prst="rect">
            <a:avLst/>
          </a:prstGeom>
          <a:solidFill>
            <a:srgbClr val="003478"/>
          </a:solidFill>
          <a:ln>
            <a:noFill/>
          </a:ln>
          <a:effectLst/>
          <a:extLst/>
        </p:spPr>
        <p:txBody>
          <a:bodyPr rot="0" vert="horz" wrap="square" lIns="91440" tIns="45720" rIns="91440" bIns="45720" anchor="ctr" anchorCtr="0" upright="1">
            <a:noAutofit/>
          </a:bodyPr>
          <a:lstStyle/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7" name="Text Box 2"/>
          <p:cNvSpPr txBox="1"/>
          <p:nvPr userDrawn="1"/>
        </p:nvSpPr>
        <p:spPr>
          <a:xfrm>
            <a:off x="407708" y="6431072"/>
            <a:ext cx="2640293" cy="120352"/>
          </a:xfrm>
          <a:prstGeom prst="rect">
            <a:avLst/>
          </a:prstGeom>
          <a:noFill/>
          <a:ln>
            <a:noFill/>
          </a:ln>
          <a:effectLst/>
          <a:extLst>
            <a:ext uri="{C572A759-6A51-4108-AA02-DFA0A04FC94B}">
              <ma14:wrappingTextBoxFlag xmlns:ma14="http://schemas.microsoft.com/office/mac/drawingml/2011/main" xmlns=""/>
            </a:ext>
          </a:extLst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Aft>
                <a:spcPts val="0"/>
              </a:spcAft>
            </a:pPr>
            <a:fld id="{8CD14924-49D1-44BB-8A6D-BFDD25C65231}" type="datetime2">
              <a:rPr lang="en-GB" sz="1050" b="1" smtClean="0">
                <a:solidFill>
                  <a:srgbClr val="FFFFFF"/>
                </a:solidFill>
                <a:ea typeface="Times New Roman"/>
                <a:cs typeface="Corbel"/>
              </a:rPr>
              <a:pPr>
                <a:spcAft>
                  <a:spcPts val="0"/>
                </a:spcAft>
              </a:pPr>
              <a:t>Wednesday, 01 May 2019</a:t>
            </a:fld>
            <a:endParaRPr lang="fr-FR" sz="1400" b="1" dirty="0">
              <a:solidFill>
                <a:srgbClr val="000000"/>
              </a:solidFill>
              <a:ea typeface="Times New Roman"/>
              <a:cs typeface="Corbel"/>
            </a:endParaRP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20539" y="6675255"/>
            <a:ext cx="165100" cy="128016"/>
          </a:xfrm>
          <a:prstGeom prst="rect">
            <a:avLst/>
          </a:prstGeom>
        </p:spPr>
      </p:pic>
      <p:sp>
        <p:nvSpPr>
          <p:cNvPr id="16" name="Title 19"/>
          <p:cNvSpPr>
            <a:spLocks noGrp="1"/>
          </p:cNvSpPr>
          <p:nvPr>
            <p:ph type="title" hasCustomPrompt="1"/>
          </p:nvPr>
        </p:nvSpPr>
        <p:spPr>
          <a:xfrm>
            <a:off x="433292" y="1363866"/>
            <a:ext cx="10703269" cy="778568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4500" b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insert Title</a:t>
            </a:r>
            <a:endParaRPr lang="en-GB" dirty="0"/>
          </a:p>
        </p:txBody>
      </p:sp>
      <p:sp>
        <p:nvSpPr>
          <p:cNvPr id="17" name="Text Placeholder 28"/>
          <p:cNvSpPr>
            <a:spLocks noGrp="1"/>
          </p:cNvSpPr>
          <p:nvPr>
            <p:ph type="body" sz="quarter" idx="10" hasCustomPrompt="1"/>
          </p:nvPr>
        </p:nvSpPr>
        <p:spPr>
          <a:xfrm>
            <a:off x="433292" y="2156330"/>
            <a:ext cx="10703269" cy="75640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600" b="0">
                <a:solidFill>
                  <a:srgbClr val="7F7F7F"/>
                </a:solidFill>
                <a:latin typeface="+mj-lt"/>
              </a:defRPr>
            </a:lvl1pPr>
            <a:lvl2pPr marL="0" indent="0">
              <a:spcBef>
                <a:spcPts val="0"/>
              </a:spcBef>
              <a:buSzPct val="25000"/>
              <a:buFont typeface="Corbel" panose="020B0503020204020204" pitchFamily="34" charset="0"/>
              <a:buNone/>
              <a:defRPr sz="3200">
                <a:solidFill>
                  <a:srgbClr val="7F7F7F"/>
                </a:solidFill>
              </a:defRPr>
            </a:lvl2pPr>
            <a:lvl3pPr marL="0" indent="0">
              <a:spcBef>
                <a:spcPts val="1200"/>
              </a:spcBef>
              <a:buNone/>
              <a:defRPr sz="2000" cap="all" baseline="0">
                <a:solidFill>
                  <a:srgbClr val="155396"/>
                </a:solidFill>
              </a:defRPr>
            </a:lvl3pPr>
            <a:lvl4pPr marL="0" indent="11113">
              <a:spcBef>
                <a:spcPts val="600"/>
              </a:spcBef>
              <a:defRPr sz="1400" b="1">
                <a:latin typeface="+mn-lt"/>
              </a:defRPr>
            </a:lvl4pPr>
            <a:lvl5pPr marL="0" indent="0">
              <a:buNone/>
              <a:defRPr sz="1400">
                <a:latin typeface="+mn-lt"/>
              </a:defRPr>
            </a:lvl5pPr>
          </a:lstStyle>
          <a:p>
            <a:pPr lvl="0"/>
            <a:r>
              <a:rPr lang="en-US" dirty="0"/>
              <a:t>Subtitle</a:t>
            </a:r>
          </a:p>
          <a:p>
            <a:pPr lvl="1"/>
            <a:endParaRPr lang="en-US" dirty="0"/>
          </a:p>
        </p:txBody>
      </p:sp>
      <p:sp>
        <p:nvSpPr>
          <p:cNvPr id="18" name="Text Placeholder 28"/>
          <p:cNvSpPr>
            <a:spLocks noGrp="1"/>
          </p:cNvSpPr>
          <p:nvPr>
            <p:ph type="body" sz="quarter" idx="11" hasCustomPrompt="1"/>
          </p:nvPr>
        </p:nvSpPr>
        <p:spPr>
          <a:xfrm>
            <a:off x="433292" y="3189537"/>
            <a:ext cx="10703271" cy="77723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000" b="0" cap="all" baseline="0">
                <a:solidFill>
                  <a:srgbClr val="155396"/>
                </a:solidFill>
                <a:latin typeface="+mj-lt"/>
              </a:defRPr>
            </a:lvl1pPr>
            <a:lvl2pPr marL="0" indent="0">
              <a:buNone/>
              <a:defRPr sz="3200">
                <a:solidFill>
                  <a:srgbClr val="7F7F7F"/>
                </a:solidFill>
              </a:defRPr>
            </a:lvl2pPr>
            <a:lvl3pPr marL="0" indent="0">
              <a:spcBef>
                <a:spcPts val="1200"/>
              </a:spcBef>
              <a:buNone/>
              <a:defRPr sz="2000" cap="all" baseline="0">
                <a:solidFill>
                  <a:srgbClr val="155396"/>
                </a:solidFill>
              </a:defRPr>
            </a:lvl3pPr>
            <a:lvl4pPr marL="0" indent="11113">
              <a:spcBef>
                <a:spcPts val="600"/>
              </a:spcBef>
              <a:defRPr sz="1400" b="1">
                <a:latin typeface="+mn-lt"/>
              </a:defRPr>
            </a:lvl4pPr>
            <a:lvl5pPr marL="0" indent="0">
              <a:buNone/>
              <a:defRPr sz="1400">
                <a:latin typeface="+mn-lt"/>
              </a:defRPr>
            </a:lvl5pPr>
          </a:lstStyle>
          <a:p>
            <a:pPr lvl="0"/>
            <a:r>
              <a:rPr lang="en-US" dirty="0"/>
              <a:t>Event Name</a:t>
            </a:r>
          </a:p>
        </p:txBody>
      </p:sp>
      <p:sp>
        <p:nvSpPr>
          <p:cNvPr id="19" name="Text Placeholder 28"/>
          <p:cNvSpPr>
            <a:spLocks noGrp="1"/>
          </p:cNvSpPr>
          <p:nvPr>
            <p:ph type="body" sz="quarter" idx="12" hasCustomPrompt="1"/>
          </p:nvPr>
        </p:nvSpPr>
        <p:spPr>
          <a:xfrm>
            <a:off x="433292" y="3970347"/>
            <a:ext cx="10703271" cy="45656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000" b="0" cap="all" baseline="0">
                <a:solidFill>
                  <a:srgbClr val="155396"/>
                </a:solidFill>
                <a:latin typeface="+mj-lt"/>
              </a:defRPr>
            </a:lvl1pPr>
            <a:lvl2pPr marL="0" indent="0">
              <a:buNone/>
              <a:defRPr sz="3200">
                <a:solidFill>
                  <a:srgbClr val="7F7F7F"/>
                </a:solidFill>
              </a:defRPr>
            </a:lvl2pPr>
            <a:lvl3pPr marL="0" indent="0">
              <a:spcBef>
                <a:spcPts val="1200"/>
              </a:spcBef>
              <a:buNone/>
              <a:defRPr sz="2000" cap="all" baseline="0">
                <a:solidFill>
                  <a:srgbClr val="155396"/>
                </a:solidFill>
              </a:defRPr>
            </a:lvl3pPr>
            <a:lvl4pPr marL="0" indent="11113">
              <a:spcBef>
                <a:spcPts val="600"/>
              </a:spcBef>
              <a:defRPr sz="1400" b="1">
                <a:latin typeface="+mn-lt"/>
              </a:defRPr>
            </a:lvl4pPr>
            <a:lvl5pPr marL="0" indent="0">
              <a:buNone/>
              <a:defRPr sz="1400">
                <a:latin typeface="+mn-lt"/>
              </a:defRPr>
            </a:lvl5pPr>
          </a:lstStyle>
          <a:p>
            <a:pPr lvl="0"/>
            <a:r>
              <a:rPr lang="en-US" dirty="0"/>
              <a:t>Location</a:t>
            </a:r>
          </a:p>
        </p:txBody>
      </p:sp>
      <p:sp>
        <p:nvSpPr>
          <p:cNvPr id="20" name="Text Placeholder 28"/>
          <p:cNvSpPr>
            <a:spLocks noGrp="1"/>
          </p:cNvSpPr>
          <p:nvPr>
            <p:ph type="body" sz="quarter" idx="13" hasCustomPrompt="1"/>
          </p:nvPr>
        </p:nvSpPr>
        <p:spPr>
          <a:xfrm>
            <a:off x="426494" y="4882229"/>
            <a:ext cx="10710071" cy="32186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 b="1">
                <a:solidFill>
                  <a:schemeClr val="tx1"/>
                </a:solidFill>
                <a:latin typeface="+mj-lt"/>
              </a:defRPr>
            </a:lvl1pPr>
            <a:lvl2pPr marL="0" indent="0">
              <a:buNone/>
              <a:defRPr sz="3200">
                <a:solidFill>
                  <a:srgbClr val="7F7F7F"/>
                </a:solidFill>
              </a:defRPr>
            </a:lvl2pPr>
            <a:lvl3pPr marL="0" indent="0">
              <a:spcBef>
                <a:spcPts val="1200"/>
              </a:spcBef>
              <a:buNone/>
              <a:defRPr sz="1400" b="1" cap="none" baseline="0">
                <a:solidFill>
                  <a:schemeClr val="tx1"/>
                </a:solidFill>
              </a:defRPr>
            </a:lvl3pPr>
            <a:lvl4pPr marL="0" indent="0">
              <a:spcBef>
                <a:spcPts val="600"/>
              </a:spcBef>
              <a:defRPr sz="1400" b="1">
                <a:latin typeface="+mn-lt"/>
              </a:defRPr>
            </a:lvl4pPr>
            <a:lvl5pPr marL="0" indent="0">
              <a:buNone/>
              <a:defRPr sz="1400" b="1">
                <a:latin typeface="+mn-lt"/>
              </a:defRPr>
            </a:lvl5pPr>
          </a:lstStyle>
          <a:p>
            <a:pPr lvl="0"/>
            <a:r>
              <a:rPr lang="en-US" dirty="0"/>
              <a:t>First Name Last Name</a:t>
            </a:r>
          </a:p>
        </p:txBody>
      </p:sp>
      <p:sp>
        <p:nvSpPr>
          <p:cNvPr id="21" name="Text Placeholder 28"/>
          <p:cNvSpPr>
            <a:spLocks noGrp="1"/>
          </p:cNvSpPr>
          <p:nvPr>
            <p:ph type="body" sz="quarter" idx="14" hasCustomPrompt="1"/>
          </p:nvPr>
        </p:nvSpPr>
        <p:spPr>
          <a:xfrm>
            <a:off x="426492" y="5240015"/>
            <a:ext cx="5627607" cy="40376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 b="0">
                <a:solidFill>
                  <a:schemeClr val="tx1"/>
                </a:solidFill>
                <a:latin typeface="+mj-lt"/>
              </a:defRPr>
            </a:lvl1pPr>
            <a:lvl2pPr marL="0" indent="0">
              <a:buNone/>
              <a:defRPr sz="3200">
                <a:solidFill>
                  <a:srgbClr val="7F7F7F"/>
                </a:solidFill>
              </a:defRPr>
            </a:lvl2pPr>
            <a:lvl3pPr marL="0" indent="0">
              <a:spcBef>
                <a:spcPts val="1200"/>
              </a:spcBef>
              <a:buNone/>
              <a:defRPr sz="2000" cap="all" baseline="0">
                <a:solidFill>
                  <a:srgbClr val="155396"/>
                </a:solidFill>
              </a:defRPr>
            </a:lvl3pPr>
            <a:lvl4pPr marL="0" indent="11113">
              <a:spcBef>
                <a:spcPts val="600"/>
              </a:spcBef>
              <a:defRPr sz="1400" b="1">
                <a:latin typeface="+mn-lt"/>
              </a:defRPr>
            </a:lvl4pPr>
            <a:lvl5pPr marL="0" indent="0">
              <a:buNone/>
              <a:defRPr sz="1400">
                <a:latin typeface="+mn-lt"/>
              </a:defRPr>
            </a:lvl5pPr>
          </a:lstStyle>
          <a:p>
            <a:pPr lvl="0"/>
            <a:r>
              <a:rPr lang="en-US" dirty="0"/>
              <a:t>Job title</a:t>
            </a:r>
            <a:endParaRPr lang="en-GB" dirty="0"/>
          </a:p>
        </p:txBody>
      </p:sp>
      <p:cxnSp>
        <p:nvCxnSpPr>
          <p:cNvPr id="22" name="Straight Connector 21"/>
          <p:cNvCxnSpPr>
            <a:cxnSpLocks noChangeShapeType="1"/>
          </p:cNvCxnSpPr>
          <p:nvPr userDrawn="1"/>
        </p:nvCxnSpPr>
        <p:spPr bwMode="auto">
          <a:xfrm>
            <a:off x="426488" y="1605317"/>
            <a:ext cx="0" cy="1008112"/>
          </a:xfrm>
          <a:prstGeom prst="line">
            <a:avLst/>
          </a:prstGeom>
          <a:noFill/>
          <a:ln w="38100">
            <a:solidFill>
              <a:srgbClr val="15377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40000" dist="20000" dir="5400000" rotWithShape="0">
                    <a:srgbClr val="000000">
                      <a:alpha val="37999"/>
                    </a:srgbClr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14175459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slide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Straight Connector 9"/>
          <p:cNvCxnSpPr>
            <a:cxnSpLocks noChangeShapeType="1"/>
          </p:cNvCxnSpPr>
          <p:nvPr userDrawn="1"/>
        </p:nvCxnSpPr>
        <p:spPr bwMode="auto">
          <a:xfrm>
            <a:off x="2848839" y="2230291"/>
            <a:ext cx="0" cy="1008112"/>
          </a:xfrm>
          <a:prstGeom prst="line">
            <a:avLst/>
          </a:prstGeom>
          <a:noFill/>
          <a:ln w="38100">
            <a:solidFill>
              <a:srgbClr val="15377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40000" dist="20000" dir="5400000" rotWithShape="0">
                    <a:srgbClr val="000000">
                      <a:alpha val="37999"/>
                    </a:srgbClr>
                  </a:outerShdw>
                </a:effectLst>
              </a14:hiddenEffects>
            </a:ext>
          </a:extLst>
        </p:spPr>
      </p:cxnSp>
      <p:sp>
        <p:nvSpPr>
          <p:cNvPr id="11" name="Title 19"/>
          <p:cNvSpPr txBox="1">
            <a:spLocks/>
          </p:cNvSpPr>
          <p:nvPr userDrawn="1"/>
        </p:nvSpPr>
        <p:spPr>
          <a:xfrm>
            <a:off x="2855640" y="1988840"/>
            <a:ext cx="5631269" cy="778568"/>
          </a:xfrm>
          <a:prstGeom prst="rect">
            <a:avLst/>
          </a:prstGeom>
        </p:spPr>
        <p:txBody>
          <a:bodyPr>
            <a:norm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500" b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3399"/>
                </a:solidFill>
                <a:latin typeface="Verdana" pitchFamily="34" charset="0"/>
                <a:cs typeface="Times New Roman" pitchFamily="18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3399"/>
                </a:solidFill>
                <a:latin typeface="Verdana" pitchFamily="34" charset="0"/>
                <a:cs typeface="Times New Roman" pitchFamily="18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3399"/>
                </a:solidFill>
                <a:latin typeface="Verdana" pitchFamily="34" charset="0"/>
                <a:cs typeface="Times New Roman" pitchFamily="18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3399"/>
                </a:solidFill>
                <a:latin typeface="Verdana" pitchFamily="34" charset="0"/>
                <a:cs typeface="Times New Roman" pitchFamily="18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3399"/>
                </a:solidFill>
                <a:latin typeface="Verdana" pitchFamily="34" charset="0"/>
                <a:cs typeface="Times New Roman" pitchFamily="18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3399"/>
                </a:solidFill>
                <a:latin typeface="Verdana" pitchFamily="34" charset="0"/>
                <a:cs typeface="Times New Roman" pitchFamily="18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3399"/>
                </a:solidFill>
                <a:latin typeface="Verdana" pitchFamily="34" charset="0"/>
                <a:cs typeface="Times New Roman" pitchFamily="18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3399"/>
                </a:solidFill>
                <a:latin typeface="Verdana" pitchFamily="34" charset="0"/>
                <a:cs typeface="Times New Roman" pitchFamily="18" charset="0"/>
              </a:defRPr>
            </a:lvl9pPr>
          </a:lstStyle>
          <a:p>
            <a:endParaRPr lang="en-GB" kern="0" dirty="0">
              <a:solidFill>
                <a:srgbClr val="000000"/>
              </a:solidFill>
            </a:endParaRPr>
          </a:p>
        </p:txBody>
      </p:sp>
      <p:sp>
        <p:nvSpPr>
          <p:cNvPr id="12" name="Text Placeholder 28"/>
          <p:cNvSpPr>
            <a:spLocks noGrp="1"/>
          </p:cNvSpPr>
          <p:nvPr>
            <p:ph type="body" sz="quarter" idx="11" hasCustomPrompt="1"/>
          </p:nvPr>
        </p:nvSpPr>
        <p:spPr>
          <a:xfrm>
            <a:off x="2851197" y="2781304"/>
            <a:ext cx="5630313" cy="75640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600" b="0">
                <a:solidFill>
                  <a:srgbClr val="7F7F7F"/>
                </a:solidFill>
                <a:latin typeface="+mj-lt"/>
              </a:defRPr>
            </a:lvl1pPr>
            <a:lvl2pPr marL="0" indent="0">
              <a:spcBef>
                <a:spcPts val="0"/>
              </a:spcBef>
              <a:buSzPct val="25000"/>
              <a:buFont typeface="Corbel" panose="020B0503020204020204" pitchFamily="34" charset="0"/>
              <a:buNone/>
              <a:defRPr sz="3200">
                <a:solidFill>
                  <a:srgbClr val="7F7F7F"/>
                </a:solidFill>
              </a:defRPr>
            </a:lvl2pPr>
            <a:lvl3pPr marL="0" indent="0">
              <a:spcBef>
                <a:spcPts val="1200"/>
              </a:spcBef>
              <a:buNone/>
              <a:defRPr sz="2000" cap="all" baseline="0">
                <a:solidFill>
                  <a:srgbClr val="155396"/>
                </a:solidFill>
              </a:defRPr>
            </a:lvl3pPr>
            <a:lvl4pPr marL="0" indent="11113">
              <a:spcBef>
                <a:spcPts val="600"/>
              </a:spcBef>
              <a:defRPr sz="1400" b="1">
                <a:latin typeface="+mn-lt"/>
              </a:defRPr>
            </a:lvl4pPr>
            <a:lvl5pPr marL="0" indent="0">
              <a:buNone/>
              <a:defRPr sz="1400">
                <a:latin typeface="+mn-lt"/>
              </a:defRPr>
            </a:lvl5pPr>
          </a:lstStyle>
          <a:p>
            <a:pPr lvl="0"/>
            <a:r>
              <a:rPr lang="en-US" dirty="0"/>
              <a:t>Subtitle</a:t>
            </a:r>
          </a:p>
          <a:p>
            <a:pPr lvl="1"/>
            <a:endParaRPr lang="en-US" dirty="0"/>
          </a:p>
        </p:txBody>
      </p:sp>
      <p:sp>
        <p:nvSpPr>
          <p:cNvPr id="13" name="Title 12"/>
          <p:cNvSpPr>
            <a:spLocks noGrp="1"/>
          </p:cNvSpPr>
          <p:nvPr>
            <p:ph type="title" hasCustomPrompt="1"/>
          </p:nvPr>
        </p:nvSpPr>
        <p:spPr>
          <a:xfrm>
            <a:off x="2855640" y="2118513"/>
            <a:ext cx="9001000" cy="662782"/>
          </a:xfrm>
          <a:prstGeom prst="rect">
            <a:avLst/>
          </a:prstGeom>
        </p:spPr>
        <p:txBody>
          <a:bodyPr/>
          <a:lstStyle>
            <a:lvl1pPr algn="l">
              <a:defRPr sz="4500" b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Chapter title</a:t>
            </a:r>
            <a:endParaRPr lang="en-GB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D2D49A-B678-49DD-A6F9-08A7BB776F50}" type="slidenum">
              <a:rPr lang="en-GB" smtClean="0">
                <a:solidFill>
                  <a:srgbClr val="FFFFFF"/>
                </a:solidFill>
              </a:rPr>
              <a:pPr/>
              <a:t>‹Nr.›</a:t>
            </a:fld>
            <a:endParaRPr lang="en-GB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09685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rmal w/ sub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1055440" y="380281"/>
            <a:ext cx="1008112" cy="7536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FFFF"/>
              </a:solidFill>
            </a:endParaRP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623392" y="1916833"/>
            <a:ext cx="10873208" cy="4392489"/>
          </a:xfrm>
          <a:prstGeom prst="rect">
            <a:avLst/>
          </a:prstGeom>
        </p:spPr>
        <p:txBody>
          <a:bodyPr vert="horz" lIns="0" tIns="0" rIns="0" bIns="0"/>
          <a:lstStyle>
            <a:lvl1pPr marL="342900" indent="-342900">
              <a:buSzPct val="100000"/>
              <a:buFont typeface="Arial" panose="020B0604020202020204" pitchFamily="34" charset="0"/>
              <a:buChar char="•"/>
              <a:defRPr sz="3000" b="1" cap="none" baseline="0">
                <a:solidFill>
                  <a:srgbClr val="003478"/>
                </a:solidFill>
                <a:latin typeface="Corbel"/>
                <a:cs typeface="Corbel"/>
              </a:defRPr>
            </a:lvl1pPr>
            <a:lvl2pPr marL="800100" indent="-342900">
              <a:buSzPct val="100000"/>
              <a:buFont typeface="Courier New" panose="02070309020205020404" pitchFamily="49" charset="0"/>
              <a:buChar char="o"/>
              <a:defRPr b="0" cap="none" baseline="0">
                <a:latin typeface="Corbel"/>
                <a:cs typeface="Corbel"/>
              </a:defRPr>
            </a:lvl2pPr>
            <a:lvl3pPr marL="1257300" indent="-342900">
              <a:buSzPct val="100000"/>
              <a:buFont typeface="Wingdings" panose="05000000000000000000" pitchFamily="2" charset="2"/>
              <a:buChar char="§"/>
              <a:defRPr sz="2000" b="1" cap="none" baseline="0">
                <a:solidFill>
                  <a:srgbClr val="003478"/>
                </a:solidFill>
                <a:latin typeface="Corbel"/>
                <a:cs typeface="Corbel"/>
              </a:defRPr>
            </a:lvl3pPr>
            <a:lvl4pPr marL="1587600" indent="0">
              <a:spcBef>
                <a:spcPts val="336"/>
              </a:spcBef>
              <a:buSzPct val="50000"/>
              <a:buFont typeface="Arial" panose="020B0604020202020204" pitchFamily="34" charset="0"/>
              <a:buNone/>
              <a:defRPr sz="1400" b="0" cap="none" baseline="0">
                <a:latin typeface="Corbel"/>
                <a:cs typeface="Corbel"/>
              </a:defRPr>
            </a:lvl4pPr>
            <a:lvl5pPr marL="2171700" indent="-342900">
              <a:buSzPct val="50000"/>
              <a:buFont typeface="Lucida Grande"/>
              <a:buChar char="&gt;"/>
              <a:defRPr b="0">
                <a:latin typeface="Corbel"/>
                <a:cs typeface="Corbel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89D2D49A-B678-49DD-A6F9-08A7BB776F50}" type="slidenum">
              <a:rPr lang="en-GB" smtClean="0">
                <a:solidFill>
                  <a:srgbClr val="FFFFFF"/>
                </a:solidFill>
              </a:rPr>
              <a:pPr/>
              <a:t>‹Nr.›</a:t>
            </a:fld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4" hasCustomPrompt="1"/>
          </p:nvPr>
        </p:nvSpPr>
        <p:spPr>
          <a:xfrm>
            <a:off x="1260345" y="1050312"/>
            <a:ext cx="10297219" cy="495300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3900" b="0" baseline="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GB" sz="3900" b="0" dirty="0"/>
              <a:t>Insert subtitle here</a:t>
            </a:r>
            <a:endParaRPr lang="en-GB" dirty="0"/>
          </a:p>
        </p:txBody>
      </p:sp>
      <p:sp>
        <p:nvSpPr>
          <p:cNvPr id="9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1343472" y="340579"/>
            <a:ext cx="10153128" cy="692497"/>
          </a:xfrm>
          <a:prstGeom prst="rect">
            <a:avLst/>
          </a:prstGeom>
          <a:noFill/>
          <a:ln w="34925">
            <a:noFill/>
          </a:ln>
        </p:spPr>
        <p:txBody>
          <a:bodyPr vert="horz" wrap="square" lIns="0" tIns="0" rIns="0" bIns="0" anchor="ctr">
            <a:normAutofit/>
          </a:bodyPr>
          <a:lstStyle>
            <a:lvl1pPr marL="0" indent="0">
              <a:buNone/>
              <a:defRPr sz="4500" b="0" cap="all" spc="-140" baseline="0">
                <a:solidFill>
                  <a:schemeClr val="tx1"/>
                </a:solidFill>
                <a:latin typeface="Corbel"/>
                <a:cs typeface="Corbel"/>
              </a:defRPr>
            </a:lvl1pPr>
          </a:lstStyle>
          <a:p>
            <a:pPr lvl="0"/>
            <a:r>
              <a:rPr lang="nl-BE" dirty="0"/>
              <a:t>INSERT SLIDE TITLE HERE</a:t>
            </a:r>
          </a:p>
        </p:txBody>
      </p:sp>
      <p:cxnSp>
        <p:nvCxnSpPr>
          <p:cNvPr id="11" name="Straight Connector 10"/>
          <p:cNvCxnSpPr>
            <a:cxnSpLocks noChangeShapeType="1"/>
          </p:cNvCxnSpPr>
          <p:nvPr userDrawn="1"/>
        </p:nvCxnSpPr>
        <p:spPr bwMode="auto">
          <a:xfrm>
            <a:off x="1167559" y="330196"/>
            <a:ext cx="0" cy="753616"/>
          </a:xfrm>
          <a:prstGeom prst="line">
            <a:avLst/>
          </a:prstGeom>
          <a:noFill/>
          <a:ln w="38100">
            <a:solidFill>
              <a:srgbClr val="003478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40000" dist="20000" dir="5400000" rotWithShape="0">
                    <a:srgbClr val="000000">
                      <a:alpha val="37999"/>
                    </a:srgbClr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10430496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rmal slide two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6456040" y="1494892"/>
            <a:ext cx="4968552" cy="4814428"/>
          </a:xfrm>
          <a:prstGeom prst="rect">
            <a:avLst/>
          </a:prstGeom>
        </p:spPr>
        <p:txBody>
          <a:bodyPr vert="horz" lIns="0" tIns="0" rIns="0" bIns="0"/>
          <a:lstStyle>
            <a:lvl1pPr marL="342900" indent="-342900">
              <a:buSzPct val="100000"/>
              <a:buFont typeface="Arial" panose="020B0604020202020204" pitchFamily="34" charset="0"/>
              <a:buChar char="•"/>
              <a:defRPr sz="3000" b="1" cap="none" baseline="0">
                <a:solidFill>
                  <a:srgbClr val="003478"/>
                </a:solidFill>
                <a:latin typeface="Corbel"/>
                <a:cs typeface="Corbel"/>
              </a:defRPr>
            </a:lvl1pPr>
            <a:lvl2pPr marL="800100" indent="-342900">
              <a:buSzPct val="100000"/>
              <a:buFont typeface="Courier New" panose="02070309020205020404" pitchFamily="49" charset="0"/>
              <a:buChar char="o"/>
              <a:defRPr b="0" cap="none" baseline="0">
                <a:latin typeface="Corbel"/>
                <a:cs typeface="Corbel"/>
              </a:defRPr>
            </a:lvl2pPr>
            <a:lvl3pPr marL="1257300" indent="-342900">
              <a:buSzPct val="100000"/>
              <a:buFont typeface="Wingdings" panose="05000000000000000000" pitchFamily="2" charset="2"/>
              <a:buChar char="§"/>
              <a:defRPr sz="2000" b="1" cap="none" baseline="0">
                <a:solidFill>
                  <a:srgbClr val="003478"/>
                </a:solidFill>
                <a:latin typeface="Corbel"/>
                <a:cs typeface="Corbel"/>
              </a:defRPr>
            </a:lvl3pPr>
            <a:lvl4pPr marL="1587600" indent="0">
              <a:spcBef>
                <a:spcPts val="336"/>
              </a:spcBef>
              <a:buSzPct val="50000"/>
              <a:buFont typeface="Arial" panose="020B0604020202020204" pitchFamily="34" charset="0"/>
              <a:buNone/>
              <a:defRPr sz="1400" b="0" cap="none" baseline="0">
                <a:latin typeface="Corbel"/>
                <a:cs typeface="Corbel"/>
              </a:defRPr>
            </a:lvl4pPr>
            <a:lvl5pPr marL="2171700" indent="-342900">
              <a:buSzPct val="50000"/>
              <a:buFont typeface="Lucida Grande"/>
              <a:buChar char="&gt;"/>
              <a:defRPr b="0">
                <a:latin typeface="Corbel"/>
                <a:cs typeface="Corbel"/>
              </a:defRPr>
            </a:lvl5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</p:txBody>
      </p:sp>
      <p:sp>
        <p:nvSpPr>
          <p:cNvPr id="33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767409" y="1494892"/>
            <a:ext cx="4968552" cy="4814428"/>
          </a:xfrm>
          <a:prstGeom prst="rect">
            <a:avLst/>
          </a:prstGeom>
        </p:spPr>
        <p:txBody>
          <a:bodyPr vert="horz" lIns="0" tIns="0" rIns="0" bIns="0"/>
          <a:lstStyle>
            <a:lvl1pPr marL="342900" indent="-342900">
              <a:buSzPct val="100000"/>
              <a:buFont typeface="Arial" panose="020B0604020202020204" pitchFamily="34" charset="0"/>
              <a:buChar char="•"/>
              <a:defRPr sz="3000" b="1" cap="none" baseline="0">
                <a:solidFill>
                  <a:srgbClr val="003478"/>
                </a:solidFill>
                <a:latin typeface="Corbel"/>
                <a:cs typeface="Corbel"/>
              </a:defRPr>
            </a:lvl1pPr>
            <a:lvl2pPr marL="800100" indent="-342900">
              <a:buSzPct val="100000"/>
              <a:buFont typeface="Courier New" panose="02070309020205020404" pitchFamily="49" charset="0"/>
              <a:buChar char="o"/>
              <a:defRPr b="0" cap="none" baseline="0">
                <a:latin typeface="Corbel"/>
                <a:cs typeface="Corbel"/>
              </a:defRPr>
            </a:lvl2pPr>
            <a:lvl3pPr marL="1257300" indent="-342900">
              <a:buSzPct val="100000"/>
              <a:buFont typeface="Wingdings" panose="05000000000000000000" pitchFamily="2" charset="2"/>
              <a:buChar char="§"/>
              <a:defRPr sz="2000" b="1" cap="none" baseline="0">
                <a:solidFill>
                  <a:srgbClr val="003478"/>
                </a:solidFill>
                <a:latin typeface="Corbel"/>
                <a:cs typeface="Corbel"/>
              </a:defRPr>
            </a:lvl3pPr>
            <a:lvl4pPr marL="1587600" indent="0">
              <a:spcBef>
                <a:spcPts val="336"/>
              </a:spcBef>
              <a:buSzPct val="50000"/>
              <a:buFont typeface="Arial" panose="020B0604020202020204" pitchFamily="34" charset="0"/>
              <a:buNone/>
              <a:defRPr sz="1400" b="0" cap="none" baseline="0">
                <a:latin typeface="Corbel"/>
                <a:cs typeface="Corbel"/>
              </a:defRPr>
            </a:lvl4pPr>
            <a:lvl5pPr marL="2171700" indent="-342900">
              <a:buSzPct val="50000"/>
              <a:buFont typeface="Lucida Grande"/>
              <a:buChar char="&gt;"/>
              <a:defRPr b="0">
                <a:latin typeface="Corbel"/>
                <a:cs typeface="Corbel"/>
              </a:defRPr>
            </a:lvl5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</p:txBody>
      </p:sp>
      <p:cxnSp>
        <p:nvCxnSpPr>
          <p:cNvPr id="34" name="Straight Connector 33"/>
          <p:cNvCxnSpPr>
            <a:cxnSpLocks noChangeShapeType="1"/>
          </p:cNvCxnSpPr>
          <p:nvPr userDrawn="1"/>
        </p:nvCxnSpPr>
        <p:spPr bwMode="auto">
          <a:xfrm>
            <a:off x="6096000" y="1628800"/>
            <a:ext cx="0" cy="4608512"/>
          </a:xfrm>
          <a:prstGeom prst="line">
            <a:avLst/>
          </a:prstGeom>
          <a:noFill/>
          <a:ln w="38100">
            <a:gradFill>
              <a:gsLst>
                <a:gs pos="72000">
                  <a:srgbClr val="155396"/>
                </a:gs>
                <a:gs pos="20000">
                  <a:srgbClr val="155396"/>
                </a:gs>
              </a:gsLst>
              <a:lin ang="5400000" scaled="1"/>
            </a:gra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40000" dist="20000" dir="5400000" rotWithShape="0">
                    <a:srgbClr val="000000">
                      <a:alpha val="37999"/>
                    </a:srgbClr>
                  </a:outerShdw>
                </a:effectLst>
              </a14:hiddenEffects>
            </a:ext>
          </a:extLst>
        </p:spPr>
      </p:cxnSp>
      <p:sp>
        <p:nvSpPr>
          <p:cNvPr id="2" name="Slide Number Placeholder 1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89D2D49A-B678-49DD-A6F9-08A7BB776F50}" type="slidenum">
              <a:rPr lang="en-GB" smtClean="0">
                <a:solidFill>
                  <a:srgbClr val="FFFFFF"/>
                </a:solidFill>
              </a:rPr>
              <a:pPr/>
              <a:t>‹Nr.›</a:t>
            </a:fld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9" name="Rectangle 8"/>
          <p:cNvSpPr/>
          <p:nvPr userDrawn="1"/>
        </p:nvSpPr>
        <p:spPr>
          <a:xfrm>
            <a:off x="1055440" y="380281"/>
            <a:ext cx="1008112" cy="7536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FFFF"/>
              </a:solidFill>
            </a:endParaRPr>
          </a:p>
        </p:txBody>
      </p:sp>
      <p:sp>
        <p:nvSpPr>
          <p:cNvPr id="19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1343472" y="340579"/>
            <a:ext cx="10153128" cy="692497"/>
          </a:xfrm>
          <a:prstGeom prst="rect">
            <a:avLst/>
          </a:prstGeom>
          <a:noFill/>
          <a:ln w="34925">
            <a:noFill/>
          </a:ln>
        </p:spPr>
        <p:txBody>
          <a:bodyPr vert="horz" wrap="square" lIns="0" tIns="0" rIns="0" bIns="0" anchor="ctr">
            <a:normAutofit/>
          </a:bodyPr>
          <a:lstStyle>
            <a:lvl1pPr marL="0" indent="0">
              <a:buNone/>
              <a:defRPr sz="4500" b="0" cap="all" spc="-140" baseline="0">
                <a:solidFill>
                  <a:schemeClr val="tx1"/>
                </a:solidFill>
                <a:latin typeface="Corbel"/>
                <a:cs typeface="Corbel"/>
              </a:defRPr>
            </a:lvl1pPr>
          </a:lstStyle>
          <a:p>
            <a:pPr lvl="0"/>
            <a:r>
              <a:rPr lang="nl-BE" dirty="0"/>
              <a:t>INSERT SLIDE TITLE HERE</a:t>
            </a:r>
          </a:p>
        </p:txBody>
      </p:sp>
      <p:cxnSp>
        <p:nvCxnSpPr>
          <p:cNvPr id="20" name="Straight Connector 19"/>
          <p:cNvCxnSpPr>
            <a:cxnSpLocks noChangeShapeType="1"/>
          </p:cNvCxnSpPr>
          <p:nvPr userDrawn="1"/>
        </p:nvCxnSpPr>
        <p:spPr bwMode="auto">
          <a:xfrm>
            <a:off x="1199456" y="351462"/>
            <a:ext cx="0" cy="753616"/>
          </a:xfrm>
          <a:prstGeom prst="line">
            <a:avLst/>
          </a:prstGeom>
          <a:noFill/>
          <a:ln w="38100">
            <a:solidFill>
              <a:srgbClr val="003478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40000" dist="20000" dir="5400000" rotWithShape="0">
                    <a:srgbClr val="000000">
                      <a:alpha val="37999"/>
                    </a:srgbClr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34866938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rmal slide with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767408" y="1494892"/>
            <a:ext cx="6840760" cy="4814428"/>
          </a:xfrm>
          <a:prstGeom prst="rect">
            <a:avLst/>
          </a:prstGeom>
        </p:spPr>
        <p:txBody>
          <a:bodyPr vert="horz" lIns="0" tIns="0" rIns="0" bIns="0"/>
          <a:lstStyle>
            <a:lvl1pPr marL="342900" indent="-342900">
              <a:buSzPct val="100000"/>
              <a:buFont typeface="Arial" panose="020B0604020202020204" pitchFamily="34" charset="0"/>
              <a:buChar char="•"/>
              <a:defRPr sz="3000" b="1" cap="none" baseline="0">
                <a:solidFill>
                  <a:srgbClr val="003478"/>
                </a:solidFill>
                <a:latin typeface="Corbel"/>
                <a:cs typeface="Corbel"/>
              </a:defRPr>
            </a:lvl1pPr>
            <a:lvl2pPr marL="800100" indent="-342900">
              <a:buSzPct val="100000"/>
              <a:buFont typeface="Courier New" panose="02070309020205020404" pitchFamily="49" charset="0"/>
              <a:buChar char="o"/>
              <a:defRPr b="0" cap="none" baseline="0">
                <a:latin typeface="Corbel"/>
                <a:cs typeface="Corbel"/>
              </a:defRPr>
            </a:lvl2pPr>
            <a:lvl3pPr marL="1257300" indent="-342900">
              <a:buSzPct val="100000"/>
              <a:buFont typeface="Wingdings" panose="05000000000000000000" pitchFamily="2" charset="2"/>
              <a:buChar char="§"/>
              <a:defRPr sz="2000" b="1" cap="none" baseline="0">
                <a:solidFill>
                  <a:srgbClr val="003478"/>
                </a:solidFill>
                <a:latin typeface="Corbel"/>
                <a:cs typeface="Corbel"/>
              </a:defRPr>
            </a:lvl3pPr>
            <a:lvl4pPr marL="1587600" indent="0">
              <a:spcBef>
                <a:spcPts val="336"/>
              </a:spcBef>
              <a:buSzPct val="50000"/>
              <a:buFont typeface="Arial" panose="020B0604020202020204" pitchFamily="34" charset="0"/>
              <a:buNone/>
              <a:defRPr sz="1400" b="0" cap="none" baseline="0">
                <a:latin typeface="Corbel"/>
                <a:cs typeface="Corbel"/>
              </a:defRPr>
            </a:lvl4pPr>
            <a:lvl5pPr marL="2171700" indent="-342900">
              <a:buSzPct val="50000"/>
              <a:buFont typeface="Lucida Grande"/>
              <a:buChar char="&gt;"/>
              <a:defRPr b="0">
                <a:latin typeface="Corbel"/>
                <a:cs typeface="Corbel"/>
              </a:defRPr>
            </a:lvl5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7752184" y="1500076"/>
            <a:ext cx="4175125" cy="2376488"/>
          </a:xfrm>
          <a:prstGeom prst="rect">
            <a:avLst/>
          </a:prstGeom>
          <a:effectLst>
            <a:softEdge rad="31750"/>
          </a:effectLst>
        </p:spPr>
        <p:txBody>
          <a:bodyPr/>
          <a:lstStyle/>
          <a:p>
            <a:r>
              <a:rPr lang="de-DE"/>
              <a:t>Bild durch Klicken auf Symbol hinzufügen</a:t>
            </a:r>
            <a:endParaRPr lang="en-GB"/>
          </a:p>
        </p:txBody>
      </p:sp>
      <p:sp>
        <p:nvSpPr>
          <p:cNvPr id="11" name="Picture Placeholder 4"/>
          <p:cNvSpPr>
            <a:spLocks noGrp="1"/>
          </p:cNvSpPr>
          <p:nvPr>
            <p:ph type="pic" sz="quarter" idx="14"/>
          </p:nvPr>
        </p:nvSpPr>
        <p:spPr>
          <a:xfrm>
            <a:off x="7752184" y="3932832"/>
            <a:ext cx="4175125" cy="2376488"/>
          </a:xfrm>
          <a:prstGeom prst="rect">
            <a:avLst/>
          </a:prstGeom>
          <a:effectLst>
            <a:softEdge rad="31750"/>
          </a:effectLst>
        </p:spPr>
        <p:txBody>
          <a:bodyPr/>
          <a:lstStyle/>
          <a:p>
            <a:r>
              <a:rPr lang="de-DE"/>
              <a:t>Bild durch Klicken auf Symbol hinzufügen</a:t>
            </a:r>
            <a:endParaRPr lang="en-GB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89D2D49A-B678-49DD-A6F9-08A7BB776F50}" type="slidenum">
              <a:rPr lang="en-GB" smtClean="0">
                <a:solidFill>
                  <a:srgbClr val="FFFFFF"/>
                </a:solidFill>
              </a:rPr>
              <a:pPr/>
              <a:t>‹Nr.›</a:t>
            </a:fld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9" name="Rectangle 8"/>
          <p:cNvSpPr/>
          <p:nvPr userDrawn="1"/>
        </p:nvSpPr>
        <p:spPr>
          <a:xfrm>
            <a:off x="1055440" y="380281"/>
            <a:ext cx="1008112" cy="7536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FFFF"/>
              </a:solidFill>
            </a:endParaRPr>
          </a:p>
        </p:txBody>
      </p:sp>
      <p:sp>
        <p:nvSpPr>
          <p:cNvPr id="15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1343472" y="340579"/>
            <a:ext cx="10153128" cy="692497"/>
          </a:xfrm>
          <a:prstGeom prst="rect">
            <a:avLst/>
          </a:prstGeom>
          <a:noFill/>
          <a:ln w="34925">
            <a:noFill/>
          </a:ln>
        </p:spPr>
        <p:txBody>
          <a:bodyPr vert="horz" wrap="square" lIns="0" tIns="0" rIns="0" bIns="0" anchor="ctr">
            <a:normAutofit/>
          </a:bodyPr>
          <a:lstStyle>
            <a:lvl1pPr marL="0" indent="0">
              <a:buNone/>
              <a:defRPr sz="4500" b="0" cap="all" spc="-140" baseline="0">
                <a:solidFill>
                  <a:schemeClr val="tx1"/>
                </a:solidFill>
                <a:latin typeface="Corbel"/>
                <a:cs typeface="Corbel"/>
              </a:defRPr>
            </a:lvl1pPr>
          </a:lstStyle>
          <a:p>
            <a:pPr lvl="0"/>
            <a:r>
              <a:rPr lang="nl-BE" dirty="0"/>
              <a:t>INSERT SLIDE TITLE HERE</a:t>
            </a:r>
          </a:p>
        </p:txBody>
      </p:sp>
      <p:cxnSp>
        <p:nvCxnSpPr>
          <p:cNvPr id="17" name="Straight Connector 16"/>
          <p:cNvCxnSpPr>
            <a:cxnSpLocks noChangeShapeType="1"/>
          </p:cNvCxnSpPr>
          <p:nvPr userDrawn="1"/>
        </p:nvCxnSpPr>
        <p:spPr bwMode="auto">
          <a:xfrm>
            <a:off x="1199456" y="351462"/>
            <a:ext cx="0" cy="753616"/>
          </a:xfrm>
          <a:prstGeom prst="line">
            <a:avLst/>
          </a:prstGeom>
          <a:noFill/>
          <a:ln w="38100">
            <a:solidFill>
              <a:srgbClr val="003478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40000" dist="20000" dir="5400000" rotWithShape="0">
                    <a:srgbClr val="000000">
                      <a:alpha val="37999"/>
                    </a:srgbClr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31975475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rmal slide with pictures revers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5086548" y="1475632"/>
            <a:ext cx="6840760" cy="4814428"/>
          </a:xfrm>
          <a:prstGeom prst="rect">
            <a:avLst/>
          </a:prstGeom>
        </p:spPr>
        <p:txBody>
          <a:bodyPr vert="horz" lIns="0" tIns="0" rIns="0" bIns="0"/>
          <a:lstStyle>
            <a:lvl1pPr marL="342900" indent="-342900">
              <a:buSzPct val="100000"/>
              <a:buFont typeface="Arial" panose="020B0604020202020204" pitchFamily="34" charset="0"/>
              <a:buChar char="•"/>
              <a:defRPr sz="3000" b="1" cap="none" baseline="0">
                <a:solidFill>
                  <a:srgbClr val="003478"/>
                </a:solidFill>
                <a:latin typeface="Corbel"/>
                <a:cs typeface="Corbel"/>
              </a:defRPr>
            </a:lvl1pPr>
            <a:lvl2pPr marL="800100" indent="-342900">
              <a:buSzPct val="100000"/>
              <a:buFont typeface="Courier New" panose="02070309020205020404" pitchFamily="49" charset="0"/>
              <a:buChar char="o"/>
              <a:defRPr b="0" cap="none" baseline="0">
                <a:latin typeface="Corbel"/>
                <a:cs typeface="Corbel"/>
              </a:defRPr>
            </a:lvl2pPr>
            <a:lvl3pPr marL="1257300" indent="-342900">
              <a:buSzPct val="100000"/>
              <a:buFont typeface="Wingdings" panose="05000000000000000000" pitchFamily="2" charset="2"/>
              <a:buChar char="§"/>
              <a:defRPr sz="2000" b="1" cap="none" baseline="0">
                <a:solidFill>
                  <a:srgbClr val="003478"/>
                </a:solidFill>
                <a:latin typeface="Corbel"/>
                <a:cs typeface="Corbel"/>
              </a:defRPr>
            </a:lvl3pPr>
            <a:lvl4pPr marL="1587600" indent="0">
              <a:spcBef>
                <a:spcPts val="336"/>
              </a:spcBef>
              <a:buSzPct val="50000"/>
              <a:buFont typeface="Arial" panose="020B0604020202020204" pitchFamily="34" charset="0"/>
              <a:buNone/>
              <a:defRPr sz="1400" b="0" cap="none" baseline="0">
                <a:latin typeface="Corbel"/>
                <a:cs typeface="Corbel"/>
              </a:defRPr>
            </a:lvl4pPr>
            <a:lvl5pPr marL="2171700" indent="-342900">
              <a:buSzPct val="50000"/>
              <a:buFont typeface="Lucida Grande"/>
              <a:buChar char="&gt;"/>
              <a:defRPr b="0">
                <a:latin typeface="Corbel"/>
                <a:cs typeface="Corbel"/>
              </a:defRPr>
            </a:lvl5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767408" y="1475632"/>
            <a:ext cx="4175125" cy="2376488"/>
          </a:xfrm>
          <a:prstGeom prst="rect">
            <a:avLst/>
          </a:prstGeom>
          <a:effectLst>
            <a:softEdge rad="31750"/>
          </a:effectLst>
        </p:spPr>
        <p:txBody>
          <a:bodyPr/>
          <a:lstStyle/>
          <a:p>
            <a:r>
              <a:rPr lang="de-DE"/>
              <a:t>Bild durch Klicken auf Symbol hinzufügen</a:t>
            </a:r>
            <a:endParaRPr lang="en-GB"/>
          </a:p>
        </p:txBody>
      </p:sp>
      <p:sp>
        <p:nvSpPr>
          <p:cNvPr id="11" name="Picture Placeholder 4"/>
          <p:cNvSpPr>
            <a:spLocks noGrp="1"/>
          </p:cNvSpPr>
          <p:nvPr>
            <p:ph type="pic" sz="quarter" idx="14"/>
          </p:nvPr>
        </p:nvSpPr>
        <p:spPr>
          <a:xfrm>
            <a:off x="767408" y="3882846"/>
            <a:ext cx="4175125" cy="2376488"/>
          </a:xfrm>
          <a:prstGeom prst="rect">
            <a:avLst/>
          </a:prstGeom>
          <a:effectLst>
            <a:softEdge rad="31750"/>
          </a:effectLst>
        </p:spPr>
        <p:txBody>
          <a:bodyPr/>
          <a:lstStyle/>
          <a:p>
            <a:r>
              <a:rPr lang="de-DE"/>
              <a:t>Bild durch Klicken auf Symbol hinzufügen</a:t>
            </a:r>
            <a:endParaRPr lang="en-GB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89D2D49A-B678-49DD-A6F9-08A7BB776F50}" type="slidenum">
              <a:rPr lang="en-GB" smtClean="0">
                <a:solidFill>
                  <a:srgbClr val="FFFFFF"/>
                </a:solidFill>
              </a:rPr>
              <a:pPr/>
              <a:t>‹Nr.›</a:t>
            </a:fld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9" name="Rectangle 8"/>
          <p:cNvSpPr/>
          <p:nvPr userDrawn="1"/>
        </p:nvSpPr>
        <p:spPr>
          <a:xfrm>
            <a:off x="1055440" y="380281"/>
            <a:ext cx="1008112" cy="7536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FFFF"/>
              </a:solidFill>
            </a:endParaRPr>
          </a:p>
        </p:txBody>
      </p:sp>
      <p:sp>
        <p:nvSpPr>
          <p:cNvPr id="15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1343472" y="340579"/>
            <a:ext cx="10153128" cy="692497"/>
          </a:xfrm>
          <a:prstGeom prst="rect">
            <a:avLst/>
          </a:prstGeom>
          <a:noFill/>
          <a:ln w="34925">
            <a:noFill/>
          </a:ln>
        </p:spPr>
        <p:txBody>
          <a:bodyPr vert="horz" wrap="square" lIns="0" tIns="0" rIns="0" bIns="0" anchor="ctr">
            <a:normAutofit/>
          </a:bodyPr>
          <a:lstStyle>
            <a:lvl1pPr marL="0" indent="0">
              <a:buNone/>
              <a:defRPr sz="4500" b="0" cap="all" spc="-140" baseline="0">
                <a:solidFill>
                  <a:schemeClr val="tx1"/>
                </a:solidFill>
                <a:latin typeface="Corbel"/>
                <a:cs typeface="Corbel"/>
              </a:defRPr>
            </a:lvl1pPr>
          </a:lstStyle>
          <a:p>
            <a:pPr lvl="0"/>
            <a:r>
              <a:rPr lang="nl-BE" dirty="0"/>
              <a:t>INSERT SLIDE TITLE HERE</a:t>
            </a:r>
          </a:p>
        </p:txBody>
      </p:sp>
      <p:cxnSp>
        <p:nvCxnSpPr>
          <p:cNvPr id="17" name="Straight Connector 16"/>
          <p:cNvCxnSpPr>
            <a:cxnSpLocks noChangeShapeType="1"/>
          </p:cNvCxnSpPr>
          <p:nvPr userDrawn="1"/>
        </p:nvCxnSpPr>
        <p:spPr bwMode="auto">
          <a:xfrm>
            <a:off x="1199456" y="351462"/>
            <a:ext cx="0" cy="753616"/>
          </a:xfrm>
          <a:prstGeom prst="line">
            <a:avLst/>
          </a:prstGeom>
          <a:noFill/>
          <a:ln w="38100">
            <a:solidFill>
              <a:srgbClr val="003478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40000" dist="20000" dir="5400000" rotWithShape="0">
                    <a:srgbClr val="000000">
                      <a:alpha val="37999"/>
                    </a:srgbClr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28198516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D2D49A-B678-49DD-A6F9-08A7BB776F50}" type="slidenum">
              <a:rPr lang="en-GB" smtClean="0"/>
              <a:pPr/>
              <a:t>‹Nr.›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89922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rmal slide 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767411" y="1479959"/>
            <a:ext cx="4031108" cy="4783702"/>
          </a:xfrm>
          <a:prstGeom prst="rect">
            <a:avLst/>
          </a:prstGeom>
        </p:spPr>
        <p:txBody>
          <a:bodyPr vert="horz" lIns="0" tIns="0" rIns="0" bIns="0"/>
          <a:lstStyle>
            <a:lvl1pPr marL="342900" indent="-342900">
              <a:buSzPct val="100000"/>
              <a:buFont typeface="Arial" panose="020B0604020202020204" pitchFamily="34" charset="0"/>
              <a:buChar char="•"/>
              <a:defRPr sz="3000" b="1" cap="none" baseline="0">
                <a:solidFill>
                  <a:srgbClr val="003478"/>
                </a:solidFill>
                <a:latin typeface="Corbel"/>
                <a:cs typeface="Corbel"/>
              </a:defRPr>
            </a:lvl1pPr>
            <a:lvl2pPr marL="800100" indent="-342900">
              <a:buSzPct val="100000"/>
              <a:buFont typeface="Courier New" panose="02070309020205020404" pitchFamily="49" charset="0"/>
              <a:buChar char="o"/>
              <a:defRPr b="0" cap="none" baseline="0">
                <a:latin typeface="Corbel"/>
                <a:cs typeface="Corbel"/>
              </a:defRPr>
            </a:lvl2pPr>
            <a:lvl3pPr marL="1257300" indent="-342900">
              <a:buSzPct val="100000"/>
              <a:buFont typeface="Wingdings" panose="05000000000000000000" pitchFamily="2" charset="2"/>
              <a:buChar char="§"/>
              <a:defRPr sz="2000" b="1" cap="none" baseline="0">
                <a:solidFill>
                  <a:srgbClr val="003478"/>
                </a:solidFill>
                <a:latin typeface="Corbel"/>
                <a:cs typeface="Corbel"/>
              </a:defRPr>
            </a:lvl3pPr>
            <a:lvl4pPr marL="1587600" indent="0">
              <a:spcBef>
                <a:spcPts val="336"/>
              </a:spcBef>
              <a:buSzPct val="50000"/>
              <a:buFont typeface="Arial" panose="020B0604020202020204" pitchFamily="34" charset="0"/>
              <a:buNone/>
              <a:defRPr sz="1400" b="0" cap="none" baseline="0">
                <a:latin typeface="Corbel"/>
                <a:cs typeface="Corbel"/>
              </a:defRPr>
            </a:lvl4pPr>
            <a:lvl5pPr marL="2171700" indent="-342900">
              <a:buSzPct val="50000"/>
              <a:buFont typeface="Lucida Grande"/>
              <a:buChar char="&gt;"/>
              <a:defRPr b="0">
                <a:latin typeface="Corbel"/>
                <a:cs typeface="Corbel"/>
              </a:defRPr>
            </a:lvl5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13"/>
          </p:nvPr>
        </p:nvSpPr>
        <p:spPr>
          <a:xfrm>
            <a:off x="4799015" y="1479552"/>
            <a:ext cx="6769100" cy="47847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000" baseline="0"/>
            </a:lvl1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89D2D49A-B678-49DD-A6F9-08A7BB776F50}" type="slidenum">
              <a:rPr lang="en-GB" smtClean="0">
                <a:solidFill>
                  <a:srgbClr val="FFFFFF"/>
                </a:solidFill>
              </a:rPr>
              <a:pPr/>
              <a:t>‹Nr.›</a:t>
            </a:fld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8" name="Rectangle 7"/>
          <p:cNvSpPr/>
          <p:nvPr userDrawn="1"/>
        </p:nvSpPr>
        <p:spPr>
          <a:xfrm>
            <a:off x="1055440" y="380281"/>
            <a:ext cx="1008112" cy="7536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FFFF"/>
              </a:solidFill>
            </a:endParaRPr>
          </a:p>
        </p:txBody>
      </p:sp>
      <p:sp>
        <p:nvSpPr>
          <p:cNvPr id="11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1343472" y="340579"/>
            <a:ext cx="10153128" cy="692497"/>
          </a:xfrm>
          <a:prstGeom prst="rect">
            <a:avLst/>
          </a:prstGeom>
          <a:noFill/>
          <a:ln w="34925">
            <a:noFill/>
          </a:ln>
        </p:spPr>
        <p:txBody>
          <a:bodyPr vert="horz" wrap="square" lIns="0" tIns="0" rIns="0" bIns="0" anchor="ctr">
            <a:normAutofit/>
          </a:bodyPr>
          <a:lstStyle>
            <a:lvl1pPr marL="0" indent="0">
              <a:buNone/>
              <a:defRPr sz="4500" b="0" cap="all" spc="-140" baseline="0">
                <a:solidFill>
                  <a:schemeClr val="tx1"/>
                </a:solidFill>
                <a:latin typeface="Corbel"/>
                <a:cs typeface="Corbel"/>
              </a:defRPr>
            </a:lvl1pPr>
          </a:lstStyle>
          <a:p>
            <a:pPr lvl="0"/>
            <a:r>
              <a:rPr lang="nl-BE" dirty="0"/>
              <a:t>INSERT SLIDE TITLE HERE</a:t>
            </a:r>
          </a:p>
        </p:txBody>
      </p:sp>
      <p:cxnSp>
        <p:nvCxnSpPr>
          <p:cNvPr id="12" name="Straight Connector 11"/>
          <p:cNvCxnSpPr>
            <a:cxnSpLocks noChangeShapeType="1"/>
          </p:cNvCxnSpPr>
          <p:nvPr userDrawn="1"/>
        </p:nvCxnSpPr>
        <p:spPr bwMode="auto">
          <a:xfrm>
            <a:off x="1199456" y="351462"/>
            <a:ext cx="0" cy="753616"/>
          </a:xfrm>
          <a:prstGeom prst="line">
            <a:avLst/>
          </a:prstGeom>
          <a:noFill/>
          <a:ln w="38100">
            <a:solidFill>
              <a:srgbClr val="003478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40000" dist="20000" dir="5400000" rotWithShape="0">
                    <a:srgbClr val="000000">
                      <a:alpha val="37999"/>
                    </a:srgbClr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23507412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1055440" y="380281"/>
            <a:ext cx="1008112" cy="7536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FFFF"/>
              </a:solidFill>
            </a:endParaRPr>
          </a:p>
        </p:txBody>
      </p:sp>
      <p:sp>
        <p:nvSpPr>
          <p:cNvPr id="11" name="Picture Placeholder 4"/>
          <p:cNvSpPr>
            <a:spLocks noGrp="1"/>
          </p:cNvSpPr>
          <p:nvPr>
            <p:ph type="pic" sz="quarter" idx="14"/>
          </p:nvPr>
        </p:nvSpPr>
        <p:spPr>
          <a:xfrm>
            <a:off x="0" y="1403624"/>
            <a:ext cx="12192000" cy="5193728"/>
          </a:xfrm>
          <a:prstGeom prst="rect">
            <a:avLst/>
          </a:prstGeom>
          <a:effectLst>
            <a:softEdge rad="31750"/>
          </a:effectLst>
        </p:spPr>
        <p:txBody>
          <a:bodyPr/>
          <a:lstStyle>
            <a:lvl1pPr algn="ctr">
              <a:defRPr/>
            </a:lvl1pPr>
          </a:lstStyle>
          <a:p>
            <a:r>
              <a:rPr lang="de-DE"/>
              <a:t>Bild durch Klicken auf Symbol hinzufügen</a:t>
            </a:r>
            <a:endParaRPr lang="en-GB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89D2D49A-B678-49DD-A6F9-08A7BB776F50}" type="slidenum">
              <a:rPr lang="en-GB" smtClean="0">
                <a:solidFill>
                  <a:srgbClr val="FFFFFF"/>
                </a:solidFill>
              </a:rPr>
              <a:pPr/>
              <a:t>‹Nr.›</a:t>
            </a:fld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13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1343472" y="340579"/>
            <a:ext cx="10153128" cy="692497"/>
          </a:xfrm>
          <a:prstGeom prst="rect">
            <a:avLst/>
          </a:prstGeom>
          <a:noFill/>
          <a:ln w="34925">
            <a:noFill/>
          </a:ln>
        </p:spPr>
        <p:txBody>
          <a:bodyPr vert="horz" wrap="square" lIns="0" tIns="0" rIns="0" bIns="0" anchor="ctr">
            <a:normAutofit/>
          </a:bodyPr>
          <a:lstStyle>
            <a:lvl1pPr marL="0" indent="0">
              <a:buNone/>
              <a:defRPr sz="4500" b="0" cap="all" spc="-140" baseline="0">
                <a:solidFill>
                  <a:schemeClr val="tx1"/>
                </a:solidFill>
                <a:latin typeface="Corbel"/>
                <a:cs typeface="Corbel"/>
              </a:defRPr>
            </a:lvl1pPr>
          </a:lstStyle>
          <a:p>
            <a:pPr lvl="0"/>
            <a:r>
              <a:rPr lang="nl-BE" dirty="0"/>
              <a:t>INSERT SLIDE TITLE HERE</a:t>
            </a:r>
          </a:p>
        </p:txBody>
      </p:sp>
      <p:cxnSp>
        <p:nvCxnSpPr>
          <p:cNvPr id="14" name="Straight Connector 13"/>
          <p:cNvCxnSpPr>
            <a:cxnSpLocks noChangeShapeType="1"/>
          </p:cNvCxnSpPr>
          <p:nvPr userDrawn="1"/>
        </p:nvCxnSpPr>
        <p:spPr bwMode="auto">
          <a:xfrm>
            <a:off x="1199456" y="351462"/>
            <a:ext cx="0" cy="753616"/>
          </a:xfrm>
          <a:prstGeom prst="line">
            <a:avLst/>
          </a:prstGeom>
          <a:noFill/>
          <a:ln w="38100">
            <a:solidFill>
              <a:srgbClr val="003478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40000" dist="20000" dir="5400000" rotWithShape="0">
                    <a:srgbClr val="000000">
                      <a:alpha val="37999"/>
                    </a:srgbClr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17146411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 descr="end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5"/>
            <a:ext cx="12192000" cy="6914233"/>
          </a:xfrm>
          <a:prstGeom prst="rect">
            <a:avLst/>
          </a:prstGeom>
        </p:spPr>
      </p:pic>
      <p:sp>
        <p:nvSpPr>
          <p:cNvPr id="4" name="Text Box 3"/>
          <p:cNvSpPr txBox="1">
            <a:spLocks noChangeArrowheads="1"/>
          </p:cNvSpPr>
          <p:nvPr userDrawn="1"/>
        </p:nvSpPr>
        <p:spPr bwMode="auto">
          <a:xfrm>
            <a:off x="6075991" y="1412776"/>
            <a:ext cx="6116015" cy="2592288"/>
          </a:xfrm>
          <a:prstGeom prst="rect">
            <a:avLst/>
          </a:prstGeom>
          <a:gradFill flip="none" rotWithShape="1">
            <a:gsLst>
              <a:gs pos="50000">
                <a:srgbClr val="FFFFFF">
                  <a:alpha val="84000"/>
                </a:srgbClr>
              </a:gs>
              <a:gs pos="0">
                <a:schemeClr val="bg1">
                  <a:alpha val="58000"/>
                </a:schemeClr>
              </a:gs>
              <a:gs pos="100000">
                <a:schemeClr val="bg1"/>
              </a:gs>
            </a:gsLst>
            <a:lin ang="0" scaled="1"/>
            <a:tileRect/>
          </a:gradFill>
          <a:ln>
            <a:noFill/>
          </a:ln>
          <a:effectLst/>
          <a:extLst/>
        </p:spPr>
        <p:txBody>
          <a:bodyPr rot="0" vert="horz" wrap="square" lIns="0" tIns="0" rIns="0" bIns="0" anchor="t" anchorCtr="0" upright="1">
            <a:normAutofit/>
          </a:bodyPr>
          <a:lstStyle/>
          <a:p>
            <a:pPr marL="533400" lvl="5"/>
            <a:endParaRPr lang="en-GB" sz="2000" dirty="0">
              <a:solidFill>
                <a:srgbClr val="000000"/>
              </a:solidFill>
              <a:latin typeface="Corbel"/>
              <a:cs typeface="Corbel"/>
            </a:endParaRPr>
          </a:p>
          <a:p>
            <a:pPr marL="533400" lvl="5"/>
            <a:r>
              <a:rPr lang="en-GB" sz="4500" dirty="0">
                <a:solidFill>
                  <a:srgbClr val="000000"/>
                </a:solidFill>
                <a:latin typeface="Corbel"/>
                <a:cs typeface="Corbel"/>
              </a:rPr>
              <a:t>Thank you for </a:t>
            </a:r>
            <a:br>
              <a:rPr lang="en-GB" sz="4500" dirty="0">
                <a:solidFill>
                  <a:srgbClr val="000000"/>
                </a:solidFill>
                <a:latin typeface="Corbel"/>
                <a:cs typeface="Corbel"/>
              </a:rPr>
            </a:br>
            <a:r>
              <a:rPr lang="en-GB" sz="4500" dirty="0">
                <a:solidFill>
                  <a:srgbClr val="000000"/>
                </a:solidFill>
                <a:latin typeface="Corbel"/>
                <a:cs typeface="Corbel"/>
              </a:rPr>
              <a:t>your attention</a:t>
            </a:r>
          </a:p>
          <a:p>
            <a:pPr marL="533400" lvl="5"/>
            <a:r>
              <a:rPr lang="nl-BE" sz="3600" dirty="0">
                <a:solidFill>
                  <a:srgbClr val="7F7F7F"/>
                </a:solidFill>
                <a:latin typeface="Corbel"/>
                <a:cs typeface="Corbel"/>
              </a:rPr>
              <a:t>www.acea.be</a:t>
            </a:r>
          </a:p>
          <a:p>
            <a:pPr marL="533400">
              <a:spcBef>
                <a:spcPct val="50000"/>
              </a:spcBef>
            </a:pPr>
            <a:endParaRPr lang="en-GB" sz="2000" cap="all" dirty="0">
              <a:solidFill>
                <a:srgbClr val="153771"/>
              </a:solidFill>
              <a:latin typeface="Corbel"/>
              <a:cs typeface="Corbel"/>
            </a:endParaRPr>
          </a:p>
        </p:txBody>
      </p:sp>
      <p:cxnSp>
        <p:nvCxnSpPr>
          <p:cNvPr id="5" name="Straight Connector 4"/>
          <p:cNvCxnSpPr>
            <a:cxnSpLocks noChangeShapeType="1"/>
          </p:cNvCxnSpPr>
          <p:nvPr userDrawn="1"/>
        </p:nvCxnSpPr>
        <p:spPr bwMode="auto">
          <a:xfrm>
            <a:off x="6399673" y="1857118"/>
            <a:ext cx="0" cy="1656184"/>
          </a:xfrm>
          <a:prstGeom prst="line">
            <a:avLst/>
          </a:prstGeom>
          <a:noFill/>
          <a:ln w="38100">
            <a:solidFill>
              <a:srgbClr val="15377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40000" dist="20000" dir="5400000" rotWithShape="0">
                    <a:srgbClr val="000000">
                      <a:alpha val="37999"/>
                    </a:srgbClr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8736611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D2D49A-B678-49DD-A6F9-08A7BB776F50}" type="slidenum">
              <a:rPr lang="en-GB" smtClean="0">
                <a:solidFill>
                  <a:srgbClr val="FFFFFF"/>
                </a:solidFill>
              </a:rPr>
              <a:pPr/>
              <a:t>‹Nr.›</a:t>
            </a:fld>
            <a:endParaRPr lang="en-GB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35209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rma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1055440" y="380281"/>
            <a:ext cx="1008112" cy="7536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FFFF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1343472" y="340579"/>
            <a:ext cx="10153128" cy="692497"/>
          </a:xfrm>
          <a:prstGeom prst="rect">
            <a:avLst/>
          </a:prstGeom>
          <a:noFill/>
          <a:ln w="34925">
            <a:noFill/>
          </a:ln>
        </p:spPr>
        <p:txBody>
          <a:bodyPr vert="horz" wrap="square" lIns="0" tIns="0" rIns="0" bIns="0" anchor="ctr">
            <a:normAutofit/>
          </a:bodyPr>
          <a:lstStyle>
            <a:lvl1pPr marL="0" indent="0">
              <a:buNone/>
              <a:defRPr sz="4500" b="0" cap="all" spc="-140" baseline="0">
                <a:solidFill>
                  <a:schemeClr val="tx1"/>
                </a:solidFill>
                <a:latin typeface="Corbel"/>
                <a:cs typeface="Corbel"/>
              </a:defRPr>
            </a:lvl1pPr>
          </a:lstStyle>
          <a:p>
            <a:pPr lvl="0"/>
            <a:r>
              <a:rPr lang="nl-BE" dirty="0"/>
              <a:t>INSERT SLIDE TITLE HERE</a:t>
            </a:r>
          </a:p>
        </p:txBody>
      </p:sp>
      <p:cxnSp>
        <p:nvCxnSpPr>
          <p:cNvPr id="4" name="Straight Connector 3"/>
          <p:cNvCxnSpPr>
            <a:cxnSpLocks noChangeShapeType="1"/>
          </p:cNvCxnSpPr>
          <p:nvPr userDrawn="1"/>
        </p:nvCxnSpPr>
        <p:spPr bwMode="auto">
          <a:xfrm>
            <a:off x="1167559" y="330196"/>
            <a:ext cx="0" cy="753616"/>
          </a:xfrm>
          <a:prstGeom prst="line">
            <a:avLst/>
          </a:prstGeom>
          <a:noFill/>
          <a:ln w="38100">
            <a:solidFill>
              <a:srgbClr val="003478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40000" dist="20000" dir="5400000" rotWithShape="0">
                    <a:srgbClr val="000000">
                      <a:alpha val="37999"/>
                    </a:srgbClr>
                  </a:outerShdw>
                </a:effectLst>
              </a14:hiddenEffects>
            </a:ext>
          </a:extLst>
        </p:spPr>
      </p:cxnSp>
      <p:sp>
        <p:nvSpPr>
          <p:cNvPr id="2" name="Slide Number Placeholder 1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89D2D49A-B678-49DD-A6F9-08A7BB776F50}" type="slidenum">
              <a:rPr lang="en-GB" smtClean="0">
                <a:solidFill>
                  <a:srgbClr val="FFFFFF"/>
                </a:solidFill>
              </a:rPr>
              <a:pPr/>
              <a:t>‹Nr.›</a:t>
            </a:fld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8" name="Text Placeholder 6"/>
          <p:cNvSpPr>
            <a:spLocks noGrp="1"/>
          </p:cNvSpPr>
          <p:nvPr>
            <p:ph type="body" sz="quarter" idx="14"/>
          </p:nvPr>
        </p:nvSpPr>
        <p:spPr>
          <a:xfrm>
            <a:off x="767415" y="1494892"/>
            <a:ext cx="10729191" cy="4814428"/>
          </a:xfrm>
          <a:prstGeom prst="rect">
            <a:avLst/>
          </a:prstGeom>
        </p:spPr>
        <p:txBody>
          <a:bodyPr vert="horz" lIns="0" tIns="0" rIns="0" bIns="0"/>
          <a:lstStyle>
            <a:lvl1pPr marL="342900" indent="-342900">
              <a:buSzPct val="100000"/>
              <a:buFont typeface="Arial" panose="020B0604020202020204" pitchFamily="34" charset="0"/>
              <a:buChar char="•"/>
              <a:defRPr sz="3000" b="1" cap="none" baseline="0">
                <a:solidFill>
                  <a:srgbClr val="003478"/>
                </a:solidFill>
                <a:latin typeface="Corbel"/>
                <a:cs typeface="Corbel"/>
              </a:defRPr>
            </a:lvl1pPr>
            <a:lvl2pPr marL="800100" indent="-342900">
              <a:buSzPct val="100000"/>
              <a:buFont typeface="Courier New" panose="02070309020205020404" pitchFamily="49" charset="0"/>
              <a:buChar char="o"/>
              <a:defRPr b="0" cap="none" baseline="0">
                <a:latin typeface="Corbel"/>
                <a:cs typeface="Corbel"/>
              </a:defRPr>
            </a:lvl2pPr>
            <a:lvl3pPr marL="1257300" indent="-342900">
              <a:buSzPct val="100000"/>
              <a:buFont typeface="Wingdings" panose="05000000000000000000" pitchFamily="2" charset="2"/>
              <a:buChar char="§"/>
              <a:defRPr sz="2000" b="1" cap="none" baseline="0">
                <a:solidFill>
                  <a:srgbClr val="003478"/>
                </a:solidFill>
                <a:latin typeface="Corbel"/>
                <a:cs typeface="Corbel"/>
              </a:defRPr>
            </a:lvl3pPr>
            <a:lvl4pPr marL="1587600" indent="0">
              <a:spcBef>
                <a:spcPts val="336"/>
              </a:spcBef>
              <a:buSzPct val="50000"/>
              <a:buFont typeface="Arial" panose="020B0604020202020204" pitchFamily="34" charset="0"/>
              <a:buNone/>
              <a:defRPr sz="1400" b="0" cap="none" baseline="0">
                <a:latin typeface="Corbel"/>
                <a:cs typeface="Corbel"/>
              </a:defRPr>
            </a:lvl4pPr>
            <a:lvl5pPr marL="2171700" indent="-342900">
              <a:buSzPct val="50000"/>
              <a:buFont typeface="Lucida Grande"/>
              <a:buChar char="&gt;"/>
              <a:defRPr b="0">
                <a:latin typeface="Corbel"/>
                <a:cs typeface="Corbel"/>
              </a:defRPr>
            </a:lvl5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</p:txBody>
      </p:sp>
    </p:spTree>
    <p:extLst>
      <p:ext uri="{BB962C8B-B14F-4D97-AF65-F5344CB8AC3E}">
        <p14:creationId xmlns:p14="http://schemas.microsoft.com/office/powerpoint/2010/main" val="34005000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- PC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kt 1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440071370"/>
              </p:ext>
            </p:extLst>
          </p:nvPr>
        </p:nvGraphicFramePr>
        <p:xfrm>
          <a:off x="1589" y="1592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9081" name="think-cell Folie" r:id="rId4" imgW="216" imgH="216" progId="TCLayout.ActiveDocument.1">
                  <p:embed/>
                </p:oleObj>
              </mc:Choice>
              <mc:Fallback>
                <p:oleObj name="think-cell Folie" r:id="rId4" imgW="216" imgH="216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9" y="1592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" name="Text Box 3"/>
          <p:cNvSpPr txBox="1">
            <a:spLocks noChangeArrowheads="1"/>
          </p:cNvSpPr>
          <p:nvPr userDrawn="1"/>
        </p:nvSpPr>
        <p:spPr bwMode="auto">
          <a:xfrm>
            <a:off x="0" y="1338769"/>
            <a:ext cx="8976320" cy="4862706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bg1">
                  <a:alpha val="81000"/>
                </a:schemeClr>
              </a:gs>
            </a:gsLst>
            <a:lin ang="0" scaled="0"/>
          </a:gradFill>
          <a:ln>
            <a:noFill/>
          </a:ln>
          <a:extLst/>
        </p:spPr>
        <p:txBody>
          <a:bodyPr rot="0" vert="horz" wrap="square" lIns="0" tIns="0" rIns="0" bIns="0" anchor="t" anchorCtr="0" upright="1">
            <a:normAutofit/>
          </a:bodyPr>
          <a:lstStyle/>
          <a:p>
            <a:pPr marL="533400" lvl="5"/>
            <a:endParaRPr lang="fr-FR" sz="1200" dirty="0">
              <a:solidFill>
                <a:srgbClr val="000000"/>
              </a:solidFill>
              <a:latin typeface="Corbel"/>
              <a:ea typeface="Times New Roman"/>
              <a:cs typeface="Corbel"/>
            </a:endParaRPr>
          </a:p>
        </p:txBody>
      </p:sp>
      <p:cxnSp>
        <p:nvCxnSpPr>
          <p:cNvPr id="5" name="Straight Connector 4"/>
          <p:cNvCxnSpPr>
            <a:cxnSpLocks noChangeShapeType="1"/>
          </p:cNvCxnSpPr>
          <p:nvPr userDrawn="1"/>
        </p:nvCxnSpPr>
        <p:spPr bwMode="auto">
          <a:xfrm>
            <a:off x="426487" y="1368086"/>
            <a:ext cx="0" cy="1340835"/>
          </a:xfrm>
          <a:prstGeom prst="line">
            <a:avLst/>
          </a:prstGeom>
          <a:noFill/>
          <a:ln w="38100">
            <a:solidFill>
              <a:srgbClr val="15377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40000" dist="20000" dir="5400000" rotWithShape="0">
                    <a:srgbClr val="000000">
                      <a:alpha val="37999"/>
                    </a:srgbClr>
                  </a:outerShdw>
                </a:effectLst>
              </a14:hiddenEffects>
            </a:ext>
          </a:extLst>
        </p:spPr>
      </p:cxnSp>
      <p:sp>
        <p:nvSpPr>
          <p:cNvPr id="6" name="Rectangle 5"/>
          <p:cNvSpPr>
            <a:spLocks noChangeArrowheads="1"/>
          </p:cNvSpPr>
          <p:nvPr userDrawn="1"/>
        </p:nvSpPr>
        <p:spPr bwMode="auto">
          <a:xfrm>
            <a:off x="0" y="6196330"/>
            <a:ext cx="12192000" cy="661670"/>
          </a:xfrm>
          <a:prstGeom prst="rect">
            <a:avLst/>
          </a:prstGeom>
          <a:solidFill>
            <a:srgbClr val="003478"/>
          </a:solidFill>
          <a:ln>
            <a:noFill/>
          </a:ln>
          <a:effectLst/>
          <a:extLst/>
        </p:spPr>
        <p:txBody>
          <a:bodyPr rot="0" vert="horz" wrap="square" lIns="91440" tIns="45720" rIns="91440" bIns="45720" anchor="ctr" anchorCtr="0" upright="1">
            <a:noAutofit/>
          </a:bodyPr>
          <a:lstStyle/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7" name="Text Box 2"/>
          <p:cNvSpPr txBox="1"/>
          <p:nvPr userDrawn="1"/>
        </p:nvSpPr>
        <p:spPr>
          <a:xfrm>
            <a:off x="430008" y="6466989"/>
            <a:ext cx="2640293" cy="120352"/>
          </a:xfrm>
          <a:prstGeom prst="rect">
            <a:avLst/>
          </a:prstGeom>
          <a:noFill/>
          <a:ln>
            <a:noFill/>
          </a:ln>
          <a:effectLst/>
          <a:extLst>
            <a:ext uri="{C572A759-6A51-4108-AA02-DFA0A04FC94B}">
              <ma14:wrappingTextBoxFlag xmlns:ma14="http://schemas.microsoft.com/office/mac/drawingml/2011/main" xmlns=""/>
            </a:ext>
          </a:extLst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Aft>
                <a:spcPts val="0"/>
              </a:spcAft>
            </a:pPr>
            <a:endParaRPr lang="fr-FR" sz="1400" b="1" dirty="0">
              <a:solidFill>
                <a:srgbClr val="000000"/>
              </a:solidFill>
              <a:ea typeface="Times New Roman"/>
              <a:cs typeface="Corbel"/>
            </a:endParaRP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20539" y="6675255"/>
            <a:ext cx="165100" cy="128016"/>
          </a:xfrm>
          <a:prstGeom prst="rect">
            <a:avLst/>
          </a:prstGeom>
        </p:spPr>
      </p:pic>
      <p:sp>
        <p:nvSpPr>
          <p:cNvPr id="20" name="Title 19"/>
          <p:cNvSpPr>
            <a:spLocks noGrp="1"/>
          </p:cNvSpPr>
          <p:nvPr>
            <p:ph type="title" hasCustomPrompt="1"/>
          </p:nvPr>
        </p:nvSpPr>
        <p:spPr>
          <a:xfrm>
            <a:off x="433292" y="1363866"/>
            <a:ext cx="8471021" cy="778568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4500" b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insert title</a:t>
            </a:r>
            <a:endParaRPr lang="en-GB" dirty="0"/>
          </a:p>
        </p:txBody>
      </p:sp>
      <p:sp>
        <p:nvSpPr>
          <p:cNvPr id="29" name="Text Placeholder 28"/>
          <p:cNvSpPr>
            <a:spLocks noGrp="1"/>
          </p:cNvSpPr>
          <p:nvPr>
            <p:ph type="body" sz="quarter" idx="10" hasCustomPrompt="1"/>
          </p:nvPr>
        </p:nvSpPr>
        <p:spPr>
          <a:xfrm>
            <a:off x="433292" y="2156332"/>
            <a:ext cx="8471021" cy="75640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900" b="0">
                <a:solidFill>
                  <a:srgbClr val="7F7F7F"/>
                </a:solidFill>
                <a:latin typeface="+mj-lt"/>
              </a:defRPr>
            </a:lvl1pPr>
            <a:lvl2pPr marL="0" indent="0">
              <a:spcBef>
                <a:spcPts val="0"/>
              </a:spcBef>
              <a:buSzPct val="25000"/>
              <a:buFont typeface="Corbel" panose="020B0503020204020204" pitchFamily="34" charset="0"/>
              <a:buNone/>
              <a:defRPr sz="3200">
                <a:solidFill>
                  <a:srgbClr val="7F7F7F"/>
                </a:solidFill>
              </a:defRPr>
            </a:lvl2pPr>
            <a:lvl3pPr marL="0" indent="0">
              <a:spcBef>
                <a:spcPts val="1200"/>
              </a:spcBef>
              <a:buNone/>
              <a:defRPr sz="2000" cap="all" baseline="0">
                <a:solidFill>
                  <a:srgbClr val="155396"/>
                </a:solidFill>
              </a:defRPr>
            </a:lvl3pPr>
            <a:lvl4pPr marL="0" indent="11113">
              <a:spcBef>
                <a:spcPts val="600"/>
              </a:spcBef>
              <a:defRPr sz="1400" b="1">
                <a:latin typeface="+mn-lt"/>
              </a:defRPr>
            </a:lvl4pPr>
            <a:lvl5pPr marL="0" indent="0">
              <a:buNone/>
              <a:defRPr sz="1400">
                <a:latin typeface="+mn-lt"/>
              </a:defRPr>
            </a:lvl5pPr>
          </a:lstStyle>
          <a:p>
            <a:pPr lvl="0"/>
            <a:r>
              <a:rPr lang="en-US" dirty="0"/>
              <a:t>Subtitle</a:t>
            </a:r>
          </a:p>
          <a:p>
            <a:pPr lvl="1"/>
            <a:endParaRPr lang="en-US" dirty="0"/>
          </a:p>
        </p:txBody>
      </p:sp>
      <p:sp>
        <p:nvSpPr>
          <p:cNvPr id="30" name="Text Placeholder 28"/>
          <p:cNvSpPr>
            <a:spLocks noGrp="1"/>
          </p:cNvSpPr>
          <p:nvPr>
            <p:ph type="body" sz="quarter" idx="11" hasCustomPrompt="1"/>
          </p:nvPr>
        </p:nvSpPr>
        <p:spPr>
          <a:xfrm>
            <a:off x="426492" y="3403866"/>
            <a:ext cx="8477823" cy="36267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000" b="0" cap="all" baseline="0">
                <a:solidFill>
                  <a:srgbClr val="155396"/>
                </a:solidFill>
                <a:latin typeface="+mj-lt"/>
              </a:defRPr>
            </a:lvl1pPr>
            <a:lvl2pPr marL="0" indent="0">
              <a:buNone/>
              <a:defRPr sz="3200">
                <a:solidFill>
                  <a:srgbClr val="7F7F7F"/>
                </a:solidFill>
              </a:defRPr>
            </a:lvl2pPr>
            <a:lvl3pPr marL="0" indent="0">
              <a:spcBef>
                <a:spcPts val="1200"/>
              </a:spcBef>
              <a:buNone/>
              <a:defRPr sz="2000" cap="all" baseline="0">
                <a:solidFill>
                  <a:srgbClr val="155396"/>
                </a:solidFill>
              </a:defRPr>
            </a:lvl3pPr>
            <a:lvl4pPr marL="0" indent="11113">
              <a:spcBef>
                <a:spcPts val="600"/>
              </a:spcBef>
              <a:defRPr sz="1400" b="1">
                <a:latin typeface="+mn-lt"/>
              </a:defRPr>
            </a:lvl4pPr>
            <a:lvl5pPr marL="0" indent="0">
              <a:buNone/>
              <a:defRPr sz="1400">
                <a:latin typeface="+mn-lt"/>
              </a:defRPr>
            </a:lvl5pPr>
          </a:lstStyle>
          <a:p>
            <a:pPr lvl="0"/>
            <a:r>
              <a:rPr lang="en-US" dirty="0"/>
              <a:t>Event Name</a:t>
            </a:r>
          </a:p>
        </p:txBody>
      </p:sp>
      <p:sp>
        <p:nvSpPr>
          <p:cNvPr id="31" name="Text Placeholder 28"/>
          <p:cNvSpPr>
            <a:spLocks noGrp="1"/>
          </p:cNvSpPr>
          <p:nvPr>
            <p:ph type="body" sz="quarter" idx="12" hasCustomPrompt="1"/>
          </p:nvPr>
        </p:nvSpPr>
        <p:spPr>
          <a:xfrm>
            <a:off x="426491" y="4028421"/>
            <a:ext cx="8477825" cy="39849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000" b="0" cap="all" baseline="0">
                <a:solidFill>
                  <a:srgbClr val="155396"/>
                </a:solidFill>
                <a:latin typeface="+mj-lt"/>
              </a:defRPr>
            </a:lvl1pPr>
            <a:lvl2pPr marL="0" indent="0">
              <a:buNone/>
              <a:defRPr sz="3200">
                <a:solidFill>
                  <a:srgbClr val="7F7F7F"/>
                </a:solidFill>
              </a:defRPr>
            </a:lvl2pPr>
            <a:lvl3pPr marL="0" indent="0">
              <a:spcBef>
                <a:spcPts val="1200"/>
              </a:spcBef>
              <a:buNone/>
              <a:defRPr sz="2000" cap="all" baseline="0">
                <a:solidFill>
                  <a:srgbClr val="155396"/>
                </a:solidFill>
              </a:defRPr>
            </a:lvl3pPr>
            <a:lvl4pPr marL="0" indent="11113">
              <a:spcBef>
                <a:spcPts val="600"/>
              </a:spcBef>
              <a:defRPr sz="1400" b="1">
                <a:latin typeface="+mn-lt"/>
              </a:defRPr>
            </a:lvl4pPr>
            <a:lvl5pPr marL="0" indent="0">
              <a:buNone/>
              <a:defRPr sz="1400">
                <a:latin typeface="+mn-lt"/>
              </a:defRPr>
            </a:lvl5pPr>
          </a:lstStyle>
          <a:p>
            <a:pPr lvl="0"/>
            <a:r>
              <a:rPr lang="en-US" dirty="0"/>
              <a:t>Location</a:t>
            </a:r>
          </a:p>
        </p:txBody>
      </p:sp>
      <p:sp>
        <p:nvSpPr>
          <p:cNvPr id="32" name="Text Placeholder 28"/>
          <p:cNvSpPr>
            <a:spLocks noGrp="1"/>
          </p:cNvSpPr>
          <p:nvPr>
            <p:ph type="body" sz="quarter" idx="13" hasCustomPrompt="1"/>
          </p:nvPr>
        </p:nvSpPr>
        <p:spPr>
          <a:xfrm>
            <a:off x="426487" y="4882231"/>
            <a:ext cx="5627608" cy="32186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 b="1">
                <a:solidFill>
                  <a:schemeClr val="tx1"/>
                </a:solidFill>
                <a:latin typeface="+mj-lt"/>
              </a:defRPr>
            </a:lvl1pPr>
            <a:lvl2pPr marL="0" indent="0">
              <a:buNone/>
              <a:defRPr sz="3200">
                <a:solidFill>
                  <a:srgbClr val="7F7F7F"/>
                </a:solidFill>
              </a:defRPr>
            </a:lvl2pPr>
            <a:lvl3pPr marL="0" indent="0">
              <a:spcBef>
                <a:spcPts val="1200"/>
              </a:spcBef>
              <a:buNone/>
              <a:defRPr sz="2000" cap="all" baseline="0">
                <a:solidFill>
                  <a:srgbClr val="155396"/>
                </a:solidFill>
              </a:defRPr>
            </a:lvl3pPr>
            <a:lvl4pPr marL="0" indent="11113">
              <a:spcBef>
                <a:spcPts val="600"/>
              </a:spcBef>
              <a:defRPr sz="1400" b="1">
                <a:latin typeface="+mn-lt"/>
              </a:defRPr>
            </a:lvl4pPr>
            <a:lvl5pPr marL="0" indent="0">
              <a:buNone/>
              <a:defRPr sz="1400">
                <a:latin typeface="+mn-lt"/>
              </a:defRPr>
            </a:lvl5pPr>
          </a:lstStyle>
          <a:p>
            <a:pPr lvl="0"/>
            <a:r>
              <a:rPr lang="en-US" dirty="0"/>
              <a:t>First Name Last Name</a:t>
            </a:r>
          </a:p>
        </p:txBody>
      </p:sp>
      <p:sp>
        <p:nvSpPr>
          <p:cNvPr id="33" name="Text Placeholder 28"/>
          <p:cNvSpPr>
            <a:spLocks noGrp="1"/>
          </p:cNvSpPr>
          <p:nvPr>
            <p:ph type="body" sz="quarter" idx="14" hasCustomPrompt="1"/>
          </p:nvPr>
        </p:nvSpPr>
        <p:spPr>
          <a:xfrm>
            <a:off x="426487" y="5240017"/>
            <a:ext cx="5627608" cy="40376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 b="0">
                <a:solidFill>
                  <a:schemeClr val="tx1"/>
                </a:solidFill>
                <a:latin typeface="+mj-lt"/>
              </a:defRPr>
            </a:lvl1pPr>
            <a:lvl2pPr marL="0" indent="0">
              <a:buNone/>
              <a:defRPr sz="3200">
                <a:solidFill>
                  <a:srgbClr val="7F7F7F"/>
                </a:solidFill>
              </a:defRPr>
            </a:lvl2pPr>
            <a:lvl3pPr marL="0" indent="0">
              <a:spcBef>
                <a:spcPts val="1200"/>
              </a:spcBef>
              <a:buNone/>
              <a:defRPr sz="2000" cap="all" baseline="0">
                <a:solidFill>
                  <a:srgbClr val="155396"/>
                </a:solidFill>
              </a:defRPr>
            </a:lvl3pPr>
            <a:lvl4pPr marL="0" indent="11113">
              <a:spcBef>
                <a:spcPts val="600"/>
              </a:spcBef>
              <a:defRPr sz="1400" b="1">
                <a:latin typeface="+mn-lt"/>
              </a:defRPr>
            </a:lvl4pPr>
            <a:lvl5pPr marL="0" indent="0">
              <a:buNone/>
              <a:defRPr sz="1400">
                <a:latin typeface="+mn-lt"/>
              </a:defRPr>
            </a:lvl5pPr>
          </a:lstStyle>
          <a:p>
            <a:pPr lvl="0"/>
            <a:r>
              <a:rPr lang="en-US" dirty="0"/>
              <a:t>Job title</a:t>
            </a:r>
            <a:endParaRPr lang="en-GB" dirty="0"/>
          </a:p>
        </p:txBody>
      </p:sp>
      <p:sp>
        <p:nvSpPr>
          <p:cNvPr id="38" name="TextBox 37"/>
          <p:cNvSpPr txBox="1"/>
          <p:nvPr userDrawn="1"/>
        </p:nvSpPr>
        <p:spPr>
          <a:xfrm>
            <a:off x="433296" y="2912741"/>
            <a:ext cx="4438575" cy="37225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endParaRPr lang="en-GB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19894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- No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3"/>
          <p:cNvSpPr txBox="1">
            <a:spLocks noChangeArrowheads="1"/>
          </p:cNvSpPr>
          <p:nvPr userDrawn="1"/>
        </p:nvSpPr>
        <p:spPr bwMode="auto">
          <a:xfrm>
            <a:off x="0" y="1333624"/>
            <a:ext cx="6096000" cy="4862706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bg1">
                  <a:alpha val="81000"/>
                </a:schemeClr>
              </a:gs>
            </a:gsLst>
            <a:lin ang="0" scaled="0"/>
          </a:gradFill>
          <a:ln>
            <a:noFill/>
          </a:ln>
          <a:extLst/>
        </p:spPr>
        <p:txBody>
          <a:bodyPr rot="0" vert="horz" wrap="square" lIns="0" tIns="0" rIns="0" bIns="0" anchor="t" anchorCtr="0" upright="1">
            <a:normAutofit/>
          </a:bodyPr>
          <a:lstStyle/>
          <a:p>
            <a:pPr marL="533400" lvl="5"/>
            <a:endParaRPr lang="fr-FR" sz="1200" dirty="0">
              <a:solidFill>
                <a:srgbClr val="000000"/>
              </a:solidFill>
              <a:latin typeface="Corbel"/>
              <a:ea typeface="Times New Roman"/>
              <a:cs typeface="Corbel"/>
            </a:endParaRPr>
          </a:p>
        </p:txBody>
      </p:sp>
      <p:sp>
        <p:nvSpPr>
          <p:cNvPr id="6" name="Rectangle 5"/>
          <p:cNvSpPr>
            <a:spLocks noChangeArrowheads="1"/>
          </p:cNvSpPr>
          <p:nvPr userDrawn="1"/>
        </p:nvSpPr>
        <p:spPr bwMode="auto">
          <a:xfrm>
            <a:off x="0" y="6196330"/>
            <a:ext cx="12192000" cy="661670"/>
          </a:xfrm>
          <a:prstGeom prst="rect">
            <a:avLst/>
          </a:prstGeom>
          <a:solidFill>
            <a:srgbClr val="003478"/>
          </a:solidFill>
          <a:ln>
            <a:noFill/>
          </a:ln>
          <a:effectLst/>
          <a:extLst/>
        </p:spPr>
        <p:txBody>
          <a:bodyPr rot="0" vert="horz" wrap="square" lIns="91440" tIns="45720" rIns="91440" bIns="45720" anchor="ctr" anchorCtr="0" upright="1">
            <a:noAutofit/>
          </a:bodyPr>
          <a:lstStyle/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7" name="Text Box 2"/>
          <p:cNvSpPr txBox="1"/>
          <p:nvPr userDrawn="1"/>
        </p:nvSpPr>
        <p:spPr>
          <a:xfrm>
            <a:off x="407708" y="6431072"/>
            <a:ext cx="2640293" cy="120352"/>
          </a:xfrm>
          <a:prstGeom prst="rect">
            <a:avLst/>
          </a:prstGeom>
          <a:noFill/>
          <a:ln>
            <a:noFill/>
          </a:ln>
          <a:effectLst/>
          <a:extLst>
            <a:ext uri="{C572A759-6A51-4108-AA02-DFA0A04FC94B}">
              <ma14:wrappingTextBoxFlag xmlns:ma14="http://schemas.microsoft.com/office/mac/drawingml/2011/main" xmlns=""/>
            </a:ext>
          </a:extLst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Aft>
                <a:spcPts val="0"/>
              </a:spcAft>
            </a:pPr>
            <a:fld id="{8CD14924-49D1-44BB-8A6D-BFDD25C65231}" type="datetime2">
              <a:rPr lang="en-GB" sz="1050" b="1" smtClean="0">
                <a:solidFill>
                  <a:srgbClr val="FFFFFF"/>
                </a:solidFill>
                <a:ea typeface="Times New Roman"/>
                <a:cs typeface="Corbel"/>
              </a:rPr>
              <a:pPr>
                <a:spcAft>
                  <a:spcPts val="0"/>
                </a:spcAft>
              </a:pPr>
              <a:t>Wednesday, 01 May 2019</a:t>
            </a:fld>
            <a:endParaRPr lang="fr-FR" sz="1400" b="1" dirty="0">
              <a:solidFill>
                <a:srgbClr val="000000"/>
              </a:solidFill>
              <a:ea typeface="Times New Roman"/>
              <a:cs typeface="Corbel"/>
            </a:endParaRP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20539" y="6675255"/>
            <a:ext cx="165100" cy="128016"/>
          </a:xfrm>
          <a:prstGeom prst="rect">
            <a:avLst/>
          </a:prstGeom>
        </p:spPr>
      </p:pic>
      <p:sp>
        <p:nvSpPr>
          <p:cNvPr id="16" name="Title 19"/>
          <p:cNvSpPr>
            <a:spLocks noGrp="1"/>
          </p:cNvSpPr>
          <p:nvPr>
            <p:ph type="title" hasCustomPrompt="1"/>
          </p:nvPr>
        </p:nvSpPr>
        <p:spPr>
          <a:xfrm>
            <a:off x="433292" y="1363866"/>
            <a:ext cx="10703269" cy="778568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4500" b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insert Title</a:t>
            </a:r>
            <a:endParaRPr lang="en-GB" dirty="0"/>
          </a:p>
        </p:txBody>
      </p:sp>
      <p:sp>
        <p:nvSpPr>
          <p:cNvPr id="17" name="Text Placeholder 28"/>
          <p:cNvSpPr>
            <a:spLocks noGrp="1"/>
          </p:cNvSpPr>
          <p:nvPr>
            <p:ph type="body" sz="quarter" idx="10" hasCustomPrompt="1"/>
          </p:nvPr>
        </p:nvSpPr>
        <p:spPr>
          <a:xfrm>
            <a:off x="433292" y="2156332"/>
            <a:ext cx="10703269" cy="75640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600" b="0">
                <a:solidFill>
                  <a:srgbClr val="7F7F7F"/>
                </a:solidFill>
                <a:latin typeface="+mj-lt"/>
              </a:defRPr>
            </a:lvl1pPr>
            <a:lvl2pPr marL="0" indent="0">
              <a:spcBef>
                <a:spcPts val="0"/>
              </a:spcBef>
              <a:buSzPct val="25000"/>
              <a:buFont typeface="Corbel" panose="020B0503020204020204" pitchFamily="34" charset="0"/>
              <a:buNone/>
              <a:defRPr sz="3200">
                <a:solidFill>
                  <a:srgbClr val="7F7F7F"/>
                </a:solidFill>
              </a:defRPr>
            </a:lvl2pPr>
            <a:lvl3pPr marL="0" indent="0">
              <a:spcBef>
                <a:spcPts val="1200"/>
              </a:spcBef>
              <a:buNone/>
              <a:defRPr sz="2000" cap="all" baseline="0">
                <a:solidFill>
                  <a:srgbClr val="155396"/>
                </a:solidFill>
              </a:defRPr>
            </a:lvl3pPr>
            <a:lvl4pPr marL="0" indent="11113">
              <a:spcBef>
                <a:spcPts val="600"/>
              </a:spcBef>
              <a:defRPr sz="1400" b="1">
                <a:latin typeface="+mn-lt"/>
              </a:defRPr>
            </a:lvl4pPr>
            <a:lvl5pPr marL="0" indent="0">
              <a:buNone/>
              <a:defRPr sz="1400">
                <a:latin typeface="+mn-lt"/>
              </a:defRPr>
            </a:lvl5pPr>
          </a:lstStyle>
          <a:p>
            <a:pPr lvl="0"/>
            <a:r>
              <a:rPr lang="en-US" dirty="0"/>
              <a:t>Subtitle</a:t>
            </a:r>
          </a:p>
          <a:p>
            <a:pPr lvl="1"/>
            <a:endParaRPr lang="en-US" dirty="0"/>
          </a:p>
        </p:txBody>
      </p:sp>
      <p:sp>
        <p:nvSpPr>
          <p:cNvPr id="18" name="Text Placeholder 28"/>
          <p:cNvSpPr>
            <a:spLocks noGrp="1"/>
          </p:cNvSpPr>
          <p:nvPr>
            <p:ph type="body" sz="quarter" idx="11" hasCustomPrompt="1"/>
          </p:nvPr>
        </p:nvSpPr>
        <p:spPr>
          <a:xfrm>
            <a:off x="433292" y="3189537"/>
            <a:ext cx="10703271" cy="77723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000" b="0" cap="all" baseline="0">
                <a:solidFill>
                  <a:srgbClr val="155396"/>
                </a:solidFill>
                <a:latin typeface="+mj-lt"/>
              </a:defRPr>
            </a:lvl1pPr>
            <a:lvl2pPr marL="0" indent="0">
              <a:buNone/>
              <a:defRPr sz="3200">
                <a:solidFill>
                  <a:srgbClr val="7F7F7F"/>
                </a:solidFill>
              </a:defRPr>
            </a:lvl2pPr>
            <a:lvl3pPr marL="0" indent="0">
              <a:spcBef>
                <a:spcPts val="1200"/>
              </a:spcBef>
              <a:buNone/>
              <a:defRPr sz="2000" cap="all" baseline="0">
                <a:solidFill>
                  <a:srgbClr val="155396"/>
                </a:solidFill>
              </a:defRPr>
            </a:lvl3pPr>
            <a:lvl4pPr marL="0" indent="11113">
              <a:spcBef>
                <a:spcPts val="600"/>
              </a:spcBef>
              <a:defRPr sz="1400" b="1">
                <a:latin typeface="+mn-lt"/>
              </a:defRPr>
            </a:lvl4pPr>
            <a:lvl5pPr marL="0" indent="0">
              <a:buNone/>
              <a:defRPr sz="1400">
                <a:latin typeface="+mn-lt"/>
              </a:defRPr>
            </a:lvl5pPr>
          </a:lstStyle>
          <a:p>
            <a:pPr lvl="0"/>
            <a:r>
              <a:rPr lang="en-US" dirty="0"/>
              <a:t>Event Name</a:t>
            </a:r>
          </a:p>
        </p:txBody>
      </p:sp>
      <p:sp>
        <p:nvSpPr>
          <p:cNvPr id="19" name="Text Placeholder 28"/>
          <p:cNvSpPr>
            <a:spLocks noGrp="1"/>
          </p:cNvSpPr>
          <p:nvPr>
            <p:ph type="body" sz="quarter" idx="12" hasCustomPrompt="1"/>
          </p:nvPr>
        </p:nvSpPr>
        <p:spPr>
          <a:xfrm>
            <a:off x="433292" y="3970347"/>
            <a:ext cx="10703271" cy="45656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000" b="0" cap="all" baseline="0">
                <a:solidFill>
                  <a:srgbClr val="155396"/>
                </a:solidFill>
                <a:latin typeface="+mj-lt"/>
              </a:defRPr>
            </a:lvl1pPr>
            <a:lvl2pPr marL="0" indent="0">
              <a:buNone/>
              <a:defRPr sz="3200">
                <a:solidFill>
                  <a:srgbClr val="7F7F7F"/>
                </a:solidFill>
              </a:defRPr>
            </a:lvl2pPr>
            <a:lvl3pPr marL="0" indent="0">
              <a:spcBef>
                <a:spcPts val="1200"/>
              </a:spcBef>
              <a:buNone/>
              <a:defRPr sz="2000" cap="all" baseline="0">
                <a:solidFill>
                  <a:srgbClr val="155396"/>
                </a:solidFill>
              </a:defRPr>
            </a:lvl3pPr>
            <a:lvl4pPr marL="0" indent="11113">
              <a:spcBef>
                <a:spcPts val="600"/>
              </a:spcBef>
              <a:defRPr sz="1400" b="1">
                <a:latin typeface="+mn-lt"/>
              </a:defRPr>
            </a:lvl4pPr>
            <a:lvl5pPr marL="0" indent="0">
              <a:buNone/>
              <a:defRPr sz="1400">
                <a:latin typeface="+mn-lt"/>
              </a:defRPr>
            </a:lvl5pPr>
          </a:lstStyle>
          <a:p>
            <a:pPr lvl="0"/>
            <a:r>
              <a:rPr lang="en-US" dirty="0"/>
              <a:t>Location</a:t>
            </a:r>
          </a:p>
        </p:txBody>
      </p:sp>
      <p:sp>
        <p:nvSpPr>
          <p:cNvPr id="20" name="Text Placeholder 28"/>
          <p:cNvSpPr>
            <a:spLocks noGrp="1"/>
          </p:cNvSpPr>
          <p:nvPr>
            <p:ph type="body" sz="quarter" idx="13" hasCustomPrompt="1"/>
          </p:nvPr>
        </p:nvSpPr>
        <p:spPr>
          <a:xfrm>
            <a:off x="426495" y="4882231"/>
            <a:ext cx="10710071" cy="32186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 b="1">
                <a:solidFill>
                  <a:schemeClr val="tx1"/>
                </a:solidFill>
                <a:latin typeface="+mj-lt"/>
              </a:defRPr>
            </a:lvl1pPr>
            <a:lvl2pPr marL="0" indent="0">
              <a:buNone/>
              <a:defRPr sz="3200">
                <a:solidFill>
                  <a:srgbClr val="7F7F7F"/>
                </a:solidFill>
              </a:defRPr>
            </a:lvl2pPr>
            <a:lvl3pPr marL="0" indent="0">
              <a:spcBef>
                <a:spcPts val="1200"/>
              </a:spcBef>
              <a:buNone/>
              <a:defRPr sz="1400" b="1" cap="none" baseline="0">
                <a:solidFill>
                  <a:schemeClr val="tx1"/>
                </a:solidFill>
              </a:defRPr>
            </a:lvl3pPr>
            <a:lvl4pPr marL="0" indent="0">
              <a:spcBef>
                <a:spcPts val="600"/>
              </a:spcBef>
              <a:defRPr sz="1400" b="1">
                <a:latin typeface="+mn-lt"/>
              </a:defRPr>
            </a:lvl4pPr>
            <a:lvl5pPr marL="0" indent="0">
              <a:buNone/>
              <a:defRPr sz="1400" b="1">
                <a:latin typeface="+mn-lt"/>
              </a:defRPr>
            </a:lvl5pPr>
          </a:lstStyle>
          <a:p>
            <a:pPr lvl="0"/>
            <a:r>
              <a:rPr lang="en-US" dirty="0"/>
              <a:t>First Name Last Name</a:t>
            </a:r>
          </a:p>
        </p:txBody>
      </p:sp>
      <p:sp>
        <p:nvSpPr>
          <p:cNvPr id="21" name="Text Placeholder 28"/>
          <p:cNvSpPr>
            <a:spLocks noGrp="1"/>
          </p:cNvSpPr>
          <p:nvPr>
            <p:ph type="body" sz="quarter" idx="14" hasCustomPrompt="1"/>
          </p:nvPr>
        </p:nvSpPr>
        <p:spPr>
          <a:xfrm>
            <a:off x="426492" y="5240017"/>
            <a:ext cx="5627607" cy="40376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 b="0">
                <a:solidFill>
                  <a:schemeClr val="tx1"/>
                </a:solidFill>
                <a:latin typeface="+mj-lt"/>
              </a:defRPr>
            </a:lvl1pPr>
            <a:lvl2pPr marL="0" indent="0">
              <a:buNone/>
              <a:defRPr sz="3200">
                <a:solidFill>
                  <a:srgbClr val="7F7F7F"/>
                </a:solidFill>
              </a:defRPr>
            </a:lvl2pPr>
            <a:lvl3pPr marL="0" indent="0">
              <a:spcBef>
                <a:spcPts val="1200"/>
              </a:spcBef>
              <a:buNone/>
              <a:defRPr sz="2000" cap="all" baseline="0">
                <a:solidFill>
                  <a:srgbClr val="155396"/>
                </a:solidFill>
              </a:defRPr>
            </a:lvl3pPr>
            <a:lvl4pPr marL="0" indent="11113">
              <a:spcBef>
                <a:spcPts val="600"/>
              </a:spcBef>
              <a:defRPr sz="1400" b="1">
                <a:latin typeface="+mn-lt"/>
              </a:defRPr>
            </a:lvl4pPr>
            <a:lvl5pPr marL="0" indent="0">
              <a:buNone/>
              <a:defRPr sz="1400">
                <a:latin typeface="+mn-lt"/>
              </a:defRPr>
            </a:lvl5pPr>
          </a:lstStyle>
          <a:p>
            <a:pPr lvl="0"/>
            <a:r>
              <a:rPr lang="en-US" dirty="0"/>
              <a:t>Job title</a:t>
            </a:r>
            <a:endParaRPr lang="en-GB" dirty="0"/>
          </a:p>
        </p:txBody>
      </p:sp>
      <p:cxnSp>
        <p:nvCxnSpPr>
          <p:cNvPr id="22" name="Straight Connector 21"/>
          <p:cNvCxnSpPr>
            <a:cxnSpLocks noChangeShapeType="1"/>
          </p:cNvCxnSpPr>
          <p:nvPr userDrawn="1"/>
        </p:nvCxnSpPr>
        <p:spPr bwMode="auto">
          <a:xfrm>
            <a:off x="426488" y="1605317"/>
            <a:ext cx="0" cy="1008112"/>
          </a:xfrm>
          <a:prstGeom prst="line">
            <a:avLst/>
          </a:prstGeom>
          <a:noFill/>
          <a:ln w="38100">
            <a:solidFill>
              <a:srgbClr val="15377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40000" dist="20000" dir="5400000" rotWithShape="0">
                    <a:srgbClr val="000000">
                      <a:alpha val="37999"/>
                    </a:srgbClr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29003160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slide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Straight Connector 9"/>
          <p:cNvCxnSpPr>
            <a:cxnSpLocks noChangeShapeType="1"/>
          </p:cNvCxnSpPr>
          <p:nvPr userDrawn="1"/>
        </p:nvCxnSpPr>
        <p:spPr bwMode="auto">
          <a:xfrm>
            <a:off x="2848839" y="2230291"/>
            <a:ext cx="0" cy="1008112"/>
          </a:xfrm>
          <a:prstGeom prst="line">
            <a:avLst/>
          </a:prstGeom>
          <a:noFill/>
          <a:ln w="38100">
            <a:solidFill>
              <a:srgbClr val="15377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40000" dist="20000" dir="5400000" rotWithShape="0">
                    <a:srgbClr val="000000">
                      <a:alpha val="37999"/>
                    </a:srgbClr>
                  </a:outerShdw>
                </a:effectLst>
              </a14:hiddenEffects>
            </a:ext>
          </a:extLst>
        </p:spPr>
      </p:cxnSp>
      <p:sp>
        <p:nvSpPr>
          <p:cNvPr id="11" name="Title 19"/>
          <p:cNvSpPr txBox="1">
            <a:spLocks/>
          </p:cNvSpPr>
          <p:nvPr userDrawn="1"/>
        </p:nvSpPr>
        <p:spPr>
          <a:xfrm>
            <a:off x="2855640" y="1988840"/>
            <a:ext cx="5631269" cy="778568"/>
          </a:xfrm>
          <a:prstGeom prst="rect">
            <a:avLst/>
          </a:prstGeom>
        </p:spPr>
        <p:txBody>
          <a:bodyPr>
            <a:norm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500" b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3399"/>
                </a:solidFill>
                <a:latin typeface="Verdana" pitchFamily="34" charset="0"/>
                <a:cs typeface="Times New Roman" pitchFamily="18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3399"/>
                </a:solidFill>
                <a:latin typeface="Verdana" pitchFamily="34" charset="0"/>
                <a:cs typeface="Times New Roman" pitchFamily="18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3399"/>
                </a:solidFill>
                <a:latin typeface="Verdana" pitchFamily="34" charset="0"/>
                <a:cs typeface="Times New Roman" pitchFamily="18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3399"/>
                </a:solidFill>
                <a:latin typeface="Verdana" pitchFamily="34" charset="0"/>
                <a:cs typeface="Times New Roman" pitchFamily="18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3399"/>
                </a:solidFill>
                <a:latin typeface="Verdana" pitchFamily="34" charset="0"/>
                <a:cs typeface="Times New Roman" pitchFamily="18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3399"/>
                </a:solidFill>
                <a:latin typeface="Verdana" pitchFamily="34" charset="0"/>
                <a:cs typeface="Times New Roman" pitchFamily="18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3399"/>
                </a:solidFill>
                <a:latin typeface="Verdana" pitchFamily="34" charset="0"/>
                <a:cs typeface="Times New Roman" pitchFamily="18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3399"/>
                </a:solidFill>
                <a:latin typeface="Verdana" pitchFamily="34" charset="0"/>
                <a:cs typeface="Times New Roman" pitchFamily="18" charset="0"/>
              </a:defRPr>
            </a:lvl9pPr>
          </a:lstStyle>
          <a:p>
            <a:endParaRPr lang="en-GB" kern="0" dirty="0">
              <a:solidFill>
                <a:srgbClr val="000000"/>
              </a:solidFill>
            </a:endParaRPr>
          </a:p>
        </p:txBody>
      </p:sp>
      <p:sp>
        <p:nvSpPr>
          <p:cNvPr id="12" name="Text Placeholder 28"/>
          <p:cNvSpPr>
            <a:spLocks noGrp="1"/>
          </p:cNvSpPr>
          <p:nvPr>
            <p:ph type="body" sz="quarter" idx="11" hasCustomPrompt="1"/>
          </p:nvPr>
        </p:nvSpPr>
        <p:spPr>
          <a:xfrm>
            <a:off x="2851198" y="2781306"/>
            <a:ext cx="5630313" cy="75640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600" b="0">
                <a:solidFill>
                  <a:srgbClr val="7F7F7F"/>
                </a:solidFill>
                <a:latin typeface="+mj-lt"/>
              </a:defRPr>
            </a:lvl1pPr>
            <a:lvl2pPr marL="0" indent="0">
              <a:spcBef>
                <a:spcPts val="0"/>
              </a:spcBef>
              <a:buSzPct val="25000"/>
              <a:buFont typeface="Corbel" panose="020B0503020204020204" pitchFamily="34" charset="0"/>
              <a:buNone/>
              <a:defRPr sz="3200">
                <a:solidFill>
                  <a:srgbClr val="7F7F7F"/>
                </a:solidFill>
              </a:defRPr>
            </a:lvl2pPr>
            <a:lvl3pPr marL="0" indent="0">
              <a:spcBef>
                <a:spcPts val="1200"/>
              </a:spcBef>
              <a:buNone/>
              <a:defRPr sz="2000" cap="all" baseline="0">
                <a:solidFill>
                  <a:srgbClr val="155396"/>
                </a:solidFill>
              </a:defRPr>
            </a:lvl3pPr>
            <a:lvl4pPr marL="0" indent="11113">
              <a:spcBef>
                <a:spcPts val="600"/>
              </a:spcBef>
              <a:defRPr sz="1400" b="1">
                <a:latin typeface="+mn-lt"/>
              </a:defRPr>
            </a:lvl4pPr>
            <a:lvl5pPr marL="0" indent="0">
              <a:buNone/>
              <a:defRPr sz="1400">
                <a:latin typeface="+mn-lt"/>
              </a:defRPr>
            </a:lvl5pPr>
          </a:lstStyle>
          <a:p>
            <a:pPr lvl="0"/>
            <a:r>
              <a:rPr lang="en-US" dirty="0"/>
              <a:t>Subtitle</a:t>
            </a:r>
          </a:p>
          <a:p>
            <a:pPr lvl="1"/>
            <a:endParaRPr lang="en-US" dirty="0"/>
          </a:p>
        </p:txBody>
      </p:sp>
      <p:sp>
        <p:nvSpPr>
          <p:cNvPr id="13" name="Title 12"/>
          <p:cNvSpPr>
            <a:spLocks noGrp="1"/>
          </p:cNvSpPr>
          <p:nvPr>
            <p:ph type="title" hasCustomPrompt="1"/>
          </p:nvPr>
        </p:nvSpPr>
        <p:spPr>
          <a:xfrm>
            <a:off x="2855640" y="2118513"/>
            <a:ext cx="9001000" cy="662782"/>
          </a:xfrm>
          <a:prstGeom prst="rect">
            <a:avLst/>
          </a:prstGeom>
        </p:spPr>
        <p:txBody>
          <a:bodyPr/>
          <a:lstStyle>
            <a:lvl1pPr algn="l">
              <a:defRPr sz="4500" b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Chapter title</a:t>
            </a:r>
            <a:endParaRPr lang="en-GB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D2D49A-B678-49DD-A6F9-08A7BB776F50}" type="slidenum">
              <a:rPr lang="en-GB" smtClean="0">
                <a:solidFill>
                  <a:srgbClr val="FFFFFF"/>
                </a:solidFill>
              </a:rPr>
              <a:pPr/>
              <a:t>‹Nr.›</a:t>
            </a:fld>
            <a:endParaRPr lang="en-GB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5048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rmal w/ sub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1055440" y="380281"/>
            <a:ext cx="1008112" cy="7536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FFFF"/>
              </a:solidFill>
            </a:endParaRP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623392" y="1916835"/>
            <a:ext cx="10873208" cy="4392489"/>
          </a:xfrm>
          <a:prstGeom prst="rect">
            <a:avLst/>
          </a:prstGeom>
        </p:spPr>
        <p:txBody>
          <a:bodyPr vert="horz" lIns="0" tIns="0" rIns="0" bIns="0"/>
          <a:lstStyle>
            <a:lvl1pPr marL="342900" indent="-342900">
              <a:buSzPct val="100000"/>
              <a:buFont typeface="Arial" panose="020B0604020202020204" pitchFamily="34" charset="0"/>
              <a:buChar char="•"/>
              <a:defRPr sz="3000" b="1" cap="none" baseline="0">
                <a:solidFill>
                  <a:srgbClr val="003478"/>
                </a:solidFill>
                <a:latin typeface="Corbel"/>
                <a:cs typeface="Corbel"/>
              </a:defRPr>
            </a:lvl1pPr>
            <a:lvl2pPr marL="800100" indent="-342900">
              <a:buSzPct val="100000"/>
              <a:buFont typeface="Courier New" panose="02070309020205020404" pitchFamily="49" charset="0"/>
              <a:buChar char="o"/>
              <a:defRPr b="0" cap="none" baseline="0">
                <a:latin typeface="Corbel"/>
                <a:cs typeface="Corbel"/>
              </a:defRPr>
            </a:lvl2pPr>
            <a:lvl3pPr marL="1257300" indent="-342900">
              <a:buSzPct val="100000"/>
              <a:buFont typeface="Wingdings" panose="05000000000000000000" pitchFamily="2" charset="2"/>
              <a:buChar char="§"/>
              <a:defRPr sz="2000" b="1" cap="none" baseline="0">
                <a:solidFill>
                  <a:srgbClr val="003478"/>
                </a:solidFill>
                <a:latin typeface="Corbel"/>
                <a:cs typeface="Corbel"/>
              </a:defRPr>
            </a:lvl3pPr>
            <a:lvl4pPr marL="1587600" indent="0">
              <a:spcBef>
                <a:spcPts val="336"/>
              </a:spcBef>
              <a:buSzPct val="50000"/>
              <a:buFont typeface="Arial" panose="020B0604020202020204" pitchFamily="34" charset="0"/>
              <a:buNone/>
              <a:defRPr sz="1400" b="0" cap="none" baseline="0">
                <a:latin typeface="Corbel"/>
                <a:cs typeface="Corbel"/>
              </a:defRPr>
            </a:lvl4pPr>
            <a:lvl5pPr marL="2171700" indent="-342900">
              <a:buSzPct val="50000"/>
              <a:buFont typeface="Lucida Grande"/>
              <a:buChar char="&gt;"/>
              <a:defRPr b="0">
                <a:latin typeface="Corbel"/>
                <a:cs typeface="Corbel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89D2D49A-B678-49DD-A6F9-08A7BB776F50}" type="slidenum">
              <a:rPr lang="en-GB" smtClean="0">
                <a:solidFill>
                  <a:srgbClr val="FFFFFF"/>
                </a:solidFill>
              </a:rPr>
              <a:pPr/>
              <a:t>‹Nr.›</a:t>
            </a:fld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4" hasCustomPrompt="1"/>
          </p:nvPr>
        </p:nvSpPr>
        <p:spPr>
          <a:xfrm>
            <a:off x="1260345" y="1050312"/>
            <a:ext cx="10297219" cy="495300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3900" b="0" baseline="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GB" sz="3900" b="0" dirty="0"/>
              <a:t>Insert subtitle here</a:t>
            </a:r>
            <a:endParaRPr lang="en-GB" dirty="0"/>
          </a:p>
        </p:txBody>
      </p:sp>
      <p:sp>
        <p:nvSpPr>
          <p:cNvPr id="9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1343472" y="340579"/>
            <a:ext cx="10153128" cy="692497"/>
          </a:xfrm>
          <a:prstGeom prst="rect">
            <a:avLst/>
          </a:prstGeom>
          <a:noFill/>
          <a:ln w="34925">
            <a:noFill/>
          </a:ln>
        </p:spPr>
        <p:txBody>
          <a:bodyPr vert="horz" wrap="square" lIns="0" tIns="0" rIns="0" bIns="0" anchor="ctr">
            <a:normAutofit/>
          </a:bodyPr>
          <a:lstStyle>
            <a:lvl1pPr marL="0" indent="0">
              <a:buNone/>
              <a:defRPr sz="4500" b="0" cap="all" spc="-140" baseline="0">
                <a:solidFill>
                  <a:schemeClr val="tx1"/>
                </a:solidFill>
                <a:latin typeface="Corbel"/>
                <a:cs typeface="Corbel"/>
              </a:defRPr>
            </a:lvl1pPr>
          </a:lstStyle>
          <a:p>
            <a:pPr lvl="0"/>
            <a:r>
              <a:rPr lang="nl-BE" dirty="0"/>
              <a:t>INSERT SLIDE TITLE HERE</a:t>
            </a:r>
          </a:p>
        </p:txBody>
      </p:sp>
      <p:cxnSp>
        <p:nvCxnSpPr>
          <p:cNvPr id="11" name="Straight Connector 10"/>
          <p:cNvCxnSpPr>
            <a:cxnSpLocks noChangeShapeType="1"/>
          </p:cNvCxnSpPr>
          <p:nvPr userDrawn="1"/>
        </p:nvCxnSpPr>
        <p:spPr bwMode="auto">
          <a:xfrm>
            <a:off x="1167559" y="330196"/>
            <a:ext cx="0" cy="753616"/>
          </a:xfrm>
          <a:prstGeom prst="line">
            <a:avLst/>
          </a:prstGeom>
          <a:noFill/>
          <a:ln w="38100">
            <a:solidFill>
              <a:srgbClr val="003478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40000" dist="20000" dir="5400000" rotWithShape="0">
                    <a:srgbClr val="000000">
                      <a:alpha val="37999"/>
                    </a:srgbClr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13649993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rmal slide two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6456040" y="1494892"/>
            <a:ext cx="4968552" cy="4814428"/>
          </a:xfrm>
          <a:prstGeom prst="rect">
            <a:avLst/>
          </a:prstGeom>
        </p:spPr>
        <p:txBody>
          <a:bodyPr vert="horz" lIns="0" tIns="0" rIns="0" bIns="0"/>
          <a:lstStyle>
            <a:lvl1pPr marL="342900" indent="-342900">
              <a:buSzPct val="100000"/>
              <a:buFont typeface="Arial" panose="020B0604020202020204" pitchFamily="34" charset="0"/>
              <a:buChar char="•"/>
              <a:defRPr sz="3000" b="1" cap="none" baseline="0">
                <a:solidFill>
                  <a:srgbClr val="003478"/>
                </a:solidFill>
                <a:latin typeface="Corbel"/>
                <a:cs typeface="Corbel"/>
              </a:defRPr>
            </a:lvl1pPr>
            <a:lvl2pPr marL="800100" indent="-342900">
              <a:buSzPct val="100000"/>
              <a:buFont typeface="Courier New" panose="02070309020205020404" pitchFamily="49" charset="0"/>
              <a:buChar char="o"/>
              <a:defRPr b="0" cap="none" baseline="0">
                <a:latin typeface="Corbel"/>
                <a:cs typeface="Corbel"/>
              </a:defRPr>
            </a:lvl2pPr>
            <a:lvl3pPr marL="1257300" indent="-342900">
              <a:buSzPct val="100000"/>
              <a:buFont typeface="Wingdings" panose="05000000000000000000" pitchFamily="2" charset="2"/>
              <a:buChar char="§"/>
              <a:defRPr sz="2000" b="1" cap="none" baseline="0">
                <a:solidFill>
                  <a:srgbClr val="003478"/>
                </a:solidFill>
                <a:latin typeface="Corbel"/>
                <a:cs typeface="Corbel"/>
              </a:defRPr>
            </a:lvl3pPr>
            <a:lvl4pPr marL="1587600" indent="0">
              <a:spcBef>
                <a:spcPts val="336"/>
              </a:spcBef>
              <a:buSzPct val="50000"/>
              <a:buFont typeface="Arial" panose="020B0604020202020204" pitchFamily="34" charset="0"/>
              <a:buNone/>
              <a:defRPr sz="1400" b="0" cap="none" baseline="0">
                <a:latin typeface="Corbel"/>
                <a:cs typeface="Corbel"/>
              </a:defRPr>
            </a:lvl4pPr>
            <a:lvl5pPr marL="2171700" indent="-342900">
              <a:buSzPct val="50000"/>
              <a:buFont typeface="Lucida Grande"/>
              <a:buChar char="&gt;"/>
              <a:defRPr b="0">
                <a:latin typeface="Corbel"/>
                <a:cs typeface="Corbel"/>
              </a:defRPr>
            </a:lvl5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</p:txBody>
      </p:sp>
      <p:sp>
        <p:nvSpPr>
          <p:cNvPr id="33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767409" y="1494892"/>
            <a:ext cx="4968552" cy="4814428"/>
          </a:xfrm>
          <a:prstGeom prst="rect">
            <a:avLst/>
          </a:prstGeom>
        </p:spPr>
        <p:txBody>
          <a:bodyPr vert="horz" lIns="0" tIns="0" rIns="0" bIns="0"/>
          <a:lstStyle>
            <a:lvl1pPr marL="342900" indent="-342900">
              <a:buSzPct val="100000"/>
              <a:buFont typeface="Arial" panose="020B0604020202020204" pitchFamily="34" charset="0"/>
              <a:buChar char="•"/>
              <a:defRPr sz="3000" b="1" cap="none" baseline="0">
                <a:solidFill>
                  <a:srgbClr val="003478"/>
                </a:solidFill>
                <a:latin typeface="Corbel"/>
                <a:cs typeface="Corbel"/>
              </a:defRPr>
            </a:lvl1pPr>
            <a:lvl2pPr marL="800100" indent="-342900">
              <a:buSzPct val="100000"/>
              <a:buFont typeface="Courier New" panose="02070309020205020404" pitchFamily="49" charset="0"/>
              <a:buChar char="o"/>
              <a:defRPr b="0" cap="none" baseline="0">
                <a:latin typeface="Corbel"/>
                <a:cs typeface="Corbel"/>
              </a:defRPr>
            </a:lvl2pPr>
            <a:lvl3pPr marL="1257300" indent="-342900">
              <a:buSzPct val="100000"/>
              <a:buFont typeface="Wingdings" panose="05000000000000000000" pitchFamily="2" charset="2"/>
              <a:buChar char="§"/>
              <a:defRPr sz="2000" b="1" cap="none" baseline="0">
                <a:solidFill>
                  <a:srgbClr val="003478"/>
                </a:solidFill>
                <a:latin typeface="Corbel"/>
                <a:cs typeface="Corbel"/>
              </a:defRPr>
            </a:lvl3pPr>
            <a:lvl4pPr marL="1587600" indent="0">
              <a:spcBef>
                <a:spcPts val="336"/>
              </a:spcBef>
              <a:buSzPct val="50000"/>
              <a:buFont typeface="Arial" panose="020B0604020202020204" pitchFamily="34" charset="0"/>
              <a:buNone/>
              <a:defRPr sz="1400" b="0" cap="none" baseline="0">
                <a:latin typeface="Corbel"/>
                <a:cs typeface="Corbel"/>
              </a:defRPr>
            </a:lvl4pPr>
            <a:lvl5pPr marL="2171700" indent="-342900">
              <a:buSzPct val="50000"/>
              <a:buFont typeface="Lucida Grande"/>
              <a:buChar char="&gt;"/>
              <a:defRPr b="0">
                <a:latin typeface="Corbel"/>
                <a:cs typeface="Corbel"/>
              </a:defRPr>
            </a:lvl5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</p:txBody>
      </p:sp>
      <p:cxnSp>
        <p:nvCxnSpPr>
          <p:cNvPr id="34" name="Straight Connector 33"/>
          <p:cNvCxnSpPr>
            <a:cxnSpLocks noChangeShapeType="1"/>
          </p:cNvCxnSpPr>
          <p:nvPr userDrawn="1"/>
        </p:nvCxnSpPr>
        <p:spPr bwMode="auto">
          <a:xfrm>
            <a:off x="6096000" y="1628800"/>
            <a:ext cx="0" cy="4608512"/>
          </a:xfrm>
          <a:prstGeom prst="line">
            <a:avLst/>
          </a:prstGeom>
          <a:noFill/>
          <a:ln w="38100">
            <a:gradFill>
              <a:gsLst>
                <a:gs pos="72000">
                  <a:srgbClr val="155396"/>
                </a:gs>
                <a:gs pos="20000">
                  <a:srgbClr val="155396"/>
                </a:gs>
              </a:gsLst>
              <a:lin ang="5400000" scaled="1"/>
            </a:gra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40000" dist="20000" dir="5400000" rotWithShape="0">
                    <a:srgbClr val="000000">
                      <a:alpha val="37999"/>
                    </a:srgbClr>
                  </a:outerShdw>
                </a:effectLst>
              </a14:hiddenEffects>
            </a:ext>
          </a:extLst>
        </p:spPr>
      </p:cxnSp>
      <p:sp>
        <p:nvSpPr>
          <p:cNvPr id="2" name="Slide Number Placeholder 1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89D2D49A-B678-49DD-A6F9-08A7BB776F50}" type="slidenum">
              <a:rPr lang="en-GB" smtClean="0">
                <a:solidFill>
                  <a:srgbClr val="FFFFFF"/>
                </a:solidFill>
              </a:rPr>
              <a:pPr/>
              <a:t>‹Nr.›</a:t>
            </a:fld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9" name="Rectangle 8"/>
          <p:cNvSpPr/>
          <p:nvPr userDrawn="1"/>
        </p:nvSpPr>
        <p:spPr>
          <a:xfrm>
            <a:off x="1055440" y="380281"/>
            <a:ext cx="1008112" cy="7536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FFFF"/>
              </a:solidFill>
            </a:endParaRPr>
          </a:p>
        </p:txBody>
      </p:sp>
      <p:sp>
        <p:nvSpPr>
          <p:cNvPr id="19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1343472" y="340579"/>
            <a:ext cx="10153128" cy="692497"/>
          </a:xfrm>
          <a:prstGeom prst="rect">
            <a:avLst/>
          </a:prstGeom>
          <a:noFill/>
          <a:ln w="34925">
            <a:noFill/>
          </a:ln>
        </p:spPr>
        <p:txBody>
          <a:bodyPr vert="horz" wrap="square" lIns="0" tIns="0" rIns="0" bIns="0" anchor="ctr">
            <a:normAutofit/>
          </a:bodyPr>
          <a:lstStyle>
            <a:lvl1pPr marL="0" indent="0">
              <a:buNone/>
              <a:defRPr sz="4500" b="0" cap="all" spc="-140" baseline="0">
                <a:solidFill>
                  <a:schemeClr val="tx1"/>
                </a:solidFill>
                <a:latin typeface="Corbel"/>
                <a:cs typeface="Corbel"/>
              </a:defRPr>
            </a:lvl1pPr>
          </a:lstStyle>
          <a:p>
            <a:pPr lvl="0"/>
            <a:r>
              <a:rPr lang="nl-BE" dirty="0"/>
              <a:t>INSERT SLIDE TITLE HERE</a:t>
            </a:r>
          </a:p>
        </p:txBody>
      </p:sp>
      <p:cxnSp>
        <p:nvCxnSpPr>
          <p:cNvPr id="20" name="Straight Connector 19"/>
          <p:cNvCxnSpPr>
            <a:cxnSpLocks noChangeShapeType="1"/>
          </p:cNvCxnSpPr>
          <p:nvPr userDrawn="1"/>
        </p:nvCxnSpPr>
        <p:spPr bwMode="auto">
          <a:xfrm>
            <a:off x="1199456" y="351462"/>
            <a:ext cx="0" cy="753616"/>
          </a:xfrm>
          <a:prstGeom prst="line">
            <a:avLst/>
          </a:prstGeom>
          <a:noFill/>
          <a:ln w="38100">
            <a:solidFill>
              <a:srgbClr val="003478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40000" dist="20000" dir="5400000" rotWithShape="0">
                    <a:srgbClr val="000000">
                      <a:alpha val="37999"/>
                    </a:srgbClr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360262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Private Va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hteck 10"/>
          <p:cNvSpPr/>
          <p:nvPr userDrawn="1"/>
        </p:nvSpPr>
        <p:spPr bwMode="black">
          <a:xfrm>
            <a:off x="1" y="0"/>
            <a:ext cx="12190451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 anchorCtr="0"/>
          <a:lstStyle/>
          <a:p>
            <a:pPr defTabSz="914271" fontAlgn="auto">
              <a:lnSpc>
                <a:spcPct val="108000"/>
              </a:lnSpc>
              <a:spcBef>
                <a:spcPts val="0"/>
              </a:spcBef>
              <a:spcAft>
                <a:spcPts val="1007"/>
              </a:spcAft>
            </a:pPr>
            <a:endParaRPr lang="en-US" sz="1999" dirty="0" smtClean="0">
              <a:solidFill>
                <a:prstClr val="white"/>
              </a:solidFill>
            </a:endParaRPr>
          </a:p>
        </p:txBody>
      </p:sp>
      <p:pic>
        <p:nvPicPr>
          <p:cNvPr id="12" name="Grafik 1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" y="503"/>
            <a:ext cx="12191747" cy="6857001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 bwMode="white">
          <a:xfrm>
            <a:off x="395081" y="3848402"/>
            <a:ext cx="8928000" cy="1044000"/>
          </a:xfrm>
        </p:spPr>
        <p:txBody>
          <a:bodyPr/>
          <a:lstStyle>
            <a:lvl1pPr>
              <a:lnSpc>
                <a:spcPts val="3997"/>
              </a:lnSpc>
              <a:defRPr sz="2999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 smtClean="0"/>
              <a:t>Presentation title 30 </a:t>
            </a:r>
            <a:r>
              <a:rPr lang="en-US" noProof="0" dirty="0" err="1" smtClean="0"/>
              <a:t>pt</a:t>
            </a:r>
            <a:r>
              <a:rPr lang="en-US" noProof="0" dirty="0" smtClean="0"/>
              <a:t> on one line.</a:t>
            </a:r>
            <a:br>
              <a:rPr lang="en-US" noProof="0" dirty="0" smtClean="0"/>
            </a:br>
            <a:r>
              <a:rPr lang="en-US" noProof="0" dirty="0" smtClean="0"/>
              <a:t>On two lines possible.</a:t>
            </a:r>
            <a:endParaRPr lang="en-US" noProof="0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 bwMode="white">
          <a:xfrm>
            <a:off x="395795" y="4932000"/>
            <a:ext cx="8928000" cy="756000"/>
          </a:xfrm>
        </p:spPr>
        <p:txBody>
          <a:bodyPr/>
          <a:lstStyle>
            <a:lvl1pPr marL="0" indent="0" algn="l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1499" baseline="0">
                <a:solidFill>
                  <a:schemeClr val="bg1"/>
                </a:solidFill>
                <a:latin typeface="+mn-lt"/>
              </a:defRPr>
            </a:lvl1pPr>
            <a:lvl2pPr marL="0" indent="0" algn="l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1499">
                <a:solidFill>
                  <a:schemeClr val="bg1"/>
                </a:solidFill>
                <a:latin typeface="+mn-lt"/>
              </a:defRPr>
            </a:lvl2pPr>
            <a:lvl3pPr marL="0" indent="0" algn="l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1499">
                <a:solidFill>
                  <a:schemeClr val="bg1"/>
                </a:solidFill>
                <a:latin typeface="+mn-lt"/>
              </a:defRPr>
            </a:lvl3pPr>
            <a:lvl4pPr marL="0" indent="0" algn="l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1499">
                <a:solidFill>
                  <a:schemeClr val="bg1"/>
                </a:solidFill>
                <a:latin typeface="+mn-lt"/>
              </a:defRPr>
            </a:lvl4pPr>
            <a:lvl5pPr marL="0" indent="0" algn="l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1499">
                <a:solidFill>
                  <a:schemeClr val="bg1"/>
                </a:solidFill>
                <a:latin typeface="+mn-lt"/>
              </a:defRPr>
            </a:lvl5pPr>
            <a:lvl6pPr marL="0" indent="0" algn="l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1499">
                <a:solidFill>
                  <a:schemeClr val="bg1"/>
                </a:solidFill>
                <a:latin typeface="+mn-lt"/>
              </a:defRPr>
            </a:lvl6pPr>
            <a:lvl7pPr marL="0" indent="0" algn="l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1499">
                <a:solidFill>
                  <a:schemeClr val="bg1"/>
                </a:solidFill>
                <a:latin typeface="+mn-lt"/>
              </a:defRPr>
            </a:lvl7pPr>
            <a:lvl8pPr marL="0" indent="0" algn="l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1499">
                <a:solidFill>
                  <a:schemeClr val="bg1"/>
                </a:solidFill>
                <a:latin typeface="+mn-lt"/>
              </a:defRPr>
            </a:lvl8pPr>
            <a:lvl9pPr marL="0" indent="0" algn="l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1499">
                <a:solidFill>
                  <a:schemeClr val="bg1"/>
                </a:solidFill>
                <a:latin typeface="+mn-lt"/>
              </a:defRPr>
            </a:lvl9pPr>
          </a:lstStyle>
          <a:p>
            <a:pPr lvl="0"/>
            <a:r>
              <a:rPr lang="en-US" noProof="0" dirty="0" smtClean="0"/>
              <a:t>Additional text for presentation 15 </a:t>
            </a:r>
            <a:r>
              <a:rPr lang="en-US" noProof="0" dirty="0" err="1" smtClean="0"/>
              <a:t>pt</a:t>
            </a:r>
            <a:r>
              <a:rPr lang="en-US" noProof="0" dirty="0" smtClean="0"/>
              <a:t> </a:t>
            </a:r>
            <a:br>
              <a:rPr lang="en-US" noProof="0" dirty="0" smtClean="0"/>
            </a:br>
            <a:r>
              <a:rPr lang="en-US" noProof="0" dirty="0" smtClean="0"/>
              <a:t>Speaker, department, place, date</a:t>
            </a:r>
          </a:p>
        </p:txBody>
      </p:sp>
      <p:sp>
        <p:nvSpPr>
          <p:cNvPr id="9" name="Bildplatzhalter 8"/>
          <p:cNvSpPr>
            <a:spLocks noGrp="1"/>
          </p:cNvSpPr>
          <p:nvPr>
            <p:ph type="pic" sz="quarter" idx="10" hasCustomPrompt="1"/>
          </p:nvPr>
        </p:nvSpPr>
        <p:spPr bwMode="gray">
          <a:xfrm>
            <a:off x="3" y="313201"/>
            <a:ext cx="12192000" cy="3405600"/>
          </a:xfrm>
          <a:solidFill>
            <a:schemeClr val="accent6"/>
          </a:solidFill>
        </p:spPr>
        <p:txBody>
          <a:bodyPr/>
          <a:lstStyle>
            <a:lvl1pPr algn="ctr">
              <a:lnSpc>
                <a:spcPct val="100000"/>
              </a:lnSpc>
              <a:spcAft>
                <a:spcPts val="0"/>
              </a:spcAft>
              <a:defRPr>
                <a:solidFill>
                  <a:schemeClr val="bg1"/>
                </a:solidFill>
              </a:defRPr>
            </a:lvl1pPr>
          </a:lstStyle>
          <a:p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>Insert image</a:t>
            </a:r>
            <a:endParaRPr lang="en-US" noProof="0" dirty="0"/>
          </a:p>
        </p:txBody>
      </p:sp>
      <p:sp>
        <p:nvSpPr>
          <p:cNvPr id="7" name="Textplatzhalter 3"/>
          <p:cNvSpPr>
            <a:spLocks noGrp="1"/>
          </p:cNvSpPr>
          <p:nvPr>
            <p:ph type="body" sz="quarter" idx="17" hasCustomPrompt="1"/>
          </p:nvPr>
        </p:nvSpPr>
        <p:spPr>
          <a:xfrm>
            <a:off x="6969577" y="0"/>
            <a:ext cx="935513" cy="306000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600" baseline="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dirty="0" smtClean="0"/>
              <a:t>                                             </a:t>
            </a:r>
          </a:p>
        </p:txBody>
      </p:sp>
      <p:sp>
        <p:nvSpPr>
          <p:cNvPr id="8" name="Textplatzhalter 3"/>
          <p:cNvSpPr>
            <a:spLocks noGrp="1"/>
          </p:cNvSpPr>
          <p:nvPr>
            <p:ph type="body" sz="quarter" idx="18" hasCustomPrompt="1"/>
          </p:nvPr>
        </p:nvSpPr>
        <p:spPr>
          <a:xfrm>
            <a:off x="7980645" y="0"/>
            <a:ext cx="1871027" cy="306000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600" baseline="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dirty="0" smtClean="0"/>
              <a:t>                                             </a:t>
            </a:r>
          </a:p>
        </p:txBody>
      </p:sp>
      <p:sp>
        <p:nvSpPr>
          <p:cNvPr id="10" name="Textplatzhalter 3"/>
          <p:cNvSpPr>
            <a:spLocks noGrp="1"/>
          </p:cNvSpPr>
          <p:nvPr>
            <p:ph type="body" sz="quarter" idx="19" hasCustomPrompt="1"/>
          </p:nvPr>
        </p:nvSpPr>
        <p:spPr>
          <a:xfrm>
            <a:off x="9923633" y="0"/>
            <a:ext cx="1871027" cy="306000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600" baseline="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dirty="0" smtClean="0"/>
              <a:t>                                             </a:t>
            </a:r>
          </a:p>
        </p:txBody>
      </p:sp>
      <p:pic>
        <p:nvPicPr>
          <p:cNvPr id="14" name="Entwurfsvorlagen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31308" y="-430988"/>
            <a:ext cx="1221703" cy="7451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Folie Wechsel/Zurücksetzen/Textebenen"/>
          <p:cNvSpPr txBox="1"/>
          <p:nvPr userDrawn="1"/>
        </p:nvSpPr>
        <p:spPr>
          <a:xfrm rot="10800000" flipH="1" flipV="1">
            <a:off x="-2086913" y="1547999"/>
            <a:ext cx="1978969" cy="1980000"/>
          </a:xfrm>
          <a:prstGeom prst="rect">
            <a:avLst/>
          </a:prstGeom>
          <a:noFill/>
          <a:ln w="12700">
            <a:noFill/>
          </a:ln>
        </p:spPr>
        <p:txBody>
          <a:bodyPr vert="horz" wrap="square" lIns="0" tIns="0" rIns="0" bIns="0" rtlCol="0" anchor="t" anchorCtr="0">
            <a:noAutofit/>
          </a:bodyPr>
          <a:lstStyle>
            <a:defPPr>
              <a:defRPr lang="de-DE"/>
            </a:defPPr>
            <a:lvl1pPr marL="0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21528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43056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64584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86112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07640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29168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50696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172224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en-US" sz="999" dirty="0" smtClean="0">
                <a:solidFill>
                  <a:srgbClr val="333333"/>
                </a:solidFill>
              </a:rPr>
              <a:t>Reset the slide back to its </a:t>
            </a:r>
          </a:p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en-US" sz="999" dirty="0" smtClean="0">
                <a:solidFill>
                  <a:srgbClr val="333333"/>
                </a:solidFill>
              </a:rPr>
              <a:t>original form via menu bar:</a:t>
            </a:r>
          </a:p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en-US" sz="999" dirty="0" smtClean="0">
                <a:solidFill>
                  <a:srgbClr val="333333"/>
                </a:solidFill>
              </a:rPr>
              <a:t>Home // Slides // Reset</a:t>
            </a:r>
          </a:p>
          <a:p>
            <a:pPr algn="r" fontAlgn="auto">
              <a:spcBef>
                <a:spcPts val="0"/>
              </a:spcBef>
              <a:spcAft>
                <a:spcPts val="0"/>
              </a:spcAft>
            </a:pPr>
            <a:endParaRPr lang="en-US" sz="999" dirty="0" smtClean="0">
              <a:solidFill>
                <a:srgbClr val="333333"/>
              </a:solidFill>
            </a:endParaRPr>
          </a:p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en-US" sz="999" dirty="0" smtClean="0">
                <a:solidFill>
                  <a:srgbClr val="333333"/>
                </a:solidFill>
              </a:rPr>
              <a:t>Change the slide layout </a:t>
            </a:r>
          </a:p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en-US" sz="999" dirty="0" smtClean="0">
                <a:solidFill>
                  <a:srgbClr val="333333"/>
                </a:solidFill>
              </a:rPr>
              <a:t>via menu bar:</a:t>
            </a:r>
          </a:p>
          <a:p>
            <a:pPr algn="r" defTabSz="91381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99" dirty="0" smtClean="0">
                <a:solidFill>
                  <a:srgbClr val="333333"/>
                </a:solidFill>
              </a:rPr>
              <a:t>Home // Slides // Layout</a:t>
            </a:r>
          </a:p>
          <a:p>
            <a:pPr algn="r" defTabSz="913814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999" dirty="0" smtClean="0">
              <a:solidFill>
                <a:srgbClr val="333333"/>
              </a:solidFill>
            </a:endParaRPr>
          </a:p>
          <a:p>
            <a:pPr algn="r" defTabSz="91381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99" dirty="0" smtClean="0">
                <a:solidFill>
                  <a:srgbClr val="333333"/>
                </a:solidFill>
              </a:rPr>
              <a:t>Change the text level</a:t>
            </a:r>
          </a:p>
          <a:p>
            <a:pPr algn="r" defTabSz="91381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99" dirty="0" smtClean="0">
                <a:solidFill>
                  <a:srgbClr val="333333"/>
                </a:solidFill>
              </a:rPr>
              <a:t>via menu bar: </a:t>
            </a:r>
            <a:br>
              <a:rPr lang="en-US" sz="999" dirty="0" smtClean="0">
                <a:solidFill>
                  <a:srgbClr val="333333"/>
                </a:solidFill>
              </a:rPr>
            </a:br>
            <a:r>
              <a:rPr lang="en-US" sz="999" dirty="0" smtClean="0">
                <a:solidFill>
                  <a:srgbClr val="333333"/>
                </a:solidFill>
              </a:rPr>
              <a:t>Home // Paragraph // Increase/</a:t>
            </a:r>
          </a:p>
          <a:p>
            <a:pPr algn="r" defTabSz="91381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99" dirty="0" smtClean="0">
                <a:solidFill>
                  <a:srgbClr val="333333"/>
                </a:solidFill>
              </a:rPr>
              <a:t>Decrease List Level</a:t>
            </a:r>
          </a:p>
        </p:txBody>
      </p:sp>
      <p:sp>
        <p:nvSpPr>
          <p:cNvPr id="19" name="Design wechsel"/>
          <p:cNvSpPr txBox="1"/>
          <p:nvPr userDrawn="1"/>
        </p:nvSpPr>
        <p:spPr>
          <a:xfrm rot="10800000" flipH="1" flipV="1">
            <a:off x="-2086913" y="403199"/>
            <a:ext cx="1978969" cy="900000"/>
          </a:xfrm>
          <a:prstGeom prst="rect">
            <a:avLst/>
          </a:prstGeom>
          <a:noFill/>
          <a:ln w="12700">
            <a:noFill/>
          </a:ln>
        </p:spPr>
        <p:txBody>
          <a:bodyPr vert="horz" wrap="square" lIns="0" tIns="0" rIns="0" bIns="0" rtlCol="0" anchor="t" anchorCtr="0">
            <a:no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en-US" sz="999" dirty="0" smtClean="0">
                <a:solidFill>
                  <a:srgbClr val="333333"/>
                </a:solidFill>
              </a:rPr>
              <a:t>Alternating between white and black slide layouts via menu bar: </a:t>
            </a:r>
            <a:br>
              <a:rPr lang="en-US" sz="999" dirty="0" smtClean="0">
                <a:solidFill>
                  <a:srgbClr val="333333"/>
                </a:solidFill>
              </a:rPr>
            </a:br>
            <a:r>
              <a:rPr lang="en-US" sz="999" dirty="0" smtClean="0">
                <a:solidFill>
                  <a:srgbClr val="333333"/>
                </a:solidFill>
              </a:rPr>
              <a:t>Design // Themes</a:t>
            </a:r>
          </a:p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en-US" sz="999" dirty="0" smtClean="0">
                <a:solidFill>
                  <a:srgbClr val="333333"/>
                </a:solidFill>
              </a:rPr>
              <a:t>(Right click: </a:t>
            </a:r>
            <a:r>
              <a:rPr lang="en-US" sz="999" i="1" dirty="0" smtClean="0">
                <a:solidFill>
                  <a:srgbClr val="333333"/>
                </a:solidFill>
              </a:rPr>
              <a:t>Apply to All Slides </a:t>
            </a:r>
            <a:r>
              <a:rPr lang="en-US" sz="999" dirty="0" smtClean="0">
                <a:solidFill>
                  <a:srgbClr val="333333"/>
                </a:solidFill>
              </a:rPr>
              <a:t>or </a:t>
            </a:r>
            <a:br>
              <a:rPr lang="en-US" sz="999" dirty="0" smtClean="0">
                <a:solidFill>
                  <a:srgbClr val="333333"/>
                </a:solidFill>
              </a:rPr>
            </a:br>
            <a:r>
              <a:rPr lang="en-US" sz="999" i="1" dirty="0" smtClean="0">
                <a:solidFill>
                  <a:srgbClr val="333333"/>
                </a:solidFill>
              </a:rPr>
              <a:t>Apply to Selected Slide</a:t>
            </a:r>
            <a:r>
              <a:rPr lang="en-US" sz="999" dirty="0" smtClean="0">
                <a:solidFill>
                  <a:srgbClr val="333333"/>
                </a:solidFill>
              </a:rPr>
              <a:t>)</a:t>
            </a:r>
          </a:p>
        </p:txBody>
      </p:sp>
      <p:pic>
        <p:nvPicPr>
          <p:cNvPr id="20" name="Listenebene erhöhen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44812" y="3563999"/>
            <a:ext cx="635207" cy="32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Listenebene verringern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44812" y="4031999"/>
            <a:ext cx="635207" cy="32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Text // Listenebene erhöhen"/>
          <p:cNvSpPr txBox="1"/>
          <p:nvPr userDrawn="1"/>
        </p:nvSpPr>
        <p:spPr>
          <a:xfrm>
            <a:off x="-1547193" y="3563999"/>
            <a:ext cx="719625" cy="32400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r" defTabSz="91381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99" dirty="0" smtClean="0">
                <a:solidFill>
                  <a:srgbClr val="333333"/>
                </a:solidFill>
                <a:latin typeface="CorpoS"/>
                <a:cs typeface="+mn-cs"/>
              </a:rPr>
              <a:t>Increase</a:t>
            </a:r>
          </a:p>
          <a:p>
            <a:pPr algn="r" defTabSz="91381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99" dirty="0" smtClean="0">
                <a:solidFill>
                  <a:srgbClr val="333333"/>
                </a:solidFill>
                <a:latin typeface="CorpoS"/>
                <a:cs typeface="+mn-cs"/>
              </a:rPr>
              <a:t>List Level</a:t>
            </a:r>
          </a:p>
        </p:txBody>
      </p:sp>
      <p:sp>
        <p:nvSpPr>
          <p:cNvPr id="23" name="Text // Listenebene verringern"/>
          <p:cNvSpPr txBox="1"/>
          <p:nvPr userDrawn="1"/>
        </p:nvSpPr>
        <p:spPr>
          <a:xfrm>
            <a:off x="-1547193" y="4031999"/>
            <a:ext cx="719625" cy="32400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r" defTabSz="91381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99" dirty="0" smtClean="0">
                <a:solidFill>
                  <a:srgbClr val="333333"/>
                </a:solidFill>
                <a:latin typeface="CorpoS"/>
                <a:cs typeface="+mn-cs"/>
              </a:rPr>
              <a:t>Decrease </a:t>
            </a:r>
          </a:p>
          <a:p>
            <a:pPr algn="r" defTabSz="91381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99" dirty="0" smtClean="0">
                <a:solidFill>
                  <a:srgbClr val="333333"/>
                </a:solidFill>
                <a:latin typeface="CorpoS"/>
                <a:cs typeface="+mn-cs"/>
              </a:rPr>
              <a:t>List Level</a:t>
            </a:r>
          </a:p>
        </p:txBody>
      </p:sp>
      <p:sp>
        <p:nvSpPr>
          <p:cNvPr id="24" name="Hilfslinien"/>
          <p:cNvSpPr txBox="1"/>
          <p:nvPr userDrawn="1"/>
        </p:nvSpPr>
        <p:spPr>
          <a:xfrm rot="10800000" flipH="1" flipV="1">
            <a:off x="432557" y="-468001"/>
            <a:ext cx="3288423" cy="360000"/>
          </a:xfrm>
          <a:prstGeom prst="rect">
            <a:avLst/>
          </a:prstGeom>
          <a:noFill/>
          <a:ln w="12700">
            <a:noFill/>
          </a:ln>
        </p:spPr>
        <p:txBody>
          <a:bodyPr vert="horz" wrap="square" lIns="0" tIns="0" rIns="0" bIns="0" rtlCol="0" anchor="b" anchorCtr="0">
            <a:noAutofit/>
          </a:bodyPr>
          <a:lstStyle>
            <a:defPPr>
              <a:defRPr lang="de-DE"/>
            </a:defPPr>
            <a:lvl1pPr marL="0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21528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43056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64584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86112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07640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29168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50696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172224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1042388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99" dirty="0" smtClean="0">
                <a:solidFill>
                  <a:srgbClr val="333333"/>
                </a:solidFill>
              </a:rPr>
              <a:t>Show guides via menu bar: View // Show // tick Guides</a:t>
            </a:r>
          </a:p>
        </p:txBody>
      </p:sp>
      <p:sp>
        <p:nvSpPr>
          <p:cNvPr id="25" name="Hilfslinien"/>
          <p:cNvSpPr txBox="1"/>
          <p:nvPr userDrawn="1"/>
        </p:nvSpPr>
        <p:spPr>
          <a:xfrm rot="10800000" flipH="1" flipV="1">
            <a:off x="7103589" y="-468000"/>
            <a:ext cx="4678083" cy="360000"/>
          </a:xfrm>
          <a:prstGeom prst="rect">
            <a:avLst/>
          </a:prstGeom>
          <a:noFill/>
          <a:ln w="12700">
            <a:noFill/>
          </a:ln>
        </p:spPr>
        <p:txBody>
          <a:bodyPr vert="horz" wrap="square" lIns="0" tIns="0" rIns="0" bIns="0" rtlCol="0" anchor="b" anchorCtr="0">
            <a:noAutofit/>
          </a:bodyPr>
          <a:lstStyle>
            <a:defPPr>
              <a:defRPr lang="de-DE"/>
            </a:defPPr>
            <a:lvl1pPr marL="0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21528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43056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64584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86112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07640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29168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50696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172224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1042388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99" dirty="0" smtClean="0">
                <a:solidFill>
                  <a:srgbClr val="333333"/>
                </a:solidFill>
              </a:rPr>
              <a:t>Reserved areas for stamps and icons</a:t>
            </a:r>
          </a:p>
        </p:txBody>
      </p:sp>
    </p:spTree>
    <p:extLst>
      <p:ext uri="{BB962C8B-B14F-4D97-AF65-F5344CB8AC3E}">
        <p14:creationId xmlns:p14="http://schemas.microsoft.com/office/powerpoint/2010/main" val="117060426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rmal slide with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767408" y="1494892"/>
            <a:ext cx="6840760" cy="4814428"/>
          </a:xfrm>
          <a:prstGeom prst="rect">
            <a:avLst/>
          </a:prstGeom>
        </p:spPr>
        <p:txBody>
          <a:bodyPr vert="horz" lIns="0" tIns="0" rIns="0" bIns="0"/>
          <a:lstStyle>
            <a:lvl1pPr marL="342900" indent="-342900">
              <a:buSzPct val="100000"/>
              <a:buFont typeface="Arial" panose="020B0604020202020204" pitchFamily="34" charset="0"/>
              <a:buChar char="•"/>
              <a:defRPr sz="3000" b="1" cap="none" baseline="0">
                <a:solidFill>
                  <a:srgbClr val="003478"/>
                </a:solidFill>
                <a:latin typeface="Corbel"/>
                <a:cs typeface="Corbel"/>
              </a:defRPr>
            </a:lvl1pPr>
            <a:lvl2pPr marL="800100" indent="-342900">
              <a:buSzPct val="100000"/>
              <a:buFont typeface="Courier New" panose="02070309020205020404" pitchFamily="49" charset="0"/>
              <a:buChar char="o"/>
              <a:defRPr b="0" cap="none" baseline="0">
                <a:latin typeface="Corbel"/>
                <a:cs typeface="Corbel"/>
              </a:defRPr>
            </a:lvl2pPr>
            <a:lvl3pPr marL="1257300" indent="-342900">
              <a:buSzPct val="100000"/>
              <a:buFont typeface="Wingdings" panose="05000000000000000000" pitchFamily="2" charset="2"/>
              <a:buChar char="§"/>
              <a:defRPr sz="2000" b="1" cap="none" baseline="0">
                <a:solidFill>
                  <a:srgbClr val="003478"/>
                </a:solidFill>
                <a:latin typeface="Corbel"/>
                <a:cs typeface="Corbel"/>
              </a:defRPr>
            </a:lvl3pPr>
            <a:lvl4pPr marL="1587600" indent="0">
              <a:spcBef>
                <a:spcPts val="336"/>
              </a:spcBef>
              <a:buSzPct val="50000"/>
              <a:buFont typeface="Arial" panose="020B0604020202020204" pitchFamily="34" charset="0"/>
              <a:buNone/>
              <a:defRPr sz="1400" b="0" cap="none" baseline="0">
                <a:latin typeface="Corbel"/>
                <a:cs typeface="Corbel"/>
              </a:defRPr>
            </a:lvl4pPr>
            <a:lvl5pPr marL="2171700" indent="-342900">
              <a:buSzPct val="50000"/>
              <a:buFont typeface="Lucida Grande"/>
              <a:buChar char="&gt;"/>
              <a:defRPr b="0">
                <a:latin typeface="Corbel"/>
                <a:cs typeface="Corbel"/>
              </a:defRPr>
            </a:lvl5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7752184" y="1500076"/>
            <a:ext cx="4175125" cy="2376488"/>
          </a:xfrm>
          <a:prstGeom prst="rect">
            <a:avLst/>
          </a:prstGeom>
          <a:effectLst>
            <a:softEdge rad="31750"/>
          </a:effectLst>
        </p:spPr>
        <p:txBody>
          <a:bodyPr/>
          <a:lstStyle/>
          <a:p>
            <a:r>
              <a:rPr lang="de-DE"/>
              <a:t>Bild durch Klicken auf Symbol hinzufügen</a:t>
            </a:r>
            <a:endParaRPr lang="en-GB"/>
          </a:p>
        </p:txBody>
      </p:sp>
      <p:sp>
        <p:nvSpPr>
          <p:cNvPr id="11" name="Picture Placeholder 4"/>
          <p:cNvSpPr>
            <a:spLocks noGrp="1"/>
          </p:cNvSpPr>
          <p:nvPr>
            <p:ph type="pic" sz="quarter" idx="14"/>
          </p:nvPr>
        </p:nvSpPr>
        <p:spPr>
          <a:xfrm>
            <a:off x="7752184" y="3932832"/>
            <a:ext cx="4175125" cy="2376488"/>
          </a:xfrm>
          <a:prstGeom prst="rect">
            <a:avLst/>
          </a:prstGeom>
          <a:effectLst>
            <a:softEdge rad="31750"/>
          </a:effectLst>
        </p:spPr>
        <p:txBody>
          <a:bodyPr/>
          <a:lstStyle/>
          <a:p>
            <a:r>
              <a:rPr lang="de-DE"/>
              <a:t>Bild durch Klicken auf Symbol hinzufügen</a:t>
            </a:r>
            <a:endParaRPr lang="en-GB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89D2D49A-B678-49DD-A6F9-08A7BB776F50}" type="slidenum">
              <a:rPr lang="en-GB" smtClean="0">
                <a:solidFill>
                  <a:srgbClr val="FFFFFF"/>
                </a:solidFill>
              </a:rPr>
              <a:pPr/>
              <a:t>‹Nr.›</a:t>
            </a:fld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9" name="Rectangle 8"/>
          <p:cNvSpPr/>
          <p:nvPr userDrawn="1"/>
        </p:nvSpPr>
        <p:spPr>
          <a:xfrm>
            <a:off x="1055440" y="380281"/>
            <a:ext cx="1008112" cy="7536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FFFF"/>
              </a:solidFill>
            </a:endParaRPr>
          </a:p>
        </p:txBody>
      </p:sp>
      <p:sp>
        <p:nvSpPr>
          <p:cNvPr id="15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1343472" y="340579"/>
            <a:ext cx="10153128" cy="692497"/>
          </a:xfrm>
          <a:prstGeom prst="rect">
            <a:avLst/>
          </a:prstGeom>
          <a:noFill/>
          <a:ln w="34925">
            <a:noFill/>
          </a:ln>
        </p:spPr>
        <p:txBody>
          <a:bodyPr vert="horz" wrap="square" lIns="0" tIns="0" rIns="0" bIns="0" anchor="ctr">
            <a:normAutofit/>
          </a:bodyPr>
          <a:lstStyle>
            <a:lvl1pPr marL="0" indent="0">
              <a:buNone/>
              <a:defRPr sz="4500" b="0" cap="all" spc="-140" baseline="0">
                <a:solidFill>
                  <a:schemeClr val="tx1"/>
                </a:solidFill>
                <a:latin typeface="Corbel"/>
                <a:cs typeface="Corbel"/>
              </a:defRPr>
            </a:lvl1pPr>
          </a:lstStyle>
          <a:p>
            <a:pPr lvl="0"/>
            <a:r>
              <a:rPr lang="nl-BE" dirty="0"/>
              <a:t>INSERT SLIDE TITLE HERE</a:t>
            </a:r>
          </a:p>
        </p:txBody>
      </p:sp>
      <p:cxnSp>
        <p:nvCxnSpPr>
          <p:cNvPr id="17" name="Straight Connector 16"/>
          <p:cNvCxnSpPr>
            <a:cxnSpLocks noChangeShapeType="1"/>
          </p:cNvCxnSpPr>
          <p:nvPr userDrawn="1"/>
        </p:nvCxnSpPr>
        <p:spPr bwMode="auto">
          <a:xfrm>
            <a:off x="1199456" y="351462"/>
            <a:ext cx="0" cy="753616"/>
          </a:xfrm>
          <a:prstGeom prst="line">
            <a:avLst/>
          </a:prstGeom>
          <a:noFill/>
          <a:ln w="38100">
            <a:solidFill>
              <a:srgbClr val="003478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40000" dist="20000" dir="5400000" rotWithShape="0">
                    <a:srgbClr val="000000">
                      <a:alpha val="37999"/>
                    </a:srgbClr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5673569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rmal slide with pictures revers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5086548" y="1475632"/>
            <a:ext cx="6840760" cy="4814428"/>
          </a:xfrm>
          <a:prstGeom prst="rect">
            <a:avLst/>
          </a:prstGeom>
        </p:spPr>
        <p:txBody>
          <a:bodyPr vert="horz" lIns="0" tIns="0" rIns="0" bIns="0"/>
          <a:lstStyle>
            <a:lvl1pPr marL="342900" indent="-342900">
              <a:buSzPct val="100000"/>
              <a:buFont typeface="Arial" panose="020B0604020202020204" pitchFamily="34" charset="0"/>
              <a:buChar char="•"/>
              <a:defRPr sz="3000" b="1" cap="none" baseline="0">
                <a:solidFill>
                  <a:srgbClr val="003478"/>
                </a:solidFill>
                <a:latin typeface="Corbel"/>
                <a:cs typeface="Corbel"/>
              </a:defRPr>
            </a:lvl1pPr>
            <a:lvl2pPr marL="800100" indent="-342900">
              <a:buSzPct val="100000"/>
              <a:buFont typeface="Courier New" panose="02070309020205020404" pitchFamily="49" charset="0"/>
              <a:buChar char="o"/>
              <a:defRPr b="0" cap="none" baseline="0">
                <a:latin typeface="Corbel"/>
                <a:cs typeface="Corbel"/>
              </a:defRPr>
            </a:lvl2pPr>
            <a:lvl3pPr marL="1257300" indent="-342900">
              <a:buSzPct val="100000"/>
              <a:buFont typeface="Wingdings" panose="05000000000000000000" pitchFamily="2" charset="2"/>
              <a:buChar char="§"/>
              <a:defRPr sz="2000" b="1" cap="none" baseline="0">
                <a:solidFill>
                  <a:srgbClr val="003478"/>
                </a:solidFill>
                <a:latin typeface="Corbel"/>
                <a:cs typeface="Corbel"/>
              </a:defRPr>
            </a:lvl3pPr>
            <a:lvl4pPr marL="1587600" indent="0">
              <a:spcBef>
                <a:spcPts val="336"/>
              </a:spcBef>
              <a:buSzPct val="50000"/>
              <a:buFont typeface="Arial" panose="020B0604020202020204" pitchFamily="34" charset="0"/>
              <a:buNone/>
              <a:defRPr sz="1400" b="0" cap="none" baseline="0">
                <a:latin typeface="Corbel"/>
                <a:cs typeface="Corbel"/>
              </a:defRPr>
            </a:lvl4pPr>
            <a:lvl5pPr marL="2171700" indent="-342900">
              <a:buSzPct val="50000"/>
              <a:buFont typeface="Lucida Grande"/>
              <a:buChar char="&gt;"/>
              <a:defRPr b="0">
                <a:latin typeface="Corbel"/>
                <a:cs typeface="Corbel"/>
              </a:defRPr>
            </a:lvl5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767408" y="1475632"/>
            <a:ext cx="4175125" cy="2376488"/>
          </a:xfrm>
          <a:prstGeom prst="rect">
            <a:avLst/>
          </a:prstGeom>
          <a:effectLst>
            <a:softEdge rad="31750"/>
          </a:effectLst>
        </p:spPr>
        <p:txBody>
          <a:bodyPr/>
          <a:lstStyle/>
          <a:p>
            <a:r>
              <a:rPr lang="de-DE"/>
              <a:t>Bild durch Klicken auf Symbol hinzufügen</a:t>
            </a:r>
            <a:endParaRPr lang="en-GB"/>
          </a:p>
        </p:txBody>
      </p:sp>
      <p:sp>
        <p:nvSpPr>
          <p:cNvPr id="11" name="Picture Placeholder 4"/>
          <p:cNvSpPr>
            <a:spLocks noGrp="1"/>
          </p:cNvSpPr>
          <p:nvPr>
            <p:ph type="pic" sz="quarter" idx="14"/>
          </p:nvPr>
        </p:nvSpPr>
        <p:spPr>
          <a:xfrm>
            <a:off x="767408" y="3882846"/>
            <a:ext cx="4175125" cy="2376488"/>
          </a:xfrm>
          <a:prstGeom prst="rect">
            <a:avLst/>
          </a:prstGeom>
          <a:effectLst>
            <a:softEdge rad="31750"/>
          </a:effectLst>
        </p:spPr>
        <p:txBody>
          <a:bodyPr/>
          <a:lstStyle/>
          <a:p>
            <a:r>
              <a:rPr lang="de-DE"/>
              <a:t>Bild durch Klicken auf Symbol hinzufügen</a:t>
            </a:r>
            <a:endParaRPr lang="en-GB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89D2D49A-B678-49DD-A6F9-08A7BB776F50}" type="slidenum">
              <a:rPr lang="en-GB" smtClean="0">
                <a:solidFill>
                  <a:srgbClr val="FFFFFF"/>
                </a:solidFill>
              </a:rPr>
              <a:pPr/>
              <a:t>‹Nr.›</a:t>
            </a:fld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9" name="Rectangle 8"/>
          <p:cNvSpPr/>
          <p:nvPr userDrawn="1"/>
        </p:nvSpPr>
        <p:spPr>
          <a:xfrm>
            <a:off x="1055440" y="380281"/>
            <a:ext cx="1008112" cy="7536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FFFF"/>
              </a:solidFill>
            </a:endParaRPr>
          </a:p>
        </p:txBody>
      </p:sp>
      <p:sp>
        <p:nvSpPr>
          <p:cNvPr id="15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1343472" y="340579"/>
            <a:ext cx="10153128" cy="692497"/>
          </a:xfrm>
          <a:prstGeom prst="rect">
            <a:avLst/>
          </a:prstGeom>
          <a:noFill/>
          <a:ln w="34925">
            <a:noFill/>
          </a:ln>
        </p:spPr>
        <p:txBody>
          <a:bodyPr vert="horz" wrap="square" lIns="0" tIns="0" rIns="0" bIns="0" anchor="ctr">
            <a:normAutofit/>
          </a:bodyPr>
          <a:lstStyle>
            <a:lvl1pPr marL="0" indent="0">
              <a:buNone/>
              <a:defRPr sz="4500" b="0" cap="all" spc="-140" baseline="0">
                <a:solidFill>
                  <a:schemeClr val="tx1"/>
                </a:solidFill>
                <a:latin typeface="Corbel"/>
                <a:cs typeface="Corbel"/>
              </a:defRPr>
            </a:lvl1pPr>
          </a:lstStyle>
          <a:p>
            <a:pPr lvl="0"/>
            <a:r>
              <a:rPr lang="nl-BE" dirty="0"/>
              <a:t>INSERT SLIDE TITLE HERE</a:t>
            </a:r>
          </a:p>
        </p:txBody>
      </p:sp>
      <p:cxnSp>
        <p:nvCxnSpPr>
          <p:cNvPr id="17" name="Straight Connector 16"/>
          <p:cNvCxnSpPr>
            <a:cxnSpLocks noChangeShapeType="1"/>
          </p:cNvCxnSpPr>
          <p:nvPr userDrawn="1"/>
        </p:nvCxnSpPr>
        <p:spPr bwMode="auto">
          <a:xfrm>
            <a:off x="1199456" y="351462"/>
            <a:ext cx="0" cy="753616"/>
          </a:xfrm>
          <a:prstGeom prst="line">
            <a:avLst/>
          </a:prstGeom>
          <a:noFill/>
          <a:ln w="38100">
            <a:solidFill>
              <a:srgbClr val="003478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40000" dist="20000" dir="5400000" rotWithShape="0">
                    <a:srgbClr val="000000">
                      <a:alpha val="37999"/>
                    </a:srgbClr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15813172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rmal slide 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767411" y="1479959"/>
            <a:ext cx="4031108" cy="4783702"/>
          </a:xfrm>
          <a:prstGeom prst="rect">
            <a:avLst/>
          </a:prstGeom>
        </p:spPr>
        <p:txBody>
          <a:bodyPr vert="horz" lIns="0" tIns="0" rIns="0" bIns="0"/>
          <a:lstStyle>
            <a:lvl1pPr marL="342900" indent="-342900">
              <a:buSzPct val="100000"/>
              <a:buFont typeface="Arial" panose="020B0604020202020204" pitchFamily="34" charset="0"/>
              <a:buChar char="•"/>
              <a:defRPr sz="3000" b="1" cap="none" baseline="0">
                <a:solidFill>
                  <a:srgbClr val="003478"/>
                </a:solidFill>
                <a:latin typeface="Corbel"/>
                <a:cs typeface="Corbel"/>
              </a:defRPr>
            </a:lvl1pPr>
            <a:lvl2pPr marL="800100" indent="-342900">
              <a:buSzPct val="100000"/>
              <a:buFont typeface="Courier New" panose="02070309020205020404" pitchFamily="49" charset="0"/>
              <a:buChar char="o"/>
              <a:defRPr b="0" cap="none" baseline="0">
                <a:latin typeface="Corbel"/>
                <a:cs typeface="Corbel"/>
              </a:defRPr>
            </a:lvl2pPr>
            <a:lvl3pPr marL="1257300" indent="-342900">
              <a:buSzPct val="100000"/>
              <a:buFont typeface="Wingdings" panose="05000000000000000000" pitchFamily="2" charset="2"/>
              <a:buChar char="§"/>
              <a:defRPr sz="2000" b="1" cap="none" baseline="0">
                <a:solidFill>
                  <a:srgbClr val="003478"/>
                </a:solidFill>
                <a:latin typeface="Corbel"/>
                <a:cs typeface="Corbel"/>
              </a:defRPr>
            </a:lvl3pPr>
            <a:lvl4pPr marL="1587600" indent="0">
              <a:spcBef>
                <a:spcPts val="336"/>
              </a:spcBef>
              <a:buSzPct val="50000"/>
              <a:buFont typeface="Arial" panose="020B0604020202020204" pitchFamily="34" charset="0"/>
              <a:buNone/>
              <a:defRPr sz="1400" b="0" cap="none" baseline="0">
                <a:latin typeface="Corbel"/>
                <a:cs typeface="Corbel"/>
              </a:defRPr>
            </a:lvl4pPr>
            <a:lvl5pPr marL="2171700" indent="-342900">
              <a:buSzPct val="50000"/>
              <a:buFont typeface="Lucida Grande"/>
              <a:buChar char="&gt;"/>
              <a:defRPr b="0">
                <a:latin typeface="Corbel"/>
                <a:cs typeface="Corbel"/>
              </a:defRPr>
            </a:lvl5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13"/>
          </p:nvPr>
        </p:nvSpPr>
        <p:spPr>
          <a:xfrm>
            <a:off x="4799015" y="1479552"/>
            <a:ext cx="6769100" cy="47847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000" baseline="0"/>
            </a:lvl1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89D2D49A-B678-49DD-A6F9-08A7BB776F50}" type="slidenum">
              <a:rPr lang="en-GB" smtClean="0">
                <a:solidFill>
                  <a:srgbClr val="FFFFFF"/>
                </a:solidFill>
              </a:rPr>
              <a:pPr/>
              <a:t>‹Nr.›</a:t>
            </a:fld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8" name="Rectangle 7"/>
          <p:cNvSpPr/>
          <p:nvPr userDrawn="1"/>
        </p:nvSpPr>
        <p:spPr>
          <a:xfrm>
            <a:off x="1055440" y="380281"/>
            <a:ext cx="1008112" cy="7536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FFFF"/>
              </a:solidFill>
            </a:endParaRPr>
          </a:p>
        </p:txBody>
      </p:sp>
      <p:sp>
        <p:nvSpPr>
          <p:cNvPr id="11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1343472" y="340579"/>
            <a:ext cx="10153128" cy="692497"/>
          </a:xfrm>
          <a:prstGeom prst="rect">
            <a:avLst/>
          </a:prstGeom>
          <a:noFill/>
          <a:ln w="34925">
            <a:noFill/>
          </a:ln>
        </p:spPr>
        <p:txBody>
          <a:bodyPr vert="horz" wrap="square" lIns="0" tIns="0" rIns="0" bIns="0" anchor="ctr">
            <a:normAutofit/>
          </a:bodyPr>
          <a:lstStyle>
            <a:lvl1pPr marL="0" indent="0">
              <a:buNone/>
              <a:defRPr sz="4500" b="0" cap="all" spc="-140" baseline="0">
                <a:solidFill>
                  <a:schemeClr val="tx1"/>
                </a:solidFill>
                <a:latin typeface="Corbel"/>
                <a:cs typeface="Corbel"/>
              </a:defRPr>
            </a:lvl1pPr>
          </a:lstStyle>
          <a:p>
            <a:pPr lvl="0"/>
            <a:r>
              <a:rPr lang="nl-BE" dirty="0"/>
              <a:t>INSERT SLIDE TITLE HERE</a:t>
            </a:r>
          </a:p>
        </p:txBody>
      </p:sp>
      <p:cxnSp>
        <p:nvCxnSpPr>
          <p:cNvPr id="12" name="Straight Connector 11"/>
          <p:cNvCxnSpPr>
            <a:cxnSpLocks noChangeShapeType="1"/>
          </p:cNvCxnSpPr>
          <p:nvPr userDrawn="1"/>
        </p:nvCxnSpPr>
        <p:spPr bwMode="auto">
          <a:xfrm>
            <a:off x="1199456" y="351462"/>
            <a:ext cx="0" cy="753616"/>
          </a:xfrm>
          <a:prstGeom prst="line">
            <a:avLst/>
          </a:prstGeom>
          <a:noFill/>
          <a:ln w="38100">
            <a:solidFill>
              <a:srgbClr val="003478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40000" dist="20000" dir="5400000" rotWithShape="0">
                    <a:srgbClr val="000000">
                      <a:alpha val="37999"/>
                    </a:srgbClr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22619440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1055440" y="380281"/>
            <a:ext cx="1008112" cy="7536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FFFF"/>
              </a:solidFill>
            </a:endParaRPr>
          </a:p>
        </p:txBody>
      </p:sp>
      <p:sp>
        <p:nvSpPr>
          <p:cNvPr id="11" name="Picture Placeholder 4"/>
          <p:cNvSpPr>
            <a:spLocks noGrp="1"/>
          </p:cNvSpPr>
          <p:nvPr>
            <p:ph type="pic" sz="quarter" idx="14"/>
          </p:nvPr>
        </p:nvSpPr>
        <p:spPr>
          <a:xfrm>
            <a:off x="0" y="1403624"/>
            <a:ext cx="12192000" cy="5193728"/>
          </a:xfrm>
          <a:prstGeom prst="rect">
            <a:avLst/>
          </a:prstGeom>
          <a:effectLst>
            <a:softEdge rad="31750"/>
          </a:effectLst>
        </p:spPr>
        <p:txBody>
          <a:bodyPr/>
          <a:lstStyle>
            <a:lvl1pPr algn="ctr">
              <a:defRPr/>
            </a:lvl1pPr>
          </a:lstStyle>
          <a:p>
            <a:r>
              <a:rPr lang="de-DE"/>
              <a:t>Bild durch Klicken auf Symbol hinzufügen</a:t>
            </a:r>
            <a:endParaRPr lang="en-GB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89D2D49A-B678-49DD-A6F9-08A7BB776F50}" type="slidenum">
              <a:rPr lang="en-GB" smtClean="0">
                <a:solidFill>
                  <a:srgbClr val="FFFFFF"/>
                </a:solidFill>
              </a:rPr>
              <a:pPr/>
              <a:t>‹Nr.›</a:t>
            </a:fld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13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1343472" y="340579"/>
            <a:ext cx="10153128" cy="692497"/>
          </a:xfrm>
          <a:prstGeom prst="rect">
            <a:avLst/>
          </a:prstGeom>
          <a:noFill/>
          <a:ln w="34925">
            <a:noFill/>
          </a:ln>
        </p:spPr>
        <p:txBody>
          <a:bodyPr vert="horz" wrap="square" lIns="0" tIns="0" rIns="0" bIns="0" anchor="ctr">
            <a:normAutofit/>
          </a:bodyPr>
          <a:lstStyle>
            <a:lvl1pPr marL="0" indent="0">
              <a:buNone/>
              <a:defRPr sz="4500" b="0" cap="all" spc="-140" baseline="0">
                <a:solidFill>
                  <a:schemeClr val="tx1"/>
                </a:solidFill>
                <a:latin typeface="Corbel"/>
                <a:cs typeface="Corbel"/>
              </a:defRPr>
            </a:lvl1pPr>
          </a:lstStyle>
          <a:p>
            <a:pPr lvl="0"/>
            <a:r>
              <a:rPr lang="nl-BE" dirty="0"/>
              <a:t>INSERT SLIDE TITLE HERE</a:t>
            </a:r>
          </a:p>
        </p:txBody>
      </p:sp>
      <p:cxnSp>
        <p:nvCxnSpPr>
          <p:cNvPr id="14" name="Straight Connector 13"/>
          <p:cNvCxnSpPr>
            <a:cxnSpLocks noChangeShapeType="1"/>
          </p:cNvCxnSpPr>
          <p:nvPr userDrawn="1"/>
        </p:nvCxnSpPr>
        <p:spPr bwMode="auto">
          <a:xfrm>
            <a:off x="1199456" y="351462"/>
            <a:ext cx="0" cy="753616"/>
          </a:xfrm>
          <a:prstGeom prst="line">
            <a:avLst/>
          </a:prstGeom>
          <a:noFill/>
          <a:ln w="38100">
            <a:solidFill>
              <a:srgbClr val="003478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40000" dist="20000" dir="5400000" rotWithShape="0">
                    <a:srgbClr val="000000">
                      <a:alpha val="37999"/>
                    </a:srgbClr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36807121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 descr="end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5"/>
            <a:ext cx="12192000" cy="6914233"/>
          </a:xfrm>
          <a:prstGeom prst="rect">
            <a:avLst/>
          </a:prstGeom>
        </p:spPr>
      </p:pic>
      <p:sp>
        <p:nvSpPr>
          <p:cNvPr id="4" name="Text Box 3"/>
          <p:cNvSpPr txBox="1">
            <a:spLocks noChangeArrowheads="1"/>
          </p:cNvSpPr>
          <p:nvPr userDrawn="1"/>
        </p:nvSpPr>
        <p:spPr bwMode="auto">
          <a:xfrm>
            <a:off x="6075993" y="1412776"/>
            <a:ext cx="6116015" cy="2592288"/>
          </a:xfrm>
          <a:prstGeom prst="rect">
            <a:avLst/>
          </a:prstGeom>
          <a:gradFill flip="none" rotWithShape="1">
            <a:gsLst>
              <a:gs pos="50000">
                <a:srgbClr val="FFFFFF">
                  <a:alpha val="84000"/>
                </a:srgbClr>
              </a:gs>
              <a:gs pos="0">
                <a:schemeClr val="bg1">
                  <a:alpha val="58000"/>
                </a:schemeClr>
              </a:gs>
              <a:gs pos="100000">
                <a:schemeClr val="bg1"/>
              </a:gs>
            </a:gsLst>
            <a:lin ang="0" scaled="1"/>
            <a:tileRect/>
          </a:gradFill>
          <a:ln>
            <a:noFill/>
          </a:ln>
          <a:effectLst/>
          <a:extLst/>
        </p:spPr>
        <p:txBody>
          <a:bodyPr rot="0" vert="horz" wrap="square" lIns="0" tIns="0" rIns="0" bIns="0" anchor="t" anchorCtr="0" upright="1">
            <a:normAutofit/>
          </a:bodyPr>
          <a:lstStyle/>
          <a:p>
            <a:pPr marL="533400" lvl="5"/>
            <a:endParaRPr lang="en-GB" sz="2000" dirty="0">
              <a:solidFill>
                <a:srgbClr val="000000"/>
              </a:solidFill>
              <a:latin typeface="Corbel"/>
              <a:cs typeface="Corbel"/>
            </a:endParaRPr>
          </a:p>
          <a:p>
            <a:pPr marL="533400" lvl="5"/>
            <a:r>
              <a:rPr lang="en-GB" sz="4500" dirty="0">
                <a:solidFill>
                  <a:srgbClr val="000000"/>
                </a:solidFill>
                <a:latin typeface="Corbel"/>
                <a:cs typeface="Corbel"/>
              </a:rPr>
              <a:t>Thank you for </a:t>
            </a:r>
            <a:br>
              <a:rPr lang="en-GB" sz="4500" dirty="0">
                <a:solidFill>
                  <a:srgbClr val="000000"/>
                </a:solidFill>
                <a:latin typeface="Corbel"/>
                <a:cs typeface="Corbel"/>
              </a:rPr>
            </a:br>
            <a:r>
              <a:rPr lang="en-GB" sz="4500" dirty="0">
                <a:solidFill>
                  <a:srgbClr val="000000"/>
                </a:solidFill>
                <a:latin typeface="Corbel"/>
                <a:cs typeface="Corbel"/>
              </a:rPr>
              <a:t>your attention</a:t>
            </a:r>
          </a:p>
          <a:p>
            <a:pPr marL="533400" lvl="5"/>
            <a:r>
              <a:rPr lang="nl-BE" sz="3600" dirty="0">
                <a:solidFill>
                  <a:srgbClr val="7F7F7F"/>
                </a:solidFill>
                <a:latin typeface="Corbel"/>
                <a:cs typeface="Corbel"/>
              </a:rPr>
              <a:t>www.acea.be</a:t>
            </a:r>
          </a:p>
          <a:p>
            <a:pPr marL="533400">
              <a:spcBef>
                <a:spcPct val="50000"/>
              </a:spcBef>
            </a:pPr>
            <a:endParaRPr lang="en-GB" sz="2000" cap="all" dirty="0">
              <a:solidFill>
                <a:srgbClr val="153771"/>
              </a:solidFill>
              <a:latin typeface="Corbel"/>
              <a:cs typeface="Corbel"/>
            </a:endParaRPr>
          </a:p>
        </p:txBody>
      </p:sp>
      <p:cxnSp>
        <p:nvCxnSpPr>
          <p:cNvPr id="5" name="Straight Connector 4"/>
          <p:cNvCxnSpPr>
            <a:cxnSpLocks noChangeShapeType="1"/>
          </p:cNvCxnSpPr>
          <p:nvPr userDrawn="1"/>
        </p:nvCxnSpPr>
        <p:spPr bwMode="auto">
          <a:xfrm>
            <a:off x="6399673" y="1857118"/>
            <a:ext cx="0" cy="1656184"/>
          </a:xfrm>
          <a:prstGeom prst="line">
            <a:avLst/>
          </a:prstGeom>
          <a:noFill/>
          <a:ln w="38100">
            <a:solidFill>
              <a:srgbClr val="15377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40000" dist="20000" dir="5400000" rotWithShape="0">
                    <a:srgbClr val="000000">
                      <a:alpha val="37999"/>
                    </a:srgbClr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14675101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D2D49A-B678-49DD-A6F9-08A7BB776F50}" type="slidenum">
              <a:rPr lang="en-GB" smtClean="0">
                <a:solidFill>
                  <a:srgbClr val="FFFFFF"/>
                </a:solidFill>
              </a:rPr>
              <a:pPr/>
              <a:t>‹Nr.›</a:t>
            </a:fld>
            <a:endParaRPr lang="en-GB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6013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rma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1055440" y="380281"/>
            <a:ext cx="1008112" cy="7536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FFFF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1343472" y="340579"/>
            <a:ext cx="10153128" cy="692497"/>
          </a:xfrm>
          <a:prstGeom prst="rect">
            <a:avLst/>
          </a:prstGeom>
          <a:noFill/>
          <a:ln w="34925">
            <a:noFill/>
          </a:ln>
        </p:spPr>
        <p:txBody>
          <a:bodyPr vert="horz" wrap="square" lIns="0" tIns="0" rIns="0" bIns="0" anchor="ctr">
            <a:normAutofit/>
          </a:bodyPr>
          <a:lstStyle>
            <a:lvl1pPr marL="0" indent="0">
              <a:buNone/>
              <a:defRPr sz="4500" b="0" cap="all" spc="-140" baseline="0">
                <a:solidFill>
                  <a:schemeClr val="tx1"/>
                </a:solidFill>
                <a:latin typeface="Corbel"/>
                <a:cs typeface="Corbel"/>
              </a:defRPr>
            </a:lvl1pPr>
          </a:lstStyle>
          <a:p>
            <a:pPr lvl="0"/>
            <a:r>
              <a:rPr lang="nl-BE" dirty="0"/>
              <a:t>INSERT SLIDE TITLE HERE</a:t>
            </a:r>
          </a:p>
        </p:txBody>
      </p:sp>
      <p:cxnSp>
        <p:nvCxnSpPr>
          <p:cNvPr id="4" name="Straight Connector 3"/>
          <p:cNvCxnSpPr>
            <a:cxnSpLocks noChangeShapeType="1"/>
          </p:cNvCxnSpPr>
          <p:nvPr userDrawn="1"/>
        </p:nvCxnSpPr>
        <p:spPr bwMode="auto">
          <a:xfrm>
            <a:off x="1167559" y="330196"/>
            <a:ext cx="0" cy="753616"/>
          </a:xfrm>
          <a:prstGeom prst="line">
            <a:avLst/>
          </a:prstGeom>
          <a:noFill/>
          <a:ln w="38100">
            <a:solidFill>
              <a:srgbClr val="003478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40000" dist="20000" dir="5400000" rotWithShape="0">
                    <a:srgbClr val="000000">
                      <a:alpha val="37999"/>
                    </a:srgbClr>
                  </a:outerShdw>
                </a:effectLst>
              </a14:hiddenEffects>
            </a:ext>
          </a:extLst>
        </p:spPr>
      </p:cxnSp>
      <p:sp>
        <p:nvSpPr>
          <p:cNvPr id="2" name="Slide Number Placeholder 1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89D2D49A-B678-49DD-A6F9-08A7BB776F50}" type="slidenum">
              <a:rPr lang="en-GB" smtClean="0">
                <a:solidFill>
                  <a:srgbClr val="FFFFFF"/>
                </a:solidFill>
              </a:rPr>
              <a:pPr/>
              <a:t>‹Nr.›</a:t>
            </a:fld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8" name="Text Placeholder 6"/>
          <p:cNvSpPr>
            <a:spLocks noGrp="1"/>
          </p:cNvSpPr>
          <p:nvPr>
            <p:ph type="body" sz="quarter" idx="14"/>
          </p:nvPr>
        </p:nvSpPr>
        <p:spPr>
          <a:xfrm>
            <a:off x="767415" y="1494892"/>
            <a:ext cx="10729191" cy="4814428"/>
          </a:xfrm>
          <a:prstGeom prst="rect">
            <a:avLst/>
          </a:prstGeom>
        </p:spPr>
        <p:txBody>
          <a:bodyPr vert="horz" lIns="0" tIns="0" rIns="0" bIns="0"/>
          <a:lstStyle>
            <a:lvl1pPr marL="342900" indent="-342900">
              <a:buSzPct val="100000"/>
              <a:buFont typeface="Arial" panose="020B0604020202020204" pitchFamily="34" charset="0"/>
              <a:buChar char="•"/>
              <a:defRPr sz="3000" b="1" cap="none" baseline="0">
                <a:solidFill>
                  <a:srgbClr val="003478"/>
                </a:solidFill>
                <a:latin typeface="Corbel"/>
                <a:cs typeface="Corbel"/>
              </a:defRPr>
            </a:lvl1pPr>
            <a:lvl2pPr marL="800100" indent="-342900">
              <a:buSzPct val="100000"/>
              <a:buFont typeface="Courier New" panose="02070309020205020404" pitchFamily="49" charset="0"/>
              <a:buChar char="o"/>
              <a:defRPr b="0" cap="none" baseline="0">
                <a:latin typeface="Corbel"/>
                <a:cs typeface="Corbel"/>
              </a:defRPr>
            </a:lvl2pPr>
            <a:lvl3pPr marL="1257300" indent="-342900">
              <a:buSzPct val="100000"/>
              <a:buFont typeface="Wingdings" panose="05000000000000000000" pitchFamily="2" charset="2"/>
              <a:buChar char="§"/>
              <a:defRPr sz="2000" b="1" cap="none" baseline="0">
                <a:solidFill>
                  <a:srgbClr val="003478"/>
                </a:solidFill>
                <a:latin typeface="Corbel"/>
                <a:cs typeface="Corbel"/>
              </a:defRPr>
            </a:lvl3pPr>
            <a:lvl4pPr marL="1587600" indent="0">
              <a:spcBef>
                <a:spcPts val="336"/>
              </a:spcBef>
              <a:buSzPct val="50000"/>
              <a:buFont typeface="Arial" panose="020B0604020202020204" pitchFamily="34" charset="0"/>
              <a:buNone/>
              <a:defRPr sz="1400" b="0" cap="none" baseline="0">
                <a:latin typeface="Corbel"/>
                <a:cs typeface="Corbel"/>
              </a:defRPr>
            </a:lvl4pPr>
            <a:lvl5pPr marL="2171700" indent="-342900">
              <a:buSzPct val="50000"/>
              <a:buFont typeface="Lucida Grande"/>
              <a:buChar char="&gt;"/>
              <a:defRPr b="0">
                <a:latin typeface="Corbel"/>
                <a:cs typeface="Corbel"/>
              </a:defRPr>
            </a:lvl5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</p:txBody>
      </p:sp>
    </p:spTree>
    <p:extLst>
      <p:ext uri="{BB962C8B-B14F-4D97-AF65-F5344CB8AC3E}">
        <p14:creationId xmlns:p14="http://schemas.microsoft.com/office/powerpoint/2010/main" val="42313797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- PC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kt 1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367031496"/>
              </p:ext>
            </p:extLst>
          </p:nvPr>
        </p:nvGraphicFramePr>
        <p:xfrm>
          <a:off x="1589" y="1592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0075" name="think-cell Folie" r:id="rId4" imgW="216" imgH="216" progId="TCLayout.ActiveDocument.1">
                  <p:embed/>
                </p:oleObj>
              </mc:Choice>
              <mc:Fallback>
                <p:oleObj name="think-cell Folie" r:id="rId4" imgW="216" imgH="216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9" y="1592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" name="Text Box 3"/>
          <p:cNvSpPr txBox="1">
            <a:spLocks noChangeArrowheads="1"/>
          </p:cNvSpPr>
          <p:nvPr userDrawn="1"/>
        </p:nvSpPr>
        <p:spPr bwMode="auto">
          <a:xfrm>
            <a:off x="0" y="1338769"/>
            <a:ext cx="8976320" cy="4862706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bg1">
                  <a:alpha val="81000"/>
                </a:schemeClr>
              </a:gs>
            </a:gsLst>
            <a:lin ang="0" scaled="0"/>
          </a:gradFill>
          <a:ln>
            <a:noFill/>
          </a:ln>
          <a:extLst/>
        </p:spPr>
        <p:txBody>
          <a:bodyPr rot="0" vert="horz" wrap="square" lIns="0" tIns="0" rIns="0" bIns="0" anchor="t" anchorCtr="0" upright="1">
            <a:normAutofit/>
          </a:bodyPr>
          <a:lstStyle/>
          <a:p>
            <a:pPr marL="533400" lvl="5"/>
            <a:endParaRPr lang="fr-FR" sz="1200" dirty="0">
              <a:solidFill>
                <a:srgbClr val="000000"/>
              </a:solidFill>
              <a:latin typeface="Corbel"/>
              <a:ea typeface="Times New Roman"/>
              <a:cs typeface="Corbel"/>
            </a:endParaRPr>
          </a:p>
        </p:txBody>
      </p:sp>
      <p:cxnSp>
        <p:nvCxnSpPr>
          <p:cNvPr id="5" name="Straight Connector 4"/>
          <p:cNvCxnSpPr>
            <a:cxnSpLocks noChangeShapeType="1"/>
          </p:cNvCxnSpPr>
          <p:nvPr userDrawn="1"/>
        </p:nvCxnSpPr>
        <p:spPr bwMode="auto">
          <a:xfrm>
            <a:off x="426487" y="1368086"/>
            <a:ext cx="0" cy="1340835"/>
          </a:xfrm>
          <a:prstGeom prst="line">
            <a:avLst/>
          </a:prstGeom>
          <a:noFill/>
          <a:ln w="38100">
            <a:solidFill>
              <a:srgbClr val="15377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40000" dist="20000" dir="5400000" rotWithShape="0">
                    <a:srgbClr val="000000">
                      <a:alpha val="37999"/>
                    </a:srgbClr>
                  </a:outerShdw>
                </a:effectLst>
              </a14:hiddenEffects>
            </a:ext>
          </a:extLst>
        </p:spPr>
      </p:cxnSp>
      <p:sp>
        <p:nvSpPr>
          <p:cNvPr id="6" name="Rectangle 5"/>
          <p:cNvSpPr>
            <a:spLocks noChangeArrowheads="1"/>
          </p:cNvSpPr>
          <p:nvPr userDrawn="1"/>
        </p:nvSpPr>
        <p:spPr bwMode="auto">
          <a:xfrm>
            <a:off x="0" y="6196330"/>
            <a:ext cx="12192000" cy="661670"/>
          </a:xfrm>
          <a:prstGeom prst="rect">
            <a:avLst/>
          </a:prstGeom>
          <a:solidFill>
            <a:srgbClr val="003478"/>
          </a:solidFill>
          <a:ln>
            <a:noFill/>
          </a:ln>
          <a:effectLst/>
          <a:extLst/>
        </p:spPr>
        <p:txBody>
          <a:bodyPr rot="0" vert="horz" wrap="square" lIns="91440" tIns="45720" rIns="91440" bIns="45720" anchor="ctr" anchorCtr="0" upright="1">
            <a:noAutofit/>
          </a:bodyPr>
          <a:lstStyle/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7" name="Text Box 2"/>
          <p:cNvSpPr txBox="1"/>
          <p:nvPr userDrawn="1"/>
        </p:nvSpPr>
        <p:spPr>
          <a:xfrm>
            <a:off x="430008" y="6466989"/>
            <a:ext cx="2640293" cy="120352"/>
          </a:xfrm>
          <a:prstGeom prst="rect">
            <a:avLst/>
          </a:prstGeom>
          <a:noFill/>
          <a:ln>
            <a:noFill/>
          </a:ln>
          <a:effectLst/>
          <a:extLst>
            <a:ext uri="{C572A759-6A51-4108-AA02-DFA0A04FC94B}">
              <ma14:wrappingTextBoxFlag xmlns:ma14="http://schemas.microsoft.com/office/mac/drawingml/2011/main" xmlns=""/>
            </a:ext>
          </a:extLst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Aft>
                <a:spcPts val="0"/>
              </a:spcAft>
            </a:pPr>
            <a:endParaRPr lang="fr-FR" sz="1400" b="1" dirty="0">
              <a:solidFill>
                <a:srgbClr val="000000"/>
              </a:solidFill>
              <a:ea typeface="Times New Roman"/>
              <a:cs typeface="Corbel"/>
            </a:endParaRP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20539" y="6675255"/>
            <a:ext cx="165100" cy="128016"/>
          </a:xfrm>
          <a:prstGeom prst="rect">
            <a:avLst/>
          </a:prstGeom>
        </p:spPr>
      </p:pic>
      <p:sp>
        <p:nvSpPr>
          <p:cNvPr id="20" name="Title 19"/>
          <p:cNvSpPr>
            <a:spLocks noGrp="1"/>
          </p:cNvSpPr>
          <p:nvPr>
            <p:ph type="title" hasCustomPrompt="1"/>
          </p:nvPr>
        </p:nvSpPr>
        <p:spPr>
          <a:xfrm>
            <a:off x="433292" y="1363866"/>
            <a:ext cx="8471021" cy="778568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4500" b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insert title</a:t>
            </a:r>
            <a:endParaRPr lang="en-GB" dirty="0"/>
          </a:p>
        </p:txBody>
      </p:sp>
      <p:sp>
        <p:nvSpPr>
          <p:cNvPr id="29" name="Text Placeholder 28"/>
          <p:cNvSpPr>
            <a:spLocks noGrp="1"/>
          </p:cNvSpPr>
          <p:nvPr>
            <p:ph type="body" sz="quarter" idx="10" hasCustomPrompt="1"/>
          </p:nvPr>
        </p:nvSpPr>
        <p:spPr>
          <a:xfrm>
            <a:off x="433292" y="2156332"/>
            <a:ext cx="8471021" cy="75640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900" b="0">
                <a:solidFill>
                  <a:srgbClr val="7F7F7F"/>
                </a:solidFill>
                <a:latin typeface="+mj-lt"/>
              </a:defRPr>
            </a:lvl1pPr>
            <a:lvl2pPr marL="0" indent="0">
              <a:spcBef>
                <a:spcPts val="0"/>
              </a:spcBef>
              <a:buSzPct val="25000"/>
              <a:buFont typeface="Corbel" panose="020B0503020204020204" pitchFamily="34" charset="0"/>
              <a:buNone/>
              <a:defRPr sz="3200">
                <a:solidFill>
                  <a:srgbClr val="7F7F7F"/>
                </a:solidFill>
              </a:defRPr>
            </a:lvl2pPr>
            <a:lvl3pPr marL="0" indent="0">
              <a:spcBef>
                <a:spcPts val="1200"/>
              </a:spcBef>
              <a:buNone/>
              <a:defRPr sz="2000" cap="all" baseline="0">
                <a:solidFill>
                  <a:srgbClr val="155396"/>
                </a:solidFill>
              </a:defRPr>
            </a:lvl3pPr>
            <a:lvl4pPr marL="0" indent="11113">
              <a:spcBef>
                <a:spcPts val="600"/>
              </a:spcBef>
              <a:defRPr sz="1400" b="1">
                <a:latin typeface="+mn-lt"/>
              </a:defRPr>
            </a:lvl4pPr>
            <a:lvl5pPr marL="0" indent="0">
              <a:buNone/>
              <a:defRPr sz="1400">
                <a:latin typeface="+mn-lt"/>
              </a:defRPr>
            </a:lvl5pPr>
          </a:lstStyle>
          <a:p>
            <a:pPr lvl="0"/>
            <a:r>
              <a:rPr lang="en-US" dirty="0"/>
              <a:t>Subtitle</a:t>
            </a:r>
          </a:p>
          <a:p>
            <a:pPr lvl="1"/>
            <a:endParaRPr lang="en-US" dirty="0"/>
          </a:p>
        </p:txBody>
      </p:sp>
      <p:sp>
        <p:nvSpPr>
          <p:cNvPr id="30" name="Text Placeholder 28"/>
          <p:cNvSpPr>
            <a:spLocks noGrp="1"/>
          </p:cNvSpPr>
          <p:nvPr>
            <p:ph type="body" sz="quarter" idx="11" hasCustomPrompt="1"/>
          </p:nvPr>
        </p:nvSpPr>
        <p:spPr>
          <a:xfrm>
            <a:off x="426492" y="3403866"/>
            <a:ext cx="8477823" cy="36267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000" b="0" cap="all" baseline="0">
                <a:solidFill>
                  <a:srgbClr val="155396"/>
                </a:solidFill>
                <a:latin typeface="+mj-lt"/>
              </a:defRPr>
            </a:lvl1pPr>
            <a:lvl2pPr marL="0" indent="0">
              <a:buNone/>
              <a:defRPr sz="3200">
                <a:solidFill>
                  <a:srgbClr val="7F7F7F"/>
                </a:solidFill>
              </a:defRPr>
            </a:lvl2pPr>
            <a:lvl3pPr marL="0" indent="0">
              <a:spcBef>
                <a:spcPts val="1200"/>
              </a:spcBef>
              <a:buNone/>
              <a:defRPr sz="2000" cap="all" baseline="0">
                <a:solidFill>
                  <a:srgbClr val="155396"/>
                </a:solidFill>
              </a:defRPr>
            </a:lvl3pPr>
            <a:lvl4pPr marL="0" indent="11113">
              <a:spcBef>
                <a:spcPts val="600"/>
              </a:spcBef>
              <a:defRPr sz="1400" b="1">
                <a:latin typeface="+mn-lt"/>
              </a:defRPr>
            </a:lvl4pPr>
            <a:lvl5pPr marL="0" indent="0">
              <a:buNone/>
              <a:defRPr sz="1400">
                <a:latin typeface="+mn-lt"/>
              </a:defRPr>
            </a:lvl5pPr>
          </a:lstStyle>
          <a:p>
            <a:pPr lvl="0"/>
            <a:r>
              <a:rPr lang="en-US" dirty="0"/>
              <a:t>Event Name</a:t>
            </a:r>
          </a:p>
        </p:txBody>
      </p:sp>
      <p:sp>
        <p:nvSpPr>
          <p:cNvPr id="31" name="Text Placeholder 28"/>
          <p:cNvSpPr>
            <a:spLocks noGrp="1"/>
          </p:cNvSpPr>
          <p:nvPr>
            <p:ph type="body" sz="quarter" idx="12" hasCustomPrompt="1"/>
          </p:nvPr>
        </p:nvSpPr>
        <p:spPr>
          <a:xfrm>
            <a:off x="426491" y="4028421"/>
            <a:ext cx="8477825" cy="39849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000" b="0" cap="all" baseline="0">
                <a:solidFill>
                  <a:srgbClr val="155396"/>
                </a:solidFill>
                <a:latin typeface="+mj-lt"/>
              </a:defRPr>
            </a:lvl1pPr>
            <a:lvl2pPr marL="0" indent="0">
              <a:buNone/>
              <a:defRPr sz="3200">
                <a:solidFill>
                  <a:srgbClr val="7F7F7F"/>
                </a:solidFill>
              </a:defRPr>
            </a:lvl2pPr>
            <a:lvl3pPr marL="0" indent="0">
              <a:spcBef>
                <a:spcPts val="1200"/>
              </a:spcBef>
              <a:buNone/>
              <a:defRPr sz="2000" cap="all" baseline="0">
                <a:solidFill>
                  <a:srgbClr val="155396"/>
                </a:solidFill>
              </a:defRPr>
            </a:lvl3pPr>
            <a:lvl4pPr marL="0" indent="11113">
              <a:spcBef>
                <a:spcPts val="600"/>
              </a:spcBef>
              <a:defRPr sz="1400" b="1">
                <a:latin typeface="+mn-lt"/>
              </a:defRPr>
            </a:lvl4pPr>
            <a:lvl5pPr marL="0" indent="0">
              <a:buNone/>
              <a:defRPr sz="1400">
                <a:latin typeface="+mn-lt"/>
              </a:defRPr>
            </a:lvl5pPr>
          </a:lstStyle>
          <a:p>
            <a:pPr lvl="0"/>
            <a:r>
              <a:rPr lang="en-US" dirty="0"/>
              <a:t>Location</a:t>
            </a:r>
          </a:p>
        </p:txBody>
      </p:sp>
      <p:sp>
        <p:nvSpPr>
          <p:cNvPr id="32" name="Text Placeholder 28"/>
          <p:cNvSpPr>
            <a:spLocks noGrp="1"/>
          </p:cNvSpPr>
          <p:nvPr>
            <p:ph type="body" sz="quarter" idx="13" hasCustomPrompt="1"/>
          </p:nvPr>
        </p:nvSpPr>
        <p:spPr>
          <a:xfrm>
            <a:off x="426487" y="4882231"/>
            <a:ext cx="5627608" cy="32186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 b="1">
                <a:solidFill>
                  <a:schemeClr val="tx1"/>
                </a:solidFill>
                <a:latin typeface="+mj-lt"/>
              </a:defRPr>
            </a:lvl1pPr>
            <a:lvl2pPr marL="0" indent="0">
              <a:buNone/>
              <a:defRPr sz="3200">
                <a:solidFill>
                  <a:srgbClr val="7F7F7F"/>
                </a:solidFill>
              </a:defRPr>
            </a:lvl2pPr>
            <a:lvl3pPr marL="0" indent="0">
              <a:spcBef>
                <a:spcPts val="1200"/>
              </a:spcBef>
              <a:buNone/>
              <a:defRPr sz="2000" cap="all" baseline="0">
                <a:solidFill>
                  <a:srgbClr val="155396"/>
                </a:solidFill>
              </a:defRPr>
            </a:lvl3pPr>
            <a:lvl4pPr marL="0" indent="11113">
              <a:spcBef>
                <a:spcPts val="600"/>
              </a:spcBef>
              <a:defRPr sz="1400" b="1">
                <a:latin typeface="+mn-lt"/>
              </a:defRPr>
            </a:lvl4pPr>
            <a:lvl5pPr marL="0" indent="0">
              <a:buNone/>
              <a:defRPr sz="1400">
                <a:latin typeface="+mn-lt"/>
              </a:defRPr>
            </a:lvl5pPr>
          </a:lstStyle>
          <a:p>
            <a:pPr lvl="0"/>
            <a:r>
              <a:rPr lang="en-US" dirty="0"/>
              <a:t>First Name Last Name</a:t>
            </a:r>
          </a:p>
        </p:txBody>
      </p:sp>
      <p:sp>
        <p:nvSpPr>
          <p:cNvPr id="33" name="Text Placeholder 28"/>
          <p:cNvSpPr>
            <a:spLocks noGrp="1"/>
          </p:cNvSpPr>
          <p:nvPr>
            <p:ph type="body" sz="quarter" idx="14" hasCustomPrompt="1"/>
          </p:nvPr>
        </p:nvSpPr>
        <p:spPr>
          <a:xfrm>
            <a:off x="426487" y="5240017"/>
            <a:ext cx="5627608" cy="40376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 b="0">
                <a:solidFill>
                  <a:schemeClr val="tx1"/>
                </a:solidFill>
                <a:latin typeface="+mj-lt"/>
              </a:defRPr>
            </a:lvl1pPr>
            <a:lvl2pPr marL="0" indent="0">
              <a:buNone/>
              <a:defRPr sz="3200">
                <a:solidFill>
                  <a:srgbClr val="7F7F7F"/>
                </a:solidFill>
              </a:defRPr>
            </a:lvl2pPr>
            <a:lvl3pPr marL="0" indent="0">
              <a:spcBef>
                <a:spcPts val="1200"/>
              </a:spcBef>
              <a:buNone/>
              <a:defRPr sz="2000" cap="all" baseline="0">
                <a:solidFill>
                  <a:srgbClr val="155396"/>
                </a:solidFill>
              </a:defRPr>
            </a:lvl3pPr>
            <a:lvl4pPr marL="0" indent="11113">
              <a:spcBef>
                <a:spcPts val="600"/>
              </a:spcBef>
              <a:defRPr sz="1400" b="1">
                <a:latin typeface="+mn-lt"/>
              </a:defRPr>
            </a:lvl4pPr>
            <a:lvl5pPr marL="0" indent="0">
              <a:buNone/>
              <a:defRPr sz="1400">
                <a:latin typeface="+mn-lt"/>
              </a:defRPr>
            </a:lvl5pPr>
          </a:lstStyle>
          <a:p>
            <a:pPr lvl="0"/>
            <a:r>
              <a:rPr lang="en-US" dirty="0"/>
              <a:t>Job title</a:t>
            </a:r>
            <a:endParaRPr lang="en-GB" dirty="0"/>
          </a:p>
        </p:txBody>
      </p:sp>
      <p:sp>
        <p:nvSpPr>
          <p:cNvPr id="38" name="TextBox 37"/>
          <p:cNvSpPr txBox="1"/>
          <p:nvPr userDrawn="1"/>
        </p:nvSpPr>
        <p:spPr>
          <a:xfrm>
            <a:off x="433296" y="2912741"/>
            <a:ext cx="4438575" cy="37225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endParaRPr lang="en-GB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40567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- No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3"/>
          <p:cNvSpPr txBox="1">
            <a:spLocks noChangeArrowheads="1"/>
          </p:cNvSpPr>
          <p:nvPr userDrawn="1"/>
        </p:nvSpPr>
        <p:spPr bwMode="auto">
          <a:xfrm>
            <a:off x="0" y="1333624"/>
            <a:ext cx="6096000" cy="4862706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bg1">
                  <a:alpha val="81000"/>
                </a:schemeClr>
              </a:gs>
            </a:gsLst>
            <a:lin ang="0" scaled="0"/>
          </a:gradFill>
          <a:ln>
            <a:noFill/>
          </a:ln>
          <a:extLst/>
        </p:spPr>
        <p:txBody>
          <a:bodyPr rot="0" vert="horz" wrap="square" lIns="0" tIns="0" rIns="0" bIns="0" anchor="t" anchorCtr="0" upright="1">
            <a:normAutofit/>
          </a:bodyPr>
          <a:lstStyle/>
          <a:p>
            <a:pPr marL="533400" lvl="5"/>
            <a:endParaRPr lang="fr-FR" sz="1200" dirty="0">
              <a:solidFill>
                <a:srgbClr val="000000"/>
              </a:solidFill>
              <a:latin typeface="Corbel"/>
              <a:ea typeface="Times New Roman"/>
              <a:cs typeface="Corbel"/>
            </a:endParaRPr>
          </a:p>
        </p:txBody>
      </p:sp>
      <p:sp>
        <p:nvSpPr>
          <p:cNvPr id="6" name="Rectangle 5"/>
          <p:cNvSpPr>
            <a:spLocks noChangeArrowheads="1"/>
          </p:cNvSpPr>
          <p:nvPr userDrawn="1"/>
        </p:nvSpPr>
        <p:spPr bwMode="auto">
          <a:xfrm>
            <a:off x="0" y="6196330"/>
            <a:ext cx="12192000" cy="661670"/>
          </a:xfrm>
          <a:prstGeom prst="rect">
            <a:avLst/>
          </a:prstGeom>
          <a:solidFill>
            <a:srgbClr val="003478"/>
          </a:solidFill>
          <a:ln>
            <a:noFill/>
          </a:ln>
          <a:effectLst/>
          <a:extLst/>
        </p:spPr>
        <p:txBody>
          <a:bodyPr rot="0" vert="horz" wrap="square" lIns="91440" tIns="45720" rIns="91440" bIns="45720" anchor="ctr" anchorCtr="0" upright="1">
            <a:noAutofit/>
          </a:bodyPr>
          <a:lstStyle/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7" name="Text Box 2"/>
          <p:cNvSpPr txBox="1"/>
          <p:nvPr userDrawn="1"/>
        </p:nvSpPr>
        <p:spPr>
          <a:xfrm>
            <a:off x="407708" y="6431072"/>
            <a:ext cx="2640293" cy="120352"/>
          </a:xfrm>
          <a:prstGeom prst="rect">
            <a:avLst/>
          </a:prstGeom>
          <a:noFill/>
          <a:ln>
            <a:noFill/>
          </a:ln>
          <a:effectLst/>
          <a:extLst>
            <a:ext uri="{C572A759-6A51-4108-AA02-DFA0A04FC94B}">
              <ma14:wrappingTextBoxFlag xmlns:ma14="http://schemas.microsoft.com/office/mac/drawingml/2011/main" xmlns=""/>
            </a:ext>
          </a:extLst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Aft>
                <a:spcPts val="0"/>
              </a:spcAft>
            </a:pPr>
            <a:fld id="{8CD14924-49D1-44BB-8A6D-BFDD25C65231}" type="datetime2">
              <a:rPr lang="en-GB" sz="1050" b="1" smtClean="0">
                <a:solidFill>
                  <a:srgbClr val="FFFFFF"/>
                </a:solidFill>
                <a:ea typeface="Times New Roman"/>
                <a:cs typeface="Corbel"/>
              </a:rPr>
              <a:pPr>
                <a:spcAft>
                  <a:spcPts val="0"/>
                </a:spcAft>
              </a:pPr>
              <a:t>Wednesday, 01 May 2019</a:t>
            </a:fld>
            <a:endParaRPr lang="fr-FR" sz="1400" b="1" dirty="0">
              <a:solidFill>
                <a:srgbClr val="000000"/>
              </a:solidFill>
              <a:ea typeface="Times New Roman"/>
              <a:cs typeface="Corbel"/>
            </a:endParaRP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20539" y="6675255"/>
            <a:ext cx="165100" cy="128016"/>
          </a:xfrm>
          <a:prstGeom prst="rect">
            <a:avLst/>
          </a:prstGeom>
        </p:spPr>
      </p:pic>
      <p:sp>
        <p:nvSpPr>
          <p:cNvPr id="16" name="Title 19"/>
          <p:cNvSpPr>
            <a:spLocks noGrp="1"/>
          </p:cNvSpPr>
          <p:nvPr>
            <p:ph type="title" hasCustomPrompt="1"/>
          </p:nvPr>
        </p:nvSpPr>
        <p:spPr>
          <a:xfrm>
            <a:off x="433292" y="1363866"/>
            <a:ext cx="10703269" cy="778568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4500" b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insert Title</a:t>
            </a:r>
            <a:endParaRPr lang="en-GB" dirty="0"/>
          </a:p>
        </p:txBody>
      </p:sp>
      <p:sp>
        <p:nvSpPr>
          <p:cNvPr id="17" name="Text Placeholder 28"/>
          <p:cNvSpPr>
            <a:spLocks noGrp="1"/>
          </p:cNvSpPr>
          <p:nvPr>
            <p:ph type="body" sz="quarter" idx="10" hasCustomPrompt="1"/>
          </p:nvPr>
        </p:nvSpPr>
        <p:spPr>
          <a:xfrm>
            <a:off x="433292" y="2156332"/>
            <a:ext cx="10703269" cy="75640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600" b="0">
                <a:solidFill>
                  <a:srgbClr val="7F7F7F"/>
                </a:solidFill>
                <a:latin typeface="+mj-lt"/>
              </a:defRPr>
            </a:lvl1pPr>
            <a:lvl2pPr marL="0" indent="0">
              <a:spcBef>
                <a:spcPts val="0"/>
              </a:spcBef>
              <a:buSzPct val="25000"/>
              <a:buFont typeface="Corbel" panose="020B0503020204020204" pitchFamily="34" charset="0"/>
              <a:buNone/>
              <a:defRPr sz="3200">
                <a:solidFill>
                  <a:srgbClr val="7F7F7F"/>
                </a:solidFill>
              </a:defRPr>
            </a:lvl2pPr>
            <a:lvl3pPr marL="0" indent="0">
              <a:spcBef>
                <a:spcPts val="1200"/>
              </a:spcBef>
              <a:buNone/>
              <a:defRPr sz="2000" cap="all" baseline="0">
                <a:solidFill>
                  <a:srgbClr val="155396"/>
                </a:solidFill>
              </a:defRPr>
            </a:lvl3pPr>
            <a:lvl4pPr marL="0" indent="11113">
              <a:spcBef>
                <a:spcPts val="600"/>
              </a:spcBef>
              <a:defRPr sz="1400" b="1">
                <a:latin typeface="+mn-lt"/>
              </a:defRPr>
            </a:lvl4pPr>
            <a:lvl5pPr marL="0" indent="0">
              <a:buNone/>
              <a:defRPr sz="1400">
                <a:latin typeface="+mn-lt"/>
              </a:defRPr>
            </a:lvl5pPr>
          </a:lstStyle>
          <a:p>
            <a:pPr lvl="0"/>
            <a:r>
              <a:rPr lang="en-US" dirty="0"/>
              <a:t>Subtitle</a:t>
            </a:r>
          </a:p>
          <a:p>
            <a:pPr lvl="1"/>
            <a:endParaRPr lang="en-US" dirty="0"/>
          </a:p>
        </p:txBody>
      </p:sp>
      <p:sp>
        <p:nvSpPr>
          <p:cNvPr id="18" name="Text Placeholder 28"/>
          <p:cNvSpPr>
            <a:spLocks noGrp="1"/>
          </p:cNvSpPr>
          <p:nvPr>
            <p:ph type="body" sz="quarter" idx="11" hasCustomPrompt="1"/>
          </p:nvPr>
        </p:nvSpPr>
        <p:spPr>
          <a:xfrm>
            <a:off x="433292" y="3189537"/>
            <a:ext cx="10703271" cy="77723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000" b="0" cap="all" baseline="0">
                <a:solidFill>
                  <a:srgbClr val="155396"/>
                </a:solidFill>
                <a:latin typeface="+mj-lt"/>
              </a:defRPr>
            </a:lvl1pPr>
            <a:lvl2pPr marL="0" indent="0">
              <a:buNone/>
              <a:defRPr sz="3200">
                <a:solidFill>
                  <a:srgbClr val="7F7F7F"/>
                </a:solidFill>
              </a:defRPr>
            </a:lvl2pPr>
            <a:lvl3pPr marL="0" indent="0">
              <a:spcBef>
                <a:spcPts val="1200"/>
              </a:spcBef>
              <a:buNone/>
              <a:defRPr sz="2000" cap="all" baseline="0">
                <a:solidFill>
                  <a:srgbClr val="155396"/>
                </a:solidFill>
              </a:defRPr>
            </a:lvl3pPr>
            <a:lvl4pPr marL="0" indent="11113">
              <a:spcBef>
                <a:spcPts val="600"/>
              </a:spcBef>
              <a:defRPr sz="1400" b="1">
                <a:latin typeface="+mn-lt"/>
              </a:defRPr>
            </a:lvl4pPr>
            <a:lvl5pPr marL="0" indent="0">
              <a:buNone/>
              <a:defRPr sz="1400">
                <a:latin typeface="+mn-lt"/>
              </a:defRPr>
            </a:lvl5pPr>
          </a:lstStyle>
          <a:p>
            <a:pPr lvl="0"/>
            <a:r>
              <a:rPr lang="en-US" dirty="0"/>
              <a:t>Event Name</a:t>
            </a:r>
          </a:p>
        </p:txBody>
      </p:sp>
      <p:sp>
        <p:nvSpPr>
          <p:cNvPr id="19" name="Text Placeholder 28"/>
          <p:cNvSpPr>
            <a:spLocks noGrp="1"/>
          </p:cNvSpPr>
          <p:nvPr>
            <p:ph type="body" sz="quarter" idx="12" hasCustomPrompt="1"/>
          </p:nvPr>
        </p:nvSpPr>
        <p:spPr>
          <a:xfrm>
            <a:off x="433292" y="3970347"/>
            <a:ext cx="10703271" cy="45656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000" b="0" cap="all" baseline="0">
                <a:solidFill>
                  <a:srgbClr val="155396"/>
                </a:solidFill>
                <a:latin typeface="+mj-lt"/>
              </a:defRPr>
            </a:lvl1pPr>
            <a:lvl2pPr marL="0" indent="0">
              <a:buNone/>
              <a:defRPr sz="3200">
                <a:solidFill>
                  <a:srgbClr val="7F7F7F"/>
                </a:solidFill>
              </a:defRPr>
            </a:lvl2pPr>
            <a:lvl3pPr marL="0" indent="0">
              <a:spcBef>
                <a:spcPts val="1200"/>
              </a:spcBef>
              <a:buNone/>
              <a:defRPr sz="2000" cap="all" baseline="0">
                <a:solidFill>
                  <a:srgbClr val="155396"/>
                </a:solidFill>
              </a:defRPr>
            </a:lvl3pPr>
            <a:lvl4pPr marL="0" indent="11113">
              <a:spcBef>
                <a:spcPts val="600"/>
              </a:spcBef>
              <a:defRPr sz="1400" b="1">
                <a:latin typeface="+mn-lt"/>
              </a:defRPr>
            </a:lvl4pPr>
            <a:lvl5pPr marL="0" indent="0">
              <a:buNone/>
              <a:defRPr sz="1400">
                <a:latin typeface="+mn-lt"/>
              </a:defRPr>
            </a:lvl5pPr>
          </a:lstStyle>
          <a:p>
            <a:pPr lvl="0"/>
            <a:r>
              <a:rPr lang="en-US" dirty="0"/>
              <a:t>Location</a:t>
            </a:r>
          </a:p>
        </p:txBody>
      </p:sp>
      <p:sp>
        <p:nvSpPr>
          <p:cNvPr id="20" name="Text Placeholder 28"/>
          <p:cNvSpPr>
            <a:spLocks noGrp="1"/>
          </p:cNvSpPr>
          <p:nvPr>
            <p:ph type="body" sz="quarter" idx="13" hasCustomPrompt="1"/>
          </p:nvPr>
        </p:nvSpPr>
        <p:spPr>
          <a:xfrm>
            <a:off x="426495" y="4882231"/>
            <a:ext cx="10710071" cy="32186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 b="1">
                <a:solidFill>
                  <a:schemeClr val="tx1"/>
                </a:solidFill>
                <a:latin typeface="+mj-lt"/>
              </a:defRPr>
            </a:lvl1pPr>
            <a:lvl2pPr marL="0" indent="0">
              <a:buNone/>
              <a:defRPr sz="3200">
                <a:solidFill>
                  <a:srgbClr val="7F7F7F"/>
                </a:solidFill>
              </a:defRPr>
            </a:lvl2pPr>
            <a:lvl3pPr marL="0" indent="0">
              <a:spcBef>
                <a:spcPts val="1200"/>
              </a:spcBef>
              <a:buNone/>
              <a:defRPr sz="1400" b="1" cap="none" baseline="0">
                <a:solidFill>
                  <a:schemeClr val="tx1"/>
                </a:solidFill>
              </a:defRPr>
            </a:lvl3pPr>
            <a:lvl4pPr marL="0" indent="0">
              <a:spcBef>
                <a:spcPts val="600"/>
              </a:spcBef>
              <a:defRPr sz="1400" b="1">
                <a:latin typeface="+mn-lt"/>
              </a:defRPr>
            </a:lvl4pPr>
            <a:lvl5pPr marL="0" indent="0">
              <a:buNone/>
              <a:defRPr sz="1400" b="1">
                <a:latin typeface="+mn-lt"/>
              </a:defRPr>
            </a:lvl5pPr>
          </a:lstStyle>
          <a:p>
            <a:pPr lvl="0"/>
            <a:r>
              <a:rPr lang="en-US" dirty="0"/>
              <a:t>First Name Last Name</a:t>
            </a:r>
          </a:p>
        </p:txBody>
      </p:sp>
      <p:sp>
        <p:nvSpPr>
          <p:cNvPr id="21" name="Text Placeholder 28"/>
          <p:cNvSpPr>
            <a:spLocks noGrp="1"/>
          </p:cNvSpPr>
          <p:nvPr>
            <p:ph type="body" sz="quarter" idx="14" hasCustomPrompt="1"/>
          </p:nvPr>
        </p:nvSpPr>
        <p:spPr>
          <a:xfrm>
            <a:off x="426492" y="5240017"/>
            <a:ext cx="5627607" cy="40376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 b="0">
                <a:solidFill>
                  <a:schemeClr val="tx1"/>
                </a:solidFill>
                <a:latin typeface="+mj-lt"/>
              </a:defRPr>
            </a:lvl1pPr>
            <a:lvl2pPr marL="0" indent="0">
              <a:buNone/>
              <a:defRPr sz="3200">
                <a:solidFill>
                  <a:srgbClr val="7F7F7F"/>
                </a:solidFill>
              </a:defRPr>
            </a:lvl2pPr>
            <a:lvl3pPr marL="0" indent="0">
              <a:spcBef>
                <a:spcPts val="1200"/>
              </a:spcBef>
              <a:buNone/>
              <a:defRPr sz="2000" cap="all" baseline="0">
                <a:solidFill>
                  <a:srgbClr val="155396"/>
                </a:solidFill>
              </a:defRPr>
            </a:lvl3pPr>
            <a:lvl4pPr marL="0" indent="11113">
              <a:spcBef>
                <a:spcPts val="600"/>
              </a:spcBef>
              <a:defRPr sz="1400" b="1">
                <a:latin typeface="+mn-lt"/>
              </a:defRPr>
            </a:lvl4pPr>
            <a:lvl5pPr marL="0" indent="0">
              <a:buNone/>
              <a:defRPr sz="1400">
                <a:latin typeface="+mn-lt"/>
              </a:defRPr>
            </a:lvl5pPr>
          </a:lstStyle>
          <a:p>
            <a:pPr lvl="0"/>
            <a:r>
              <a:rPr lang="en-US" dirty="0"/>
              <a:t>Job title</a:t>
            </a:r>
            <a:endParaRPr lang="en-GB" dirty="0"/>
          </a:p>
        </p:txBody>
      </p:sp>
      <p:cxnSp>
        <p:nvCxnSpPr>
          <p:cNvPr id="22" name="Straight Connector 21"/>
          <p:cNvCxnSpPr>
            <a:cxnSpLocks noChangeShapeType="1"/>
          </p:cNvCxnSpPr>
          <p:nvPr userDrawn="1"/>
        </p:nvCxnSpPr>
        <p:spPr bwMode="auto">
          <a:xfrm>
            <a:off x="426488" y="1605317"/>
            <a:ext cx="0" cy="1008112"/>
          </a:xfrm>
          <a:prstGeom prst="line">
            <a:avLst/>
          </a:prstGeom>
          <a:noFill/>
          <a:ln w="38100">
            <a:solidFill>
              <a:srgbClr val="15377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40000" dist="20000" dir="5400000" rotWithShape="0">
                    <a:srgbClr val="000000">
                      <a:alpha val="37999"/>
                    </a:srgbClr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33894349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slide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Straight Connector 9"/>
          <p:cNvCxnSpPr>
            <a:cxnSpLocks noChangeShapeType="1"/>
          </p:cNvCxnSpPr>
          <p:nvPr userDrawn="1"/>
        </p:nvCxnSpPr>
        <p:spPr bwMode="auto">
          <a:xfrm>
            <a:off x="2848839" y="2230291"/>
            <a:ext cx="0" cy="1008112"/>
          </a:xfrm>
          <a:prstGeom prst="line">
            <a:avLst/>
          </a:prstGeom>
          <a:noFill/>
          <a:ln w="38100">
            <a:solidFill>
              <a:srgbClr val="15377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40000" dist="20000" dir="5400000" rotWithShape="0">
                    <a:srgbClr val="000000">
                      <a:alpha val="37999"/>
                    </a:srgbClr>
                  </a:outerShdw>
                </a:effectLst>
              </a14:hiddenEffects>
            </a:ext>
          </a:extLst>
        </p:spPr>
      </p:cxnSp>
      <p:sp>
        <p:nvSpPr>
          <p:cNvPr id="11" name="Title 19"/>
          <p:cNvSpPr txBox="1">
            <a:spLocks/>
          </p:cNvSpPr>
          <p:nvPr userDrawn="1"/>
        </p:nvSpPr>
        <p:spPr>
          <a:xfrm>
            <a:off x="2855640" y="1988840"/>
            <a:ext cx="5631269" cy="778568"/>
          </a:xfrm>
          <a:prstGeom prst="rect">
            <a:avLst/>
          </a:prstGeom>
        </p:spPr>
        <p:txBody>
          <a:bodyPr>
            <a:norm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500" b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3399"/>
                </a:solidFill>
                <a:latin typeface="Verdana" pitchFamily="34" charset="0"/>
                <a:cs typeface="Times New Roman" pitchFamily="18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3399"/>
                </a:solidFill>
                <a:latin typeface="Verdana" pitchFamily="34" charset="0"/>
                <a:cs typeface="Times New Roman" pitchFamily="18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3399"/>
                </a:solidFill>
                <a:latin typeface="Verdana" pitchFamily="34" charset="0"/>
                <a:cs typeface="Times New Roman" pitchFamily="18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3399"/>
                </a:solidFill>
                <a:latin typeface="Verdana" pitchFamily="34" charset="0"/>
                <a:cs typeface="Times New Roman" pitchFamily="18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3399"/>
                </a:solidFill>
                <a:latin typeface="Verdana" pitchFamily="34" charset="0"/>
                <a:cs typeface="Times New Roman" pitchFamily="18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3399"/>
                </a:solidFill>
                <a:latin typeface="Verdana" pitchFamily="34" charset="0"/>
                <a:cs typeface="Times New Roman" pitchFamily="18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3399"/>
                </a:solidFill>
                <a:latin typeface="Verdana" pitchFamily="34" charset="0"/>
                <a:cs typeface="Times New Roman" pitchFamily="18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3399"/>
                </a:solidFill>
                <a:latin typeface="Verdana" pitchFamily="34" charset="0"/>
                <a:cs typeface="Times New Roman" pitchFamily="18" charset="0"/>
              </a:defRPr>
            </a:lvl9pPr>
          </a:lstStyle>
          <a:p>
            <a:endParaRPr lang="en-GB" kern="0" dirty="0">
              <a:solidFill>
                <a:srgbClr val="000000"/>
              </a:solidFill>
            </a:endParaRPr>
          </a:p>
        </p:txBody>
      </p:sp>
      <p:sp>
        <p:nvSpPr>
          <p:cNvPr id="12" name="Text Placeholder 28"/>
          <p:cNvSpPr>
            <a:spLocks noGrp="1"/>
          </p:cNvSpPr>
          <p:nvPr>
            <p:ph type="body" sz="quarter" idx="11" hasCustomPrompt="1"/>
          </p:nvPr>
        </p:nvSpPr>
        <p:spPr>
          <a:xfrm>
            <a:off x="2851198" y="2781306"/>
            <a:ext cx="5630313" cy="75640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600" b="0">
                <a:solidFill>
                  <a:srgbClr val="7F7F7F"/>
                </a:solidFill>
                <a:latin typeface="+mj-lt"/>
              </a:defRPr>
            </a:lvl1pPr>
            <a:lvl2pPr marL="0" indent="0">
              <a:spcBef>
                <a:spcPts val="0"/>
              </a:spcBef>
              <a:buSzPct val="25000"/>
              <a:buFont typeface="Corbel" panose="020B0503020204020204" pitchFamily="34" charset="0"/>
              <a:buNone/>
              <a:defRPr sz="3200">
                <a:solidFill>
                  <a:srgbClr val="7F7F7F"/>
                </a:solidFill>
              </a:defRPr>
            </a:lvl2pPr>
            <a:lvl3pPr marL="0" indent="0">
              <a:spcBef>
                <a:spcPts val="1200"/>
              </a:spcBef>
              <a:buNone/>
              <a:defRPr sz="2000" cap="all" baseline="0">
                <a:solidFill>
                  <a:srgbClr val="155396"/>
                </a:solidFill>
              </a:defRPr>
            </a:lvl3pPr>
            <a:lvl4pPr marL="0" indent="11113">
              <a:spcBef>
                <a:spcPts val="600"/>
              </a:spcBef>
              <a:defRPr sz="1400" b="1">
                <a:latin typeface="+mn-lt"/>
              </a:defRPr>
            </a:lvl4pPr>
            <a:lvl5pPr marL="0" indent="0">
              <a:buNone/>
              <a:defRPr sz="1400">
                <a:latin typeface="+mn-lt"/>
              </a:defRPr>
            </a:lvl5pPr>
          </a:lstStyle>
          <a:p>
            <a:pPr lvl="0"/>
            <a:r>
              <a:rPr lang="en-US" dirty="0"/>
              <a:t>Subtitle</a:t>
            </a:r>
          </a:p>
          <a:p>
            <a:pPr lvl="1"/>
            <a:endParaRPr lang="en-US" dirty="0"/>
          </a:p>
        </p:txBody>
      </p:sp>
      <p:sp>
        <p:nvSpPr>
          <p:cNvPr id="13" name="Title 12"/>
          <p:cNvSpPr>
            <a:spLocks noGrp="1"/>
          </p:cNvSpPr>
          <p:nvPr>
            <p:ph type="title" hasCustomPrompt="1"/>
          </p:nvPr>
        </p:nvSpPr>
        <p:spPr>
          <a:xfrm>
            <a:off x="2855640" y="2118513"/>
            <a:ext cx="9001000" cy="662782"/>
          </a:xfrm>
          <a:prstGeom prst="rect">
            <a:avLst/>
          </a:prstGeom>
        </p:spPr>
        <p:txBody>
          <a:bodyPr/>
          <a:lstStyle>
            <a:lvl1pPr algn="l">
              <a:defRPr sz="4500" b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Chapter title</a:t>
            </a:r>
            <a:endParaRPr lang="en-GB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D2D49A-B678-49DD-A6F9-08A7BB776F50}" type="slidenum">
              <a:rPr lang="en-GB" smtClean="0">
                <a:solidFill>
                  <a:srgbClr val="FFFFFF"/>
                </a:solidFill>
              </a:rPr>
              <a:pPr/>
              <a:t>‹Nr.›</a:t>
            </a:fld>
            <a:endParaRPr lang="en-GB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79066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Commercial Va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hteck 10"/>
          <p:cNvSpPr/>
          <p:nvPr userDrawn="1"/>
        </p:nvSpPr>
        <p:spPr bwMode="black">
          <a:xfrm>
            <a:off x="1" y="0"/>
            <a:ext cx="12190451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 anchorCtr="0"/>
          <a:lstStyle/>
          <a:p>
            <a:pPr defTabSz="914271" fontAlgn="auto">
              <a:lnSpc>
                <a:spcPct val="108000"/>
              </a:lnSpc>
              <a:spcBef>
                <a:spcPts val="0"/>
              </a:spcBef>
              <a:spcAft>
                <a:spcPts val="1007"/>
              </a:spcAft>
            </a:pPr>
            <a:endParaRPr lang="en-US" sz="1999" dirty="0" smtClean="0">
              <a:solidFill>
                <a:prstClr val="white"/>
              </a:solidFill>
            </a:endParaRPr>
          </a:p>
        </p:txBody>
      </p:sp>
      <p:pic>
        <p:nvPicPr>
          <p:cNvPr id="12" name="Grafik 1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" y="503"/>
            <a:ext cx="12191747" cy="6857001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 bwMode="white">
          <a:xfrm>
            <a:off x="395081" y="3848402"/>
            <a:ext cx="8928000" cy="1044000"/>
          </a:xfrm>
        </p:spPr>
        <p:txBody>
          <a:bodyPr/>
          <a:lstStyle>
            <a:lvl1pPr>
              <a:lnSpc>
                <a:spcPts val="3997"/>
              </a:lnSpc>
              <a:defRPr sz="2999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 smtClean="0"/>
              <a:t>Presentation title 30 </a:t>
            </a:r>
            <a:r>
              <a:rPr lang="en-US" noProof="0" dirty="0" err="1" smtClean="0"/>
              <a:t>pt</a:t>
            </a:r>
            <a:r>
              <a:rPr lang="en-US" noProof="0" dirty="0" smtClean="0"/>
              <a:t> on one line.</a:t>
            </a:r>
            <a:br>
              <a:rPr lang="en-US" noProof="0" dirty="0" smtClean="0"/>
            </a:br>
            <a:r>
              <a:rPr lang="en-US" noProof="0" dirty="0" smtClean="0"/>
              <a:t>On two lines possible.</a:t>
            </a:r>
            <a:endParaRPr lang="en-US" noProof="0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 bwMode="white">
          <a:xfrm>
            <a:off x="395795" y="4932000"/>
            <a:ext cx="8928000" cy="756000"/>
          </a:xfrm>
        </p:spPr>
        <p:txBody>
          <a:bodyPr/>
          <a:lstStyle>
            <a:lvl1pPr marL="0" indent="0" algn="l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1499" baseline="0">
                <a:solidFill>
                  <a:schemeClr val="bg1"/>
                </a:solidFill>
                <a:latin typeface="+mn-lt"/>
              </a:defRPr>
            </a:lvl1pPr>
            <a:lvl2pPr marL="0" indent="0" algn="l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1499">
                <a:solidFill>
                  <a:schemeClr val="bg1"/>
                </a:solidFill>
                <a:latin typeface="+mn-lt"/>
              </a:defRPr>
            </a:lvl2pPr>
            <a:lvl3pPr marL="0" indent="0" algn="l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1499">
                <a:solidFill>
                  <a:schemeClr val="bg1"/>
                </a:solidFill>
                <a:latin typeface="+mn-lt"/>
              </a:defRPr>
            </a:lvl3pPr>
            <a:lvl4pPr marL="0" indent="0" algn="l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1499">
                <a:solidFill>
                  <a:schemeClr val="bg1"/>
                </a:solidFill>
                <a:latin typeface="+mn-lt"/>
              </a:defRPr>
            </a:lvl4pPr>
            <a:lvl5pPr marL="0" indent="0" algn="l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1499">
                <a:solidFill>
                  <a:schemeClr val="bg1"/>
                </a:solidFill>
                <a:latin typeface="+mn-lt"/>
              </a:defRPr>
            </a:lvl5pPr>
            <a:lvl6pPr marL="0" indent="0" algn="l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1499">
                <a:solidFill>
                  <a:schemeClr val="bg1"/>
                </a:solidFill>
                <a:latin typeface="+mn-lt"/>
              </a:defRPr>
            </a:lvl6pPr>
            <a:lvl7pPr marL="0" indent="0" algn="l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1499">
                <a:solidFill>
                  <a:schemeClr val="bg1"/>
                </a:solidFill>
                <a:latin typeface="+mn-lt"/>
              </a:defRPr>
            </a:lvl7pPr>
            <a:lvl8pPr marL="0" indent="0" algn="l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1499">
                <a:solidFill>
                  <a:schemeClr val="bg1"/>
                </a:solidFill>
                <a:latin typeface="+mn-lt"/>
              </a:defRPr>
            </a:lvl8pPr>
            <a:lvl9pPr marL="0" indent="0" algn="l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1499">
                <a:solidFill>
                  <a:schemeClr val="bg1"/>
                </a:solidFill>
                <a:latin typeface="+mn-lt"/>
              </a:defRPr>
            </a:lvl9pPr>
          </a:lstStyle>
          <a:p>
            <a:pPr lvl="0"/>
            <a:r>
              <a:rPr lang="en-US" noProof="0" dirty="0" smtClean="0"/>
              <a:t>Additional text for presentation 15 </a:t>
            </a:r>
            <a:r>
              <a:rPr lang="en-US" noProof="0" dirty="0" err="1" smtClean="0"/>
              <a:t>pt</a:t>
            </a:r>
            <a:r>
              <a:rPr lang="en-US" noProof="0" dirty="0" smtClean="0"/>
              <a:t> </a:t>
            </a:r>
            <a:br>
              <a:rPr lang="en-US" noProof="0" dirty="0" smtClean="0"/>
            </a:br>
            <a:r>
              <a:rPr lang="en-US" noProof="0" dirty="0" smtClean="0"/>
              <a:t>Speaker, department, place, date</a:t>
            </a:r>
          </a:p>
        </p:txBody>
      </p:sp>
      <p:sp>
        <p:nvSpPr>
          <p:cNvPr id="9" name="Bildplatzhalter 8"/>
          <p:cNvSpPr>
            <a:spLocks noGrp="1"/>
          </p:cNvSpPr>
          <p:nvPr>
            <p:ph type="pic" sz="quarter" idx="10" hasCustomPrompt="1"/>
          </p:nvPr>
        </p:nvSpPr>
        <p:spPr bwMode="gray">
          <a:xfrm>
            <a:off x="3" y="313201"/>
            <a:ext cx="12192000" cy="3405600"/>
          </a:xfrm>
          <a:solidFill>
            <a:schemeClr val="accent6"/>
          </a:solidFill>
        </p:spPr>
        <p:txBody>
          <a:bodyPr/>
          <a:lstStyle>
            <a:lvl1pPr algn="ctr">
              <a:lnSpc>
                <a:spcPct val="100000"/>
              </a:lnSpc>
              <a:spcAft>
                <a:spcPts val="0"/>
              </a:spcAft>
              <a:defRPr>
                <a:solidFill>
                  <a:schemeClr val="bg1"/>
                </a:solidFill>
              </a:defRPr>
            </a:lvl1pPr>
          </a:lstStyle>
          <a:p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>Insert image</a:t>
            </a:r>
            <a:endParaRPr lang="en-US" noProof="0" dirty="0"/>
          </a:p>
        </p:txBody>
      </p:sp>
      <p:sp>
        <p:nvSpPr>
          <p:cNvPr id="7" name="Textplatzhalter 3"/>
          <p:cNvSpPr>
            <a:spLocks noGrp="1"/>
          </p:cNvSpPr>
          <p:nvPr>
            <p:ph type="body" sz="quarter" idx="17" hasCustomPrompt="1"/>
          </p:nvPr>
        </p:nvSpPr>
        <p:spPr>
          <a:xfrm>
            <a:off x="6969577" y="0"/>
            <a:ext cx="935513" cy="306000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600" baseline="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dirty="0" smtClean="0"/>
              <a:t>                                             </a:t>
            </a:r>
          </a:p>
        </p:txBody>
      </p:sp>
      <p:sp>
        <p:nvSpPr>
          <p:cNvPr id="8" name="Textplatzhalter 3"/>
          <p:cNvSpPr>
            <a:spLocks noGrp="1"/>
          </p:cNvSpPr>
          <p:nvPr>
            <p:ph type="body" sz="quarter" idx="18" hasCustomPrompt="1"/>
          </p:nvPr>
        </p:nvSpPr>
        <p:spPr>
          <a:xfrm>
            <a:off x="7980645" y="0"/>
            <a:ext cx="1871027" cy="306000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600" baseline="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dirty="0" smtClean="0"/>
              <a:t>                                             </a:t>
            </a:r>
          </a:p>
        </p:txBody>
      </p:sp>
      <p:sp>
        <p:nvSpPr>
          <p:cNvPr id="10" name="Textplatzhalter 3"/>
          <p:cNvSpPr>
            <a:spLocks noGrp="1"/>
          </p:cNvSpPr>
          <p:nvPr>
            <p:ph type="body" sz="quarter" idx="19" hasCustomPrompt="1"/>
          </p:nvPr>
        </p:nvSpPr>
        <p:spPr>
          <a:xfrm>
            <a:off x="9923633" y="0"/>
            <a:ext cx="1871027" cy="306000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600" baseline="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dirty="0" smtClean="0"/>
              <a:t>                                             </a:t>
            </a:r>
          </a:p>
        </p:txBody>
      </p:sp>
      <p:pic>
        <p:nvPicPr>
          <p:cNvPr id="14" name="Entwurfsvorlagen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31308" y="-430988"/>
            <a:ext cx="1221703" cy="7451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Folie Wechsel/Zurücksetzen/Textebenen"/>
          <p:cNvSpPr txBox="1"/>
          <p:nvPr userDrawn="1"/>
        </p:nvSpPr>
        <p:spPr>
          <a:xfrm rot="10800000" flipH="1" flipV="1">
            <a:off x="-2086913" y="1547999"/>
            <a:ext cx="1978969" cy="1980000"/>
          </a:xfrm>
          <a:prstGeom prst="rect">
            <a:avLst/>
          </a:prstGeom>
          <a:noFill/>
          <a:ln w="12700">
            <a:noFill/>
          </a:ln>
        </p:spPr>
        <p:txBody>
          <a:bodyPr vert="horz" wrap="square" lIns="0" tIns="0" rIns="0" bIns="0" rtlCol="0" anchor="t" anchorCtr="0">
            <a:noAutofit/>
          </a:bodyPr>
          <a:lstStyle>
            <a:defPPr>
              <a:defRPr lang="de-DE"/>
            </a:defPPr>
            <a:lvl1pPr marL="0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21528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43056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64584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86112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07640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29168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50696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172224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en-US" sz="999" dirty="0" smtClean="0">
                <a:solidFill>
                  <a:srgbClr val="333333"/>
                </a:solidFill>
              </a:rPr>
              <a:t>Reset the slide back to its </a:t>
            </a:r>
          </a:p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en-US" sz="999" dirty="0" smtClean="0">
                <a:solidFill>
                  <a:srgbClr val="333333"/>
                </a:solidFill>
              </a:rPr>
              <a:t>original form via menu bar:</a:t>
            </a:r>
          </a:p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en-US" sz="999" dirty="0" smtClean="0">
                <a:solidFill>
                  <a:srgbClr val="333333"/>
                </a:solidFill>
              </a:rPr>
              <a:t>Home // Slides // Reset</a:t>
            </a:r>
          </a:p>
          <a:p>
            <a:pPr algn="r" fontAlgn="auto">
              <a:spcBef>
                <a:spcPts val="0"/>
              </a:spcBef>
              <a:spcAft>
                <a:spcPts val="0"/>
              </a:spcAft>
            </a:pPr>
            <a:endParaRPr lang="en-US" sz="999" dirty="0" smtClean="0">
              <a:solidFill>
                <a:srgbClr val="333333"/>
              </a:solidFill>
            </a:endParaRPr>
          </a:p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en-US" sz="999" dirty="0" smtClean="0">
                <a:solidFill>
                  <a:srgbClr val="333333"/>
                </a:solidFill>
              </a:rPr>
              <a:t>Change the slide layout </a:t>
            </a:r>
          </a:p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en-US" sz="999" dirty="0" smtClean="0">
                <a:solidFill>
                  <a:srgbClr val="333333"/>
                </a:solidFill>
              </a:rPr>
              <a:t>via menu bar:</a:t>
            </a:r>
          </a:p>
          <a:p>
            <a:pPr algn="r" defTabSz="91381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99" dirty="0" smtClean="0">
                <a:solidFill>
                  <a:srgbClr val="333333"/>
                </a:solidFill>
              </a:rPr>
              <a:t>Home // Slides // Layout</a:t>
            </a:r>
          </a:p>
          <a:p>
            <a:pPr algn="r" defTabSz="913814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999" dirty="0" smtClean="0">
              <a:solidFill>
                <a:srgbClr val="333333"/>
              </a:solidFill>
            </a:endParaRPr>
          </a:p>
          <a:p>
            <a:pPr algn="r" defTabSz="91381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99" dirty="0" smtClean="0">
                <a:solidFill>
                  <a:srgbClr val="333333"/>
                </a:solidFill>
              </a:rPr>
              <a:t>Change the text level</a:t>
            </a:r>
          </a:p>
          <a:p>
            <a:pPr algn="r" defTabSz="91381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99" dirty="0" smtClean="0">
                <a:solidFill>
                  <a:srgbClr val="333333"/>
                </a:solidFill>
              </a:rPr>
              <a:t>via menu bar: </a:t>
            </a:r>
            <a:br>
              <a:rPr lang="en-US" sz="999" dirty="0" smtClean="0">
                <a:solidFill>
                  <a:srgbClr val="333333"/>
                </a:solidFill>
              </a:rPr>
            </a:br>
            <a:r>
              <a:rPr lang="en-US" sz="999" dirty="0" smtClean="0">
                <a:solidFill>
                  <a:srgbClr val="333333"/>
                </a:solidFill>
              </a:rPr>
              <a:t>Home // Paragraph // Increase/</a:t>
            </a:r>
          </a:p>
          <a:p>
            <a:pPr algn="r" defTabSz="91381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99" dirty="0" smtClean="0">
                <a:solidFill>
                  <a:srgbClr val="333333"/>
                </a:solidFill>
              </a:rPr>
              <a:t>Decrease List Level</a:t>
            </a:r>
          </a:p>
        </p:txBody>
      </p:sp>
      <p:sp>
        <p:nvSpPr>
          <p:cNvPr id="19" name="Design wechsel"/>
          <p:cNvSpPr txBox="1"/>
          <p:nvPr userDrawn="1"/>
        </p:nvSpPr>
        <p:spPr>
          <a:xfrm rot="10800000" flipH="1" flipV="1">
            <a:off x="-2086913" y="403199"/>
            <a:ext cx="1978969" cy="900000"/>
          </a:xfrm>
          <a:prstGeom prst="rect">
            <a:avLst/>
          </a:prstGeom>
          <a:noFill/>
          <a:ln w="12700">
            <a:noFill/>
          </a:ln>
        </p:spPr>
        <p:txBody>
          <a:bodyPr vert="horz" wrap="square" lIns="0" tIns="0" rIns="0" bIns="0" rtlCol="0" anchor="t" anchorCtr="0">
            <a:no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en-US" sz="999" dirty="0" smtClean="0">
                <a:solidFill>
                  <a:srgbClr val="333333"/>
                </a:solidFill>
              </a:rPr>
              <a:t>Alternating between white and black slide layouts via menu bar: </a:t>
            </a:r>
            <a:br>
              <a:rPr lang="en-US" sz="999" dirty="0" smtClean="0">
                <a:solidFill>
                  <a:srgbClr val="333333"/>
                </a:solidFill>
              </a:rPr>
            </a:br>
            <a:r>
              <a:rPr lang="en-US" sz="999" dirty="0" smtClean="0">
                <a:solidFill>
                  <a:srgbClr val="333333"/>
                </a:solidFill>
              </a:rPr>
              <a:t>Design // Themes</a:t>
            </a:r>
          </a:p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en-US" sz="999" dirty="0" smtClean="0">
                <a:solidFill>
                  <a:srgbClr val="333333"/>
                </a:solidFill>
              </a:rPr>
              <a:t>(Right click: </a:t>
            </a:r>
            <a:r>
              <a:rPr lang="en-US" sz="999" i="1" dirty="0" smtClean="0">
                <a:solidFill>
                  <a:srgbClr val="333333"/>
                </a:solidFill>
              </a:rPr>
              <a:t>Apply to All Slides </a:t>
            </a:r>
            <a:r>
              <a:rPr lang="en-US" sz="999" dirty="0" smtClean="0">
                <a:solidFill>
                  <a:srgbClr val="333333"/>
                </a:solidFill>
              </a:rPr>
              <a:t>or </a:t>
            </a:r>
            <a:br>
              <a:rPr lang="en-US" sz="999" dirty="0" smtClean="0">
                <a:solidFill>
                  <a:srgbClr val="333333"/>
                </a:solidFill>
              </a:rPr>
            </a:br>
            <a:r>
              <a:rPr lang="en-US" sz="999" i="1" dirty="0" smtClean="0">
                <a:solidFill>
                  <a:srgbClr val="333333"/>
                </a:solidFill>
              </a:rPr>
              <a:t>Apply to Selected Slide</a:t>
            </a:r>
            <a:r>
              <a:rPr lang="en-US" sz="999" dirty="0" smtClean="0">
                <a:solidFill>
                  <a:srgbClr val="333333"/>
                </a:solidFill>
              </a:rPr>
              <a:t>)</a:t>
            </a:r>
          </a:p>
        </p:txBody>
      </p:sp>
      <p:pic>
        <p:nvPicPr>
          <p:cNvPr id="20" name="Listenebene erhöhen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44812" y="3563999"/>
            <a:ext cx="635207" cy="32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Listenebene verringern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44812" y="4031999"/>
            <a:ext cx="635207" cy="32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Text // Listenebene erhöhen"/>
          <p:cNvSpPr txBox="1"/>
          <p:nvPr userDrawn="1"/>
        </p:nvSpPr>
        <p:spPr>
          <a:xfrm>
            <a:off x="-1547193" y="3563999"/>
            <a:ext cx="719625" cy="32400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r" defTabSz="91381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99" dirty="0" smtClean="0">
                <a:solidFill>
                  <a:srgbClr val="333333"/>
                </a:solidFill>
                <a:latin typeface="CorpoS"/>
                <a:cs typeface="+mn-cs"/>
              </a:rPr>
              <a:t>Increase</a:t>
            </a:r>
          </a:p>
          <a:p>
            <a:pPr algn="r" defTabSz="91381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99" dirty="0" smtClean="0">
                <a:solidFill>
                  <a:srgbClr val="333333"/>
                </a:solidFill>
                <a:latin typeface="CorpoS"/>
                <a:cs typeface="+mn-cs"/>
              </a:rPr>
              <a:t>List Level</a:t>
            </a:r>
          </a:p>
        </p:txBody>
      </p:sp>
      <p:sp>
        <p:nvSpPr>
          <p:cNvPr id="23" name="Text // Listenebene verringern"/>
          <p:cNvSpPr txBox="1"/>
          <p:nvPr userDrawn="1"/>
        </p:nvSpPr>
        <p:spPr>
          <a:xfrm>
            <a:off x="-1547193" y="4031999"/>
            <a:ext cx="719625" cy="32400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r" defTabSz="91381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99" dirty="0" smtClean="0">
                <a:solidFill>
                  <a:srgbClr val="333333"/>
                </a:solidFill>
                <a:latin typeface="CorpoS"/>
                <a:cs typeface="+mn-cs"/>
              </a:rPr>
              <a:t>Decrease </a:t>
            </a:r>
          </a:p>
          <a:p>
            <a:pPr algn="r" defTabSz="91381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99" dirty="0" smtClean="0">
                <a:solidFill>
                  <a:srgbClr val="333333"/>
                </a:solidFill>
                <a:latin typeface="CorpoS"/>
                <a:cs typeface="+mn-cs"/>
              </a:rPr>
              <a:t>List Level</a:t>
            </a:r>
          </a:p>
        </p:txBody>
      </p:sp>
      <p:sp>
        <p:nvSpPr>
          <p:cNvPr id="24" name="Hilfslinien"/>
          <p:cNvSpPr txBox="1"/>
          <p:nvPr userDrawn="1"/>
        </p:nvSpPr>
        <p:spPr>
          <a:xfrm rot="10800000" flipH="1" flipV="1">
            <a:off x="432557" y="-468001"/>
            <a:ext cx="3288423" cy="360000"/>
          </a:xfrm>
          <a:prstGeom prst="rect">
            <a:avLst/>
          </a:prstGeom>
          <a:noFill/>
          <a:ln w="12700">
            <a:noFill/>
          </a:ln>
        </p:spPr>
        <p:txBody>
          <a:bodyPr vert="horz" wrap="square" lIns="0" tIns="0" rIns="0" bIns="0" rtlCol="0" anchor="b" anchorCtr="0">
            <a:noAutofit/>
          </a:bodyPr>
          <a:lstStyle>
            <a:defPPr>
              <a:defRPr lang="de-DE"/>
            </a:defPPr>
            <a:lvl1pPr marL="0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21528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43056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64584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86112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07640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29168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50696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172224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1042388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99" dirty="0" smtClean="0">
                <a:solidFill>
                  <a:srgbClr val="333333"/>
                </a:solidFill>
              </a:rPr>
              <a:t>Show guides via menu bar: View // Show // tick Guides</a:t>
            </a:r>
          </a:p>
        </p:txBody>
      </p:sp>
      <p:sp>
        <p:nvSpPr>
          <p:cNvPr id="25" name="Hilfslinien"/>
          <p:cNvSpPr txBox="1"/>
          <p:nvPr userDrawn="1"/>
        </p:nvSpPr>
        <p:spPr>
          <a:xfrm rot="10800000" flipH="1" flipV="1">
            <a:off x="7103589" y="-468000"/>
            <a:ext cx="4678083" cy="360000"/>
          </a:xfrm>
          <a:prstGeom prst="rect">
            <a:avLst/>
          </a:prstGeom>
          <a:noFill/>
          <a:ln w="12700">
            <a:noFill/>
          </a:ln>
        </p:spPr>
        <p:txBody>
          <a:bodyPr vert="horz" wrap="square" lIns="0" tIns="0" rIns="0" bIns="0" rtlCol="0" anchor="b" anchorCtr="0">
            <a:noAutofit/>
          </a:bodyPr>
          <a:lstStyle>
            <a:defPPr>
              <a:defRPr lang="de-DE"/>
            </a:defPPr>
            <a:lvl1pPr marL="0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21528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43056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64584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86112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07640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29168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50696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172224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1042388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99" dirty="0" smtClean="0">
                <a:solidFill>
                  <a:srgbClr val="333333"/>
                </a:solidFill>
              </a:rPr>
              <a:t>Reserved areas for stamps and icons</a:t>
            </a:r>
          </a:p>
        </p:txBody>
      </p:sp>
    </p:spTree>
    <p:extLst>
      <p:ext uri="{BB962C8B-B14F-4D97-AF65-F5344CB8AC3E}">
        <p14:creationId xmlns:p14="http://schemas.microsoft.com/office/powerpoint/2010/main" val="424304722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rmal w/ sub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1055440" y="380281"/>
            <a:ext cx="1008112" cy="7536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FFFF"/>
              </a:solidFill>
            </a:endParaRP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623392" y="1916835"/>
            <a:ext cx="10873208" cy="4392489"/>
          </a:xfrm>
          <a:prstGeom prst="rect">
            <a:avLst/>
          </a:prstGeom>
        </p:spPr>
        <p:txBody>
          <a:bodyPr vert="horz" lIns="0" tIns="0" rIns="0" bIns="0"/>
          <a:lstStyle>
            <a:lvl1pPr marL="342900" indent="-342900">
              <a:buSzPct val="100000"/>
              <a:buFont typeface="Arial" panose="020B0604020202020204" pitchFamily="34" charset="0"/>
              <a:buChar char="•"/>
              <a:defRPr sz="3000" b="1" cap="none" baseline="0">
                <a:solidFill>
                  <a:srgbClr val="003478"/>
                </a:solidFill>
                <a:latin typeface="Corbel"/>
                <a:cs typeface="Corbel"/>
              </a:defRPr>
            </a:lvl1pPr>
            <a:lvl2pPr marL="800100" indent="-342900">
              <a:buSzPct val="100000"/>
              <a:buFont typeface="Courier New" panose="02070309020205020404" pitchFamily="49" charset="0"/>
              <a:buChar char="o"/>
              <a:defRPr b="0" cap="none" baseline="0">
                <a:latin typeface="Corbel"/>
                <a:cs typeface="Corbel"/>
              </a:defRPr>
            </a:lvl2pPr>
            <a:lvl3pPr marL="1257300" indent="-342900">
              <a:buSzPct val="100000"/>
              <a:buFont typeface="Wingdings" panose="05000000000000000000" pitchFamily="2" charset="2"/>
              <a:buChar char="§"/>
              <a:defRPr sz="2000" b="1" cap="none" baseline="0">
                <a:solidFill>
                  <a:srgbClr val="003478"/>
                </a:solidFill>
                <a:latin typeface="Corbel"/>
                <a:cs typeface="Corbel"/>
              </a:defRPr>
            </a:lvl3pPr>
            <a:lvl4pPr marL="1587600" indent="0">
              <a:spcBef>
                <a:spcPts val="336"/>
              </a:spcBef>
              <a:buSzPct val="50000"/>
              <a:buFont typeface="Arial" panose="020B0604020202020204" pitchFamily="34" charset="0"/>
              <a:buNone/>
              <a:defRPr sz="1400" b="0" cap="none" baseline="0">
                <a:latin typeface="Corbel"/>
                <a:cs typeface="Corbel"/>
              </a:defRPr>
            </a:lvl4pPr>
            <a:lvl5pPr marL="2171700" indent="-342900">
              <a:buSzPct val="50000"/>
              <a:buFont typeface="Lucida Grande"/>
              <a:buChar char="&gt;"/>
              <a:defRPr b="0">
                <a:latin typeface="Corbel"/>
                <a:cs typeface="Corbel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89D2D49A-B678-49DD-A6F9-08A7BB776F50}" type="slidenum">
              <a:rPr lang="en-GB" smtClean="0">
                <a:solidFill>
                  <a:srgbClr val="FFFFFF"/>
                </a:solidFill>
              </a:rPr>
              <a:pPr/>
              <a:t>‹Nr.›</a:t>
            </a:fld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4" hasCustomPrompt="1"/>
          </p:nvPr>
        </p:nvSpPr>
        <p:spPr>
          <a:xfrm>
            <a:off x="1260345" y="1050312"/>
            <a:ext cx="10297219" cy="495300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3900" b="0" baseline="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GB" sz="3900" b="0" dirty="0"/>
              <a:t>Insert subtitle here</a:t>
            </a:r>
            <a:endParaRPr lang="en-GB" dirty="0"/>
          </a:p>
        </p:txBody>
      </p:sp>
      <p:sp>
        <p:nvSpPr>
          <p:cNvPr id="9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1343472" y="340579"/>
            <a:ext cx="10153128" cy="692497"/>
          </a:xfrm>
          <a:prstGeom prst="rect">
            <a:avLst/>
          </a:prstGeom>
          <a:noFill/>
          <a:ln w="34925">
            <a:noFill/>
          </a:ln>
        </p:spPr>
        <p:txBody>
          <a:bodyPr vert="horz" wrap="square" lIns="0" tIns="0" rIns="0" bIns="0" anchor="ctr">
            <a:normAutofit/>
          </a:bodyPr>
          <a:lstStyle>
            <a:lvl1pPr marL="0" indent="0">
              <a:buNone/>
              <a:defRPr sz="4500" b="0" cap="all" spc="-140" baseline="0">
                <a:solidFill>
                  <a:schemeClr val="tx1"/>
                </a:solidFill>
                <a:latin typeface="Corbel"/>
                <a:cs typeface="Corbel"/>
              </a:defRPr>
            </a:lvl1pPr>
          </a:lstStyle>
          <a:p>
            <a:pPr lvl="0"/>
            <a:r>
              <a:rPr lang="nl-BE" dirty="0"/>
              <a:t>INSERT SLIDE TITLE HERE</a:t>
            </a:r>
          </a:p>
        </p:txBody>
      </p:sp>
      <p:cxnSp>
        <p:nvCxnSpPr>
          <p:cNvPr id="11" name="Straight Connector 10"/>
          <p:cNvCxnSpPr>
            <a:cxnSpLocks noChangeShapeType="1"/>
          </p:cNvCxnSpPr>
          <p:nvPr userDrawn="1"/>
        </p:nvCxnSpPr>
        <p:spPr bwMode="auto">
          <a:xfrm>
            <a:off x="1167559" y="330196"/>
            <a:ext cx="0" cy="753616"/>
          </a:xfrm>
          <a:prstGeom prst="line">
            <a:avLst/>
          </a:prstGeom>
          <a:noFill/>
          <a:ln w="38100">
            <a:solidFill>
              <a:srgbClr val="003478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40000" dist="20000" dir="5400000" rotWithShape="0">
                    <a:srgbClr val="000000">
                      <a:alpha val="37999"/>
                    </a:srgbClr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19541491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rmal slide two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6456040" y="1494892"/>
            <a:ext cx="4968552" cy="4814428"/>
          </a:xfrm>
          <a:prstGeom prst="rect">
            <a:avLst/>
          </a:prstGeom>
        </p:spPr>
        <p:txBody>
          <a:bodyPr vert="horz" lIns="0" tIns="0" rIns="0" bIns="0"/>
          <a:lstStyle>
            <a:lvl1pPr marL="342900" indent="-342900">
              <a:buSzPct val="100000"/>
              <a:buFont typeface="Arial" panose="020B0604020202020204" pitchFamily="34" charset="0"/>
              <a:buChar char="•"/>
              <a:defRPr sz="3000" b="1" cap="none" baseline="0">
                <a:solidFill>
                  <a:srgbClr val="003478"/>
                </a:solidFill>
                <a:latin typeface="Corbel"/>
                <a:cs typeface="Corbel"/>
              </a:defRPr>
            </a:lvl1pPr>
            <a:lvl2pPr marL="800100" indent="-342900">
              <a:buSzPct val="100000"/>
              <a:buFont typeface="Courier New" panose="02070309020205020404" pitchFamily="49" charset="0"/>
              <a:buChar char="o"/>
              <a:defRPr b="0" cap="none" baseline="0">
                <a:latin typeface="Corbel"/>
                <a:cs typeface="Corbel"/>
              </a:defRPr>
            </a:lvl2pPr>
            <a:lvl3pPr marL="1257300" indent="-342900">
              <a:buSzPct val="100000"/>
              <a:buFont typeface="Wingdings" panose="05000000000000000000" pitchFamily="2" charset="2"/>
              <a:buChar char="§"/>
              <a:defRPr sz="2000" b="1" cap="none" baseline="0">
                <a:solidFill>
                  <a:srgbClr val="003478"/>
                </a:solidFill>
                <a:latin typeface="Corbel"/>
                <a:cs typeface="Corbel"/>
              </a:defRPr>
            </a:lvl3pPr>
            <a:lvl4pPr marL="1587600" indent="0">
              <a:spcBef>
                <a:spcPts val="336"/>
              </a:spcBef>
              <a:buSzPct val="50000"/>
              <a:buFont typeface="Arial" panose="020B0604020202020204" pitchFamily="34" charset="0"/>
              <a:buNone/>
              <a:defRPr sz="1400" b="0" cap="none" baseline="0">
                <a:latin typeface="Corbel"/>
                <a:cs typeface="Corbel"/>
              </a:defRPr>
            </a:lvl4pPr>
            <a:lvl5pPr marL="2171700" indent="-342900">
              <a:buSzPct val="50000"/>
              <a:buFont typeface="Lucida Grande"/>
              <a:buChar char="&gt;"/>
              <a:defRPr b="0">
                <a:latin typeface="Corbel"/>
                <a:cs typeface="Corbel"/>
              </a:defRPr>
            </a:lvl5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</p:txBody>
      </p:sp>
      <p:sp>
        <p:nvSpPr>
          <p:cNvPr id="33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767409" y="1494892"/>
            <a:ext cx="4968552" cy="4814428"/>
          </a:xfrm>
          <a:prstGeom prst="rect">
            <a:avLst/>
          </a:prstGeom>
        </p:spPr>
        <p:txBody>
          <a:bodyPr vert="horz" lIns="0" tIns="0" rIns="0" bIns="0"/>
          <a:lstStyle>
            <a:lvl1pPr marL="342900" indent="-342900">
              <a:buSzPct val="100000"/>
              <a:buFont typeface="Arial" panose="020B0604020202020204" pitchFamily="34" charset="0"/>
              <a:buChar char="•"/>
              <a:defRPr sz="3000" b="1" cap="none" baseline="0">
                <a:solidFill>
                  <a:srgbClr val="003478"/>
                </a:solidFill>
                <a:latin typeface="Corbel"/>
                <a:cs typeface="Corbel"/>
              </a:defRPr>
            </a:lvl1pPr>
            <a:lvl2pPr marL="800100" indent="-342900">
              <a:buSzPct val="100000"/>
              <a:buFont typeface="Courier New" panose="02070309020205020404" pitchFamily="49" charset="0"/>
              <a:buChar char="o"/>
              <a:defRPr b="0" cap="none" baseline="0">
                <a:latin typeface="Corbel"/>
                <a:cs typeface="Corbel"/>
              </a:defRPr>
            </a:lvl2pPr>
            <a:lvl3pPr marL="1257300" indent="-342900">
              <a:buSzPct val="100000"/>
              <a:buFont typeface="Wingdings" panose="05000000000000000000" pitchFamily="2" charset="2"/>
              <a:buChar char="§"/>
              <a:defRPr sz="2000" b="1" cap="none" baseline="0">
                <a:solidFill>
                  <a:srgbClr val="003478"/>
                </a:solidFill>
                <a:latin typeface="Corbel"/>
                <a:cs typeface="Corbel"/>
              </a:defRPr>
            </a:lvl3pPr>
            <a:lvl4pPr marL="1587600" indent="0">
              <a:spcBef>
                <a:spcPts val="336"/>
              </a:spcBef>
              <a:buSzPct val="50000"/>
              <a:buFont typeface="Arial" panose="020B0604020202020204" pitchFamily="34" charset="0"/>
              <a:buNone/>
              <a:defRPr sz="1400" b="0" cap="none" baseline="0">
                <a:latin typeface="Corbel"/>
                <a:cs typeface="Corbel"/>
              </a:defRPr>
            </a:lvl4pPr>
            <a:lvl5pPr marL="2171700" indent="-342900">
              <a:buSzPct val="50000"/>
              <a:buFont typeface="Lucida Grande"/>
              <a:buChar char="&gt;"/>
              <a:defRPr b="0">
                <a:latin typeface="Corbel"/>
                <a:cs typeface="Corbel"/>
              </a:defRPr>
            </a:lvl5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</p:txBody>
      </p:sp>
      <p:cxnSp>
        <p:nvCxnSpPr>
          <p:cNvPr id="34" name="Straight Connector 33"/>
          <p:cNvCxnSpPr>
            <a:cxnSpLocks noChangeShapeType="1"/>
          </p:cNvCxnSpPr>
          <p:nvPr userDrawn="1"/>
        </p:nvCxnSpPr>
        <p:spPr bwMode="auto">
          <a:xfrm>
            <a:off x="6096000" y="1628800"/>
            <a:ext cx="0" cy="4608512"/>
          </a:xfrm>
          <a:prstGeom prst="line">
            <a:avLst/>
          </a:prstGeom>
          <a:noFill/>
          <a:ln w="38100">
            <a:gradFill>
              <a:gsLst>
                <a:gs pos="72000">
                  <a:srgbClr val="155396"/>
                </a:gs>
                <a:gs pos="20000">
                  <a:srgbClr val="155396"/>
                </a:gs>
              </a:gsLst>
              <a:lin ang="5400000" scaled="1"/>
            </a:gra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40000" dist="20000" dir="5400000" rotWithShape="0">
                    <a:srgbClr val="000000">
                      <a:alpha val="37999"/>
                    </a:srgbClr>
                  </a:outerShdw>
                </a:effectLst>
              </a14:hiddenEffects>
            </a:ext>
          </a:extLst>
        </p:spPr>
      </p:cxnSp>
      <p:sp>
        <p:nvSpPr>
          <p:cNvPr id="2" name="Slide Number Placeholder 1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89D2D49A-B678-49DD-A6F9-08A7BB776F50}" type="slidenum">
              <a:rPr lang="en-GB" smtClean="0">
                <a:solidFill>
                  <a:srgbClr val="FFFFFF"/>
                </a:solidFill>
              </a:rPr>
              <a:pPr/>
              <a:t>‹Nr.›</a:t>
            </a:fld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9" name="Rectangle 8"/>
          <p:cNvSpPr/>
          <p:nvPr userDrawn="1"/>
        </p:nvSpPr>
        <p:spPr>
          <a:xfrm>
            <a:off x="1055440" y="380281"/>
            <a:ext cx="1008112" cy="7536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FFFF"/>
              </a:solidFill>
            </a:endParaRPr>
          </a:p>
        </p:txBody>
      </p:sp>
      <p:sp>
        <p:nvSpPr>
          <p:cNvPr id="19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1343472" y="340579"/>
            <a:ext cx="10153128" cy="692497"/>
          </a:xfrm>
          <a:prstGeom prst="rect">
            <a:avLst/>
          </a:prstGeom>
          <a:noFill/>
          <a:ln w="34925">
            <a:noFill/>
          </a:ln>
        </p:spPr>
        <p:txBody>
          <a:bodyPr vert="horz" wrap="square" lIns="0" tIns="0" rIns="0" bIns="0" anchor="ctr">
            <a:normAutofit/>
          </a:bodyPr>
          <a:lstStyle>
            <a:lvl1pPr marL="0" indent="0">
              <a:buNone/>
              <a:defRPr sz="4500" b="0" cap="all" spc="-140" baseline="0">
                <a:solidFill>
                  <a:schemeClr val="tx1"/>
                </a:solidFill>
                <a:latin typeface="Corbel"/>
                <a:cs typeface="Corbel"/>
              </a:defRPr>
            </a:lvl1pPr>
          </a:lstStyle>
          <a:p>
            <a:pPr lvl="0"/>
            <a:r>
              <a:rPr lang="nl-BE" dirty="0"/>
              <a:t>INSERT SLIDE TITLE HERE</a:t>
            </a:r>
          </a:p>
        </p:txBody>
      </p:sp>
      <p:cxnSp>
        <p:nvCxnSpPr>
          <p:cNvPr id="20" name="Straight Connector 19"/>
          <p:cNvCxnSpPr>
            <a:cxnSpLocks noChangeShapeType="1"/>
          </p:cNvCxnSpPr>
          <p:nvPr userDrawn="1"/>
        </p:nvCxnSpPr>
        <p:spPr bwMode="auto">
          <a:xfrm>
            <a:off x="1199456" y="351462"/>
            <a:ext cx="0" cy="753616"/>
          </a:xfrm>
          <a:prstGeom prst="line">
            <a:avLst/>
          </a:prstGeom>
          <a:noFill/>
          <a:ln w="38100">
            <a:solidFill>
              <a:srgbClr val="003478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40000" dist="20000" dir="5400000" rotWithShape="0">
                    <a:srgbClr val="000000">
                      <a:alpha val="37999"/>
                    </a:srgbClr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16021023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rmal slide with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767408" y="1494892"/>
            <a:ext cx="6840760" cy="4814428"/>
          </a:xfrm>
          <a:prstGeom prst="rect">
            <a:avLst/>
          </a:prstGeom>
        </p:spPr>
        <p:txBody>
          <a:bodyPr vert="horz" lIns="0" tIns="0" rIns="0" bIns="0"/>
          <a:lstStyle>
            <a:lvl1pPr marL="342900" indent="-342900">
              <a:buSzPct val="100000"/>
              <a:buFont typeface="Arial" panose="020B0604020202020204" pitchFamily="34" charset="0"/>
              <a:buChar char="•"/>
              <a:defRPr sz="3000" b="1" cap="none" baseline="0">
                <a:solidFill>
                  <a:srgbClr val="003478"/>
                </a:solidFill>
                <a:latin typeface="Corbel"/>
                <a:cs typeface="Corbel"/>
              </a:defRPr>
            </a:lvl1pPr>
            <a:lvl2pPr marL="800100" indent="-342900">
              <a:buSzPct val="100000"/>
              <a:buFont typeface="Courier New" panose="02070309020205020404" pitchFamily="49" charset="0"/>
              <a:buChar char="o"/>
              <a:defRPr b="0" cap="none" baseline="0">
                <a:latin typeface="Corbel"/>
                <a:cs typeface="Corbel"/>
              </a:defRPr>
            </a:lvl2pPr>
            <a:lvl3pPr marL="1257300" indent="-342900">
              <a:buSzPct val="100000"/>
              <a:buFont typeface="Wingdings" panose="05000000000000000000" pitchFamily="2" charset="2"/>
              <a:buChar char="§"/>
              <a:defRPr sz="2000" b="1" cap="none" baseline="0">
                <a:solidFill>
                  <a:srgbClr val="003478"/>
                </a:solidFill>
                <a:latin typeface="Corbel"/>
                <a:cs typeface="Corbel"/>
              </a:defRPr>
            </a:lvl3pPr>
            <a:lvl4pPr marL="1587600" indent="0">
              <a:spcBef>
                <a:spcPts val="336"/>
              </a:spcBef>
              <a:buSzPct val="50000"/>
              <a:buFont typeface="Arial" panose="020B0604020202020204" pitchFamily="34" charset="0"/>
              <a:buNone/>
              <a:defRPr sz="1400" b="0" cap="none" baseline="0">
                <a:latin typeface="Corbel"/>
                <a:cs typeface="Corbel"/>
              </a:defRPr>
            </a:lvl4pPr>
            <a:lvl5pPr marL="2171700" indent="-342900">
              <a:buSzPct val="50000"/>
              <a:buFont typeface="Lucida Grande"/>
              <a:buChar char="&gt;"/>
              <a:defRPr b="0">
                <a:latin typeface="Corbel"/>
                <a:cs typeface="Corbel"/>
              </a:defRPr>
            </a:lvl5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7752184" y="1500076"/>
            <a:ext cx="4175125" cy="2376488"/>
          </a:xfrm>
          <a:prstGeom prst="rect">
            <a:avLst/>
          </a:prstGeom>
          <a:effectLst>
            <a:softEdge rad="31750"/>
          </a:effectLst>
        </p:spPr>
        <p:txBody>
          <a:bodyPr/>
          <a:lstStyle/>
          <a:p>
            <a:r>
              <a:rPr lang="de-DE"/>
              <a:t>Bild durch Klicken auf Symbol hinzufügen</a:t>
            </a:r>
            <a:endParaRPr lang="en-GB"/>
          </a:p>
        </p:txBody>
      </p:sp>
      <p:sp>
        <p:nvSpPr>
          <p:cNvPr id="11" name="Picture Placeholder 4"/>
          <p:cNvSpPr>
            <a:spLocks noGrp="1"/>
          </p:cNvSpPr>
          <p:nvPr>
            <p:ph type="pic" sz="quarter" idx="14"/>
          </p:nvPr>
        </p:nvSpPr>
        <p:spPr>
          <a:xfrm>
            <a:off x="7752184" y="3932832"/>
            <a:ext cx="4175125" cy="2376488"/>
          </a:xfrm>
          <a:prstGeom prst="rect">
            <a:avLst/>
          </a:prstGeom>
          <a:effectLst>
            <a:softEdge rad="31750"/>
          </a:effectLst>
        </p:spPr>
        <p:txBody>
          <a:bodyPr/>
          <a:lstStyle/>
          <a:p>
            <a:r>
              <a:rPr lang="de-DE"/>
              <a:t>Bild durch Klicken auf Symbol hinzufügen</a:t>
            </a:r>
            <a:endParaRPr lang="en-GB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89D2D49A-B678-49DD-A6F9-08A7BB776F50}" type="slidenum">
              <a:rPr lang="en-GB" smtClean="0">
                <a:solidFill>
                  <a:srgbClr val="FFFFFF"/>
                </a:solidFill>
              </a:rPr>
              <a:pPr/>
              <a:t>‹Nr.›</a:t>
            </a:fld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9" name="Rectangle 8"/>
          <p:cNvSpPr/>
          <p:nvPr userDrawn="1"/>
        </p:nvSpPr>
        <p:spPr>
          <a:xfrm>
            <a:off x="1055440" y="380281"/>
            <a:ext cx="1008112" cy="7536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FFFF"/>
              </a:solidFill>
            </a:endParaRPr>
          </a:p>
        </p:txBody>
      </p:sp>
      <p:sp>
        <p:nvSpPr>
          <p:cNvPr id="15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1343472" y="340579"/>
            <a:ext cx="10153128" cy="692497"/>
          </a:xfrm>
          <a:prstGeom prst="rect">
            <a:avLst/>
          </a:prstGeom>
          <a:noFill/>
          <a:ln w="34925">
            <a:noFill/>
          </a:ln>
        </p:spPr>
        <p:txBody>
          <a:bodyPr vert="horz" wrap="square" lIns="0" tIns="0" rIns="0" bIns="0" anchor="ctr">
            <a:normAutofit/>
          </a:bodyPr>
          <a:lstStyle>
            <a:lvl1pPr marL="0" indent="0">
              <a:buNone/>
              <a:defRPr sz="4500" b="0" cap="all" spc="-140" baseline="0">
                <a:solidFill>
                  <a:schemeClr val="tx1"/>
                </a:solidFill>
                <a:latin typeface="Corbel"/>
                <a:cs typeface="Corbel"/>
              </a:defRPr>
            </a:lvl1pPr>
          </a:lstStyle>
          <a:p>
            <a:pPr lvl="0"/>
            <a:r>
              <a:rPr lang="nl-BE" dirty="0"/>
              <a:t>INSERT SLIDE TITLE HERE</a:t>
            </a:r>
          </a:p>
        </p:txBody>
      </p:sp>
      <p:cxnSp>
        <p:nvCxnSpPr>
          <p:cNvPr id="17" name="Straight Connector 16"/>
          <p:cNvCxnSpPr>
            <a:cxnSpLocks noChangeShapeType="1"/>
          </p:cNvCxnSpPr>
          <p:nvPr userDrawn="1"/>
        </p:nvCxnSpPr>
        <p:spPr bwMode="auto">
          <a:xfrm>
            <a:off x="1199456" y="351462"/>
            <a:ext cx="0" cy="753616"/>
          </a:xfrm>
          <a:prstGeom prst="line">
            <a:avLst/>
          </a:prstGeom>
          <a:noFill/>
          <a:ln w="38100">
            <a:solidFill>
              <a:srgbClr val="003478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40000" dist="20000" dir="5400000" rotWithShape="0">
                    <a:srgbClr val="000000">
                      <a:alpha val="37999"/>
                    </a:srgbClr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14122623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rmal slide with pictures revers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5086548" y="1475632"/>
            <a:ext cx="6840760" cy="4814428"/>
          </a:xfrm>
          <a:prstGeom prst="rect">
            <a:avLst/>
          </a:prstGeom>
        </p:spPr>
        <p:txBody>
          <a:bodyPr vert="horz" lIns="0" tIns="0" rIns="0" bIns="0"/>
          <a:lstStyle>
            <a:lvl1pPr marL="342900" indent="-342900">
              <a:buSzPct val="100000"/>
              <a:buFont typeface="Arial" panose="020B0604020202020204" pitchFamily="34" charset="0"/>
              <a:buChar char="•"/>
              <a:defRPr sz="3000" b="1" cap="none" baseline="0">
                <a:solidFill>
                  <a:srgbClr val="003478"/>
                </a:solidFill>
                <a:latin typeface="Corbel"/>
                <a:cs typeface="Corbel"/>
              </a:defRPr>
            </a:lvl1pPr>
            <a:lvl2pPr marL="800100" indent="-342900">
              <a:buSzPct val="100000"/>
              <a:buFont typeface="Courier New" panose="02070309020205020404" pitchFamily="49" charset="0"/>
              <a:buChar char="o"/>
              <a:defRPr b="0" cap="none" baseline="0">
                <a:latin typeface="Corbel"/>
                <a:cs typeface="Corbel"/>
              </a:defRPr>
            </a:lvl2pPr>
            <a:lvl3pPr marL="1257300" indent="-342900">
              <a:buSzPct val="100000"/>
              <a:buFont typeface="Wingdings" panose="05000000000000000000" pitchFamily="2" charset="2"/>
              <a:buChar char="§"/>
              <a:defRPr sz="2000" b="1" cap="none" baseline="0">
                <a:solidFill>
                  <a:srgbClr val="003478"/>
                </a:solidFill>
                <a:latin typeface="Corbel"/>
                <a:cs typeface="Corbel"/>
              </a:defRPr>
            </a:lvl3pPr>
            <a:lvl4pPr marL="1587600" indent="0">
              <a:spcBef>
                <a:spcPts val="336"/>
              </a:spcBef>
              <a:buSzPct val="50000"/>
              <a:buFont typeface="Arial" panose="020B0604020202020204" pitchFamily="34" charset="0"/>
              <a:buNone/>
              <a:defRPr sz="1400" b="0" cap="none" baseline="0">
                <a:latin typeface="Corbel"/>
                <a:cs typeface="Corbel"/>
              </a:defRPr>
            </a:lvl4pPr>
            <a:lvl5pPr marL="2171700" indent="-342900">
              <a:buSzPct val="50000"/>
              <a:buFont typeface="Lucida Grande"/>
              <a:buChar char="&gt;"/>
              <a:defRPr b="0">
                <a:latin typeface="Corbel"/>
                <a:cs typeface="Corbel"/>
              </a:defRPr>
            </a:lvl5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767408" y="1475632"/>
            <a:ext cx="4175125" cy="2376488"/>
          </a:xfrm>
          <a:prstGeom prst="rect">
            <a:avLst/>
          </a:prstGeom>
          <a:effectLst>
            <a:softEdge rad="31750"/>
          </a:effectLst>
        </p:spPr>
        <p:txBody>
          <a:bodyPr/>
          <a:lstStyle/>
          <a:p>
            <a:r>
              <a:rPr lang="de-DE"/>
              <a:t>Bild durch Klicken auf Symbol hinzufügen</a:t>
            </a:r>
            <a:endParaRPr lang="en-GB"/>
          </a:p>
        </p:txBody>
      </p:sp>
      <p:sp>
        <p:nvSpPr>
          <p:cNvPr id="11" name="Picture Placeholder 4"/>
          <p:cNvSpPr>
            <a:spLocks noGrp="1"/>
          </p:cNvSpPr>
          <p:nvPr>
            <p:ph type="pic" sz="quarter" idx="14"/>
          </p:nvPr>
        </p:nvSpPr>
        <p:spPr>
          <a:xfrm>
            <a:off x="767408" y="3882846"/>
            <a:ext cx="4175125" cy="2376488"/>
          </a:xfrm>
          <a:prstGeom prst="rect">
            <a:avLst/>
          </a:prstGeom>
          <a:effectLst>
            <a:softEdge rad="31750"/>
          </a:effectLst>
        </p:spPr>
        <p:txBody>
          <a:bodyPr/>
          <a:lstStyle/>
          <a:p>
            <a:r>
              <a:rPr lang="de-DE"/>
              <a:t>Bild durch Klicken auf Symbol hinzufügen</a:t>
            </a:r>
            <a:endParaRPr lang="en-GB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89D2D49A-B678-49DD-A6F9-08A7BB776F50}" type="slidenum">
              <a:rPr lang="en-GB" smtClean="0">
                <a:solidFill>
                  <a:srgbClr val="FFFFFF"/>
                </a:solidFill>
              </a:rPr>
              <a:pPr/>
              <a:t>‹Nr.›</a:t>
            </a:fld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9" name="Rectangle 8"/>
          <p:cNvSpPr/>
          <p:nvPr userDrawn="1"/>
        </p:nvSpPr>
        <p:spPr>
          <a:xfrm>
            <a:off x="1055440" y="380281"/>
            <a:ext cx="1008112" cy="7536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FFFF"/>
              </a:solidFill>
            </a:endParaRPr>
          </a:p>
        </p:txBody>
      </p:sp>
      <p:sp>
        <p:nvSpPr>
          <p:cNvPr id="15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1343472" y="340579"/>
            <a:ext cx="10153128" cy="692497"/>
          </a:xfrm>
          <a:prstGeom prst="rect">
            <a:avLst/>
          </a:prstGeom>
          <a:noFill/>
          <a:ln w="34925">
            <a:noFill/>
          </a:ln>
        </p:spPr>
        <p:txBody>
          <a:bodyPr vert="horz" wrap="square" lIns="0" tIns="0" rIns="0" bIns="0" anchor="ctr">
            <a:normAutofit/>
          </a:bodyPr>
          <a:lstStyle>
            <a:lvl1pPr marL="0" indent="0">
              <a:buNone/>
              <a:defRPr sz="4500" b="0" cap="all" spc="-140" baseline="0">
                <a:solidFill>
                  <a:schemeClr val="tx1"/>
                </a:solidFill>
                <a:latin typeface="Corbel"/>
                <a:cs typeface="Corbel"/>
              </a:defRPr>
            </a:lvl1pPr>
          </a:lstStyle>
          <a:p>
            <a:pPr lvl="0"/>
            <a:r>
              <a:rPr lang="nl-BE" dirty="0"/>
              <a:t>INSERT SLIDE TITLE HERE</a:t>
            </a:r>
          </a:p>
        </p:txBody>
      </p:sp>
      <p:cxnSp>
        <p:nvCxnSpPr>
          <p:cNvPr id="17" name="Straight Connector 16"/>
          <p:cNvCxnSpPr>
            <a:cxnSpLocks noChangeShapeType="1"/>
          </p:cNvCxnSpPr>
          <p:nvPr userDrawn="1"/>
        </p:nvCxnSpPr>
        <p:spPr bwMode="auto">
          <a:xfrm>
            <a:off x="1199456" y="351462"/>
            <a:ext cx="0" cy="753616"/>
          </a:xfrm>
          <a:prstGeom prst="line">
            <a:avLst/>
          </a:prstGeom>
          <a:noFill/>
          <a:ln w="38100">
            <a:solidFill>
              <a:srgbClr val="003478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40000" dist="20000" dir="5400000" rotWithShape="0">
                    <a:srgbClr val="000000">
                      <a:alpha val="37999"/>
                    </a:srgbClr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24022885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rmal slide 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767411" y="1479959"/>
            <a:ext cx="4031108" cy="4783702"/>
          </a:xfrm>
          <a:prstGeom prst="rect">
            <a:avLst/>
          </a:prstGeom>
        </p:spPr>
        <p:txBody>
          <a:bodyPr vert="horz" lIns="0" tIns="0" rIns="0" bIns="0"/>
          <a:lstStyle>
            <a:lvl1pPr marL="342900" indent="-342900">
              <a:buSzPct val="100000"/>
              <a:buFont typeface="Arial" panose="020B0604020202020204" pitchFamily="34" charset="0"/>
              <a:buChar char="•"/>
              <a:defRPr sz="3000" b="1" cap="none" baseline="0">
                <a:solidFill>
                  <a:srgbClr val="003478"/>
                </a:solidFill>
                <a:latin typeface="Corbel"/>
                <a:cs typeface="Corbel"/>
              </a:defRPr>
            </a:lvl1pPr>
            <a:lvl2pPr marL="800100" indent="-342900">
              <a:buSzPct val="100000"/>
              <a:buFont typeface="Courier New" panose="02070309020205020404" pitchFamily="49" charset="0"/>
              <a:buChar char="o"/>
              <a:defRPr b="0" cap="none" baseline="0">
                <a:latin typeface="Corbel"/>
                <a:cs typeface="Corbel"/>
              </a:defRPr>
            </a:lvl2pPr>
            <a:lvl3pPr marL="1257300" indent="-342900">
              <a:buSzPct val="100000"/>
              <a:buFont typeface="Wingdings" panose="05000000000000000000" pitchFamily="2" charset="2"/>
              <a:buChar char="§"/>
              <a:defRPr sz="2000" b="1" cap="none" baseline="0">
                <a:solidFill>
                  <a:srgbClr val="003478"/>
                </a:solidFill>
                <a:latin typeface="Corbel"/>
                <a:cs typeface="Corbel"/>
              </a:defRPr>
            </a:lvl3pPr>
            <a:lvl4pPr marL="1587600" indent="0">
              <a:spcBef>
                <a:spcPts val="336"/>
              </a:spcBef>
              <a:buSzPct val="50000"/>
              <a:buFont typeface="Arial" panose="020B0604020202020204" pitchFamily="34" charset="0"/>
              <a:buNone/>
              <a:defRPr sz="1400" b="0" cap="none" baseline="0">
                <a:latin typeface="Corbel"/>
                <a:cs typeface="Corbel"/>
              </a:defRPr>
            </a:lvl4pPr>
            <a:lvl5pPr marL="2171700" indent="-342900">
              <a:buSzPct val="50000"/>
              <a:buFont typeface="Lucida Grande"/>
              <a:buChar char="&gt;"/>
              <a:defRPr b="0">
                <a:latin typeface="Corbel"/>
                <a:cs typeface="Corbel"/>
              </a:defRPr>
            </a:lvl5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13"/>
          </p:nvPr>
        </p:nvSpPr>
        <p:spPr>
          <a:xfrm>
            <a:off x="4799015" y="1479552"/>
            <a:ext cx="6769100" cy="47847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000" baseline="0"/>
            </a:lvl1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89D2D49A-B678-49DD-A6F9-08A7BB776F50}" type="slidenum">
              <a:rPr lang="en-GB" smtClean="0">
                <a:solidFill>
                  <a:srgbClr val="FFFFFF"/>
                </a:solidFill>
              </a:rPr>
              <a:pPr/>
              <a:t>‹Nr.›</a:t>
            </a:fld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8" name="Rectangle 7"/>
          <p:cNvSpPr/>
          <p:nvPr userDrawn="1"/>
        </p:nvSpPr>
        <p:spPr>
          <a:xfrm>
            <a:off x="1055440" y="380281"/>
            <a:ext cx="1008112" cy="7536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FFFF"/>
              </a:solidFill>
            </a:endParaRPr>
          </a:p>
        </p:txBody>
      </p:sp>
      <p:sp>
        <p:nvSpPr>
          <p:cNvPr id="11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1343472" y="340579"/>
            <a:ext cx="10153128" cy="692497"/>
          </a:xfrm>
          <a:prstGeom prst="rect">
            <a:avLst/>
          </a:prstGeom>
          <a:noFill/>
          <a:ln w="34925">
            <a:noFill/>
          </a:ln>
        </p:spPr>
        <p:txBody>
          <a:bodyPr vert="horz" wrap="square" lIns="0" tIns="0" rIns="0" bIns="0" anchor="ctr">
            <a:normAutofit/>
          </a:bodyPr>
          <a:lstStyle>
            <a:lvl1pPr marL="0" indent="0">
              <a:buNone/>
              <a:defRPr sz="4500" b="0" cap="all" spc="-140" baseline="0">
                <a:solidFill>
                  <a:schemeClr val="tx1"/>
                </a:solidFill>
                <a:latin typeface="Corbel"/>
                <a:cs typeface="Corbel"/>
              </a:defRPr>
            </a:lvl1pPr>
          </a:lstStyle>
          <a:p>
            <a:pPr lvl="0"/>
            <a:r>
              <a:rPr lang="nl-BE" dirty="0"/>
              <a:t>INSERT SLIDE TITLE HERE</a:t>
            </a:r>
          </a:p>
        </p:txBody>
      </p:sp>
      <p:cxnSp>
        <p:nvCxnSpPr>
          <p:cNvPr id="12" name="Straight Connector 11"/>
          <p:cNvCxnSpPr>
            <a:cxnSpLocks noChangeShapeType="1"/>
          </p:cNvCxnSpPr>
          <p:nvPr userDrawn="1"/>
        </p:nvCxnSpPr>
        <p:spPr bwMode="auto">
          <a:xfrm>
            <a:off x="1199456" y="351462"/>
            <a:ext cx="0" cy="753616"/>
          </a:xfrm>
          <a:prstGeom prst="line">
            <a:avLst/>
          </a:prstGeom>
          <a:noFill/>
          <a:ln w="38100">
            <a:solidFill>
              <a:srgbClr val="003478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40000" dist="20000" dir="5400000" rotWithShape="0">
                    <a:srgbClr val="000000">
                      <a:alpha val="37999"/>
                    </a:srgbClr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31803304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1055440" y="380281"/>
            <a:ext cx="1008112" cy="7536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FFFF"/>
              </a:solidFill>
            </a:endParaRPr>
          </a:p>
        </p:txBody>
      </p:sp>
      <p:sp>
        <p:nvSpPr>
          <p:cNvPr id="11" name="Picture Placeholder 4"/>
          <p:cNvSpPr>
            <a:spLocks noGrp="1"/>
          </p:cNvSpPr>
          <p:nvPr>
            <p:ph type="pic" sz="quarter" idx="14"/>
          </p:nvPr>
        </p:nvSpPr>
        <p:spPr>
          <a:xfrm>
            <a:off x="0" y="1403624"/>
            <a:ext cx="12192000" cy="5193728"/>
          </a:xfrm>
          <a:prstGeom prst="rect">
            <a:avLst/>
          </a:prstGeom>
          <a:effectLst>
            <a:softEdge rad="31750"/>
          </a:effectLst>
        </p:spPr>
        <p:txBody>
          <a:bodyPr/>
          <a:lstStyle>
            <a:lvl1pPr algn="ctr">
              <a:defRPr/>
            </a:lvl1pPr>
          </a:lstStyle>
          <a:p>
            <a:r>
              <a:rPr lang="de-DE"/>
              <a:t>Bild durch Klicken auf Symbol hinzufügen</a:t>
            </a:r>
            <a:endParaRPr lang="en-GB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89D2D49A-B678-49DD-A6F9-08A7BB776F50}" type="slidenum">
              <a:rPr lang="en-GB" smtClean="0">
                <a:solidFill>
                  <a:srgbClr val="FFFFFF"/>
                </a:solidFill>
              </a:rPr>
              <a:pPr/>
              <a:t>‹Nr.›</a:t>
            </a:fld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13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1343472" y="340579"/>
            <a:ext cx="10153128" cy="692497"/>
          </a:xfrm>
          <a:prstGeom prst="rect">
            <a:avLst/>
          </a:prstGeom>
          <a:noFill/>
          <a:ln w="34925">
            <a:noFill/>
          </a:ln>
        </p:spPr>
        <p:txBody>
          <a:bodyPr vert="horz" wrap="square" lIns="0" tIns="0" rIns="0" bIns="0" anchor="ctr">
            <a:normAutofit/>
          </a:bodyPr>
          <a:lstStyle>
            <a:lvl1pPr marL="0" indent="0">
              <a:buNone/>
              <a:defRPr sz="4500" b="0" cap="all" spc="-140" baseline="0">
                <a:solidFill>
                  <a:schemeClr val="tx1"/>
                </a:solidFill>
                <a:latin typeface="Corbel"/>
                <a:cs typeface="Corbel"/>
              </a:defRPr>
            </a:lvl1pPr>
          </a:lstStyle>
          <a:p>
            <a:pPr lvl="0"/>
            <a:r>
              <a:rPr lang="nl-BE" dirty="0"/>
              <a:t>INSERT SLIDE TITLE HERE</a:t>
            </a:r>
          </a:p>
        </p:txBody>
      </p:sp>
      <p:cxnSp>
        <p:nvCxnSpPr>
          <p:cNvPr id="14" name="Straight Connector 13"/>
          <p:cNvCxnSpPr>
            <a:cxnSpLocks noChangeShapeType="1"/>
          </p:cNvCxnSpPr>
          <p:nvPr userDrawn="1"/>
        </p:nvCxnSpPr>
        <p:spPr bwMode="auto">
          <a:xfrm>
            <a:off x="1199456" y="351462"/>
            <a:ext cx="0" cy="753616"/>
          </a:xfrm>
          <a:prstGeom prst="line">
            <a:avLst/>
          </a:prstGeom>
          <a:noFill/>
          <a:ln w="38100">
            <a:solidFill>
              <a:srgbClr val="003478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40000" dist="20000" dir="5400000" rotWithShape="0">
                    <a:srgbClr val="000000">
                      <a:alpha val="37999"/>
                    </a:srgbClr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3575654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 descr="end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5"/>
            <a:ext cx="12192000" cy="6914233"/>
          </a:xfrm>
          <a:prstGeom prst="rect">
            <a:avLst/>
          </a:prstGeom>
        </p:spPr>
      </p:pic>
      <p:sp>
        <p:nvSpPr>
          <p:cNvPr id="4" name="Text Box 3"/>
          <p:cNvSpPr txBox="1">
            <a:spLocks noChangeArrowheads="1"/>
          </p:cNvSpPr>
          <p:nvPr userDrawn="1"/>
        </p:nvSpPr>
        <p:spPr bwMode="auto">
          <a:xfrm>
            <a:off x="6075993" y="1412776"/>
            <a:ext cx="6116015" cy="2592288"/>
          </a:xfrm>
          <a:prstGeom prst="rect">
            <a:avLst/>
          </a:prstGeom>
          <a:gradFill flip="none" rotWithShape="1">
            <a:gsLst>
              <a:gs pos="50000">
                <a:srgbClr val="FFFFFF">
                  <a:alpha val="84000"/>
                </a:srgbClr>
              </a:gs>
              <a:gs pos="0">
                <a:schemeClr val="bg1">
                  <a:alpha val="58000"/>
                </a:schemeClr>
              </a:gs>
              <a:gs pos="100000">
                <a:schemeClr val="bg1"/>
              </a:gs>
            </a:gsLst>
            <a:lin ang="0" scaled="1"/>
            <a:tileRect/>
          </a:gradFill>
          <a:ln>
            <a:noFill/>
          </a:ln>
          <a:effectLst/>
          <a:extLst/>
        </p:spPr>
        <p:txBody>
          <a:bodyPr rot="0" vert="horz" wrap="square" lIns="0" tIns="0" rIns="0" bIns="0" anchor="t" anchorCtr="0" upright="1">
            <a:normAutofit/>
          </a:bodyPr>
          <a:lstStyle/>
          <a:p>
            <a:pPr marL="533400" lvl="5"/>
            <a:endParaRPr lang="en-GB" sz="2000" dirty="0">
              <a:solidFill>
                <a:srgbClr val="000000"/>
              </a:solidFill>
              <a:latin typeface="Corbel"/>
              <a:cs typeface="Corbel"/>
            </a:endParaRPr>
          </a:p>
          <a:p>
            <a:pPr marL="533400" lvl="5"/>
            <a:r>
              <a:rPr lang="en-GB" sz="4500" dirty="0">
                <a:solidFill>
                  <a:srgbClr val="000000"/>
                </a:solidFill>
                <a:latin typeface="Corbel"/>
                <a:cs typeface="Corbel"/>
              </a:rPr>
              <a:t>Thank you for </a:t>
            </a:r>
            <a:br>
              <a:rPr lang="en-GB" sz="4500" dirty="0">
                <a:solidFill>
                  <a:srgbClr val="000000"/>
                </a:solidFill>
                <a:latin typeface="Corbel"/>
                <a:cs typeface="Corbel"/>
              </a:rPr>
            </a:br>
            <a:r>
              <a:rPr lang="en-GB" sz="4500" dirty="0">
                <a:solidFill>
                  <a:srgbClr val="000000"/>
                </a:solidFill>
                <a:latin typeface="Corbel"/>
                <a:cs typeface="Corbel"/>
              </a:rPr>
              <a:t>your attention</a:t>
            </a:r>
          </a:p>
          <a:p>
            <a:pPr marL="533400" lvl="5"/>
            <a:r>
              <a:rPr lang="nl-BE" sz="3600" dirty="0">
                <a:solidFill>
                  <a:srgbClr val="7F7F7F"/>
                </a:solidFill>
                <a:latin typeface="Corbel"/>
                <a:cs typeface="Corbel"/>
              </a:rPr>
              <a:t>www.acea.be</a:t>
            </a:r>
          </a:p>
          <a:p>
            <a:pPr marL="533400">
              <a:spcBef>
                <a:spcPct val="50000"/>
              </a:spcBef>
            </a:pPr>
            <a:endParaRPr lang="en-GB" sz="2000" cap="all" dirty="0">
              <a:solidFill>
                <a:srgbClr val="153771"/>
              </a:solidFill>
              <a:latin typeface="Corbel"/>
              <a:cs typeface="Corbel"/>
            </a:endParaRPr>
          </a:p>
        </p:txBody>
      </p:sp>
      <p:cxnSp>
        <p:nvCxnSpPr>
          <p:cNvPr id="5" name="Straight Connector 4"/>
          <p:cNvCxnSpPr>
            <a:cxnSpLocks noChangeShapeType="1"/>
          </p:cNvCxnSpPr>
          <p:nvPr userDrawn="1"/>
        </p:nvCxnSpPr>
        <p:spPr bwMode="auto">
          <a:xfrm>
            <a:off x="6399673" y="1857118"/>
            <a:ext cx="0" cy="1656184"/>
          </a:xfrm>
          <a:prstGeom prst="line">
            <a:avLst/>
          </a:prstGeom>
          <a:noFill/>
          <a:ln w="38100">
            <a:solidFill>
              <a:srgbClr val="15377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40000" dist="20000" dir="5400000" rotWithShape="0">
                    <a:srgbClr val="000000">
                      <a:alpha val="37999"/>
                    </a:srgbClr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19456420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D2D49A-B678-49DD-A6F9-08A7BB776F50}" type="slidenum">
              <a:rPr lang="en-GB" smtClean="0">
                <a:solidFill>
                  <a:srgbClr val="FFFFFF"/>
                </a:solidFill>
              </a:rPr>
              <a:pPr/>
              <a:t>‹Nr.›</a:t>
            </a:fld>
            <a:endParaRPr lang="en-GB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46234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rma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1055440" y="380281"/>
            <a:ext cx="1008112" cy="7536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FFFF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1343472" y="340579"/>
            <a:ext cx="10153128" cy="692497"/>
          </a:xfrm>
          <a:prstGeom prst="rect">
            <a:avLst/>
          </a:prstGeom>
          <a:noFill/>
          <a:ln w="34925">
            <a:noFill/>
          </a:ln>
        </p:spPr>
        <p:txBody>
          <a:bodyPr vert="horz" wrap="square" lIns="0" tIns="0" rIns="0" bIns="0" anchor="ctr">
            <a:normAutofit/>
          </a:bodyPr>
          <a:lstStyle>
            <a:lvl1pPr marL="0" indent="0">
              <a:buNone/>
              <a:defRPr sz="4500" b="0" cap="all" spc="-140" baseline="0">
                <a:solidFill>
                  <a:schemeClr val="tx1"/>
                </a:solidFill>
                <a:latin typeface="Corbel"/>
                <a:cs typeface="Corbel"/>
              </a:defRPr>
            </a:lvl1pPr>
          </a:lstStyle>
          <a:p>
            <a:pPr lvl="0"/>
            <a:r>
              <a:rPr lang="nl-BE" dirty="0"/>
              <a:t>INSERT SLIDE TITLE HERE</a:t>
            </a:r>
          </a:p>
        </p:txBody>
      </p:sp>
      <p:cxnSp>
        <p:nvCxnSpPr>
          <p:cNvPr id="4" name="Straight Connector 3"/>
          <p:cNvCxnSpPr>
            <a:cxnSpLocks noChangeShapeType="1"/>
          </p:cNvCxnSpPr>
          <p:nvPr userDrawn="1"/>
        </p:nvCxnSpPr>
        <p:spPr bwMode="auto">
          <a:xfrm>
            <a:off x="1167559" y="330196"/>
            <a:ext cx="0" cy="753616"/>
          </a:xfrm>
          <a:prstGeom prst="line">
            <a:avLst/>
          </a:prstGeom>
          <a:noFill/>
          <a:ln w="38100">
            <a:solidFill>
              <a:srgbClr val="003478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40000" dist="20000" dir="5400000" rotWithShape="0">
                    <a:srgbClr val="000000">
                      <a:alpha val="37999"/>
                    </a:srgbClr>
                  </a:outerShdw>
                </a:effectLst>
              </a14:hiddenEffects>
            </a:ext>
          </a:extLst>
        </p:spPr>
      </p:cxnSp>
      <p:sp>
        <p:nvSpPr>
          <p:cNvPr id="2" name="Slide Number Placeholder 1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89D2D49A-B678-49DD-A6F9-08A7BB776F50}" type="slidenum">
              <a:rPr lang="en-GB" smtClean="0">
                <a:solidFill>
                  <a:srgbClr val="FFFFFF"/>
                </a:solidFill>
              </a:rPr>
              <a:pPr/>
              <a:t>‹Nr.›</a:t>
            </a:fld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8" name="Text Placeholder 6"/>
          <p:cNvSpPr>
            <a:spLocks noGrp="1"/>
          </p:cNvSpPr>
          <p:nvPr>
            <p:ph type="body" sz="quarter" idx="14"/>
          </p:nvPr>
        </p:nvSpPr>
        <p:spPr>
          <a:xfrm>
            <a:off x="767415" y="1494892"/>
            <a:ext cx="10729191" cy="4814428"/>
          </a:xfrm>
          <a:prstGeom prst="rect">
            <a:avLst/>
          </a:prstGeom>
        </p:spPr>
        <p:txBody>
          <a:bodyPr vert="horz" lIns="0" tIns="0" rIns="0" bIns="0"/>
          <a:lstStyle>
            <a:lvl1pPr marL="342900" indent="-342900">
              <a:buSzPct val="100000"/>
              <a:buFont typeface="Arial" panose="020B0604020202020204" pitchFamily="34" charset="0"/>
              <a:buChar char="•"/>
              <a:defRPr sz="3000" b="1" cap="none" baseline="0">
                <a:solidFill>
                  <a:srgbClr val="003478"/>
                </a:solidFill>
                <a:latin typeface="Corbel"/>
                <a:cs typeface="Corbel"/>
              </a:defRPr>
            </a:lvl1pPr>
            <a:lvl2pPr marL="800100" indent="-342900">
              <a:buSzPct val="100000"/>
              <a:buFont typeface="Courier New" panose="02070309020205020404" pitchFamily="49" charset="0"/>
              <a:buChar char="o"/>
              <a:defRPr b="0" cap="none" baseline="0">
                <a:latin typeface="Corbel"/>
                <a:cs typeface="Corbel"/>
              </a:defRPr>
            </a:lvl2pPr>
            <a:lvl3pPr marL="1257300" indent="-342900">
              <a:buSzPct val="100000"/>
              <a:buFont typeface="Wingdings" panose="05000000000000000000" pitchFamily="2" charset="2"/>
              <a:buChar char="§"/>
              <a:defRPr sz="2000" b="1" cap="none" baseline="0">
                <a:solidFill>
                  <a:srgbClr val="003478"/>
                </a:solidFill>
                <a:latin typeface="Corbel"/>
                <a:cs typeface="Corbel"/>
              </a:defRPr>
            </a:lvl3pPr>
            <a:lvl4pPr marL="1587600" indent="0">
              <a:spcBef>
                <a:spcPts val="336"/>
              </a:spcBef>
              <a:buSzPct val="50000"/>
              <a:buFont typeface="Arial" panose="020B0604020202020204" pitchFamily="34" charset="0"/>
              <a:buNone/>
              <a:defRPr sz="1400" b="0" cap="none" baseline="0">
                <a:latin typeface="Corbel"/>
                <a:cs typeface="Corbel"/>
              </a:defRPr>
            </a:lvl4pPr>
            <a:lvl5pPr marL="2171700" indent="-342900">
              <a:buSzPct val="50000"/>
              <a:buFont typeface="Lucida Grande"/>
              <a:buChar char="&gt;"/>
              <a:defRPr b="0">
                <a:latin typeface="Corbel"/>
                <a:cs typeface="Corbel"/>
              </a:defRPr>
            </a:lvl5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</p:txBody>
      </p:sp>
    </p:spTree>
    <p:extLst>
      <p:ext uri="{BB962C8B-B14F-4D97-AF65-F5344CB8AC3E}">
        <p14:creationId xmlns:p14="http://schemas.microsoft.com/office/powerpoint/2010/main" val="36915856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- PC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kt 1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147628059"/>
              </p:ext>
            </p:extLst>
          </p:nvPr>
        </p:nvGraphicFramePr>
        <p:xfrm>
          <a:off x="1589" y="1592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7076" name="think-cell Folie" r:id="rId4" imgW="216" imgH="216" progId="TCLayout.ActiveDocument.1">
                  <p:embed/>
                </p:oleObj>
              </mc:Choice>
              <mc:Fallback>
                <p:oleObj name="think-cell Folie" r:id="rId4" imgW="216" imgH="216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9" y="1592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" name="Text Box 3"/>
          <p:cNvSpPr txBox="1">
            <a:spLocks noChangeArrowheads="1"/>
          </p:cNvSpPr>
          <p:nvPr userDrawn="1"/>
        </p:nvSpPr>
        <p:spPr bwMode="auto">
          <a:xfrm>
            <a:off x="0" y="1338769"/>
            <a:ext cx="8976320" cy="4862706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bg1">
                  <a:alpha val="81000"/>
                </a:schemeClr>
              </a:gs>
            </a:gsLst>
            <a:lin ang="0" scaled="0"/>
          </a:gradFill>
          <a:ln>
            <a:noFill/>
          </a:ln>
          <a:extLst/>
        </p:spPr>
        <p:txBody>
          <a:bodyPr rot="0" vert="horz" wrap="square" lIns="0" tIns="0" rIns="0" bIns="0" anchor="t" anchorCtr="0" upright="1">
            <a:normAutofit/>
          </a:bodyPr>
          <a:lstStyle/>
          <a:p>
            <a:pPr marL="533400" lvl="5"/>
            <a:endParaRPr lang="fr-FR" sz="1200" dirty="0">
              <a:solidFill>
                <a:srgbClr val="000000"/>
              </a:solidFill>
              <a:latin typeface="Corbel"/>
              <a:ea typeface="Times New Roman"/>
              <a:cs typeface="Corbel"/>
            </a:endParaRPr>
          </a:p>
        </p:txBody>
      </p:sp>
      <p:cxnSp>
        <p:nvCxnSpPr>
          <p:cNvPr id="5" name="Straight Connector 4"/>
          <p:cNvCxnSpPr>
            <a:cxnSpLocks noChangeShapeType="1"/>
          </p:cNvCxnSpPr>
          <p:nvPr userDrawn="1"/>
        </p:nvCxnSpPr>
        <p:spPr bwMode="auto">
          <a:xfrm>
            <a:off x="426487" y="1368086"/>
            <a:ext cx="0" cy="1340835"/>
          </a:xfrm>
          <a:prstGeom prst="line">
            <a:avLst/>
          </a:prstGeom>
          <a:noFill/>
          <a:ln w="38100">
            <a:solidFill>
              <a:srgbClr val="15377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40000" dist="20000" dir="5400000" rotWithShape="0">
                    <a:srgbClr val="000000">
                      <a:alpha val="37999"/>
                    </a:srgbClr>
                  </a:outerShdw>
                </a:effectLst>
              </a14:hiddenEffects>
            </a:ext>
          </a:extLst>
        </p:spPr>
      </p:cxnSp>
      <p:sp>
        <p:nvSpPr>
          <p:cNvPr id="6" name="Rectangle 5"/>
          <p:cNvSpPr>
            <a:spLocks noChangeArrowheads="1"/>
          </p:cNvSpPr>
          <p:nvPr userDrawn="1"/>
        </p:nvSpPr>
        <p:spPr bwMode="auto">
          <a:xfrm>
            <a:off x="0" y="6196330"/>
            <a:ext cx="12192000" cy="661670"/>
          </a:xfrm>
          <a:prstGeom prst="rect">
            <a:avLst/>
          </a:prstGeom>
          <a:solidFill>
            <a:srgbClr val="003478"/>
          </a:solidFill>
          <a:ln>
            <a:noFill/>
          </a:ln>
          <a:effectLst/>
          <a:extLst/>
        </p:spPr>
        <p:txBody>
          <a:bodyPr rot="0" vert="horz" wrap="square" lIns="91440" tIns="45720" rIns="91440" bIns="45720" anchor="ctr" anchorCtr="0" upright="1">
            <a:noAutofit/>
          </a:bodyPr>
          <a:lstStyle/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7" name="Text Box 2"/>
          <p:cNvSpPr txBox="1"/>
          <p:nvPr userDrawn="1"/>
        </p:nvSpPr>
        <p:spPr>
          <a:xfrm>
            <a:off x="430008" y="6466989"/>
            <a:ext cx="2640293" cy="120352"/>
          </a:xfrm>
          <a:prstGeom prst="rect">
            <a:avLst/>
          </a:prstGeom>
          <a:noFill/>
          <a:ln>
            <a:noFill/>
          </a:ln>
          <a:effectLst/>
          <a:extLst>
            <a:ext uri="{C572A759-6A51-4108-AA02-DFA0A04FC94B}">
              <ma14:wrappingTextBoxFlag xmlns:ma14="http://schemas.microsoft.com/office/mac/drawingml/2011/main" xmlns=""/>
            </a:ext>
          </a:extLst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Aft>
                <a:spcPts val="0"/>
              </a:spcAft>
            </a:pPr>
            <a:endParaRPr lang="fr-FR" sz="1400" b="1" dirty="0">
              <a:solidFill>
                <a:srgbClr val="000000"/>
              </a:solidFill>
              <a:ea typeface="Times New Roman"/>
              <a:cs typeface="Corbel"/>
            </a:endParaRP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20539" y="6675255"/>
            <a:ext cx="165100" cy="128016"/>
          </a:xfrm>
          <a:prstGeom prst="rect">
            <a:avLst/>
          </a:prstGeom>
        </p:spPr>
      </p:pic>
      <p:sp>
        <p:nvSpPr>
          <p:cNvPr id="20" name="Title 19"/>
          <p:cNvSpPr>
            <a:spLocks noGrp="1"/>
          </p:cNvSpPr>
          <p:nvPr>
            <p:ph type="title" hasCustomPrompt="1"/>
          </p:nvPr>
        </p:nvSpPr>
        <p:spPr>
          <a:xfrm>
            <a:off x="433292" y="1363866"/>
            <a:ext cx="8471021" cy="778568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4500" b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insert title</a:t>
            </a:r>
            <a:endParaRPr lang="en-GB" dirty="0"/>
          </a:p>
        </p:txBody>
      </p:sp>
      <p:sp>
        <p:nvSpPr>
          <p:cNvPr id="29" name="Text Placeholder 28"/>
          <p:cNvSpPr>
            <a:spLocks noGrp="1"/>
          </p:cNvSpPr>
          <p:nvPr>
            <p:ph type="body" sz="quarter" idx="10" hasCustomPrompt="1"/>
          </p:nvPr>
        </p:nvSpPr>
        <p:spPr>
          <a:xfrm>
            <a:off x="433292" y="2156332"/>
            <a:ext cx="8471021" cy="75640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900" b="0">
                <a:solidFill>
                  <a:srgbClr val="7F7F7F"/>
                </a:solidFill>
                <a:latin typeface="+mj-lt"/>
              </a:defRPr>
            </a:lvl1pPr>
            <a:lvl2pPr marL="0" indent="0">
              <a:spcBef>
                <a:spcPts val="0"/>
              </a:spcBef>
              <a:buSzPct val="25000"/>
              <a:buFont typeface="Corbel" panose="020B0503020204020204" pitchFamily="34" charset="0"/>
              <a:buNone/>
              <a:defRPr sz="3200">
                <a:solidFill>
                  <a:srgbClr val="7F7F7F"/>
                </a:solidFill>
              </a:defRPr>
            </a:lvl2pPr>
            <a:lvl3pPr marL="0" indent="0">
              <a:spcBef>
                <a:spcPts val="1200"/>
              </a:spcBef>
              <a:buNone/>
              <a:defRPr sz="2000" cap="all" baseline="0">
                <a:solidFill>
                  <a:srgbClr val="155396"/>
                </a:solidFill>
              </a:defRPr>
            </a:lvl3pPr>
            <a:lvl4pPr marL="0" indent="11113">
              <a:spcBef>
                <a:spcPts val="600"/>
              </a:spcBef>
              <a:defRPr sz="1400" b="1">
                <a:latin typeface="+mn-lt"/>
              </a:defRPr>
            </a:lvl4pPr>
            <a:lvl5pPr marL="0" indent="0">
              <a:buNone/>
              <a:defRPr sz="1400">
                <a:latin typeface="+mn-lt"/>
              </a:defRPr>
            </a:lvl5pPr>
          </a:lstStyle>
          <a:p>
            <a:pPr lvl="0"/>
            <a:r>
              <a:rPr lang="en-US" dirty="0"/>
              <a:t>Subtitle</a:t>
            </a:r>
          </a:p>
          <a:p>
            <a:pPr lvl="1"/>
            <a:endParaRPr lang="en-US" dirty="0"/>
          </a:p>
        </p:txBody>
      </p:sp>
      <p:sp>
        <p:nvSpPr>
          <p:cNvPr id="30" name="Text Placeholder 28"/>
          <p:cNvSpPr>
            <a:spLocks noGrp="1"/>
          </p:cNvSpPr>
          <p:nvPr>
            <p:ph type="body" sz="quarter" idx="11" hasCustomPrompt="1"/>
          </p:nvPr>
        </p:nvSpPr>
        <p:spPr>
          <a:xfrm>
            <a:off x="426492" y="3403866"/>
            <a:ext cx="8477823" cy="36267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000" b="0" cap="all" baseline="0">
                <a:solidFill>
                  <a:srgbClr val="155396"/>
                </a:solidFill>
                <a:latin typeface="+mj-lt"/>
              </a:defRPr>
            </a:lvl1pPr>
            <a:lvl2pPr marL="0" indent="0">
              <a:buNone/>
              <a:defRPr sz="3200">
                <a:solidFill>
                  <a:srgbClr val="7F7F7F"/>
                </a:solidFill>
              </a:defRPr>
            </a:lvl2pPr>
            <a:lvl3pPr marL="0" indent="0">
              <a:spcBef>
                <a:spcPts val="1200"/>
              </a:spcBef>
              <a:buNone/>
              <a:defRPr sz="2000" cap="all" baseline="0">
                <a:solidFill>
                  <a:srgbClr val="155396"/>
                </a:solidFill>
              </a:defRPr>
            </a:lvl3pPr>
            <a:lvl4pPr marL="0" indent="11113">
              <a:spcBef>
                <a:spcPts val="600"/>
              </a:spcBef>
              <a:defRPr sz="1400" b="1">
                <a:latin typeface="+mn-lt"/>
              </a:defRPr>
            </a:lvl4pPr>
            <a:lvl5pPr marL="0" indent="0">
              <a:buNone/>
              <a:defRPr sz="1400">
                <a:latin typeface="+mn-lt"/>
              </a:defRPr>
            </a:lvl5pPr>
          </a:lstStyle>
          <a:p>
            <a:pPr lvl="0"/>
            <a:r>
              <a:rPr lang="en-US" dirty="0"/>
              <a:t>Event Name</a:t>
            </a:r>
          </a:p>
        </p:txBody>
      </p:sp>
      <p:sp>
        <p:nvSpPr>
          <p:cNvPr id="31" name="Text Placeholder 28"/>
          <p:cNvSpPr>
            <a:spLocks noGrp="1"/>
          </p:cNvSpPr>
          <p:nvPr>
            <p:ph type="body" sz="quarter" idx="12" hasCustomPrompt="1"/>
          </p:nvPr>
        </p:nvSpPr>
        <p:spPr>
          <a:xfrm>
            <a:off x="426491" y="4028421"/>
            <a:ext cx="8477825" cy="39849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000" b="0" cap="all" baseline="0">
                <a:solidFill>
                  <a:srgbClr val="155396"/>
                </a:solidFill>
                <a:latin typeface="+mj-lt"/>
              </a:defRPr>
            </a:lvl1pPr>
            <a:lvl2pPr marL="0" indent="0">
              <a:buNone/>
              <a:defRPr sz="3200">
                <a:solidFill>
                  <a:srgbClr val="7F7F7F"/>
                </a:solidFill>
              </a:defRPr>
            </a:lvl2pPr>
            <a:lvl3pPr marL="0" indent="0">
              <a:spcBef>
                <a:spcPts val="1200"/>
              </a:spcBef>
              <a:buNone/>
              <a:defRPr sz="2000" cap="all" baseline="0">
                <a:solidFill>
                  <a:srgbClr val="155396"/>
                </a:solidFill>
              </a:defRPr>
            </a:lvl3pPr>
            <a:lvl4pPr marL="0" indent="11113">
              <a:spcBef>
                <a:spcPts val="600"/>
              </a:spcBef>
              <a:defRPr sz="1400" b="1">
                <a:latin typeface="+mn-lt"/>
              </a:defRPr>
            </a:lvl4pPr>
            <a:lvl5pPr marL="0" indent="0">
              <a:buNone/>
              <a:defRPr sz="1400">
                <a:latin typeface="+mn-lt"/>
              </a:defRPr>
            </a:lvl5pPr>
          </a:lstStyle>
          <a:p>
            <a:pPr lvl="0"/>
            <a:r>
              <a:rPr lang="en-US" dirty="0"/>
              <a:t>Location</a:t>
            </a:r>
          </a:p>
        </p:txBody>
      </p:sp>
      <p:sp>
        <p:nvSpPr>
          <p:cNvPr id="32" name="Text Placeholder 28"/>
          <p:cNvSpPr>
            <a:spLocks noGrp="1"/>
          </p:cNvSpPr>
          <p:nvPr>
            <p:ph type="body" sz="quarter" idx="13" hasCustomPrompt="1"/>
          </p:nvPr>
        </p:nvSpPr>
        <p:spPr>
          <a:xfrm>
            <a:off x="426487" y="4882231"/>
            <a:ext cx="5627608" cy="32186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 b="1">
                <a:solidFill>
                  <a:schemeClr val="tx1"/>
                </a:solidFill>
                <a:latin typeface="+mj-lt"/>
              </a:defRPr>
            </a:lvl1pPr>
            <a:lvl2pPr marL="0" indent="0">
              <a:buNone/>
              <a:defRPr sz="3200">
                <a:solidFill>
                  <a:srgbClr val="7F7F7F"/>
                </a:solidFill>
              </a:defRPr>
            </a:lvl2pPr>
            <a:lvl3pPr marL="0" indent="0">
              <a:spcBef>
                <a:spcPts val="1200"/>
              </a:spcBef>
              <a:buNone/>
              <a:defRPr sz="2000" cap="all" baseline="0">
                <a:solidFill>
                  <a:srgbClr val="155396"/>
                </a:solidFill>
              </a:defRPr>
            </a:lvl3pPr>
            <a:lvl4pPr marL="0" indent="11113">
              <a:spcBef>
                <a:spcPts val="600"/>
              </a:spcBef>
              <a:defRPr sz="1400" b="1">
                <a:latin typeface="+mn-lt"/>
              </a:defRPr>
            </a:lvl4pPr>
            <a:lvl5pPr marL="0" indent="0">
              <a:buNone/>
              <a:defRPr sz="1400">
                <a:latin typeface="+mn-lt"/>
              </a:defRPr>
            </a:lvl5pPr>
          </a:lstStyle>
          <a:p>
            <a:pPr lvl="0"/>
            <a:r>
              <a:rPr lang="en-US" dirty="0"/>
              <a:t>First Name Last Name</a:t>
            </a:r>
          </a:p>
        </p:txBody>
      </p:sp>
      <p:sp>
        <p:nvSpPr>
          <p:cNvPr id="33" name="Text Placeholder 28"/>
          <p:cNvSpPr>
            <a:spLocks noGrp="1"/>
          </p:cNvSpPr>
          <p:nvPr>
            <p:ph type="body" sz="quarter" idx="14" hasCustomPrompt="1"/>
          </p:nvPr>
        </p:nvSpPr>
        <p:spPr>
          <a:xfrm>
            <a:off x="426487" y="5240017"/>
            <a:ext cx="5627608" cy="40376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 b="0">
                <a:solidFill>
                  <a:schemeClr val="tx1"/>
                </a:solidFill>
                <a:latin typeface="+mj-lt"/>
              </a:defRPr>
            </a:lvl1pPr>
            <a:lvl2pPr marL="0" indent="0">
              <a:buNone/>
              <a:defRPr sz="3200">
                <a:solidFill>
                  <a:srgbClr val="7F7F7F"/>
                </a:solidFill>
              </a:defRPr>
            </a:lvl2pPr>
            <a:lvl3pPr marL="0" indent="0">
              <a:spcBef>
                <a:spcPts val="1200"/>
              </a:spcBef>
              <a:buNone/>
              <a:defRPr sz="2000" cap="all" baseline="0">
                <a:solidFill>
                  <a:srgbClr val="155396"/>
                </a:solidFill>
              </a:defRPr>
            </a:lvl3pPr>
            <a:lvl4pPr marL="0" indent="11113">
              <a:spcBef>
                <a:spcPts val="600"/>
              </a:spcBef>
              <a:defRPr sz="1400" b="1">
                <a:latin typeface="+mn-lt"/>
              </a:defRPr>
            </a:lvl4pPr>
            <a:lvl5pPr marL="0" indent="0">
              <a:buNone/>
              <a:defRPr sz="1400">
                <a:latin typeface="+mn-lt"/>
              </a:defRPr>
            </a:lvl5pPr>
          </a:lstStyle>
          <a:p>
            <a:pPr lvl="0"/>
            <a:r>
              <a:rPr lang="en-US" dirty="0"/>
              <a:t>Job title</a:t>
            </a:r>
            <a:endParaRPr lang="en-GB" dirty="0"/>
          </a:p>
        </p:txBody>
      </p:sp>
      <p:sp>
        <p:nvSpPr>
          <p:cNvPr id="38" name="TextBox 37"/>
          <p:cNvSpPr txBox="1"/>
          <p:nvPr userDrawn="1"/>
        </p:nvSpPr>
        <p:spPr>
          <a:xfrm>
            <a:off x="433296" y="2912741"/>
            <a:ext cx="4438575" cy="37225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endParaRPr lang="en-GB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18979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Commercial Vans // Multi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hteck 10"/>
          <p:cNvSpPr/>
          <p:nvPr userDrawn="1"/>
        </p:nvSpPr>
        <p:spPr bwMode="black">
          <a:xfrm>
            <a:off x="1" y="0"/>
            <a:ext cx="12190451" cy="68580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 anchorCtr="0"/>
          <a:lstStyle/>
          <a:p>
            <a:pPr defTabSz="914271" fontAlgn="auto">
              <a:lnSpc>
                <a:spcPct val="108000"/>
              </a:lnSpc>
              <a:spcBef>
                <a:spcPts val="0"/>
              </a:spcBef>
              <a:spcAft>
                <a:spcPts val="1007"/>
              </a:spcAft>
            </a:pPr>
            <a:endParaRPr lang="en-US" sz="1999" dirty="0" smtClean="0">
              <a:solidFill>
                <a:prstClr val="white"/>
              </a:solidFill>
            </a:endParaRPr>
          </a:p>
        </p:txBody>
      </p:sp>
      <p:pic>
        <p:nvPicPr>
          <p:cNvPr id="23" name="Grafik 2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" y="503"/>
            <a:ext cx="12191747" cy="6857001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 bwMode="gray">
          <a:xfrm>
            <a:off x="395081" y="3848402"/>
            <a:ext cx="8928000" cy="1044000"/>
          </a:xfrm>
        </p:spPr>
        <p:txBody>
          <a:bodyPr/>
          <a:lstStyle>
            <a:lvl1pPr>
              <a:lnSpc>
                <a:spcPts val="3997"/>
              </a:lnSpc>
              <a:defRPr sz="2999">
                <a:solidFill>
                  <a:schemeClr val="bg1"/>
                </a:solidFill>
              </a:defRPr>
            </a:lvl1pPr>
          </a:lstStyle>
          <a:p>
            <a:r>
              <a:rPr lang="en-US" noProof="0" dirty="0" smtClean="0"/>
              <a:t>Presentation title 30 </a:t>
            </a:r>
            <a:r>
              <a:rPr lang="en-US" noProof="0" dirty="0" err="1" smtClean="0"/>
              <a:t>pt</a:t>
            </a:r>
            <a:r>
              <a:rPr lang="en-US" noProof="0" dirty="0" smtClean="0"/>
              <a:t> on one line.</a:t>
            </a:r>
            <a:br>
              <a:rPr lang="en-US" noProof="0" dirty="0" smtClean="0"/>
            </a:br>
            <a:r>
              <a:rPr lang="en-US" noProof="0" dirty="0" smtClean="0"/>
              <a:t>On two lines possible.</a:t>
            </a:r>
            <a:endParaRPr lang="en-US" noProof="0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 bwMode="gray">
          <a:xfrm>
            <a:off x="395795" y="4932000"/>
            <a:ext cx="8928000" cy="756000"/>
          </a:xfrm>
        </p:spPr>
        <p:txBody>
          <a:bodyPr/>
          <a:lstStyle>
            <a:lvl1pPr marL="0" indent="0" algn="l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1499">
                <a:solidFill>
                  <a:schemeClr val="bg1"/>
                </a:solidFill>
                <a:latin typeface="+mn-lt"/>
              </a:defRPr>
            </a:lvl1pPr>
            <a:lvl2pPr marL="0" indent="0" algn="l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1499">
                <a:solidFill>
                  <a:schemeClr val="tx1"/>
                </a:solidFill>
                <a:latin typeface="+mn-lt"/>
              </a:defRPr>
            </a:lvl2pPr>
            <a:lvl3pPr marL="0" indent="0" algn="l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1499">
                <a:solidFill>
                  <a:schemeClr val="tx1"/>
                </a:solidFill>
                <a:latin typeface="+mn-lt"/>
              </a:defRPr>
            </a:lvl3pPr>
            <a:lvl4pPr marL="0" indent="0" algn="l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1499">
                <a:solidFill>
                  <a:schemeClr val="tx1"/>
                </a:solidFill>
                <a:latin typeface="+mn-lt"/>
              </a:defRPr>
            </a:lvl4pPr>
            <a:lvl5pPr marL="0" indent="0" algn="l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1499">
                <a:solidFill>
                  <a:schemeClr val="tx1"/>
                </a:solidFill>
                <a:latin typeface="+mn-lt"/>
              </a:defRPr>
            </a:lvl5pPr>
            <a:lvl6pPr marL="0" indent="0" algn="l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1499">
                <a:solidFill>
                  <a:schemeClr val="tx1"/>
                </a:solidFill>
                <a:latin typeface="+mn-lt"/>
              </a:defRPr>
            </a:lvl6pPr>
            <a:lvl7pPr marL="0" indent="0" algn="l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1499">
                <a:solidFill>
                  <a:schemeClr val="tx1"/>
                </a:solidFill>
                <a:latin typeface="+mn-lt"/>
              </a:defRPr>
            </a:lvl7pPr>
            <a:lvl8pPr marL="0" indent="0" algn="l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1499">
                <a:solidFill>
                  <a:schemeClr val="tx1"/>
                </a:solidFill>
                <a:latin typeface="+mn-lt"/>
              </a:defRPr>
            </a:lvl8pPr>
            <a:lvl9pPr marL="0" indent="0" algn="l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1499">
                <a:solidFill>
                  <a:schemeClr val="tx1"/>
                </a:solidFill>
                <a:latin typeface="+mn-lt"/>
              </a:defRPr>
            </a:lvl9pPr>
          </a:lstStyle>
          <a:p>
            <a:pPr lvl="0"/>
            <a:r>
              <a:rPr lang="en-US" noProof="0" dirty="0" smtClean="0"/>
              <a:t>Additional text for presentation 15 </a:t>
            </a:r>
            <a:r>
              <a:rPr lang="en-US" noProof="0" dirty="0" err="1" smtClean="0"/>
              <a:t>pt</a:t>
            </a:r>
            <a:r>
              <a:rPr lang="en-US" noProof="0" dirty="0" smtClean="0"/>
              <a:t> </a:t>
            </a:r>
            <a:br>
              <a:rPr lang="en-US" noProof="0" dirty="0" smtClean="0"/>
            </a:br>
            <a:r>
              <a:rPr lang="en-US" noProof="0" dirty="0" smtClean="0"/>
              <a:t>Speaker, department, place, date</a:t>
            </a:r>
          </a:p>
        </p:txBody>
      </p:sp>
      <p:sp>
        <p:nvSpPr>
          <p:cNvPr id="9" name="Bildplatzhalter 8"/>
          <p:cNvSpPr>
            <a:spLocks noGrp="1"/>
          </p:cNvSpPr>
          <p:nvPr>
            <p:ph type="pic" sz="quarter" idx="10" hasCustomPrompt="1"/>
          </p:nvPr>
        </p:nvSpPr>
        <p:spPr bwMode="gray">
          <a:xfrm>
            <a:off x="3" y="313201"/>
            <a:ext cx="5122800" cy="3405600"/>
          </a:xfrm>
          <a:solidFill>
            <a:schemeClr val="accent6"/>
          </a:solidFill>
        </p:spPr>
        <p:txBody>
          <a:bodyPr/>
          <a:lstStyle>
            <a:lvl1pPr algn="ctr">
              <a:lnSpc>
                <a:spcPct val="100000"/>
              </a:lnSpc>
              <a:spcAft>
                <a:spcPts val="0"/>
              </a:spcAft>
              <a:defRPr>
                <a:solidFill>
                  <a:schemeClr val="bg1"/>
                </a:solidFill>
              </a:defRPr>
            </a:lvl1pPr>
          </a:lstStyle>
          <a:p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>Insert image</a:t>
            </a:r>
            <a:endParaRPr lang="en-US" noProof="0" dirty="0"/>
          </a:p>
        </p:txBody>
      </p:sp>
      <p:sp>
        <p:nvSpPr>
          <p:cNvPr id="7" name="Textplatzhalter 3"/>
          <p:cNvSpPr>
            <a:spLocks noGrp="1"/>
          </p:cNvSpPr>
          <p:nvPr>
            <p:ph type="body" sz="quarter" idx="17" hasCustomPrompt="1"/>
          </p:nvPr>
        </p:nvSpPr>
        <p:spPr>
          <a:xfrm>
            <a:off x="6969577" y="0"/>
            <a:ext cx="935513" cy="306000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600" baseline="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dirty="0" smtClean="0"/>
              <a:t>                                             </a:t>
            </a:r>
          </a:p>
        </p:txBody>
      </p:sp>
      <p:sp>
        <p:nvSpPr>
          <p:cNvPr id="8" name="Textplatzhalter 3"/>
          <p:cNvSpPr>
            <a:spLocks noGrp="1"/>
          </p:cNvSpPr>
          <p:nvPr>
            <p:ph type="body" sz="quarter" idx="18" hasCustomPrompt="1"/>
          </p:nvPr>
        </p:nvSpPr>
        <p:spPr>
          <a:xfrm>
            <a:off x="7980645" y="0"/>
            <a:ext cx="1871027" cy="306000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600" baseline="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dirty="0" smtClean="0"/>
              <a:t>                                             </a:t>
            </a:r>
          </a:p>
        </p:txBody>
      </p:sp>
      <p:sp>
        <p:nvSpPr>
          <p:cNvPr id="10" name="Textplatzhalter 3"/>
          <p:cNvSpPr>
            <a:spLocks noGrp="1"/>
          </p:cNvSpPr>
          <p:nvPr>
            <p:ph type="body" sz="quarter" idx="19" hasCustomPrompt="1"/>
          </p:nvPr>
        </p:nvSpPr>
        <p:spPr>
          <a:xfrm>
            <a:off x="9923633" y="0"/>
            <a:ext cx="1871027" cy="306000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600" baseline="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dirty="0" smtClean="0"/>
              <a:t>                                             </a:t>
            </a:r>
          </a:p>
        </p:txBody>
      </p:sp>
      <p:pic>
        <p:nvPicPr>
          <p:cNvPr id="12" name="Entwurfsvorlagen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31308" y="-430988"/>
            <a:ext cx="1221703" cy="7451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Folie Wechsel/Zurücksetzen/Textebenen"/>
          <p:cNvSpPr txBox="1"/>
          <p:nvPr userDrawn="1"/>
        </p:nvSpPr>
        <p:spPr>
          <a:xfrm rot="10800000" flipH="1" flipV="1">
            <a:off x="-2086913" y="1547999"/>
            <a:ext cx="1978969" cy="1980000"/>
          </a:xfrm>
          <a:prstGeom prst="rect">
            <a:avLst/>
          </a:prstGeom>
          <a:noFill/>
          <a:ln w="12700">
            <a:noFill/>
          </a:ln>
        </p:spPr>
        <p:txBody>
          <a:bodyPr vert="horz" wrap="square" lIns="0" tIns="0" rIns="0" bIns="0" rtlCol="0" anchor="t" anchorCtr="0">
            <a:noAutofit/>
          </a:bodyPr>
          <a:lstStyle>
            <a:defPPr>
              <a:defRPr lang="de-DE"/>
            </a:defPPr>
            <a:lvl1pPr marL="0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21528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43056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64584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86112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07640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29168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50696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172224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en-US" sz="999" dirty="0" smtClean="0">
                <a:solidFill>
                  <a:srgbClr val="333333"/>
                </a:solidFill>
              </a:rPr>
              <a:t>Reset the slide back to its </a:t>
            </a:r>
          </a:p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en-US" sz="999" dirty="0" smtClean="0">
                <a:solidFill>
                  <a:srgbClr val="333333"/>
                </a:solidFill>
              </a:rPr>
              <a:t>original form via menu bar:</a:t>
            </a:r>
          </a:p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en-US" sz="999" dirty="0" smtClean="0">
                <a:solidFill>
                  <a:srgbClr val="333333"/>
                </a:solidFill>
              </a:rPr>
              <a:t>Home // Slides // Reset</a:t>
            </a:r>
          </a:p>
          <a:p>
            <a:pPr algn="r" fontAlgn="auto">
              <a:spcBef>
                <a:spcPts val="0"/>
              </a:spcBef>
              <a:spcAft>
                <a:spcPts val="0"/>
              </a:spcAft>
            </a:pPr>
            <a:endParaRPr lang="en-US" sz="999" dirty="0" smtClean="0">
              <a:solidFill>
                <a:srgbClr val="333333"/>
              </a:solidFill>
            </a:endParaRPr>
          </a:p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en-US" sz="999" dirty="0" smtClean="0">
                <a:solidFill>
                  <a:srgbClr val="333333"/>
                </a:solidFill>
              </a:rPr>
              <a:t>Change the slide layout </a:t>
            </a:r>
          </a:p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en-US" sz="999" dirty="0" smtClean="0">
                <a:solidFill>
                  <a:srgbClr val="333333"/>
                </a:solidFill>
              </a:rPr>
              <a:t>via menu bar:</a:t>
            </a:r>
          </a:p>
          <a:p>
            <a:pPr algn="r" defTabSz="91381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99" dirty="0" smtClean="0">
                <a:solidFill>
                  <a:srgbClr val="333333"/>
                </a:solidFill>
              </a:rPr>
              <a:t>Home // Slides // Layout</a:t>
            </a:r>
          </a:p>
          <a:p>
            <a:pPr algn="r" defTabSz="913814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999" dirty="0" smtClean="0">
              <a:solidFill>
                <a:srgbClr val="333333"/>
              </a:solidFill>
            </a:endParaRPr>
          </a:p>
          <a:p>
            <a:pPr algn="r" defTabSz="91381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99" dirty="0" smtClean="0">
                <a:solidFill>
                  <a:srgbClr val="333333"/>
                </a:solidFill>
              </a:rPr>
              <a:t>Change the text level</a:t>
            </a:r>
          </a:p>
          <a:p>
            <a:pPr algn="r" defTabSz="91381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99" dirty="0" smtClean="0">
                <a:solidFill>
                  <a:srgbClr val="333333"/>
                </a:solidFill>
              </a:rPr>
              <a:t>via menu bar: </a:t>
            </a:r>
            <a:br>
              <a:rPr lang="en-US" sz="999" dirty="0" smtClean="0">
                <a:solidFill>
                  <a:srgbClr val="333333"/>
                </a:solidFill>
              </a:rPr>
            </a:br>
            <a:r>
              <a:rPr lang="en-US" sz="999" dirty="0" smtClean="0">
                <a:solidFill>
                  <a:srgbClr val="333333"/>
                </a:solidFill>
              </a:rPr>
              <a:t>Home // Paragraph // Increase/</a:t>
            </a:r>
          </a:p>
          <a:p>
            <a:pPr algn="r" defTabSz="91381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99" dirty="0" smtClean="0">
                <a:solidFill>
                  <a:srgbClr val="333333"/>
                </a:solidFill>
              </a:rPr>
              <a:t>Decrease List Level</a:t>
            </a:r>
          </a:p>
        </p:txBody>
      </p:sp>
      <p:sp>
        <p:nvSpPr>
          <p:cNvPr id="14" name="Design wechsel"/>
          <p:cNvSpPr txBox="1"/>
          <p:nvPr userDrawn="1"/>
        </p:nvSpPr>
        <p:spPr>
          <a:xfrm rot="10800000" flipH="1" flipV="1">
            <a:off x="-2086913" y="403199"/>
            <a:ext cx="1978969" cy="900000"/>
          </a:xfrm>
          <a:prstGeom prst="rect">
            <a:avLst/>
          </a:prstGeom>
          <a:noFill/>
          <a:ln w="12700">
            <a:noFill/>
          </a:ln>
        </p:spPr>
        <p:txBody>
          <a:bodyPr vert="horz" wrap="square" lIns="0" tIns="0" rIns="0" bIns="0" rtlCol="0" anchor="t" anchorCtr="0">
            <a:no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en-US" sz="999" dirty="0" smtClean="0">
                <a:solidFill>
                  <a:srgbClr val="333333"/>
                </a:solidFill>
              </a:rPr>
              <a:t>Alternating between white and black slide layouts via menu bar: </a:t>
            </a:r>
            <a:br>
              <a:rPr lang="en-US" sz="999" dirty="0" smtClean="0">
                <a:solidFill>
                  <a:srgbClr val="333333"/>
                </a:solidFill>
              </a:rPr>
            </a:br>
            <a:r>
              <a:rPr lang="en-US" sz="999" dirty="0" smtClean="0">
                <a:solidFill>
                  <a:srgbClr val="333333"/>
                </a:solidFill>
              </a:rPr>
              <a:t>Design // Themes</a:t>
            </a:r>
          </a:p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en-US" sz="999" dirty="0" smtClean="0">
                <a:solidFill>
                  <a:srgbClr val="333333"/>
                </a:solidFill>
              </a:rPr>
              <a:t>(Right click: </a:t>
            </a:r>
            <a:r>
              <a:rPr lang="en-US" sz="999" i="1" dirty="0" smtClean="0">
                <a:solidFill>
                  <a:srgbClr val="333333"/>
                </a:solidFill>
              </a:rPr>
              <a:t>Apply to All Slides </a:t>
            </a:r>
            <a:r>
              <a:rPr lang="en-US" sz="999" dirty="0" smtClean="0">
                <a:solidFill>
                  <a:srgbClr val="333333"/>
                </a:solidFill>
              </a:rPr>
              <a:t>or </a:t>
            </a:r>
            <a:br>
              <a:rPr lang="en-US" sz="999" dirty="0" smtClean="0">
                <a:solidFill>
                  <a:srgbClr val="333333"/>
                </a:solidFill>
              </a:rPr>
            </a:br>
            <a:r>
              <a:rPr lang="en-US" sz="999" i="1" dirty="0" smtClean="0">
                <a:solidFill>
                  <a:srgbClr val="333333"/>
                </a:solidFill>
              </a:rPr>
              <a:t>Apply to Selected Slide</a:t>
            </a:r>
            <a:r>
              <a:rPr lang="en-US" sz="999" dirty="0" smtClean="0">
                <a:solidFill>
                  <a:srgbClr val="333333"/>
                </a:solidFill>
              </a:rPr>
              <a:t>)</a:t>
            </a:r>
          </a:p>
        </p:txBody>
      </p:sp>
      <p:pic>
        <p:nvPicPr>
          <p:cNvPr id="15" name="Listenebene erhöhen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44812" y="3563999"/>
            <a:ext cx="635207" cy="32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Listenebene verringern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44812" y="4031999"/>
            <a:ext cx="635207" cy="32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Text // Listenebene erhöhen"/>
          <p:cNvSpPr txBox="1"/>
          <p:nvPr userDrawn="1"/>
        </p:nvSpPr>
        <p:spPr>
          <a:xfrm>
            <a:off x="-1547193" y="3563999"/>
            <a:ext cx="719625" cy="32400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r" defTabSz="91381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99" dirty="0" smtClean="0">
                <a:solidFill>
                  <a:srgbClr val="333333"/>
                </a:solidFill>
                <a:latin typeface="CorpoS"/>
                <a:cs typeface="+mn-cs"/>
              </a:rPr>
              <a:t>Increase</a:t>
            </a:r>
          </a:p>
          <a:p>
            <a:pPr algn="r" defTabSz="91381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99" dirty="0" smtClean="0">
                <a:solidFill>
                  <a:srgbClr val="333333"/>
                </a:solidFill>
                <a:latin typeface="CorpoS"/>
                <a:cs typeface="+mn-cs"/>
              </a:rPr>
              <a:t>List Level</a:t>
            </a:r>
          </a:p>
        </p:txBody>
      </p:sp>
      <p:sp>
        <p:nvSpPr>
          <p:cNvPr id="18" name="Text // Listenebene verringern"/>
          <p:cNvSpPr txBox="1"/>
          <p:nvPr userDrawn="1"/>
        </p:nvSpPr>
        <p:spPr>
          <a:xfrm>
            <a:off x="-1547193" y="4031999"/>
            <a:ext cx="719625" cy="32400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r" defTabSz="91381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99" dirty="0" smtClean="0">
                <a:solidFill>
                  <a:srgbClr val="333333"/>
                </a:solidFill>
                <a:latin typeface="CorpoS"/>
                <a:cs typeface="+mn-cs"/>
              </a:rPr>
              <a:t>Decrease </a:t>
            </a:r>
          </a:p>
          <a:p>
            <a:pPr algn="r" defTabSz="91381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99" dirty="0" smtClean="0">
                <a:solidFill>
                  <a:srgbClr val="333333"/>
                </a:solidFill>
                <a:latin typeface="CorpoS"/>
                <a:cs typeface="+mn-cs"/>
              </a:rPr>
              <a:t>List Level</a:t>
            </a:r>
          </a:p>
        </p:txBody>
      </p:sp>
      <p:sp>
        <p:nvSpPr>
          <p:cNvPr id="19" name="Hilfslinien"/>
          <p:cNvSpPr txBox="1"/>
          <p:nvPr userDrawn="1"/>
        </p:nvSpPr>
        <p:spPr>
          <a:xfrm rot="10800000" flipH="1" flipV="1">
            <a:off x="432557" y="-468001"/>
            <a:ext cx="3288423" cy="360000"/>
          </a:xfrm>
          <a:prstGeom prst="rect">
            <a:avLst/>
          </a:prstGeom>
          <a:noFill/>
          <a:ln w="12700">
            <a:noFill/>
          </a:ln>
        </p:spPr>
        <p:txBody>
          <a:bodyPr vert="horz" wrap="square" lIns="0" tIns="0" rIns="0" bIns="0" rtlCol="0" anchor="b" anchorCtr="0">
            <a:noAutofit/>
          </a:bodyPr>
          <a:lstStyle>
            <a:defPPr>
              <a:defRPr lang="de-DE"/>
            </a:defPPr>
            <a:lvl1pPr marL="0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21528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43056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64584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86112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07640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29168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50696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172224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1042388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99" dirty="0" smtClean="0">
                <a:solidFill>
                  <a:srgbClr val="333333"/>
                </a:solidFill>
              </a:rPr>
              <a:t>Show guides via menu bar: View // Show // tick Guides</a:t>
            </a:r>
          </a:p>
        </p:txBody>
      </p:sp>
      <p:sp>
        <p:nvSpPr>
          <p:cNvPr id="20" name="Hilfslinien"/>
          <p:cNvSpPr txBox="1"/>
          <p:nvPr userDrawn="1"/>
        </p:nvSpPr>
        <p:spPr>
          <a:xfrm rot="10800000" flipH="1" flipV="1">
            <a:off x="7103589" y="-468000"/>
            <a:ext cx="4678083" cy="360000"/>
          </a:xfrm>
          <a:prstGeom prst="rect">
            <a:avLst/>
          </a:prstGeom>
          <a:noFill/>
          <a:ln w="12700">
            <a:noFill/>
          </a:ln>
        </p:spPr>
        <p:txBody>
          <a:bodyPr vert="horz" wrap="square" lIns="0" tIns="0" rIns="0" bIns="0" rtlCol="0" anchor="b" anchorCtr="0">
            <a:noAutofit/>
          </a:bodyPr>
          <a:lstStyle>
            <a:defPPr>
              <a:defRPr lang="de-DE"/>
            </a:defPPr>
            <a:lvl1pPr marL="0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21528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43056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64584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86112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07640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29168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50696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172224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1042388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99" dirty="0" smtClean="0">
                <a:solidFill>
                  <a:srgbClr val="333333"/>
                </a:solidFill>
              </a:rPr>
              <a:t>Reserved areas for stamps and icons</a:t>
            </a:r>
          </a:p>
        </p:txBody>
      </p:sp>
      <p:sp>
        <p:nvSpPr>
          <p:cNvPr id="21" name="Fußzeile"/>
          <p:cNvSpPr txBox="1"/>
          <p:nvPr userDrawn="1"/>
        </p:nvSpPr>
        <p:spPr>
          <a:xfrm rot="10800000" flipH="1" flipV="1">
            <a:off x="432555" y="6965999"/>
            <a:ext cx="10987903" cy="360000"/>
          </a:xfrm>
          <a:prstGeom prst="rect">
            <a:avLst/>
          </a:prstGeom>
          <a:noFill/>
          <a:ln w="12700">
            <a:noFill/>
          </a:ln>
        </p:spPr>
        <p:txBody>
          <a:bodyPr vert="horz" wrap="square" lIns="0" tIns="0" rIns="0" bIns="0" rtlCol="0" anchor="t" anchorCtr="0">
            <a:noAutofit/>
          </a:bodyPr>
          <a:lstStyle>
            <a:defPPr>
              <a:defRPr lang="de-DE"/>
            </a:defPPr>
            <a:lvl1pPr marL="0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21528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43056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64584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86112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07640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29168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50696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172224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defTabSz="1042388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99" dirty="0" smtClean="0">
                <a:solidFill>
                  <a:srgbClr val="333333"/>
                </a:solidFill>
              </a:rPr>
              <a:t>Adjust footer (per slide or for several/all slides) via menu bar: Insert // Text // Header &amp; Footer</a:t>
            </a:r>
          </a:p>
        </p:txBody>
      </p:sp>
      <p:sp>
        <p:nvSpPr>
          <p:cNvPr id="22" name="Bildplatzhalter 8"/>
          <p:cNvSpPr>
            <a:spLocks noGrp="1"/>
          </p:cNvSpPr>
          <p:nvPr>
            <p:ph type="pic" sz="quarter" idx="20" hasCustomPrompt="1"/>
          </p:nvPr>
        </p:nvSpPr>
        <p:spPr bwMode="gray">
          <a:xfrm>
            <a:off x="5195903" y="313200"/>
            <a:ext cx="7000900" cy="3405600"/>
          </a:xfrm>
          <a:solidFill>
            <a:schemeClr val="accent6"/>
          </a:solidFill>
        </p:spPr>
        <p:txBody>
          <a:bodyPr/>
          <a:lstStyle>
            <a:lvl1pPr algn="ctr">
              <a:lnSpc>
                <a:spcPct val="100000"/>
              </a:lnSpc>
              <a:spcAft>
                <a:spcPts val="0"/>
              </a:spcAft>
              <a:defRPr baseline="0">
                <a:solidFill>
                  <a:schemeClr val="bg1"/>
                </a:solidFill>
              </a:defRPr>
            </a:lvl1pPr>
          </a:lstStyle>
          <a:p>
            <a:r>
              <a:rPr lang="de-DE" noProof="0" dirty="0" smtClean="0"/>
              <a:t/>
            </a:r>
            <a:br>
              <a:rPr lang="de-DE" noProof="0" dirty="0" smtClean="0"/>
            </a:br>
            <a:r>
              <a:rPr lang="de-DE" noProof="0" dirty="0" smtClean="0"/>
              <a:t/>
            </a:r>
            <a:br>
              <a:rPr lang="de-DE" noProof="0" dirty="0" smtClean="0"/>
            </a:br>
            <a:r>
              <a:rPr lang="de-DE" noProof="0" dirty="0" smtClean="0"/>
              <a:t/>
            </a:r>
            <a:br>
              <a:rPr lang="de-DE" noProof="0" dirty="0" smtClean="0"/>
            </a:br>
            <a:r>
              <a:rPr lang="de-DE" noProof="0" dirty="0" smtClean="0"/>
              <a:t/>
            </a:r>
            <a:br>
              <a:rPr lang="de-DE" noProof="0" dirty="0" smtClean="0"/>
            </a:br>
            <a:r>
              <a:rPr lang="de-DE" noProof="0" dirty="0" smtClean="0"/>
              <a:t/>
            </a:r>
            <a:br>
              <a:rPr lang="de-DE" noProof="0" dirty="0" smtClean="0"/>
            </a:br>
            <a:r>
              <a:rPr lang="de-DE" noProof="0" dirty="0" smtClean="0"/>
              <a:t/>
            </a:r>
            <a:br>
              <a:rPr lang="de-DE" noProof="0" dirty="0" smtClean="0"/>
            </a:br>
            <a:r>
              <a:rPr lang="de-DE" noProof="0" dirty="0" smtClean="0"/>
              <a:t>Insert </a:t>
            </a:r>
            <a:r>
              <a:rPr lang="de-DE" noProof="0" dirty="0" err="1" smtClean="0"/>
              <a:t>image</a:t>
            </a:r>
            <a:endParaRPr lang="de-DE" noProof="0" dirty="0"/>
          </a:p>
        </p:txBody>
      </p:sp>
    </p:spTree>
    <p:extLst>
      <p:ext uri="{BB962C8B-B14F-4D97-AF65-F5344CB8AC3E}">
        <p14:creationId xmlns:p14="http://schemas.microsoft.com/office/powerpoint/2010/main" val="16845308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- No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3"/>
          <p:cNvSpPr txBox="1">
            <a:spLocks noChangeArrowheads="1"/>
          </p:cNvSpPr>
          <p:nvPr userDrawn="1"/>
        </p:nvSpPr>
        <p:spPr bwMode="auto">
          <a:xfrm>
            <a:off x="0" y="1333624"/>
            <a:ext cx="6096000" cy="4862706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bg1">
                  <a:alpha val="81000"/>
                </a:schemeClr>
              </a:gs>
            </a:gsLst>
            <a:lin ang="0" scaled="0"/>
          </a:gradFill>
          <a:ln>
            <a:noFill/>
          </a:ln>
          <a:extLst/>
        </p:spPr>
        <p:txBody>
          <a:bodyPr rot="0" vert="horz" wrap="square" lIns="0" tIns="0" rIns="0" bIns="0" anchor="t" anchorCtr="0" upright="1">
            <a:normAutofit/>
          </a:bodyPr>
          <a:lstStyle/>
          <a:p>
            <a:pPr marL="533400" lvl="5"/>
            <a:endParaRPr lang="fr-FR" sz="1200" dirty="0">
              <a:solidFill>
                <a:srgbClr val="000000"/>
              </a:solidFill>
              <a:latin typeface="Corbel"/>
              <a:ea typeface="Times New Roman"/>
              <a:cs typeface="Corbel"/>
            </a:endParaRPr>
          </a:p>
        </p:txBody>
      </p:sp>
      <p:sp>
        <p:nvSpPr>
          <p:cNvPr id="6" name="Rectangle 5"/>
          <p:cNvSpPr>
            <a:spLocks noChangeArrowheads="1"/>
          </p:cNvSpPr>
          <p:nvPr userDrawn="1"/>
        </p:nvSpPr>
        <p:spPr bwMode="auto">
          <a:xfrm>
            <a:off x="0" y="6196330"/>
            <a:ext cx="12192000" cy="661670"/>
          </a:xfrm>
          <a:prstGeom prst="rect">
            <a:avLst/>
          </a:prstGeom>
          <a:solidFill>
            <a:srgbClr val="003478"/>
          </a:solidFill>
          <a:ln>
            <a:noFill/>
          </a:ln>
          <a:effectLst/>
          <a:extLst/>
        </p:spPr>
        <p:txBody>
          <a:bodyPr rot="0" vert="horz" wrap="square" lIns="91440" tIns="45720" rIns="91440" bIns="45720" anchor="ctr" anchorCtr="0" upright="1">
            <a:noAutofit/>
          </a:bodyPr>
          <a:lstStyle/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7" name="Text Box 2"/>
          <p:cNvSpPr txBox="1"/>
          <p:nvPr userDrawn="1"/>
        </p:nvSpPr>
        <p:spPr>
          <a:xfrm>
            <a:off x="407708" y="6431072"/>
            <a:ext cx="2640293" cy="120352"/>
          </a:xfrm>
          <a:prstGeom prst="rect">
            <a:avLst/>
          </a:prstGeom>
          <a:noFill/>
          <a:ln>
            <a:noFill/>
          </a:ln>
          <a:effectLst/>
          <a:extLst>
            <a:ext uri="{C572A759-6A51-4108-AA02-DFA0A04FC94B}">
              <ma14:wrappingTextBoxFlag xmlns:ma14="http://schemas.microsoft.com/office/mac/drawingml/2011/main" xmlns=""/>
            </a:ext>
          </a:extLst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Aft>
                <a:spcPts val="0"/>
              </a:spcAft>
            </a:pPr>
            <a:fld id="{8CD14924-49D1-44BB-8A6D-BFDD25C65231}" type="datetime2">
              <a:rPr lang="en-GB" sz="1050" b="1" smtClean="0">
                <a:solidFill>
                  <a:srgbClr val="FFFFFF"/>
                </a:solidFill>
                <a:ea typeface="Times New Roman"/>
                <a:cs typeface="Corbel"/>
              </a:rPr>
              <a:pPr>
                <a:spcAft>
                  <a:spcPts val="0"/>
                </a:spcAft>
              </a:pPr>
              <a:t>Wednesday, 01 May 2019</a:t>
            </a:fld>
            <a:endParaRPr lang="fr-FR" sz="1400" b="1" dirty="0">
              <a:solidFill>
                <a:srgbClr val="000000"/>
              </a:solidFill>
              <a:ea typeface="Times New Roman"/>
              <a:cs typeface="Corbel"/>
            </a:endParaRP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20539" y="6675255"/>
            <a:ext cx="165100" cy="128016"/>
          </a:xfrm>
          <a:prstGeom prst="rect">
            <a:avLst/>
          </a:prstGeom>
        </p:spPr>
      </p:pic>
      <p:sp>
        <p:nvSpPr>
          <p:cNvPr id="16" name="Title 19"/>
          <p:cNvSpPr>
            <a:spLocks noGrp="1"/>
          </p:cNvSpPr>
          <p:nvPr>
            <p:ph type="title" hasCustomPrompt="1"/>
          </p:nvPr>
        </p:nvSpPr>
        <p:spPr>
          <a:xfrm>
            <a:off x="433292" y="1363866"/>
            <a:ext cx="10703269" cy="778568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4500" b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insert Title</a:t>
            </a:r>
            <a:endParaRPr lang="en-GB" dirty="0"/>
          </a:p>
        </p:txBody>
      </p:sp>
      <p:sp>
        <p:nvSpPr>
          <p:cNvPr id="17" name="Text Placeholder 28"/>
          <p:cNvSpPr>
            <a:spLocks noGrp="1"/>
          </p:cNvSpPr>
          <p:nvPr>
            <p:ph type="body" sz="quarter" idx="10" hasCustomPrompt="1"/>
          </p:nvPr>
        </p:nvSpPr>
        <p:spPr>
          <a:xfrm>
            <a:off x="433292" y="2156332"/>
            <a:ext cx="10703269" cy="75640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600" b="0">
                <a:solidFill>
                  <a:srgbClr val="7F7F7F"/>
                </a:solidFill>
                <a:latin typeface="+mj-lt"/>
              </a:defRPr>
            </a:lvl1pPr>
            <a:lvl2pPr marL="0" indent="0">
              <a:spcBef>
                <a:spcPts val="0"/>
              </a:spcBef>
              <a:buSzPct val="25000"/>
              <a:buFont typeface="Corbel" panose="020B0503020204020204" pitchFamily="34" charset="0"/>
              <a:buNone/>
              <a:defRPr sz="3200">
                <a:solidFill>
                  <a:srgbClr val="7F7F7F"/>
                </a:solidFill>
              </a:defRPr>
            </a:lvl2pPr>
            <a:lvl3pPr marL="0" indent="0">
              <a:spcBef>
                <a:spcPts val="1200"/>
              </a:spcBef>
              <a:buNone/>
              <a:defRPr sz="2000" cap="all" baseline="0">
                <a:solidFill>
                  <a:srgbClr val="155396"/>
                </a:solidFill>
              </a:defRPr>
            </a:lvl3pPr>
            <a:lvl4pPr marL="0" indent="11113">
              <a:spcBef>
                <a:spcPts val="600"/>
              </a:spcBef>
              <a:defRPr sz="1400" b="1">
                <a:latin typeface="+mn-lt"/>
              </a:defRPr>
            </a:lvl4pPr>
            <a:lvl5pPr marL="0" indent="0">
              <a:buNone/>
              <a:defRPr sz="1400">
                <a:latin typeface="+mn-lt"/>
              </a:defRPr>
            </a:lvl5pPr>
          </a:lstStyle>
          <a:p>
            <a:pPr lvl="0"/>
            <a:r>
              <a:rPr lang="en-US" dirty="0"/>
              <a:t>Subtitle</a:t>
            </a:r>
          </a:p>
          <a:p>
            <a:pPr lvl="1"/>
            <a:endParaRPr lang="en-US" dirty="0"/>
          </a:p>
        </p:txBody>
      </p:sp>
      <p:sp>
        <p:nvSpPr>
          <p:cNvPr id="18" name="Text Placeholder 28"/>
          <p:cNvSpPr>
            <a:spLocks noGrp="1"/>
          </p:cNvSpPr>
          <p:nvPr>
            <p:ph type="body" sz="quarter" idx="11" hasCustomPrompt="1"/>
          </p:nvPr>
        </p:nvSpPr>
        <p:spPr>
          <a:xfrm>
            <a:off x="433292" y="3189537"/>
            <a:ext cx="10703271" cy="77723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000" b="0" cap="all" baseline="0">
                <a:solidFill>
                  <a:srgbClr val="155396"/>
                </a:solidFill>
                <a:latin typeface="+mj-lt"/>
              </a:defRPr>
            </a:lvl1pPr>
            <a:lvl2pPr marL="0" indent="0">
              <a:buNone/>
              <a:defRPr sz="3200">
                <a:solidFill>
                  <a:srgbClr val="7F7F7F"/>
                </a:solidFill>
              </a:defRPr>
            </a:lvl2pPr>
            <a:lvl3pPr marL="0" indent="0">
              <a:spcBef>
                <a:spcPts val="1200"/>
              </a:spcBef>
              <a:buNone/>
              <a:defRPr sz="2000" cap="all" baseline="0">
                <a:solidFill>
                  <a:srgbClr val="155396"/>
                </a:solidFill>
              </a:defRPr>
            </a:lvl3pPr>
            <a:lvl4pPr marL="0" indent="11113">
              <a:spcBef>
                <a:spcPts val="600"/>
              </a:spcBef>
              <a:defRPr sz="1400" b="1">
                <a:latin typeface="+mn-lt"/>
              </a:defRPr>
            </a:lvl4pPr>
            <a:lvl5pPr marL="0" indent="0">
              <a:buNone/>
              <a:defRPr sz="1400">
                <a:latin typeface="+mn-lt"/>
              </a:defRPr>
            </a:lvl5pPr>
          </a:lstStyle>
          <a:p>
            <a:pPr lvl="0"/>
            <a:r>
              <a:rPr lang="en-US" dirty="0"/>
              <a:t>Event Name</a:t>
            </a:r>
          </a:p>
        </p:txBody>
      </p:sp>
      <p:sp>
        <p:nvSpPr>
          <p:cNvPr id="19" name="Text Placeholder 28"/>
          <p:cNvSpPr>
            <a:spLocks noGrp="1"/>
          </p:cNvSpPr>
          <p:nvPr>
            <p:ph type="body" sz="quarter" idx="12" hasCustomPrompt="1"/>
          </p:nvPr>
        </p:nvSpPr>
        <p:spPr>
          <a:xfrm>
            <a:off x="433292" y="3970347"/>
            <a:ext cx="10703271" cy="45656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000" b="0" cap="all" baseline="0">
                <a:solidFill>
                  <a:srgbClr val="155396"/>
                </a:solidFill>
                <a:latin typeface="+mj-lt"/>
              </a:defRPr>
            </a:lvl1pPr>
            <a:lvl2pPr marL="0" indent="0">
              <a:buNone/>
              <a:defRPr sz="3200">
                <a:solidFill>
                  <a:srgbClr val="7F7F7F"/>
                </a:solidFill>
              </a:defRPr>
            </a:lvl2pPr>
            <a:lvl3pPr marL="0" indent="0">
              <a:spcBef>
                <a:spcPts val="1200"/>
              </a:spcBef>
              <a:buNone/>
              <a:defRPr sz="2000" cap="all" baseline="0">
                <a:solidFill>
                  <a:srgbClr val="155396"/>
                </a:solidFill>
              </a:defRPr>
            </a:lvl3pPr>
            <a:lvl4pPr marL="0" indent="11113">
              <a:spcBef>
                <a:spcPts val="600"/>
              </a:spcBef>
              <a:defRPr sz="1400" b="1">
                <a:latin typeface="+mn-lt"/>
              </a:defRPr>
            </a:lvl4pPr>
            <a:lvl5pPr marL="0" indent="0">
              <a:buNone/>
              <a:defRPr sz="1400">
                <a:latin typeface="+mn-lt"/>
              </a:defRPr>
            </a:lvl5pPr>
          </a:lstStyle>
          <a:p>
            <a:pPr lvl="0"/>
            <a:r>
              <a:rPr lang="en-US" dirty="0"/>
              <a:t>Location</a:t>
            </a:r>
          </a:p>
        </p:txBody>
      </p:sp>
      <p:sp>
        <p:nvSpPr>
          <p:cNvPr id="20" name="Text Placeholder 28"/>
          <p:cNvSpPr>
            <a:spLocks noGrp="1"/>
          </p:cNvSpPr>
          <p:nvPr>
            <p:ph type="body" sz="quarter" idx="13" hasCustomPrompt="1"/>
          </p:nvPr>
        </p:nvSpPr>
        <p:spPr>
          <a:xfrm>
            <a:off x="426495" y="4882231"/>
            <a:ext cx="10710071" cy="32186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 b="1">
                <a:solidFill>
                  <a:schemeClr val="tx1"/>
                </a:solidFill>
                <a:latin typeface="+mj-lt"/>
              </a:defRPr>
            </a:lvl1pPr>
            <a:lvl2pPr marL="0" indent="0">
              <a:buNone/>
              <a:defRPr sz="3200">
                <a:solidFill>
                  <a:srgbClr val="7F7F7F"/>
                </a:solidFill>
              </a:defRPr>
            </a:lvl2pPr>
            <a:lvl3pPr marL="0" indent="0">
              <a:spcBef>
                <a:spcPts val="1200"/>
              </a:spcBef>
              <a:buNone/>
              <a:defRPr sz="1400" b="1" cap="none" baseline="0">
                <a:solidFill>
                  <a:schemeClr val="tx1"/>
                </a:solidFill>
              </a:defRPr>
            </a:lvl3pPr>
            <a:lvl4pPr marL="0" indent="0">
              <a:spcBef>
                <a:spcPts val="600"/>
              </a:spcBef>
              <a:defRPr sz="1400" b="1">
                <a:latin typeface="+mn-lt"/>
              </a:defRPr>
            </a:lvl4pPr>
            <a:lvl5pPr marL="0" indent="0">
              <a:buNone/>
              <a:defRPr sz="1400" b="1">
                <a:latin typeface="+mn-lt"/>
              </a:defRPr>
            </a:lvl5pPr>
          </a:lstStyle>
          <a:p>
            <a:pPr lvl="0"/>
            <a:r>
              <a:rPr lang="en-US" dirty="0"/>
              <a:t>First Name Last Name</a:t>
            </a:r>
          </a:p>
        </p:txBody>
      </p:sp>
      <p:sp>
        <p:nvSpPr>
          <p:cNvPr id="21" name="Text Placeholder 28"/>
          <p:cNvSpPr>
            <a:spLocks noGrp="1"/>
          </p:cNvSpPr>
          <p:nvPr>
            <p:ph type="body" sz="quarter" idx="14" hasCustomPrompt="1"/>
          </p:nvPr>
        </p:nvSpPr>
        <p:spPr>
          <a:xfrm>
            <a:off x="426492" y="5240017"/>
            <a:ext cx="5627607" cy="40376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 b="0">
                <a:solidFill>
                  <a:schemeClr val="tx1"/>
                </a:solidFill>
                <a:latin typeface="+mj-lt"/>
              </a:defRPr>
            </a:lvl1pPr>
            <a:lvl2pPr marL="0" indent="0">
              <a:buNone/>
              <a:defRPr sz="3200">
                <a:solidFill>
                  <a:srgbClr val="7F7F7F"/>
                </a:solidFill>
              </a:defRPr>
            </a:lvl2pPr>
            <a:lvl3pPr marL="0" indent="0">
              <a:spcBef>
                <a:spcPts val="1200"/>
              </a:spcBef>
              <a:buNone/>
              <a:defRPr sz="2000" cap="all" baseline="0">
                <a:solidFill>
                  <a:srgbClr val="155396"/>
                </a:solidFill>
              </a:defRPr>
            </a:lvl3pPr>
            <a:lvl4pPr marL="0" indent="11113">
              <a:spcBef>
                <a:spcPts val="600"/>
              </a:spcBef>
              <a:defRPr sz="1400" b="1">
                <a:latin typeface="+mn-lt"/>
              </a:defRPr>
            </a:lvl4pPr>
            <a:lvl5pPr marL="0" indent="0">
              <a:buNone/>
              <a:defRPr sz="1400">
                <a:latin typeface="+mn-lt"/>
              </a:defRPr>
            </a:lvl5pPr>
          </a:lstStyle>
          <a:p>
            <a:pPr lvl="0"/>
            <a:r>
              <a:rPr lang="en-US" dirty="0"/>
              <a:t>Job title</a:t>
            </a:r>
            <a:endParaRPr lang="en-GB" dirty="0"/>
          </a:p>
        </p:txBody>
      </p:sp>
      <p:cxnSp>
        <p:nvCxnSpPr>
          <p:cNvPr id="22" name="Straight Connector 21"/>
          <p:cNvCxnSpPr>
            <a:cxnSpLocks noChangeShapeType="1"/>
          </p:cNvCxnSpPr>
          <p:nvPr userDrawn="1"/>
        </p:nvCxnSpPr>
        <p:spPr bwMode="auto">
          <a:xfrm>
            <a:off x="426488" y="1605317"/>
            <a:ext cx="0" cy="1008112"/>
          </a:xfrm>
          <a:prstGeom prst="line">
            <a:avLst/>
          </a:prstGeom>
          <a:noFill/>
          <a:ln w="38100">
            <a:solidFill>
              <a:srgbClr val="15377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40000" dist="20000" dir="5400000" rotWithShape="0">
                    <a:srgbClr val="000000">
                      <a:alpha val="37999"/>
                    </a:srgbClr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39049191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slide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Straight Connector 9"/>
          <p:cNvCxnSpPr>
            <a:cxnSpLocks noChangeShapeType="1"/>
          </p:cNvCxnSpPr>
          <p:nvPr userDrawn="1"/>
        </p:nvCxnSpPr>
        <p:spPr bwMode="auto">
          <a:xfrm>
            <a:off x="2848839" y="2230291"/>
            <a:ext cx="0" cy="1008112"/>
          </a:xfrm>
          <a:prstGeom prst="line">
            <a:avLst/>
          </a:prstGeom>
          <a:noFill/>
          <a:ln w="38100">
            <a:solidFill>
              <a:srgbClr val="15377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40000" dist="20000" dir="5400000" rotWithShape="0">
                    <a:srgbClr val="000000">
                      <a:alpha val="37999"/>
                    </a:srgbClr>
                  </a:outerShdw>
                </a:effectLst>
              </a14:hiddenEffects>
            </a:ext>
          </a:extLst>
        </p:spPr>
      </p:cxnSp>
      <p:sp>
        <p:nvSpPr>
          <p:cNvPr id="11" name="Title 19"/>
          <p:cNvSpPr txBox="1">
            <a:spLocks/>
          </p:cNvSpPr>
          <p:nvPr userDrawn="1"/>
        </p:nvSpPr>
        <p:spPr>
          <a:xfrm>
            <a:off x="2855640" y="1988840"/>
            <a:ext cx="5631269" cy="778568"/>
          </a:xfrm>
          <a:prstGeom prst="rect">
            <a:avLst/>
          </a:prstGeom>
        </p:spPr>
        <p:txBody>
          <a:bodyPr>
            <a:norm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500" b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3399"/>
                </a:solidFill>
                <a:latin typeface="Verdana" pitchFamily="34" charset="0"/>
                <a:cs typeface="Times New Roman" pitchFamily="18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3399"/>
                </a:solidFill>
                <a:latin typeface="Verdana" pitchFamily="34" charset="0"/>
                <a:cs typeface="Times New Roman" pitchFamily="18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3399"/>
                </a:solidFill>
                <a:latin typeface="Verdana" pitchFamily="34" charset="0"/>
                <a:cs typeface="Times New Roman" pitchFamily="18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3399"/>
                </a:solidFill>
                <a:latin typeface="Verdana" pitchFamily="34" charset="0"/>
                <a:cs typeface="Times New Roman" pitchFamily="18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3399"/>
                </a:solidFill>
                <a:latin typeface="Verdana" pitchFamily="34" charset="0"/>
                <a:cs typeface="Times New Roman" pitchFamily="18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3399"/>
                </a:solidFill>
                <a:latin typeface="Verdana" pitchFamily="34" charset="0"/>
                <a:cs typeface="Times New Roman" pitchFamily="18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3399"/>
                </a:solidFill>
                <a:latin typeface="Verdana" pitchFamily="34" charset="0"/>
                <a:cs typeface="Times New Roman" pitchFamily="18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3399"/>
                </a:solidFill>
                <a:latin typeface="Verdana" pitchFamily="34" charset="0"/>
                <a:cs typeface="Times New Roman" pitchFamily="18" charset="0"/>
              </a:defRPr>
            </a:lvl9pPr>
          </a:lstStyle>
          <a:p>
            <a:endParaRPr lang="en-GB" kern="0" dirty="0">
              <a:solidFill>
                <a:srgbClr val="000000"/>
              </a:solidFill>
            </a:endParaRPr>
          </a:p>
        </p:txBody>
      </p:sp>
      <p:sp>
        <p:nvSpPr>
          <p:cNvPr id="12" name="Text Placeholder 28"/>
          <p:cNvSpPr>
            <a:spLocks noGrp="1"/>
          </p:cNvSpPr>
          <p:nvPr>
            <p:ph type="body" sz="quarter" idx="11" hasCustomPrompt="1"/>
          </p:nvPr>
        </p:nvSpPr>
        <p:spPr>
          <a:xfrm>
            <a:off x="2851198" y="2781306"/>
            <a:ext cx="5630313" cy="75640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600" b="0">
                <a:solidFill>
                  <a:srgbClr val="7F7F7F"/>
                </a:solidFill>
                <a:latin typeface="+mj-lt"/>
              </a:defRPr>
            </a:lvl1pPr>
            <a:lvl2pPr marL="0" indent="0">
              <a:spcBef>
                <a:spcPts val="0"/>
              </a:spcBef>
              <a:buSzPct val="25000"/>
              <a:buFont typeface="Corbel" panose="020B0503020204020204" pitchFamily="34" charset="0"/>
              <a:buNone/>
              <a:defRPr sz="3200">
                <a:solidFill>
                  <a:srgbClr val="7F7F7F"/>
                </a:solidFill>
              </a:defRPr>
            </a:lvl2pPr>
            <a:lvl3pPr marL="0" indent="0">
              <a:spcBef>
                <a:spcPts val="1200"/>
              </a:spcBef>
              <a:buNone/>
              <a:defRPr sz="2000" cap="all" baseline="0">
                <a:solidFill>
                  <a:srgbClr val="155396"/>
                </a:solidFill>
              </a:defRPr>
            </a:lvl3pPr>
            <a:lvl4pPr marL="0" indent="11113">
              <a:spcBef>
                <a:spcPts val="600"/>
              </a:spcBef>
              <a:defRPr sz="1400" b="1">
                <a:latin typeface="+mn-lt"/>
              </a:defRPr>
            </a:lvl4pPr>
            <a:lvl5pPr marL="0" indent="0">
              <a:buNone/>
              <a:defRPr sz="1400">
                <a:latin typeface="+mn-lt"/>
              </a:defRPr>
            </a:lvl5pPr>
          </a:lstStyle>
          <a:p>
            <a:pPr lvl="0"/>
            <a:r>
              <a:rPr lang="en-US" dirty="0"/>
              <a:t>Subtitle</a:t>
            </a:r>
          </a:p>
          <a:p>
            <a:pPr lvl="1"/>
            <a:endParaRPr lang="en-US" dirty="0"/>
          </a:p>
        </p:txBody>
      </p:sp>
      <p:sp>
        <p:nvSpPr>
          <p:cNvPr id="13" name="Title 12"/>
          <p:cNvSpPr>
            <a:spLocks noGrp="1"/>
          </p:cNvSpPr>
          <p:nvPr>
            <p:ph type="title" hasCustomPrompt="1"/>
          </p:nvPr>
        </p:nvSpPr>
        <p:spPr>
          <a:xfrm>
            <a:off x="2855640" y="2118513"/>
            <a:ext cx="9001000" cy="662782"/>
          </a:xfrm>
          <a:prstGeom prst="rect">
            <a:avLst/>
          </a:prstGeom>
        </p:spPr>
        <p:txBody>
          <a:bodyPr/>
          <a:lstStyle>
            <a:lvl1pPr algn="l">
              <a:defRPr sz="4500" b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Chapter title</a:t>
            </a:r>
            <a:endParaRPr lang="en-GB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D2D49A-B678-49DD-A6F9-08A7BB776F50}" type="slidenum">
              <a:rPr lang="en-GB" smtClean="0">
                <a:solidFill>
                  <a:srgbClr val="FFFFFF"/>
                </a:solidFill>
              </a:rPr>
              <a:pPr/>
              <a:t>‹Nr.›</a:t>
            </a:fld>
            <a:endParaRPr lang="en-GB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08107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rmal w/ sub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1055440" y="380281"/>
            <a:ext cx="1008112" cy="7536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FFFF"/>
              </a:solidFill>
            </a:endParaRP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623392" y="1916835"/>
            <a:ext cx="10873208" cy="4392489"/>
          </a:xfrm>
          <a:prstGeom prst="rect">
            <a:avLst/>
          </a:prstGeom>
        </p:spPr>
        <p:txBody>
          <a:bodyPr vert="horz" lIns="0" tIns="0" rIns="0" bIns="0"/>
          <a:lstStyle>
            <a:lvl1pPr marL="342900" indent="-342900">
              <a:buSzPct val="100000"/>
              <a:buFont typeface="Arial" panose="020B0604020202020204" pitchFamily="34" charset="0"/>
              <a:buChar char="•"/>
              <a:defRPr sz="3000" b="1" cap="none" baseline="0">
                <a:solidFill>
                  <a:srgbClr val="003478"/>
                </a:solidFill>
                <a:latin typeface="Corbel"/>
                <a:cs typeface="Corbel"/>
              </a:defRPr>
            </a:lvl1pPr>
            <a:lvl2pPr marL="800100" indent="-342900">
              <a:buSzPct val="100000"/>
              <a:buFont typeface="Courier New" panose="02070309020205020404" pitchFamily="49" charset="0"/>
              <a:buChar char="o"/>
              <a:defRPr b="0" cap="none" baseline="0">
                <a:latin typeface="Corbel"/>
                <a:cs typeface="Corbel"/>
              </a:defRPr>
            </a:lvl2pPr>
            <a:lvl3pPr marL="1257300" indent="-342900">
              <a:buSzPct val="100000"/>
              <a:buFont typeface="Wingdings" panose="05000000000000000000" pitchFamily="2" charset="2"/>
              <a:buChar char="§"/>
              <a:defRPr sz="2000" b="1" cap="none" baseline="0">
                <a:solidFill>
                  <a:srgbClr val="003478"/>
                </a:solidFill>
                <a:latin typeface="Corbel"/>
                <a:cs typeface="Corbel"/>
              </a:defRPr>
            </a:lvl3pPr>
            <a:lvl4pPr marL="1587600" indent="0">
              <a:spcBef>
                <a:spcPts val="336"/>
              </a:spcBef>
              <a:buSzPct val="50000"/>
              <a:buFont typeface="Arial" panose="020B0604020202020204" pitchFamily="34" charset="0"/>
              <a:buNone/>
              <a:defRPr sz="1400" b="0" cap="none" baseline="0">
                <a:latin typeface="Corbel"/>
                <a:cs typeface="Corbel"/>
              </a:defRPr>
            </a:lvl4pPr>
            <a:lvl5pPr marL="2171700" indent="-342900">
              <a:buSzPct val="50000"/>
              <a:buFont typeface="Lucida Grande"/>
              <a:buChar char="&gt;"/>
              <a:defRPr b="0">
                <a:latin typeface="Corbel"/>
                <a:cs typeface="Corbel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89D2D49A-B678-49DD-A6F9-08A7BB776F50}" type="slidenum">
              <a:rPr lang="en-GB" smtClean="0">
                <a:solidFill>
                  <a:srgbClr val="FFFFFF"/>
                </a:solidFill>
              </a:rPr>
              <a:pPr/>
              <a:t>‹Nr.›</a:t>
            </a:fld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4" hasCustomPrompt="1"/>
          </p:nvPr>
        </p:nvSpPr>
        <p:spPr>
          <a:xfrm>
            <a:off x="1260345" y="1050312"/>
            <a:ext cx="10297219" cy="495300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3900" b="0" baseline="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GB" sz="3900" b="0" dirty="0"/>
              <a:t>Insert subtitle here</a:t>
            </a:r>
            <a:endParaRPr lang="en-GB" dirty="0"/>
          </a:p>
        </p:txBody>
      </p:sp>
      <p:sp>
        <p:nvSpPr>
          <p:cNvPr id="9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1343472" y="340579"/>
            <a:ext cx="10153128" cy="692497"/>
          </a:xfrm>
          <a:prstGeom prst="rect">
            <a:avLst/>
          </a:prstGeom>
          <a:noFill/>
          <a:ln w="34925">
            <a:noFill/>
          </a:ln>
        </p:spPr>
        <p:txBody>
          <a:bodyPr vert="horz" wrap="square" lIns="0" tIns="0" rIns="0" bIns="0" anchor="ctr">
            <a:normAutofit/>
          </a:bodyPr>
          <a:lstStyle>
            <a:lvl1pPr marL="0" indent="0">
              <a:buNone/>
              <a:defRPr sz="4500" b="0" cap="all" spc="-140" baseline="0">
                <a:solidFill>
                  <a:schemeClr val="tx1"/>
                </a:solidFill>
                <a:latin typeface="Corbel"/>
                <a:cs typeface="Corbel"/>
              </a:defRPr>
            </a:lvl1pPr>
          </a:lstStyle>
          <a:p>
            <a:pPr lvl="0"/>
            <a:r>
              <a:rPr lang="nl-BE" dirty="0"/>
              <a:t>INSERT SLIDE TITLE HERE</a:t>
            </a:r>
          </a:p>
        </p:txBody>
      </p:sp>
      <p:cxnSp>
        <p:nvCxnSpPr>
          <p:cNvPr id="11" name="Straight Connector 10"/>
          <p:cNvCxnSpPr>
            <a:cxnSpLocks noChangeShapeType="1"/>
          </p:cNvCxnSpPr>
          <p:nvPr userDrawn="1"/>
        </p:nvCxnSpPr>
        <p:spPr bwMode="auto">
          <a:xfrm>
            <a:off x="1167559" y="330196"/>
            <a:ext cx="0" cy="753616"/>
          </a:xfrm>
          <a:prstGeom prst="line">
            <a:avLst/>
          </a:prstGeom>
          <a:noFill/>
          <a:ln w="38100">
            <a:solidFill>
              <a:srgbClr val="003478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40000" dist="20000" dir="5400000" rotWithShape="0">
                    <a:srgbClr val="000000">
                      <a:alpha val="37999"/>
                    </a:srgbClr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41407585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rmal slide two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6456040" y="1494892"/>
            <a:ext cx="4968552" cy="4814428"/>
          </a:xfrm>
          <a:prstGeom prst="rect">
            <a:avLst/>
          </a:prstGeom>
        </p:spPr>
        <p:txBody>
          <a:bodyPr vert="horz" lIns="0" tIns="0" rIns="0" bIns="0"/>
          <a:lstStyle>
            <a:lvl1pPr marL="342900" indent="-342900">
              <a:buSzPct val="100000"/>
              <a:buFont typeface="Arial" panose="020B0604020202020204" pitchFamily="34" charset="0"/>
              <a:buChar char="•"/>
              <a:defRPr sz="3000" b="1" cap="none" baseline="0">
                <a:solidFill>
                  <a:srgbClr val="003478"/>
                </a:solidFill>
                <a:latin typeface="Corbel"/>
                <a:cs typeface="Corbel"/>
              </a:defRPr>
            </a:lvl1pPr>
            <a:lvl2pPr marL="800100" indent="-342900">
              <a:buSzPct val="100000"/>
              <a:buFont typeface="Courier New" panose="02070309020205020404" pitchFamily="49" charset="0"/>
              <a:buChar char="o"/>
              <a:defRPr b="0" cap="none" baseline="0">
                <a:latin typeface="Corbel"/>
                <a:cs typeface="Corbel"/>
              </a:defRPr>
            </a:lvl2pPr>
            <a:lvl3pPr marL="1257300" indent="-342900">
              <a:buSzPct val="100000"/>
              <a:buFont typeface="Wingdings" panose="05000000000000000000" pitchFamily="2" charset="2"/>
              <a:buChar char="§"/>
              <a:defRPr sz="2000" b="1" cap="none" baseline="0">
                <a:solidFill>
                  <a:srgbClr val="003478"/>
                </a:solidFill>
                <a:latin typeface="Corbel"/>
                <a:cs typeface="Corbel"/>
              </a:defRPr>
            </a:lvl3pPr>
            <a:lvl4pPr marL="1587600" indent="0">
              <a:spcBef>
                <a:spcPts val="336"/>
              </a:spcBef>
              <a:buSzPct val="50000"/>
              <a:buFont typeface="Arial" panose="020B0604020202020204" pitchFamily="34" charset="0"/>
              <a:buNone/>
              <a:defRPr sz="1400" b="0" cap="none" baseline="0">
                <a:latin typeface="Corbel"/>
                <a:cs typeface="Corbel"/>
              </a:defRPr>
            </a:lvl4pPr>
            <a:lvl5pPr marL="2171700" indent="-342900">
              <a:buSzPct val="50000"/>
              <a:buFont typeface="Lucida Grande"/>
              <a:buChar char="&gt;"/>
              <a:defRPr b="0">
                <a:latin typeface="Corbel"/>
                <a:cs typeface="Corbel"/>
              </a:defRPr>
            </a:lvl5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</p:txBody>
      </p:sp>
      <p:sp>
        <p:nvSpPr>
          <p:cNvPr id="33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767409" y="1494892"/>
            <a:ext cx="4968552" cy="4814428"/>
          </a:xfrm>
          <a:prstGeom prst="rect">
            <a:avLst/>
          </a:prstGeom>
        </p:spPr>
        <p:txBody>
          <a:bodyPr vert="horz" lIns="0" tIns="0" rIns="0" bIns="0"/>
          <a:lstStyle>
            <a:lvl1pPr marL="342900" indent="-342900">
              <a:buSzPct val="100000"/>
              <a:buFont typeface="Arial" panose="020B0604020202020204" pitchFamily="34" charset="0"/>
              <a:buChar char="•"/>
              <a:defRPr sz="3000" b="1" cap="none" baseline="0">
                <a:solidFill>
                  <a:srgbClr val="003478"/>
                </a:solidFill>
                <a:latin typeface="Corbel"/>
                <a:cs typeface="Corbel"/>
              </a:defRPr>
            </a:lvl1pPr>
            <a:lvl2pPr marL="800100" indent="-342900">
              <a:buSzPct val="100000"/>
              <a:buFont typeface="Courier New" panose="02070309020205020404" pitchFamily="49" charset="0"/>
              <a:buChar char="o"/>
              <a:defRPr b="0" cap="none" baseline="0">
                <a:latin typeface="Corbel"/>
                <a:cs typeface="Corbel"/>
              </a:defRPr>
            </a:lvl2pPr>
            <a:lvl3pPr marL="1257300" indent="-342900">
              <a:buSzPct val="100000"/>
              <a:buFont typeface="Wingdings" panose="05000000000000000000" pitchFamily="2" charset="2"/>
              <a:buChar char="§"/>
              <a:defRPr sz="2000" b="1" cap="none" baseline="0">
                <a:solidFill>
                  <a:srgbClr val="003478"/>
                </a:solidFill>
                <a:latin typeface="Corbel"/>
                <a:cs typeface="Corbel"/>
              </a:defRPr>
            </a:lvl3pPr>
            <a:lvl4pPr marL="1587600" indent="0">
              <a:spcBef>
                <a:spcPts val="336"/>
              </a:spcBef>
              <a:buSzPct val="50000"/>
              <a:buFont typeface="Arial" panose="020B0604020202020204" pitchFamily="34" charset="0"/>
              <a:buNone/>
              <a:defRPr sz="1400" b="0" cap="none" baseline="0">
                <a:latin typeface="Corbel"/>
                <a:cs typeface="Corbel"/>
              </a:defRPr>
            </a:lvl4pPr>
            <a:lvl5pPr marL="2171700" indent="-342900">
              <a:buSzPct val="50000"/>
              <a:buFont typeface="Lucida Grande"/>
              <a:buChar char="&gt;"/>
              <a:defRPr b="0">
                <a:latin typeface="Corbel"/>
                <a:cs typeface="Corbel"/>
              </a:defRPr>
            </a:lvl5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</p:txBody>
      </p:sp>
      <p:cxnSp>
        <p:nvCxnSpPr>
          <p:cNvPr id="34" name="Straight Connector 33"/>
          <p:cNvCxnSpPr>
            <a:cxnSpLocks noChangeShapeType="1"/>
          </p:cNvCxnSpPr>
          <p:nvPr userDrawn="1"/>
        </p:nvCxnSpPr>
        <p:spPr bwMode="auto">
          <a:xfrm>
            <a:off x="6096000" y="1628800"/>
            <a:ext cx="0" cy="4608512"/>
          </a:xfrm>
          <a:prstGeom prst="line">
            <a:avLst/>
          </a:prstGeom>
          <a:noFill/>
          <a:ln w="38100">
            <a:gradFill>
              <a:gsLst>
                <a:gs pos="72000">
                  <a:srgbClr val="155396"/>
                </a:gs>
                <a:gs pos="20000">
                  <a:srgbClr val="155396"/>
                </a:gs>
              </a:gsLst>
              <a:lin ang="5400000" scaled="1"/>
            </a:gra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40000" dist="20000" dir="5400000" rotWithShape="0">
                    <a:srgbClr val="000000">
                      <a:alpha val="37999"/>
                    </a:srgbClr>
                  </a:outerShdw>
                </a:effectLst>
              </a14:hiddenEffects>
            </a:ext>
          </a:extLst>
        </p:spPr>
      </p:cxnSp>
      <p:sp>
        <p:nvSpPr>
          <p:cNvPr id="2" name="Slide Number Placeholder 1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89D2D49A-B678-49DD-A6F9-08A7BB776F50}" type="slidenum">
              <a:rPr lang="en-GB" smtClean="0">
                <a:solidFill>
                  <a:srgbClr val="FFFFFF"/>
                </a:solidFill>
              </a:rPr>
              <a:pPr/>
              <a:t>‹Nr.›</a:t>
            </a:fld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9" name="Rectangle 8"/>
          <p:cNvSpPr/>
          <p:nvPr userDrawn="1"/>
        </p:nvSpPr>
        <p:spPr>
          <a:xfrm>
            <a:off x="1055440" y="380281"/>
            <a:ext cx="1008112" cy="7536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FFFF"/>
              </a:solidFill>
            </a:endParaRPr>
          </a:p>
        </p:txBody>
      </p:sp>
      <p:sp>
        <p:nvSpPr>
          <p:cNvPr id="19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1343472" y="340579"/>
            <a:ext cx="10153128" cy="692497"/>
          </a:xfrm>
          <a:prstGeom prst="rect">
            <a:avLst/>
          </a:prstGeom>
          <a:noFill/>
          <a:ln w="34925">
            <a:noFill/>
          </a:ln>
        </p:spPr>
        <p:txBody>
          <a:bodyPr vert="horz" wrap="square" lIns="0" tIns="0" rIns="0" bIns="0" anchor="ctr">
            <a:normAutofit/>
          </a:bodyPr>
          <a:lstStyle>
            <a:lvl1pPr marL="0" indent="0">
              <a:buNone/>
              <a:defRPr sz="4500" b="0" cap="all" spc="-140" baseline="0">
                <a:solidFill>
                  <a:schemeClr val="tx1"/>
                </a:solidFill>
                <a:latin typeface="Corbel"/>
                <a:cs typeface="Corbel"/>
              </a:defRPr>
            </a:lvl1pPr>
          </a:lstStyle>
          <a:p>
            <a:pPr lvl="0"/>
            <a:r>
              <a:rPr lang="nl-BE" dirty="0"/>
              <a:t>INSERT SLIDE TITLE HERE</a:t>
            </a:r>
          </a:p>
        </p:txBody>
      </p:sp>
      <p:cxnSp>
        <p:nvCxnSpPr>
          <p:cNvPr id="20" name="Straight Connector 19"/>
          <p:cNvCxnSpPr>
            <a:cxnSpLocks noChangeShapeType="1"/>
          </p:cNvCxnSpPr>
          <p:nvPr userDrawn="1"/>
        </p:nvCxnSpPr>
        <p:spPr bwMode="auto">
          <a:xfrm>
            <a:off x="1199456" y="351462"/>
            <a:ext cx="0" cy="753616"/>
          </a:xfrm>
          <a:prstGeom prst="line">
            <a:avLst/>
          </a:prstGeom>
          <a:noFill/>
          <a:ln w="38100">
            <a:solidFill>
              <a:srgbClr val="003478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40000" dist="20000" dir="5400000" rotWithShape="0">
                    <a:srgbClr val="000000">
                      <a:alpha val="37999"/>
                    </a:srgbClr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41225878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rmal slide with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767408" y="1494892"/>
            <a:ext cx="6840760" cy="4814428"/>
          </a:xfrm>
          <a:prstGeom prst="rect">
            <a:avLst/>
          </a:prstGeom>
        </p:spPr>
        <p:txBody>
          <a:bodyPr vert="horz" lIns="0" tIns="0" rIns="0" bIns="0"/>
          <a:lstStyle>
            <a:lvl1pPr marL="342900" indent="-342900">
              <a:buSzPct val="100000"/>
              <a:buFont typeface="Arial" panose="020B0604020202020204" pitchFamily="34" charset="0"/>
              <a:buChar char="•"/>
              <a:defRPr sz="3000" b="1" cap="none" baseline="0">
                <a:solidFill>
                  <a:srgbClr val="003478"/>
                </a:solidFill>
                <a:latin typeface="Corbel"/>
                <a:cs typeface="Corbel"/>
              </a:defRPr>
            </a:lvl1pPr>
            <a:lvl2pPr marL="800100" indent="-342900">
              <a:buSzPct val="100000"/>
              <a:buFont typeface="Courier New" panose="02070309020205020404" pitchFamily="49" charset="0"/>
              <a:buChar char="o"/>
              <a:defRPr b="0" cap="none" baseline="0">
                <a:latin typeface="Corbel"/>
                <a:cs typeface="Corbel"/>
              </a:defRPr>
            </a:lvl2pPr>
            <a:lvl3pPr marL="1257300" indent="-342900">
              <a:buSzPct val="100000"/>
              <a:buFont typeface="Wingdings" panose="05000000000000000000" pitchFamily="2" charset="2"/>
              <a:buChar char="§"/>
              <a:defRPr sz="2000" b="1" cap="none" baseline="0">
                <a:solidFill>
                  <a:srgbClr val="003478"/>
                </a:solidFill>
                <a:latin typeface="Corbel"/>
                <a:cs typeface="Corbel"/>
              </a:defRPr>
            </a:lvl3pPr>
            <a:lvl4pPr marL="1587600" indent="0">
              <a:spcBef>
                <a:spcPts val="336"/>
              </a:spcBef>
              <a:buSzPct val="50000"/>
              <a:buFont typeface="Arial" panose="020B0604020202020204" pitchFamily="34" charset="0"/>
              <a:buNone/>
              <a:defRPr sz="1400" b="0" cap="none" baseline="0">
                <a:latin typeface="Corbel"/>
                <a:cs typeface="Corbel"/>
              </a:defRPr>
            </a:lvl4pPr>
            <a:lvl5pPr marL="2171700" indent="-342900">
              <a:buSzPct val="50000"/>
              <a:buFont typeface="Lucida Grande"/>
              <a:buChar char="&gt;"/>
              <a:defRPr b="0">
                <a:latin typeface="Corbel"/>
                <a:cs typeface="Corbel"/>
              </a:defRPr>
            </a:lvl5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7752184" y="1500076"/>
            <a:ext cx="4175125" cy="2376488"/>
          </a:xfrm>
          <a:prstGeom prst="rect">
            <a:avLst/>
          </a:prstGeom>
          <a:effectLst>
            <a:softEdge rad="31750"/>
          </a:effectLst>
        </p:spPr>
        <p:txBody>
          <a:bodyPr/>
          <a:lstStyle/>
          <a:p>
            <a:r>
              <a:rPr lang="de-DE"/>
              <a:t>Bild durch Klicken auf Symbol hinzufügen</a:t>
            </a:r>
            <a:endParaRPr lang="en-GB"/>
          </a:p>
        </p:txBody>
      </p:sp>
      <p:sp>
        <p:nvSpPr>
          <p:cNvPr id="11" name="Picture Placeholder 4"/>
          <p:cNvSpPr>
            <a:spLocks noGrp="1"/>
          </p:cNvSpPr>
          <p:nvPr>
            <p:ph type="pic" sz="quarter" idx="14"/>
          </p:nvPr>
        </p:nvSpPr>
        <p:spPr>
          <a:xfrm>
            <a:off x="7752184" y="3932832"/>
            <a:ext cx="4175125" cy="2376488"/>
          </a:xfrm>
          <a:prstGeom prst="rect">
            <a:avLst/>
          </a:prstGeom>
          <a:effectLst>
            <a:softEdge rad="31750"/>
          </a:effectLst>
        </p:spPr>
        <p:txBody>
          <a:bodyPr/>
          <a:lstStyle/>
          <a:p>
            <a:r>
              <a:rPr lang="de-DE"/>
              <a:t>Bild durch Klicken auf Symbol hinzufügen</a:t>
            </a:r>
            <a:endParaRPr lang="en-GB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89D2D49A-B678-49DD-A6F9-08A7BB776F50}" type="slidenum">
              <a:rPr lang="en-GB" smtClean="0">
                <a:solidFill>
                  <a:srgbClr val="FFFFFF"/>
                </a:solidFill>
              </a:rPr>
              <a:pPr/>
              <a:t>‹Nr.›</a:t>
            </a:fld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9" name="Rectangle 8"/>
          <p:cNvSpPr/>
          <p:nvPr userDrawn="1"/>
        </p:nvSpPr>
        <p:spPr>
          <a:xfrm>
            <a:off x="1055440" y="380281"/>
            <a:ext cx="1008112" cy="7536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FFFF"/>
              </a:solidFill>
            </a:endParaRPr>
          </a:p>
        </p:txBody>
      </p:sp>
      <p:sp>
        <p:nvSpPr>
          <p:cNvPr id="15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1343472" y="340579"/>
            <a:ext cx="10153128" cy="692497"/>
          </a:xfrm>
          <a:prstGeom prst="rect">
            <a:avLst/>
          </a:prstGeom>
          <a:noFill/>
          <a:ln w="34925">
            <a:noFill/>
          </a:ln>
        </p:spPr>
        <p:txBody>
          <a:bodyPr vert="horz" wrap="square" lIns="0" tIns="0" rIns="0" bIns="0" anchor="ctr">
            <a:normAutofit/>
          </a:bodyPr>
          <a:lstStyle>
            <a:lvl1pPr marL="0" indent="0">
              <a:buNone/>
              <a:defRPr sz="4500" b="0" cap="all" spc="-140" baseline="0">
                <a:solidFill>
                  <a:schemeClr val="tx1"/>
                </a:solidFill>
                <a:latin typeface="Corbel"/>
                <a:cs typeface="Corbel"/>
              </a:defRPr>
            </a:lvl1pPr>
          </a:lstStyle>
          <a:p>
            <a:pPr lvl="0"/>
            <a:r>
              <a:rPr lang="nl-BE" dirty="0"/>
              <a:t>INSERT SLIDE TITLE HERE</a:t>
            </a:r>
          </a:p>
        </p:txBody>
      </p:sp>
      <p:cxnSp>
        <p:nvCxnSpPr>
          <p:cNvPr id="17" name="Straight Connector 16"/>
          <p:cNvCxnSpPr>
            <a:cxnSpLocks noChangeShapeType="1"/>
          </p:cNvCxnSpPr>
          <p:nvPr userDrawn="1"/>
        </p:nvCxnSpPr>
        <p:spPr bwMode="auto">
          <a:xfrm>
            <a:off x="1199456" y="351462"/>
            <a:ext cx="0" cy="753616"/>
          </a:xfrm>
          <a:prstGeom prst="line">
            <a:avLst/>
          </a:prstGeom>
          <a:noFill/>
          <a:ln w="38100">
            <a:solidFill>
              <a:srgbClr val="003478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40000" dist="20000" dir="5400000" rotWithShape="0">
                    <a:srgbClr val="000000">
                      <a:alpha val="37999"/>
                    </a:srgbClr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4980507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rmal slide with pictures revers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5086548" y="1475632"/>
            <a:ext cx="6840760" cy="4814428"/>
          </a:xfrm>
          <a:prstGeom prst="rect">
            <a:avLst/>
          </a:prstGeom>
        </p:spPr>
        <p:txBody>
          <a:bodyPr vert="horz" lIns="0" tIns="0" rIns="0" bIns="0"/>
          <a:lstStyle>
            <a:lvl1pPr marL="342900" indent="-342900">
              <a:buSzPct val="100000"/>
              <a:buFont typeface="Arial" panose="020B0604020202020204" pitchFamily="34" charset="0"/>
              <a:buChar char="•"/>
              <a:defRPr sz="3000" b="1" cap="none" baseline="0">
                <a:solidFill>
                  <a:srgbClr val="003478"/>
                </a:solidFill>
                <a:latin typeface="Corbel"/>
                <a:cs typeface="Corbel"/>
              </a:defRPr>
            </a:lvl1pPr>
            <a:lvl2pPr marL="800100" indent="-342900">
              <a:buSzPct val="100000"/>
              <a:buFont typeface="Courier New" panose="02070309020205020404" pitchFamily="49" charset="0"/>
              <a:buChar char="o"/>
              <a:defRPr b="0" cap="none" baseline="0">
                <a:latin typeface="Corbel"/>
                <a:cs typeface="Corbel"/>
              </a:defRPr>
            </a:lvl2pPr>
            <a:lvl3pPr marL="1257300" indent="-342900">
              <a:buSzPct val="100000"/>
              <a:buFont typeface="Wingdings" panose="05000000000000000000" pitchFamily="2" charset="2"/>
              <a:buChar char="§"/>
              <a:defRPr sz="2000" b="1" cap="none" baseline="0">
                <a:solidFill>
                  <a:srgbClr val="003478"/>
                </a:solidFill>
                <a:latin typeface="Corbel"/>
                <a:cs typeface="Corbel"/>
              </a:defRPr>
            </a:lvl3pPr>
            <a:lvl4pPr marL="1587600" indent="0">
              <a:spcBef>
                <a:spcPts val="336"/>
              </a:spcBef>
              <a:buSzPct val="50000"/>
              <a:buFont typeface="Arial" panose="020B0604020202020204" pitchFamily="34" charset="0"/>
              <a:buNone/>
              <a:defRPr sz="1400" b="0" cap="none" baseline="0">
                <a:latin typeface="Corbel"/>
                <a:cs typeface="Corbel"/>
              </a:defRPr>
            </a:lvl4pPr>
            <a:lvl5pPr marL="2171700" indent="-342900">
              <a:buSzPct val="50000"/>
              <a:buFont typeface="Lucida Grande"/>
              <a:buChar char="&gt;"/>
              <a:defRPr b="0">
                <a:latin typeface="Corbel"/>
                <a:cs typeface="Corbel"/>
              </a:defRPr>
            </a:lvl5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767408" y="1475632"/>
            <a:ext cx="4175125" cy="2376488"/>
          </a:xfrm>
          <a:prstGeom prst="rect">
            <a:avLst/>
          </a:prstGeom>
          <a:effectLst>
            <a:softEdge rad="31750"/>
          </a:effectLst>
        </p:spPr>
        <p:txBody>
          <a:bodyPr/>
          <a:lstStyle/>
          <a:p>
            <a:r>
              <a:rPr lang="de-DE"/>
              <a:t>Bild durch Klicken auf Symbol hinzufügen</a:t>
            </a:r>
            <a:endParaRPr lang="en-GB"/>
          </a:p>
        </p:txBody>
      </p:sp>
      <p:sp>
        <p:nvSpPr>
          <p:cNvPr id="11" name="Picture Placeholder 4"/>
          <p:cNvSpPr>
            <a:spLocks noGrp="1"/>
          </p:cNvSpPr>
          <p:nvPr>
            <p:ph type="pic" sz="quarter" idx="14"/>
          </p:nvPr>
        </p:nvSpPr>
        <p:spPr>
          <a:xfrm>
            <a:off x="767408" y="3882846"/>
            <a:ext cx="4175125" cy="2376488"/>
          </a:xfrm>
          <a:prstGeom prst="rect">
            <a:avLst/>
          </a:prstGeom>
          <a:effectLst>
            <a:softEdge rad="31750"/>
          </a:effectLst>
        </p:spPr>
        <p:txBody>
          <a:bodyPr/>
          <a:lstStyle/>
          <a:p>
            <a:r>
              <a:rPr lang="de-DE"/>
              <a:t>Bild durch Klicken auf Symbol hinzufügen</a:t>
            </a:r>
            <a:endParaRPr lang="en-GB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89D2D49A-B678-49DD-A6F9-08A7BB776F50}" type="slidenum">
              <a:rPr lang="en-GB" smtClean="0">
                <a:solidFill>
                  <a:srgbClr val="FFFFFF"/>
                </a:solidFill>
              </a:rPr>
              <a:pPr/>
              <a:t>‹Nr.›</a:t>
            </a:fld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9" name="Rectangle 8"/>
          <p:cNvSpPr/>
          <p:nvPr userDrawn="1"/>
        </p:nvSpPr>
        <p:spPr>
          <a:xfrm>
            <a:off x="1055440" y="380281"/>
            <a:ext cx="1008112" cy="7536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FFFF"/>
              </a:solidFill>
            </a:endParaRPr>
          </a:p>
        </p:txBody>
      </p:sp>
      <p:sp>
        <p:nvSpPr>
          <p:cNvPr id="15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1343472" y="340579"/>
            <a:ext cx="10153128" cy="692497"/>
          </a:xfrm>
          <a:prstGeom prst="rect">
            <a:avLst/>
          </a:prstGeom>
          <a:noFill/>
          <a:ln w="34925">
            <a:noFill/>
          </a:ln>
        </p:spPr>
        <p:txBody>
          <a:bodyPr vert="horz" wrap="square" lIns="0" tIns="0" rIns="0" bIns="0" anchor="ctr">
            <a:normAutofit/>
          </a:bodyPr>
          <a:lstStyle>
            <a:lvl1pPr marL="0" indent="0">
              <a:buNone/>
              <a:defRPr sz="4500" b="0" cap="all" spc="-140" baseline="0">
                <a:solidFill>
                  <a:schemeClr val="tx1"/>
                </a:solidFill>
                <a:latin typeface="Corbel"/>
                <a:cs typeface="Corbel"/>
              </a:defRPr>
            </a:lvl1pPr>
          </a:lstStyle>
          <a:p>
            <a:pPr lvl="0"/>
            <a:r>
              <a:rPr lang="nl-BE" dirty="0"/>
              <a:t>INSERT SLIDE TITLE HERE</a:t>
            </a:r>
          </a:p>
        </p:txBody>
      </p:sp>
      <p:cxnSp>
        <p:nvCxnSpPr>
          <p:cNvPr id="17" name="Straight Connector 16"/>
          <p:cNvCxnSpPr>
            <a:cxnSpLocks noChangeShapeType="1"/>
          </p:cNvCxnSpPr>
          <p:nvPr userDrawn="1"/>
        </p:nvCxnSpPr>
        <p:spPr bwMode="auto">
          <a:xfrm>
            <a:off x="1199456" y="351462"/>
            <a:ext cx="0" cy="753616"/>
          </a:xfrm>
          <a:prstGeom prst="line">
            <a:avLst/>
          </a:prstGeom>
          <a:noFill/>
          <a:ln w="38100">
            <a:solidFill>
              <a:srgbClr val="003478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40000" dist="20000" dir="5400000" rotWithShape="0">
                    <a:srgbClr val="000000">
                      <a:alpha val="37999"/>
                    </a:srgbClr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31024319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rmal slide 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767411" y="1479959"/>
            <a:ext cx="4031108" cy="4783702"/>
          </a:xfrm>
          <a:prstGeom prst="rect">
            <a:avLst/>
          </a:prstGeom>
        </p:spPr>
        <p:txBody>
          <a:bodyPr vert="horz" lIns="0" tIns="0" rIns="0" bIns="0"/>
          <a:lstStyle>
            <a:lvl1pPr marL="342900" indent="-342900">
              <a:buSzPct val="100000"/>
              <a:buFont typeface="Arial" panose="020B0604020202020204" pitchFamily="34" charset="0"/>
              <a:buChar char="•"/>
              <a:defRPr sz="3000" b="1" cap="none" baseline="0">
                <a:solidFill>
                  <a:srgbClr val="003478"/>
                </a:solidFill>
                <a:latin typeface="Corbel"/>
                <a:cs typeface="Corbel"/>
              </a:defRPr>
            </a:lvl1pPr>
            <a:lvl2pPr marL="800100" indent="-342900">
              <a:buSzPct val="100000"/>
              <a:buFont typeface="Courier New" panose="02070309020205020404" pitchFamily="49" charset="0"/>
              <a:buChar char="o"/>
              <a:defRPr b="0" cap="none" baseline="0">
                <a:latin typeface="Corbel"/>
                <a:cs typeface="Corbel"/>
              </a:defRPr>
            </a:lvl2pPr>
            <a:lvl3pPr marL="1257300" indent="-342900">
              <a:buSzPct val="100000"/>
              <a:buFont typeface="Wingdings" panose="05000000000000000000" pitchFamily="2" charset="2"/>
              <a:buChar char="§"/>
              <a:defRPr sz="2000" b="1" cap="none" baseline="0">
                <a:solidFill>
                  <a:srgbClr val="003478"/>
                </a:solidFill>
                <a:latin typeface="Corbel"/>
                <a:cs typeface="Corbel"/>
              </a:defRPr>
            </a:lvl3pPr>
            <a:lvl4pPr marL="1587600" indent="0">
              <a:spcBef>
                <a:spcPts val="336"/>
              </a:spcBef>
              <a:buSzPct val="50000"/>
              <a:buFont typeface="Arial" panose="020B0604020202020204" pitchFamily="34" charset="0"/>
              <a:buNone/>
              <a:defRPr sz="1400" b="0" cap="none" baseline="0">
                <a:latin typeface="Corbel"/>
                <a:cs typeface="Corbel"/>
              </a:defRPr>
            </a:lvl4pPr>
            <a:lvl5pPr marL="2171700" indent="-342900">
              <a:buSzPct val="50000"/>
              <a:buFont typeface="Lucida Grande"/>
              <a:buChar char="&gt;"/>
              <a:defRPr b="0">
                <a:latin typeface="Corbel"/>
                <a:cs typeface="Corbel"/>
              </a:defRPr>
            </a:lvl5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13"/>
          </p:nvPr>
        </p:nvSpPr>
        <p:spPr>
          <a:xfrm>
            <a:off x="4799015" y="1479552"/>
            <a:ext cx="6769100" cy="47847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000" baseline="0"/>
            </a:lvl1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89D2D49A-B678-49DD-A6F9-08A7BB776F50}" type="slidenum">
              <a:rPr lang="en-GB" smtClean="0">
                <a:solidFill>
                  <a:srgbClr val="FFFFFF"/>
                </a:solidFill>
              </a:rPr>
              <a:pPr/>
              <a:t>‹Nr.›</a:t>
            </a:fld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8" name="Rectangle 7"/>
          <p:cNvSpPr/>
          <p:nvPr userDrawn="1"/>
        </p:nvSpPr>
        <p:spPr>
          <a:xfrm>
            <a:off x="1055440" y="380281"/>
            <a:ext cx="1008112" cy="7536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FFFF"/>
              </a:solidFill>
            </a:endParaRPr>
          </a:p>
        </p:txBody>
      </p:sp>
      <p:sp>
        <p:nvSpPr>
          <p:cNvPr id="11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1343472" y="340579"/>
            <a:ext cx="10153128" cy="692497"/>
          </a:xfrm>
          <a:prstGeom prst="rect">
            <a:avLst/>
          </a:prstGeom>
          <a:noFill/>
          <a:ln w="34925">
            <a:noFill/>
          </a:ln>
        </p:spPr>
        <p:txBody>
          <a:bodyPr vert="horz" wrap="square" lIns="0" tIns="0" rIns="0" bIns="0" anchor="ctr">
            <a:normAutofit/>
          </a:bodyPr>
          <a:lstStyle>
            <a:lvl1pPr marL="0" indent="0">
              <a:buNone/>
              <a:defRPr sz="4500" b="0" cap="all" spc="-140" baseline="0">
                <a:solidFill>
                  <a:schemeClr val="tx1"/>
                </a:solidFill>
                <a:latin typeface="Corbel"/>
                <a:cs typeface="Corbel"/>
              </a:defRPr>
            </a:lvl1pPr>
          </a:lstStyle>
          <a:p>
            <a:pPr lvl="0"/>
            <a:r>
              <a:rPr lang="nl-BE" dirty="0"/>
              <a:t>INSERT SLIDE TITLE HERE</a:t>
            </a:r>
          </a:p>
        </p:txBody>
      </p:sp>
      <p:cxnSp>
        <p:nvCxnSpPr>
          <p:cNvPr id="12" name="Straight Connector 11"/>
          <p:cNvCxnSpPr>
            <a:cxnSpLocks noChangeShapeType="1"/>
          </p:cNvCxnSpPr>
          <p:nvPr userDrawn="1"/>
        </p:nvCxnSpPr>
        <p:spPr bwMode="auto">
          <a:xfrm>
            <a:off x="1199456" y="351462"/>
            <a:ext cx="0" cy="753616"/>
          </a:xfrm>
          <a:prstGeom prst="line">
            <a:avLst/>
          </a:prstGeom>
          <a:noFill/>
          <a:ln w="38100">
            <a:solidFill>
              <a:srgbClr val="003478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40000" dist="20000" dir="5400000" rotWithShape="0">
                    <a:srgbClr val="000000">
                      <a:alpha val="37999"/>
                    </a:srgbClr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21529191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1055440" y="380281"/>
            <a:ext cx="1008112" cy="7536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FFFF"/>
              </a:solidFill>
            </a:endParaRPr>
          </a:p>
        </p:txBody>
      </p:sp>
      <p:sp>
        <p:nvSpPr>
          <p:cNvPr id="11" name="Picture Placeholder 4"/>
          <p:cNvSpPr>
            <a:spLocks noGrp="1"/>
          </p:cNvSpPr>
          <p:nvPr>
            <p:ph type="pic" sz="quarter" idx="14"/>
          </p:nvPr>
        </p:nvSpPr>
        <p:spPr>
          <a:xfrm>
            <a:off x="0" y="1403624"/>
            <a:ext cx="12192000" cy="5193728"/>
          </a:xfrm>
          <a:prstGeom prst="rect">
            <a:avLst/>
          </a:prstGeom>
          <a:effectLst>
            <a:softEdge rad="31750"/>
          </a:effectLst>
        </p:spPr>
        <p:txBody>
          <a:bodyPr/>
          <a:lstStyle>
            <a:lvl1pPr algn="ctr">
              <a:defRPr/>
            </a:lvl1pPr>
          </a:lstStyle>
          <a:p>
            <a:r>
              <a:rPr lang="de-DE"/>
              <a:t>Bild durch Klicken auf Symbol hinzufügen</a:t>
            </a:r>
            <a:endParaRPr lang="en-GB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89D2D49A-B678-49DD-A6F9-08A7BB776F50}" type="slidenum">
              <a:rPr lang="en-GB" smtClean="0">
                <a:solidFill>
                  <a:srgbClr val="FFFFFF"/>
                </a:solidFill>
              </a:rPr>
              <a:pPr/>
              <a:t>‹Nr.›</a:t>
            </a:fld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13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1343472" y="340579"/>
            <a:ext cx="10153128" cy="692497"/>
          </a:xfrm>
          <a:prstGeom prst="rect">
            <a:avLst/>
          </a:prstGeom>
          <a:noFill/>
          <a:ln w="34925">
            <a:noFill/>
          </a:ln>
        </p:spPr>
        <p:txBody>
          <a:bodyPr vert="horz" wrap="square" lIns="0" tIns="0" rIns="0" bIns="0" anchor="ctr">
            <a:normAutofit/>
          </a:bodyPr>
          <a:lstStyle>
            <a:lvl1pPr marL="0" indent="0">
              <a:buNone/>
              <a:defRPr sz="4500" b="0" cap="all" spc="-140" baseline="0">
                <a:solidFill>
                  <a:schemeClr val="tx1"/>
                </a:solidFill>
                <a:latin typeface="Corbel"/>
                <a:cs typeface="Corbel"/>
              </a:defRPr>
            </a:lvl1pPr>
          </a:lstStyle>
          <a:p>
            <a:pPr lvl="0"/>
            <a:r>
              <a:rPr lang="nl-BE" dirty="0"/>
              <a:t>INSERT SLIDE TITLE HERE</a:t>
            </a:r>
          </a:p>
        </p:txBody>
      </p:sp>
      <p:cxnSp>
        <p:nvCxnSpPr>
          <p:cNvPr id="14" name="Straight Connector 13"/>
          <p:cNvCxnSpPr>
            <a:cxnSpLocks noChangeShapeType="1"/>
          </p:cNvCxnSpPr>
          <p:nvPr userDrawn="1"/>
        </p:nvCxnSpPr>
        <p:spPr bwMode="auto">
          <a:xfrm>
            <a:off x="1199456" y="351462"/>
            <a:ext cx="0" cy="753616"/>
          </a:xfrm>
          <a:prstGeom prst="line">
            <a:avLst/>
          </a:prstGeom>
          <a:noFill/>
          <a:ln w="38100">
            <a:solidFill>
              <a:srgbClr val="003478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40000" dist="20000" dir="5400000" rotWithShape="0">
                    <a:srgbClr val="000000">
                      <a:alpha val="37999"/>
                    </a:srgbClr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40214507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 descr="end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5"/>
            <a:ext cx="12192000" cy="6914233"/>
          </a:xfrm>
          <a:prstGeom prst="rect">
            <a:avLst/>
          </a:prstGeom>
        </p:spPr>
      </p:pic>
      <p:sp>
        <p:nvSpPr>
          <p:cNvPr id="4" name="Text Box 3"/>
          <p:cNvSpPr txBox="1">
            <a:spLocks noChangeArrowheads="1"/>
          </p:cNvSpPr>
          <p:nvPr userDrawn="1"/>
        </p:nvSpPr>
        <p:spPr bwMode="auto">
          <a:xfrm>
            <a:off x="6075993" y="1412776"/>
            <a:ext cx="6116015" cy="2592288"/>
          </a:xfrm>
          <a:prstGeom prst="rect">
            <a:avLst/>
          </a:prstGeom>
          <a:gradFill flip="none" rotWithShape="1">
            <a:gsLst>
              <a:gs pos="50000">
                <a:srgbClr val="FFFFFF">
                  <a:alpha val="84000"/>
                </a:srgbClr>
              </a:gs>
              <a:gs pos="0">
                <a:schemeClr val="bg1">
                  <a:alpha val="58000"/>
                </a:schemeClr>
              </a:gs>
              <a:gs pos="100000">
                <a:schemeClr val="bg1"/>
              </a:gs>
            </a:gsLst>
            <a:lin ang="0" scaled="1"/>
            <a:tileRect/>
          </a:gradFill>
          <a:ln>
            <a:noFill/>
          </a:ln>
          <a:effectLst/>
          <a:extLst/>
        </p:spPr>
        <p:txBody>
          <a:bodyPr rot="0" vert="horz" wrap="square" lIns="0" tIns="0" rIns="0" bIns="0" anchor="t" anchorCtr="0" upright="1">
            <a:normAutofit/>
          </a:bodyPr>
          <a:lstStyle/>
          <a:p>
            <a:pPr marL="533400" lvl="5"/>
            <a:endParaRPr lang="en-GB" sz="2000" dirty="0">
              <a:solidFill>
                <a:srgbClr val="000000"/>
              </a:solidFill>
              <a:latin typeface="Corbel"/>
              <a:cs typeface="Corbel"/>
            </a:endParaRPr>
          </a:p>
          <a:p>
            <a:pPr marL="533400" lvl="5"/>
            <a:r>
              <a:rPr lang="en-GB" sz="4500" dirty="0">
                <a:solidFill>
                  <a:srgbClr val="000000"/>
                </a:solidFill>
                <a:latin typeface="Corbel"/>
                <a:cs typeface="Corbel"/>
              </a:rPr>
              <a:t>Thank you for </a:t>
            </a:r>
            <a:br>
              <a:rPr lang="en-GB" sz="4500" dirty="0">
                <a:solidFill>
                  <a:srgbClr val="000000"/>
                </a:solidFill>
                <a:latin typeface="Corbel"/>
                <a:cs typeface="Corbel"/>
              </a:rPr>
            </a:br>
            <a:r>
              <a:rPr lang="en-GB" sz="4500" dirty="0">
                <a:solidFill>
                  <a:srgbClr val="000000"/>
                </a:solidFill>
                <a:latin typeface="Corbel"/>
                <a:cs typeface="Corbel"/>
              </a:rPr>
              <a:t>your attention</a:t>
            </a:r>
          </a:p>
          <a:p>
            <a:pPr marL="533400" lvl="5"/>
            <a:r>
              <a:rPr lang="nl-BE" sz="3600" dirty="0">
                <a:solidFill>
                  <a:srgbClr val="7F7F7F"/>
                </a:solidFill>
                <a:latin typeface="Corbel"/>
                <a:cs typeface="Corbel"/>
              </a:rPr>
              <a:t>www.acea.be</a:t>
            </a:r>
          </a:p>
          <a:p>
            <a:pPr marL="533400">
              <a:spcBef>
                <a:spcPct val="50000"/>
              </a:spcBef>
            </a:pPr>
            <a:endParaRPr lang="en-GB" sz="2000" cap="all" dirty="0">
              <a:solidFill>
                <a:srgbClr val="153771"/>
              </a:solidFill>
              <a:latin typeface="Corbel"/>
              <a:cs typeface="Corbel"/>
            </a:endParaRPr>
          </a:p>
        </p:txBody>
      </p:sp>
      <p:cxnSp>
        <p:nvCxnSpPr>
          <p:cNvPr id="5" name="Straight Connector 4"/>
          <p:cNvCxnSpPr>
            <a:cxnSpLocks noChangeShapeType="1"/>
          </p:cNvCxnSpPr>
          <p:nvPr userDrawn="1"/>
        </p:nvCxnSpPr>
        <p:spPr bwMode="auto">
          <a:xfrm>
            <a:off x="6399673" y="1857118"/>
            <a:ext cx="0" cy="1656184"/>
          </a:xfrm>
          <a:prstGeom prst="line">
            <a:avLst/>
          </a:prstGeom>
          <a:noFill/>
          <a:ln w="38100">
            <a:solidFill>
              <a:srgbClr val="15377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40000" dist="20000" dir="5400000" rotWithShape="0">
                    <a:srgbClr val="000000">
                      <a:alpha val="37999"/>
                    </a:srgbClr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19090083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D2D49A-B678-49DD-A6F9-08A7BB776F50}" type="slidenum">
              <a:rPr lang="en-GB" smtClean="0">
                <a:solidFill>
                  <a:srgbClr val="FFFFFF"/>
                </a:solidFill>
              </a:rPr>
              <a:pPr/>
              <a:t>‹Nr.›</a:t>
            </a:fld>
            <a:endParaRPr lang="en-GB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58769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Camper Va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hteck 10"/>
          <p:cNvSpPr/>
          <p:nvPr userDrawn="1"/>
        </p:nvSpPr>
        <p:spPr bwMode="black">
          <a:xfrm>
            <a:off x="1" y="0"/>
            <a:ext cx="12190451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 anchorCtr="0"/>
          <a:lstStyle/>
          <a:p>
            <a:pPr defTabSz="914271" fontAlgn="auto">
              <a:lnSpc>
                <a:spcPct val="108000"/>
              </a:lnSpc>
              <a:spcBef>
                <a:spcPts val="0"/>
              </a:spcBef>
              <a:spcAft>
                <a:spcPts val="1007"/>
              </a:spcAft>
            </a:pPr>
            <a:endParaRPr lang="en-US" sz="1999" dirty="0" smtClean="0">
              <a:solidFill>
                <a:prstClr val="white"/>
              </a:solidFill>
            </a:endParaRPr>
          </a:p>
        </p:txBody>
      </p:sp>
      <p:pic>
        <p:nvPicPr>
          <p:cNvPr id="12" name="Grafik 1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" y="503"/>
            <a:ext cx="12191747" cy="6857001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 bwMode="white">
          <a:xfrm>
            <a:off x="395081" y="3848402"/>
            <a:ext cx="8928000" cy="1044000"/>
          </a:xfrm>
        </p:spPr>
        <p:txBody>
          <a:bodyPr/>
          <a:lstStyle>
            <a:lvl1pPr>
              <a:lnSpc>
                <a:spcPts val="3997"/>
              </a:lnSpc>
              <a:defRPr sz="2999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 smtClean="0"/>
              <a:t>Presentation title 30 </a:t>
            </a:r>
            <a:r>
              <a:rPr lang="en-US" noProof="0" dirty="0" err="1" smtClean="0"/>
              <a:t>pt</a:t>
            </a:r>
            <a:r>
              <a:rPr lang="en-US" noProof="0" dirty="0" smtClean="0"/>
              <a:t> on one line.</a:t>
            </a:r>
            <a:br>
              <a:rPr lang="en-US" noProof="0" dirty="0" smtClean="0"/>
            </a:br>
            <a:r>
              <a:rPr lang="en-US" noProof="0" dirty="0" smtClean="0"/>
              <a:t>On two lines possible.</a:t>
            </a:r>
            <a:endParaRPr lang="en-US" noProof="0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 bwMode="white">
          <a:xfrm>
            <a:off x="395795" y="4932000"/>
            <a:ext cx="8928000" cy="756000"/>
          </a:xfrm>
        </p:spPr>
        <p:txBody>
          <a:bodyPr/>
          <a:lstStyle>
            <a:lvl1pPr marL="0" indent="0" algn="l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1499" baseline="0">
                <a:solidFill>
                  <a:schemeClr val="bg1"/>
                </a:solidFill>
                <a:latin typeface="+mn-lt"/>
              </a:defRPr>
            </a:lvl1pPr>
            <a:lvl2pPr marL="0" indent="0" algn="l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1499">
                <a:solidFill>
                  <a:schemeClr val="bg1"/>
                </a:solidFill>
                <a:latin typeface="+mn-lt"/>
              </a:defRPr>
            </a:lvl2pPr>
            <a:lvl3pPr marL="0" indent="0" algn="l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1499">
                <a:solidFill>
                  <a:schemeClr val="bg1"/>
                </a:solidFill>
                <a:latin typeface="+mn-lt"/>
              </a:defRPr>
            </a:lvl3pPr>
            <a:lvl4pPr marL="0" indent="0" algn="l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1499">
                <a:solidFill>
                  <a:schemeClr val="bg1"/>
                </a:solidFill>
                <a:latin typeface="+mn-lt"/>
              </a:defRPr>
            </a:lvl4pPr>
            <a:lvl5pPr marL="0" indent="0" algn="l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1499">
                <a:solidFill>
                  <a:schemeClr val="bg1"/>
                </a:solidFill>
                <a:latin typeface="+mn-lt"/>
              </a:defRPr>
            </a:lvl5pPr>
            <a:lvl6pPr marL="0" indent="0" algn="l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1499">
                <a:solidFill>
                  <a:schemeClr val="bg1"/>
                </a:solidFill>
                <a:latin typeface="+mn-lt"/>
              </a:defRPr>
            </a:lvl6pPr>
            <a:lvl7pPr marL="0" indent="0" algn="l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1499">
                <a:solidFill>
                  <a:schemeClr val="bg1"/>
                </a:solidFill>
                <a:latin typeface="+mn-lt"/>
              </a:defRPr>
            </a:lvl7pPr>
            <a:lvl8pPr marL="0" indent="0" algn="l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1499">
                <a:solidFill>
                  <a:schemeClr val="bg1"/>
                </a:solidFill>
                <a:latin typeface="+mn-lt"/>
              </a:defRPr>
            </a:lvl8pPr>
            <a:lvl9pPr marL="0" indent="0" algn="l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1499">
                <a:solidFill>
                  <a:schemeClr val="bg1"/>
                </a:solidFill>
                <a:latin typeface="+mn-lt"/>
              </a:defRPr>
            </a:lvl9pPr>
          </a:lstStyle>
          <a:p>
            <a:pPr lvl="0"/>
            <a:r>
              <a:rPr lang="en-US" noProof="0" dirty="0" smtClean="0"/>
              <a:t>Additional text for presentation 15 </a:t>
            </a:r>
            <a:r>
              <a:rPr lang="en-US" noProof="0" dirty="0" err="1" smtClean="0"/>
              <a:t>pt</a:t>
            </a:r>
            <a:r>
              <a:rPr lang="en-US" noProof="0" dirty="0" smtClean="0"/>
              <a:t> </a:t>
            </a:r>
            <a:br>
              <a:rPr lang="en-US" noProof="0" dirty="0" smtClean="0"/>
            </a:br>
            <a:r>
              <a:rPr lang="en-US" noProof="0" dirty="0" smtClean="0"/>
              <a:t>Speaker, department, place, date</a:t>
            </a:r>
          </a:p>
        </p:txBody>
      </p:sp>
      <p:sp>
        <p:nvSpPr>
          <p:cNvPr id="9" name="Bildplatzhalter 8"/>
          <p:cNvSpPr>
            <a:spLocks noGrp="1"/>
          </p:cNvSpPr>
          <p:nvPr>
            <p:ph type="pic" sz="quarter" idx="10" hasCustomPrompt="1"/>
          </p:nvPr>
        </p:nvSpPr>
        <p:spPr bwMode="gray">
          <a:xfrm>
            <a:off x="3" y="313201"/>
            <a:ext cx="12192000" cy="3405600"/>
          </a:xfrm>
          <a:solidFill>
            <a:schemeClr val="accent6"/>
          </a:solidFill>
        </p:spPr>
        <p:txBody>
          <a:bodyPr/>
          <a:lstStyle>
            <a:lvl1pPr algn="ctr">
              <a:lnSpc>
                <a:spcPct val="100000"/>
              </a:lnSpc>
              <a:spcAft>
                <a:spcPts val="0"/>
              </a:spcAft>
              <a:defRPr>
                <a:solidFill>
                  <a:schemeClr val="bg1"/>
                </a:solidFill>
              </a:defRPr>
            </a:lvl1pPr>
          </a:lstStyle>
          <a:p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>Insert image</a:t>
            </a:r>
            <a:endParaRPr lang="en-US" noProof="0" dirty="0"/>
          </a:p>
        </p:txBody>
      </p:sp>
      <p:sp>
        <p:nvSpPr>
          <p:cNvPr id="7" name="Textplatzhalter 3"/>
          <p:cNvSpPr>
            <a:spLocks noGrp="1"/>
          </p:cNvSpPr>
          <p:nvPr>
            <p:ph type="body" sz="quarter" idx="17" hasCustomPrompt="1"/>
          </p:nvPr>
        </p:nvSpPr>
        <p:spPr>
          <a:xfrm>
            <a:off x="6969577" y="0"/>
            <a:ext cx="935513" cy="306000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600" baseline="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dirty="0" smtClean="0"/>
              <a:t>                                             </a:t>
            </a:r>
          </a:p>
        </p:txBody>
      </p:sp>
      <p:sp>
        <p:nvSpPr>
          <p:cNvPr id="8" name="Textplatzhalter 3"/>
          <p:cNvSpPr>
            <a:spLocks noGrp="1"/>
          </p:cNvSpPr>
          <p:nvPr>
            <p:ph type="body" sz="quarter" idx="18" hasCustomPrompt="1"/>
          </p:nvPr>
        </p:nvSpPr>
        <p:spPr>
          <a:xfrm>
            <a:off x="7980645" y="0"/>
            <a:ext cx="1871027" cy="306000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600" baseline="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dirty="0" smtClean="0"/>
              <a:t>                                             </a:t>
            </a:r>
          </a:p>
        </p:txBody>
      </p:sp>
      <p:sp>
        <p:nvSpPr>
          <p:cNvPr id="10" name="Textplatzhalter 3"/>
          <p:cNvSpPr>
            <a:spLocks noGrp="1"/>
          </p:cNvSpPr>
          <p:nvPr>
            <p:ph type="body" sz="quarter" idx="19" hasCustomPrompt="1"/>
          </p:nvPr>
        </p:nvSpPr>
        <p:spPr>
          <a:xfrm>
            <a:off x="9923633" y="0"/>
            <a:ext cx="1871027" cy="306000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600" baseline="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dirty="0" smtClean="0"/>
              <a:t>                                             </a:t>
            </a:r>
          </a:p>
        </p:txBody>
      </p:sp>
      <p:pic>
        <p:nvPicPr>
          <p:cNvPr id="14" name="Entwurfsvorlagen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31308" y="-430988"/>
            <a:ext cx="1221703" cy="7451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Folie Wechsel/Zurücksetzen/Textebenen"/>
          <p:cNvSpPr txBox="1"/>
          <p:nvPr userDrawn="1"/>
        </p:nvSpPr>
        <p:spPr>
          <a:xfrm rot="10800000" flipH="1" flipV="1">
            <a:off x="-2086913" y="1547999"/>
            <a:ext cx="1978969" cy="1980000"/>
          </a:xfrm>
          <a:prstGeom prst="rect">
            <a:avLst/>
          </a:prstGeom>
          <a:noFill/>
          <a:ln w="12700">
            <a:noFill/>
          </a:ln>
        </p:spPr>
        <p:txBody>
          <a:bodyPr vert="horz" wrap="square" lIns="0" tIns="0" rIns="0" bIns="0" rtlCol="0" anchor="t" anchorCtr="0">
            <a:noAutofit/>
          </a:bodyPr>
          <a:lstStyle>
            <a:defPPr>
              <a:defRPr lang="de-DE"/>
            </a:defPPr>
            <a:lvl1pPr marL="0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21528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43056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64584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86112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07640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29168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50696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172224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en-US" sz="999" dirty="0" smtClean="0">
                <a:solidFill>
                  <a:srgbClr val="333333"/>
                </a:solidFill>
              </a:rPr>
              <a:t>Reset the slide back to its </a:t>
            </a:r>
          </a:p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en-US" sz="999" dirty="0" smtClean="0">
                <a:solidFill>
                  <a:srgbClr val="333333"/>
                </a:solidFill>
              </a:rPr>
              <a:t>original form via menu bar:</a:t>
            </a:r>
          </a:p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en-US" sz="999" dirty="0" smtClean="0">
                <a:solidFill>
                  <a:srgbClr val="333333"/>
                </a:solidFill>
              </a:rPr>
              <a:t>Home // Slides // Reset</a:t>
            </a:r>
          </a:p>
          <a:p>
            <a:pPr algn="r" fontAlgn="auto">
              <a:spcBef>
                <a:spcPts val="0"/>
              </a:spcBef>
              <a:spcAft>
                <a:spcPts val="0"/>
              </a:spcAft>
            </a:pPr>
            <a:endParaRPr lang="en-US" sz="999" dirty="0" smtClean="0">
              <a:solidFill>
                <a:srgbClr val="333333"/>
              </a:solidFill>
            </a:endParaRPr>
          </a:p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en-US" sz="999" dirty="0" smtClean="0">
                <a:solidFill>
                  <a:srgbClr val="333333"/>
                </a:solidFill>
              </a:rPr>
              <a:t>Change the slide layout </a:t>
            </a:r>
          </a:p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en-US" sz="999" dirty="0" smtClean="0">
                <a:solidFill>
                  <a:srgbClr val="333333"/>
                </a:solidFill>
              </a:rPr>
              <a:t>via menu bar:</a:t>
            </a:r>
          </a:p>
          <a:p>
            <a:pPr algn="r" defTabSz="91381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99" dirty="0" smtClean="0">
                <a:solidFill>
                  <a:srgbClr val="333333"/>
                </a:solidFill>
              </a:rPr>
              <a:t>Home // Slides // Layout</a:t>
            </a:r>
          </a:p>
          <a:p>
            <a:pPr algn="r" defTabSz="913814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999" dirty="0" smtClean="0">
              <a:solidFill>
                <a:srgbClr val="333333"/>
              </a:solidFill>
            </a:endParaRPr>
          </a:p>
          <a:p>
            <a:pPr algn="r" defTabSz="91381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99" dirty="0" smtClean="0">
                <a:solidFill>
                  <a:srgbClr val="333333"/>
                </a:solidFill>
              </a:rPr>
              <a:t>Change the text level</a:t>
            </a:r>
          </a:p>
          <a:p>
            <a:pPr algn="r" defTabSz="91381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99" dirty="0" smtClean="0">
                <a:solidFill>
                  <a:srgbClr val="333333"/>
                </a:solidFill>
              </a:rPr>
              <a:t>via menu bar: </a:t>
            </a:r>
            <a:br>
              <a:rPr lang="en-US" sz="999" dirty="0" smtClean="0">
                <a:solidFill>
                  <a:srgbClr val="333333"/>
                </a:solidFill>
              </a:rPr>
            </a:br>
            <a:r>
              <a:rPr lang="en-US" sz="999" dirty="0" smtClean="0">
                <a:solidFill>
                  <a:srgbClr val="333333"/>
                </a:solidFill>
              </a:rPr>
              <a:t>Home // Paragraph // Increase/</a:t>
            </a:r>
          </a:p>
          <a:p>
            <a:pPr algn="r" defTabSz="91381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99" dirty="0" smtClean="0">
                <a:solidFill>
                  <a:srgbClr val="333333"/>
                </a:solidFill>
              </a:rPr>
              <a:t>Decrease List Level</a:t>
            </a:r>
          </a:p>
        </p:txBody>
      </p:sp>
      <p:sp>
        <p:nvSpPr>
          <p:cNvPr id="19" name="Design wechsel"/>
          <p:cNvSpPr txBox="1"/>
          <p:nvPr userDrawn="1"/>
        </p:nvSpPr>
        <p:spPr>
          <a:xfrm rot="10800000" flipH="1" flipV="1">
            <a:off x="-2086913" y="403199"/>
            <a:ext cx="1978969" cy="900000"/>
          </a:xfrm>
          <a:prstGeom prst="rect">
            <a:avLst/>
          </a:prstGeom>
          <a:noFill/>
          <a:ln w="12700">
            <a:noFill/>
          </a:ln>
        </p:spPr>
        <p:txBody>
          <a:bodyPr vert="horz" wrap="square" lIns="0" tIns="0" rIns="0" bIns="0" rtlCol="0" anchor="t" anchorCtr="0">
            <a:no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en-US" sz="999" dirty="0" smtClean="0">
                <a:solidFill>
                  <a:srgbClr val="333333"/>
                </a:solidFill>
              </a:rPr>
              <a:t>Alternating between white and black slide layouts via menu bar: </a:t>
            </a:r>
            <a:br>
              <a:rPr lang="en-US" sz="999" dirty="0" smtClean="0">
                <a:solidFill>
                  <a:srgbClr val="333333"/>
                </a:solidFill>
              </a:rPr>
            </a:br>
            <a:r>
              <a:rPr lang="en-US" sz="999" dirty="0" smtClean="0">
                <a:solidFill>
                  <a:srgbClr val="333333"/>
                </a:solidFill>
              </a:rPr>
              <a:t>Design // Themes</a:t>
            </a:r>
          </a:p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en-US" sz="999" dirty="0" smtClean="0">
                <a:solidFill>
                  <a:srgbClr val="333333"/>
                </a:solidFill>
              </a:rPr>
              <a:t>(Right click: </a:t>
            </a:r>
            <a:r>
              <a:rPr lang="en-US" sz="999" i="1" dirty="0" smtClean="0">
                <a:solidFill>
                  <a:srgbClr val="333333"/>
                </a:solidFill>
              </a:rPr>
              <a:t>Apply to All Slides </a:t>
            </a:r>
            <a:r>
              <a:rPr lang="en-US" sz="999" dirty="0" smtClean="0">
                <a:solidFill>
                  <a:srgbClr val="333333"/>
                </a:solidFill>
              </a:rPr>
              <a:t>or </a:t>
            </a:r>
            <a:br>
              <a:rPr lang="en-US" sz="999" dirty="0" smtClean="0">
                <a:solidFill>
                  <a:srgbClr val="333333"/>
                </a:solidFill>
              </a:rPr>
            </a:br>
            <a:r>
              <a:rPr lang="en-US" sz="999" i="1" dirty="0" smtClean="0">
                <a:solidFill>
                  <a:srgbClr val="333333"/>
                </a:solidFill>
              </a:rPr>
              <a:t>Apply to Selected Slide</a:t>
            </a:r>
            <a:r>
              <a:rPr lang="en-US" sz="999" dirty="0" smtClean="0">
                <a:solidFill>
                  <a:srgbClr val="333333"/>
                </a:solidFill>
              </a:rPr>
              <a:t>)</a:t>
            </a:r>
          </a:p>
        </p:txBody>
      </p:sp>
      <p:pic>
        <p:nvPicPr>
          <p:cNvPr id="20" name="Listenebene erhöhen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44812" y="3563999"/>
            <a:ext cx="635207" cy="32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Listenebene verringern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44812" y="4031999"/>
            <a:ext cx="635207" cy="32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Text // Listenebene erhöhen"/>
          <p:cNvSpPr txBox="1"/>
          <p:nvPr userDrawn="1"/>
        </p:nvSpPr>
        <p:spPr>
          <a:xfrm>
            <a:off x="-1547193" y="3563999"/>
            <a:ext cx="719625" cy="32400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r" defTabSz="91381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99" dirty="0" smtClean="0">
                <a:solidFill>
                  <a:srgbClr val="333333"/>
                </a:solidFill>
                <a:latin typeface="CorpoS"/>
                <a:cs typeface="+mn-cs"/>
              </a:rPr>
              <a:t>Increase</a:t>
            </a:r>
          </a:p>
          <a:p>
            <a:pPr algn="r" defTabSz="91381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99" dirty="0" smtClean="0">
                <a:solidFill>
                  <a:srgbClr val="333333"/>
                </a:solidFill>
                <a:latin typeface="CorpoS"/>
                <a:cs typeface="+mn-cs"/>
              </a:rPr>
              <a:t>List Level</a:t>
            </a:r>
          </a:p>
        </p:txBody>
      </p:sp>
      <p:sp>
        <p:nvSpPr>
          <p:cNvPr id="23" name="Text // Listenebene verringern"/>
          <p:cNvSpPr txBox="1"/>
          <p:nvPr userDrawn="1"/>
        </p:nvSpPr>
        <p:spPr>
          <a:xfrm>
            <a:off x="-1547193" y="4031999"/>
            <a:ext cx="719625" cy="32400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r" defTabSz="91381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99" dirty="0" smtClean="0">
                <a:solidFill>
                  <a:srgbClr val="333333"/>
                </a:solidFill>
                <a:latin typeface="CorpoS"/>
                <a:cs typeface="+mn-cs"/>
              </a:rPr>
              <a:t>Decrease </a:t>
            </a:r>
          </a:p>
          <a:p>
            <a:pPr algn="r" defTabSz="91381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99" dirty="0" smtClean="0">
                <a:solidFill>
                  <a:srgbClr val="333333"/>
                </a:solidFill>
                <a:latin typeface="CorpoS"/>
                <a:cs typeface="+mn-cs"/>
              </a:rPr>
              <a:t>List Level</a:t>
            </a:r>
          </a:p>
        </p:txBody>
      </p:sp>
      <p:sp>
        <p:nvSpPr>
          <p:cNvPr id="24" name="Hilfslinien"/>
          <p:cNvSpPr txBox="1"/>
          <p:nvPr userDrawn="1"/>
        </p:nvSpPr>
        <p:spPr>
          <a:xfrm rot="10800000" flipH="1" flipV="1">
            <a:off x="432557" y="-468001"/>
            <a:ext cx="3288423" cy="360000"/>
          </a:xfrm>
          <a:prstGeom prst="rect">
            <a:avLst/>
          </a:prstGeom>
          <a:noFill/>
          <a:ln w="12700">
            <a:noFill/>
          </a:ln>
        </p:spPr>
        <p:txBody>
          <a:bodyPr vert="horz" wrap="square" lIns="0" tIns="0" rIns="0" bIns="0" rtlCol="0" anchor="b" anchorCtr="0">
            <a:noAutofit/>
          </a:bodyPr>
          <a:lstStyle>
            <a:defPPr>
              <a:defRPr lang="de-DE"/>
            </a:defPPr>
            <a:lvl1pPr marL="0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21528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43056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64584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86112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07640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29168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50696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172224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1042388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99" dirty="0" smtClean="0">
                <a:solidFill>
                  <a:srgbClr val="333333"/>
                </a:solidFill>
              </a:rPr>
              <a:t>Show guides via menu bar: View // Show // tick Guides</a:t>
            </a:r>
          </a:p>
        </p:txBody>
      </p:sp>
      <p:sp>
        <p:nvSpPr>
          <p:cNvPr id="25" name="Hilfslinien"/>
          <p:cNvSpPr txBox="1"/>
          <p:nvPr userDrawn="1"/>
        </p:nvSpPr>
        <p:spPr>
          <a:xfrm rot="10800000" flipH="1" flipV="1">
            <a:off x="7103589" y="-468000"/>
            <a:ext cx="4678083" cy="360000"/>
          </a:xfrm>
          <a:prstGeom prst="rect">
            <a:avLst/>
          </a:prstGeom>
          <a:noFill/>
          <a:ln w="12700">
            <a:noFill/>
          </a:ln>
        </p:spPr>
        <p:txBody>
          <a:bodyPr vert="horz" wrap="square" lIns="0" tIns="0" rIns="0" bIns="0" rtlCol="0" anchor="b" anchorCtr="0">
            <a:noAutofit/>
          </a:bodyPr>
          <a:lstStyle>
            <a:defPPr>
              <a:defRPr lang="de-DE"/>
            </a:defPPr>
            <a:lvl1pPr marL="0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21528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43056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64584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86112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07640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29168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50696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172224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1042388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99" dirty="0" smtClean="0">
                <a:solidFill>
                  <a:srgbClr val="333333"/>
                </a:solidFill>
              </a:rPr>
              <a:t>Reserved areas for stamps and icons</a:t>
            </a:r>
          </a:p>
        </p:txBody>
      </p:sp>
    </p:spTree>
    <p:extLst>
      <p:ext uri="{BB962C8B-B14F-4D97-AF65-F5344CB8AC3E}">
        <p14:creationId xmlns:p14="http://schemas.microsoft.com/office/powerpoint/2010/main" val="34513346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. Titel Tex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Regieanweisungen"/>
          <p:cNvGrpSpPr/>
          <p:nvPr userDrawn="1"/>
        </p:nvGrpSpPr>
        <p:grpSpPr>
          <a:xfrm>
            <a:off x="-2086912" y="-467892"/>
            <a:ext cx="13647691" cy="7792196"/>
            <a:chOff x="-2088000" y="-468000"/>
            <a:chExt cx="13654799" cy="7794000"/>
          </a:xfrm>
        </p:grpSpPr>
        <p:sp>
          <p:nvSpPr>
            <p:cNvPr id="18" name="Hilfslinien"/>
            <p:cNvSpPr txBox="1"/>
            <p:nvPr userDrawn="1"/>
          </p:nvSpPr>
          <p:spPr>
            <a:xfrm rot="10800000" flipH="1" flipV="1">
              <a:off x="630445" y="-468000"/>
              <a:ext cx="10936354" cy="360000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square" lIns="0" tIns="0" rIns="0" bIns="0" rtlCol="0" anchor="b" anchorCtr="0">
              <a:noAutofit/>
            </a:bodyPr>
            <a:lstStyle>
              <a:defPPr>
                <a:defRPr lang="de-DE"/>
              </a:defPPr>
              <a:lvl1pPr marL="0" algn="l" defTabSz="91427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35" algn="l" defTabSz="91427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71" algn="l" defTabSz="91427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06" algn="l" defTabSz="91427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42" algn="l" defTabSz="91427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678" algn="l" defTabSz="91427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14" algn="l" defTabSz="91427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199949" algn="l" defTabSz="91427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085" algn="l" defTabSz="91427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1042262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de-DE" sz="1100" dirty="0" smtClean="0">
                  <a:solidFill>
                    <a:srgbClr val="444444"/>
                  </a:solidFill>
                </a:rPr>
                <a:t>Hilfslinien anzeigen über Menu: Ansicht // Anzeigen // Haken bei Führungslinien setzen</a:t>
              </a:r>
            </a:p>
          </p:txBody>
        </p:sp>
        <p:sp>
          <p:nvSpPr>
            <p:cNvPr id="19" name="Fußzeile"/>
            <p:cNvSpPr txBox="1"/>
            <p:nvPr userDrawn="1"/>
          </p:nvSpPr>
          <p:spPr>
            <a:xfrm rot="10800000" flipH="1" flipV="1">
              <a:off x="2879999" y="6966000"/>
              <a:ext cx="8125200" cy="360000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square" lIns="0" tIns="0" rIns="0" bIns="0" rtlCol="0" anchor="t" anchorCtr="0">
              <a:noAutofit/>
            </a:bodyPr>
            <a:lstStyle>
              <a:defPPr>
                <a:defRPr lang="de-DE"/>
              </a:defPPr>
              <a:lvl1pPr marL="0" algn="l" defTabSz="91427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35" algn="l" defTabSz="91427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71" algn="l" defTabSz="91427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06" algn="l" defTabSz="91427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42" algn="l" defTabSz="91427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678" algn="l" defTabSz="91427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14" algn="l" defTabSz="91427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199949" algn="l" defTabSz="91427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085" algn="l" defTabSz="91427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 defTabSz="1042262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de-DE" sz="1100" dirty="0" smtClean="0">
                  <a:solidFill>
                    <a:srgbClr val="444444"/>
                  </a:solidFill>
                </a:rPr>
                <a:t>Fußzeile pro Folie oder für alle/mehrere anpassen über Menü: Einfügen // Text // Kopf- und Fußzeile</a:t>
              </a:r>
            </a:p>
          </p:txBody>
        </p:sp>
        <p:grpSp>
          <p:nvGrpSpPr>
            <p:cNvPr id="20" name="Hinweise links"/>
            <p:cNvGrpSpPr/>
            <p:nvPr userDrawn="1"/>
          </p:nvGrpSpPr>
          <p:grpSpPr>
            <a:xfrm>
              <a:off x="-2088000" y="0"/>
              <a:ext cx="1980000" cy="3528000"/>
              <a:chOff x="-2088000" y="0"/>
              <a:chExt cx="1980000" cy="3528000"/>
            </a:xfrm>
          </p:grpSpPr>
          <p:sp>
            <p:nvSpPr>
              <p:cNvPr id="21" name="Folie Wechsel/Zurücksetzen/Textebenen"/>
              <p:cNvSpPr txBox="1"/>
              <p:nvPr userDrawn="1"/>
            </p:nvSpPr>
            <p:spPr>
              <a:xfrm rot="10800000" flipH="1" flipV="1">
                <a:off x="-2088000" y="0"/>
                <a:ext cx="1980000" cy="3528000"/>
              </a:xfrm>
              <a:prstGeom prst="rect">
                <a:avLst/>
              </a:prstGeom>
              <a:noFill/>
              <a:ln w="12700">
                <a:noFill/>
              </a:ln>
            </p:spPr>
            <p:txBody>
              <a:bodyPr vert="horz" wrap="square" lIns="0" tIns="0" rIns="0" bIns="0" rtlCol="0" anchor="t" anchorCtr="0">
                <a:noAutofit/>
              </a:bodyPr>
              <a:lstStyle>
                <a:defPPr>
                  <a:defRPr lang="de-DE"/>
                </a:defPPr>
                <a:lvl1pPr marL="0" algn="l" defTabSz="914271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135" algn="l" defTabSz="914271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271" algn="l" defTabSz="914271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406" algn="l" defTabSz="914271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542" algn="l" defTabSz="914271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5678" algn="l" defTabSz="914271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2814" algn="l" defTabSz="914271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199949" algn="l" defTabSz="914271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085" algn="l" defTabSz="914271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r" fontAlgn="auto">
                  <a:spcBef>
                    <a:spcPts val="0"/>
                  </a:spcBef>
                  <a:spcAft>
                    <a:spcPts val="0"/>
                  </a:spcAft>
                </a:pPr>
                <a:r>
                  <a:rPr lang="de-DE" sz="1100" dirty="0" smtClean="0">
                    <a:solidFill>
                      <a:srgbClr val="444444"/>
                    </a:solidFill>
                  </a:rPr>
                  <a:t>Folie in Ursprungsform </a:t>
                </a:r>
              </a:p>
              <a:p>
                <a:pPr algn="r" fontAlgn="auto">
                  <a:spcBef>
                    <a:spcPts val="0"/>
                  </a:spcBef>
                  <a:spcAft>
                    <a:spcPts val="0"/>
                  </a:spcAft>
                </a:pPr>
                <a:r>
                  <a:rPr lang="de-DE" sz="1100" dirty="0" smtClean="0">
                    <a:solidFill>
                      <a:srgbClr val="444444"/>
                    </a:solidFill>
                  </a:rPr>
                  <a:t>bringen über Menu:</a:t>
                </a:r>
              </a:p>
              <a:p>
                <a:pPr algn="r" fontAlgn="auto">
                  <a:spcBef>
                    <a:spcPts val="0"/>
                  </a:spcBef>
                  <a:spcAft>
                    <a:spcPts val="0"/>
                  </a:spcAft>
                </a:pPr>
                <a:r>
                  <a:rPr lang="de-DE" sz="1100" dirty="0" smtClean="0">
                    <a:solidFill>
                      <a:srgbClr val="444444"/>
                    </a:solidFill>
                  </a:rPr>
                  <a:t>Start // Folien // Zurücksetzen</a:t>
                </a:r>
              </a:p>
              <a:p>
                <a:pPr algn="r" fontAlgn="auto">
                  <a:spcBef>
                    <a:spcPts val="0"/>
                  </a:spcBef>
                  <a:spcAft>
                    <a:spcPts val="0"/>
                  </a:spcAft>
                </a:pPr>
                <a:endParaRPr lang="de-DE" sz="1100" dirty="0" smtClean="0">
                  <a:solidFill>
                    <a:srgbClr val="444444"/>
                  </a:solidFill>
                </a:endParaRPr>
              </a:p>
              <a:p>
                <a:pPr algn="r" fontAlgn="auto">
                  <a:spcBef>
                    <a:spcPts val="0"/>
                  </a:spcBef>
                  <a:spcAft>
                    <a:spcPts val="0"/>
                  </a:spcAft>
                </a:pPr>
                <a:r>
                  <a:rPr lang="de-DE" sz="1100" dirty="0" smtClean="0">
                    <a:solidFill>
                      <a:srgbClr val="444444"/>
                    </a:solidFill>
                  </a:rPr>
                  <a:t>Wechsel des Folienlayouts </a:t>
                </a:r>
                <a:br>
                  <a:rPr lang="de-DE" sz="1100" dirty="0" smtClean="0">
                    <a:solidFill>
                      <a:srgbClr val="444444"/>
                    </a:solidFill>
                  </a:rPr>
                </a:br>
                <a:r>
                  <a:rPr lang="de-DE" sz="1100" dirty="0" smtClean="0">
                    <a:solidFill>
                      <a:srgbClr val="444444"/>
                    </a:solidFill>
                  </a:rPr>
                  <a:t>im Menü über:</a:t>
                </a:r>
              </a:p>
              <a:p>
                <a:pPr algn="r" defTabSz="913704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de-DE" sz="1100" dirty="0" smtClean="0">
                    <a:solidFill>
                      <a:srgbClr val="444444"/>
                    </a:solidFill>
                  </a:rPr>
                  <a:t>Start // Folien // Layout</a:t>
                </a:r>
              </a:p>
              <a:p>
                <a:pPr algn="r" defTabSz="913704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e-DE" sz="1100" dirty="0" smtClean="0">
                  <a:solidFill>
                    <a:srgbClr val="444444"/>
                  </a:solidFill>
                </a:endParaRPr>
              </a:p>
              <a:p>
                <a:pPr algn="r" defTabSz="913704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de-DE" sz="1100" dirty="0" smtClean="0">
                    <a:solidFill>
                      <a:srgbClr val="444444"/>
                    </a:solidFill>
                  </a:rPr>
                  <a:t>Wechsel der Textebene</a:t>
                </a:r>
              </a:p>
              <a:p>
                <a:pPr algn="r" defTabSz="913704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de-DE" sz="1100" dirty="0" smtClean="0">
                    <a:solidFill>
                      <a:srgbClr val="444444"/>
                    </a:solidFill>
                  </a:rPr>
                  <a:t>im Menü über: </a:t>
                </a:r>
                <a:br>
                  <a:rPr lang="de-DE" sz="1100" dirty="0" smtClean="0">
                    <a:solidFill>
                      <a:srgbClr val="444444"/>
                    </a:solidFill>
                  </a:rPr>
                </a:br>
                <a:r>
                  <a:rPr lang="de-DE" sz="1100" dirty="0" smtClean="0">
                    <a:solidFill>
                      <a:srgbClr val="444444"/>
                    </a:solidFill>
                  </a:rPr>
                  <a:t>Start // Absatz // Listenebene erhöhen/verringern</a:t>
                </a:r>
              </a:p>
            </p:txBody>
          </p:sp>
          <p:grpSp>
            <p:nvGrpSpPr>
              <p:cNvPr id="22" name="Listenebenen"/>
              <p:cNvGrpSpPr/>
              <p:nvPr userDrawn="1"/>
            </p:nvGrpSpPr>
            <p:grpSpPr>
              <a:xfrm>
                <a:off x="-1692000" y="2232000"/>
                <a:ext cx="1548000" cy="792000"/>
                <a:chOff x="-1692000" y="2160000"/>
                <a:chExt cx="1548000" cy="792000"/>
              </a:xfrm>
            </p:grpSpPr>
            <p:sp>
              <p:nvSpPr>
                <p:cNvPr id="23" name="Text // Listenebene erhöhen"/>
                <p:cNvSpPr txBox="1"/>
                <p:nvPr userDrawn="1"/>
              </p:nvSpPr>
              <p:spPr>
                <a:xfrm>
                  <a:off x="-1692000" y="2160000"/>
                  <a:ext cx="720000" cy="324000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noAutofit/>
                </a:bodyPr>
                <a:lstStyle>
                  <a:defPPr>
                    <a:defRPr lang="de-DE"/>
                  </a:defPPr>
                  <a:lvl1pPr marL="0" algn="l" defTabSz="914271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135" algn="l" defTabSz="914271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271" algn="l" defTabSz="914271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406" algn="l" defTabSz="914271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542" algn="l" defTabSz="914271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5678" algn="l" defTabSz="914271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2814" algn="l" defTabSz="914271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199949" algn="l" defTabSz="914271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085" algn="l" defTabSz="914271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r" defTabSz="913704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de-DE" sz="1000" dirty="0" smtClean="0">
                      <a:solidFill>
                        <a:srgbClr val="444444"/>
                      </a:solidFill>
                    </a:rPr>
                    <a:t>Listenebene erhöhen</a:t>
                  </a:r>
                </a:p>
              </p:txBody>
            </p:sp>
            <p:sp>
              <p:nvSpPr>
                <p:cNvPr id="24" name="Text // Listenebene verringern"/>
                <p:cNvSpPr txBox="1"/>
                <p:nvPr userDrawn="1"/>
              </p:nvSpPr>
              <p:spPr>
                <a:xfrm>
                  <a:off x="-1692000" y="2628000"/>
                  <a:ext cx="720000" cy="324000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noAutofit/>
                </a:bodyPr>
                <a:lstStyle>
                  <a:defPPr>
                    <a:defRPr lang="de-DE"/>
                  </a:defPPr>
                  <a:lvl1pPr marL="0" algn="l" defTabSz="914271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135" algn="l" defTabSz="914271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271" algn="l" defTabSz="914271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406" algn="l" defTabSz="914271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542" algn="l" defTabSz="914271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5678" algn="l" defTabSz="914271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2814" algn="l" defTabSz="914271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199949" algn="l" defTabSz="914271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085" algn="l" defTabSz="914271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r" defTabSz="913704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de-DE" sz="1000" dirty="0" smtClean="0">
                      <a:solidFill>
                        <a:srgbClr val="444444"/>
                      </a:solidFill>
                    </a:rPr>
                    <a:t>Listenebene verringern</a:t>
                  </a:r>
                </a:p>
              </p:txBody>
            </p:sp>
            <p:pic>
              <p:nvPicPr>
                <p:cNvPr id="25" name="Listenebene erhöhen"/>
                <p:cNvPicPr>
                  <a:picLocks noChangeAspect="1"/>
                </p:cNvPicPr>
                <p:nvPr userDrawn="1"/>
              </p:nvPicPr>
              <p:blipFill>
                <a:blip r:embed="rId3"/>
                <a:stretch>
                  <a:fillRect/>
                </a:stretch>
              </p:blipFill>
              <p:spPr>
                <a:xfrm>
                  <a:off x="-900000" y="2160000"/>
                  <a:ext cx="756000" cy="324000"/>
                </a:xfrm>
                <a:prstGeom prst="rect">
                  <a:avLst/>
                </a:prstGeom>
              </p:spPr>
            </p:pic>
            <p:pic>
              <p:nvPicPr>
                <p:cNvPr id="26" name="Listenebene verringern"/>
                <p:cNvPicPr>
                  <a:picLocks noChangeAspect="1"/>
                </p:cNvPicPr>
                <p:nvPr userDrawn="1"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-900000" y="2628000"/>
                  <a:ext cx="756000" cy="322369"/>
                </a:xfrm>
                <a:prstGeom prst="rect">
                  <a:avLst/>
                </a:prstGeom>
              </p:spPr>
            </p:pic>
          </p:grpSp>
        </p:grpSp>
      </p:grp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29672" y="5121041"/>
            <a:ext cx="10930832" cy="1025922"/>
          </a:xfrm>
        </p:spPr>
        <p:txBody>
          <a:bodyPr wrap="square" anchor="b" anchorCtr="0">
            <a:spAutoFit/>
          </a:bodyPr>
          <a:lstStyle>
            <a:lvl1pPr>
              <a:defRPr baseline="0"/>
            </a:lvl1pPr>
          </a:lstStyle>
          <a:p>
            <a:r>
              <a:rPr lang="de-DE" dirty="0" smtClean="0"/>
              <a:t>Name des Vortragenden: </a:t>
            </a:r>
            <a:r>
              <a:rPr lang="de-DE" noProof="0" dirty="0" smtClean="0"/>
              <a:t>CorpoS </a:t>
            </a:r>
            <a:r>
              <a:rPr lang="de-DE" dirty="0" smtClean="0"/>
              <a:t>(Textkörper) 35 pt.</a:t>
            </a:r>
            <a:br>
              <a:rPr lang="de-DE" dirty="0" smtClean="0"/>
            </a:br>
            <a:r>
              <a:rPr lang="de-DE" dirty="0" smtClean="0"/>
              <a:t>Präsentationstitel in zwei Zeilen Text, </a:t>
            </a:r>
            <a:r>
              <a:rPr lang="de-DE" dirty="0" err="1" smtClean="0"/>
              <a:t>dd</a:t>
            </a:r>
            <a:r>
              <a:rPr lang="de-DE" dirty="0" smtClean="0"/>
              <a:t>. </a:t>
            </a:r>
            <a:r>
              <a:rPr lang="de-DE" dirty="0" err="1" smtClean="0"/>
              <a:t>mmmm</a:t>
            </a:r>
            <a:r>
              <a:rPr lang="de-DE" dirty="0" smtClean="0"/>
              <a:t> </a:t>
            </a:r>
            <a:r>
              <a:rPr lang="de-DE" dirty="0" err="1" smtClean="0"/>
              <a:t>yyyy</a:t>
            </a:r>
            <a:endParaRPr lang="de-DE" dirty="0"/>
          </a:p>
        </p:txBody>
      </p:sp>
      <p:pic>
        <p:nvPicPr>
          <p:cNvPr id="29" name="Wortmarke DAIMLER" descr="Daimler_RGB_100mm.png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9674" y="790853"/>
            <a:ext cx="3418220" cy="4627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9084643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3873" userDrawn="1">
          <p15:clr>
            <a:srgbClr val="FBAE40"/>
          </p15:clr>
        </p15:guide>
      </p15:sldGuideLst>
    </p:ext>
  </p:extLst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. Titel Tex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Regieanweisungen"/>
          <p:cNvGrpSpPr/>
          <p:nvPr userDrawn="1"/>
        </p:nvGrpSpPr>
        <p:grpSpPr>
          <a:xfrm>
            <a:off x="-2086912" y="-467892"/>
            <a:ext cx="13647691" cy="7792196"/>
            <a:chOff x="-2088000" y="-468000"/>
            <a:chExt cx="13654799" cy="7794000"/>
          </a:xfrm>
        </p:grpSpPr>
        <p:sp>
          <p:nvSpPr>
            <p:cNvPr id="18" name="Hilfslinien"/>
            <p:cNvSpPr txBox="1"/>
            <p:nvPr userDrawn="1"/>
          </p:nvSpPr>
          <p:spPr>
            <a:xfrm rot="10800000" flipH="1" flipV="1">
              <a:off x="630445" y="-468000"/>
              <a:ext cx="10936354" cy="360000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square" lIns="0" tIns="0" rIns="0" bIns="0" rtlCol="0" anchor="b" anchorCtr="0">
              <a:noAutofit/>
            </a:bodyPr>
            <a:lstStyle>
              <a:defPPr>
                <a:defRPr lang="de-DE"/>
              </a:defPPr>
              <a:lvl1pPr marL="0" algn="l" defTabSz="91427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35" algn="l" defTabSz="91427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71" algn="l" defTabSz="91427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06" algn="l" defTabSz="91427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42" algn="l" defTabSz="91427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678" algn="l" defTabSz="91427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14" algn="l" defTabSz="91427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199949" algn="l" defTabSz="91427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085" algn="l" defTabSz="91427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1042262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de-DE" sz="1100" dirty="0" smtClean="0">
                  <a:solidFill>
                    <a:srgbClr val="444444"/>
                  </a:solidFill>
                </a:rPr>
                <a:t>Hilfslinien anzeigen über Menu: Ansicht // Anzeigen // Haken bei Führungslinien setzen</a:t>
              </a:r>
            </a:p>
          </p:txBody>
        </p:sp>
        <p:sp>
          <p:nvSpPr>
            <p:cNvPr id="19" name="Fußzeile"/>
            <p:cNvSpPr txBox="1"/>
            <p:nvPr userDrawn="1"/>
          </p:nvSpPr>
          <p:spPr>
            <a:xfrm rot="10800000" flipH="1" flipV="1">
              <a:off x="2879999" y="6966000"/>
              <a:ext cx="8125200" cy="360000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square" lIns="0" tIns="0" rIns="0" bIns="0" rtlCol="0" anchor="t" anchorCtr="0">
              <a:noAutofit/>
            </a:bodyPr>
            <a:lstStyle>
              <a:defPPr>
                <a:defRPr lang="de-DE"/>
              </a:defPPr>
              <a:lvl1pPr marL="0" algn="l" defTabSz="91427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35" algn="l" defTabSz="91427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71" algn="l" defTabSz="91427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06" algn="l" defTabSz="91427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42" algn="l" defTabSz="91427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678" algn="l" defTabSz="91427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14" algn="l" defTabSz="91427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199949" algn="l" defTabSz="91427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085" algn="l" defTabSz="91427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 defTabSz="1042262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de-DE" sz="1100" dirty="0" smtClean="0">
                  <a:solidFill>
                    <a:srgbClr val="444444"/>
                  </a:solidFill>
                </a:rPr>
                <a:t>Fußzeile pro Folie oder für alle/mehrere anpassen über Menü: Einfügen // Text // Kopf- und Fußzeile</a:t>
              </a:r>
            </a:p>
          </p:txBody>
        </p:sp>
        <p:grpSp>
          <p:nvGrpSpPr>
            <p:cNvPr id="20" name="Hinweise links"/>
            <p:cNvGrpSpPr/>
            <p:nvPr userDrawn="1"/>
          </p:nvGrpSpPr>
          <p:grpSpPr>
            <a:xfrm>
              <a:off x="-2088000" y="0"/>
              <a:ext cx="1980000" cy="3528000"/>
              <a:chOff x="-2088000" y="0"/>
              <a:chExt cx="1980000" cy="3528000"/>
            </a:xfrm>
          </p:grpSpPr>
          <p:sp>
            <p:nvSpPr>
              <p:cNvPr id="21" name="Folie Wechsel/Zurücksetzen/Textebenen"/>
              <p:cNvSpPr txBox="1"/>
              <p:nvPr userDrawn="1"/>
            </p:nvSpPr>
            <p:spPr>
              <a:xfrm rot="10800000" flipH="1" flipV="1">
                <a:off x="-2088000" y="0"/>
                <a:ext cx="1980000" cy="3528000"/>
              </a:xfrm>
              <a:prstGeom prst="rect">
                <a:avLst/>
              </a:prstGeom>
              <a:noFill/>
              <a:ln w="12700">
                <a:noFill/>
              </a:ln>
            </p:spPr>
            <p:txBody>
              <a:bodyPr vert="horz" wrap="square" lIns="0" tIns="0" rIns="0" bIns="0" rtlCol="0" anchor="t" anchorCtr="0">
                <a:noAutofit/>
              </a:bodyPr>
              <a:lstStyle>
                <a:defPPr>
                  <a:defRPr lang="de-DE"/>
                </a:defPPr>
                <a:lvl1pPr marL="0" algn="l" defTabSz="914271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135" algn="l" defTabSz="914271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271" algn="l" defTabSz="914271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406" algn="l" defTabSz="914271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542" algn="l" defTabSz="914271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5678" algn="l" defTabSz="914271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2814" algn="l" defTabSz="914271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199949" algn="l" defTabSz="914271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085" algn="l" defTabSz="914271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r" fontAlgn="auto">
                  <a:spcBef>
                    <a:spcPts val="0"/>
                  </a:spcBef>
                  <a:spcAft>
                    <a:spcPts val="0"/>
                  </a:spcAft>
                </a:pPr>
                <a:r>
                  <a:rPr lang="de-DE" sz="1100" dirty="0" smtClean="0">
                    <a:solidFill>
                      <a:srgbClr val="444444"/>
                    </a:solidFill>
                  </a:rPr>
                  <a:t>Folie in Ursprungsform </a:t>
                </a:r>
              </a:p>
              <a:p>
                <a:pPr algn="r" fontAlgn="auto">
                  <a:spcBef>
                    <a:spcPts val="0"/>
                  </a:spcBef>
                  <a:spcAft>
                    <a:spcPts val="0"/>
                  </a:spcAft>
                </a:pPr>
                <a:r>
                  <a:rPr lang="de-DE" sz="1100" dirty="0" smtClean="0">
                    <a:solidFill>
                      <a:srgbClr val="444444"/>
                    </a:solidFill>
                  </a:rPr>
                  <a:t>bringen über Menu:</a:t>
                </a:r>
              </a:p>
              <a:p>
                <a:pPr algn="r" fontAlgn="auto">
                  <a:spcBef>
                    <a:spcPts val="0"/>
                  </a:spcBef>
                  <a:spcAft>
                    <a:spcPts val="0"/>
                  </a:spcAft>
                </a:pPr>
                <a:r>
                  <a:rPr lang="de-DE" sz="1100" dirty="0" smtClean="0">
                    <a:solidFill>
                      <a:srgbClr val="444444"/>
                    </a:solidFill>
                  </a:rPr>
                  <a:t>Start // Folien // Zurücksetzen</a:t>
                </a:r>
              </a:p>
              <a:p>
                <a:pPr algn="r" fontAlgn="auto">
                  <a:spcBef>
                    <a:spcPts val="0"/>
                  </a:spcBef>
                  <a:spcAft>
                    <a:spcPts val="0"/>
                  </a:spcAft>
                </a:pPr>
                <a:endParaRPr lang="de-DE" sz="1100" dirty="0" smtClean="0">
                  <a:solidFill>
                    <a:srgbClr val="444444"/>
                  </a:solidFill>
                </a:endParaRPr>
              </a:p>
              <a:p>
                <a:pPr algn="r" fontAlgn="auto">
                  <a:spcBef>
                    <a:spcPts val="0"/>
                  </a:spcBef>
                  <a:spcAft>
                    <a:spcPts val="0"/>
                  </a:spcAft>
                </a:pPr>
                <a:r>
                  <a:rPr lang="de-DE" sz="1100" dirty="0" smtClean="0">
                    <a:solidFill>
                      <a:srgbClr val="444444"/>
                    </a:solidFill>
                  </a:rPr>
                  <a:t>Wechsel des Folienlayouts </a:t>
                </a:r>
                <a:br>
                  <a:rPr lang="de-DE" sz="1100" dirty="0" smtClean="0">
                    <a:solidFill>
                      <a:srgbClr val="444444"/>
                    </a:solidFill>
                  </a:rPr>
                </a:br>
                <a:r>
                  <a:rPr lang="de-DE" sz="1100" dirty="0" smtClean="0">
                    <a:solidFill>
                      <a:srgbClr val="444444"/>
                    </a:solidFill>
                  </a:rPr>
                  <a:t>im Menü über:</a:t>
                </a:r>
              </a:p>
              <a:p>
                <a:pPr algn="r" defTabSz="913704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de-DE" sz="1100" dirty="0" smtClean="0">
                    <a:solidFill>
                      <a:srgbClr val="444444"/>
                    </a:solidFill>
                  </a:rPr>
                  <a:t>Start // Folien // Layout</a:t>
                </a:r>
              </a:p>
              <a:p>
                <a:pPr algn="r" defTabSz="913704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e-DE" sz="1100" dirty="0" smtClean="0">
                  <a:solidFill>
                    <a:srgbClr val="444444"/>
                  </a:solidFill>
                </a:endParaRPr>
              </a:p>
              <a:p>
                <a:pPr algn="r" defTabSz="913704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de-DE" sz="1100" dirty="0" smtClean="0">
                    <a:solidFill>
                      <a:srgbClr val="444444"/>
                    </a:solidFill>
                  </a:rPr>
                  <a:t>Wechsel der Textebene</a:t>
                </a:r>
              </a:p>
              <a:p>
                <a:pPr algn="r" defTabSz="913704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de-DE" sz="1100" dirty="0" smtClean="0">
                    <a:solidFill>
                      <a:srgbClr val="444444"/>
                    </a:solidFill>
                  </a:rPr>
                  <a:t>im Menü über: </a:t>
                </a:r>
                <a:br>
                  <a:rPr lang="de-DE" sz="1100" dirty="0" smtClean="0">
                    <a:solidFill>
                      <a:srgbClr val="444444"/>
                    </a:solidFill>
                  </a:rPr>
                </a:br>
                <a:r>
                  <a:rPr lang="de-DE" sz="1100" dirty="0" smtClean="0">
                    <a:solidFill>
                      <a:srgbClr val="444444"/>
                    </a:solidFill>
                  </a:rPr>
                  <a:t>Start // Absatz // Listenebene erhöhen/verringern</a:t>
                </a:r>
              </a:p>
            </p:txBody>
          </p:sp>
          <p:grpSp>
            <p:nvGrpSpPr>
              <p:cNvPr id="22" name="Listenebenen"/>
              <p:cNvGrpSpPr/>
              <p:nvPr userDrawn="1"/>
            </p:nvGrpSpPr>
            <p:grpSpPr>
              <a:xfrm>
                <a:off x="-1692000" y="2232000"/>
                <a:ext cx="1548000" cy="792000"/>
                <a:chOff x="-1692000" y="2160000"/>
                <a:chExt cx="1548000" cy="792000"/>
              </a:xfrm>
            </p:grpSpPr>
            <p:sp>
              <p:nvSpPr>
                <p:cNvPr id="23" name="Text // Listenebene erhöhen"/>
                <p:cNvSpPr txBox="1"/>
                <p:nvPr userDrawn="1"/>
              </p:nvSpPr>
              <p:spPr>
                <a:xfrm>
                  <a:off x="-1692000" y="2160000"/>
                  <a:ext cx="720000" cy="324000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noAutofit/>
                </a:bodyPr>
                <a:lstStyle>
                  <a:defPPr>
                    <a:defRPr lang="de-DE"/>
                  </a:defPPr>
                  <a:lvl1pPr marL="0" algn="l" defTabSz="914271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135" algn="l" defTabSz="914271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271" algn="l" defTabSz="914271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406" algn="l" defTabSz="914271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542" algn="l" defTabSz="914271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5678" algn="l" defTabSz="914271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2814" algn="l" defTabSz="914271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199949" algn="l" defTabSz="914271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085" algn="l" defTabSz="914271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r" defTabSz="913704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de-DE" sz="1000" dirty="0" smtClean="0">
                      <a:solidFill>
                        <a:srgbClr val="444444"/>
                      </a:solidFill>
                    </a:rPr>
                    <a:t>Listenebene erhöhen</a:t>
                  </a:r>
                </a:p>
              </p:txBody>
            </p:sp>
            <p:sp>
              <p:nvSpPr>
                <p:cNvPr id="24" name="Text // Listenebene verringern"/>
                <p:cNvSpPr txBox="1"/>
                <p:nvPr userDrawn="1"/>
              </p:nvSpPr>
              <p:spPr>
                <a:xfrm>
                  <a:off x="-1692000" y="2628000"/>
                  <a:ext cx="720000" cy="324000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noAutofit/>
                </a:bodyPr>
                <a:lstStyle>
                  <a:defPPr>
                    <a:defRPr lang="de-DE"/>
                  </a:defPPr>
                  <a:lvl1pPr marL="0" algn="l" defTabSz="914271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135" algn="l" defTabSz="914271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271" algn="l" defTabSz="914271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406" algn="l" defTabSz="914271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542" algn="l" defTabSz="914271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5678" algn="l" defTabSz="914271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2814" algn="l" defTabSz="914271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199949" algn="l" defTabSz="914271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085" algn="l" defTabSz="914271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r" defTabSz="913704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de-DE" sz="1000" dirty="0" smtClean="0">
                      <a:solidFill>
                        <a:srgbClr val="444444"/>
                      </a:solidFill>
                    </a:rPr>
                    <a:t>Listenebene verringern</a:t>
                  </a:r>
                </a:p>
              </p:txBody>
            </p:sp>
            <p:pic>
              <p:nvPicPr>
                <p:cNvPr id="25" name="Listenebene erhöhen"/>
                <p:cNvPicPr>
                  <a:picLocks noChangeAspect="1"/>
                </p:cNvPicPr>
                <p:nvPr userDrawn="1"/>
              </p:nvPicPr>
              <p:blipFill>
                <a:blip r:embed="rId3"/>
                <a:stretch>
                  <a:fillRect/>
                </a:stretch>
              </p:blipFill>
              <p:spPr>
                <a:xfrm>
                  <a:off x="-900000" y="2160000"/>
                  <a:ext cx="756000" cy="324000"/>
                </a:xfrm>
                <a:prstGeom prst="rect">
                  <a:avLst/>
                </a:prstGeom>
              </p:spPr>
            </p:pic>
            <p:pic>
              <p:nvPicPr>
                <p:cNvPr id="26" name="Listenebene verringern"/>
                <p:cNvPicPr>
                  <a:picLocks noChangeAspect="1"/>
                </p:cNvPicPr>
                <p:nvPr userDrawn="1"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-900000" y="2628000"/>
                  <a:ext cx="756000" cy="322369"/>
                </a:xfrm>
                <a:prstGeom prst="rect">
                  <a:avLst/>
                </a:prstGeom>
              </p:spPr>
            </p:pic>
          </p:grpSp>
        </p:grpSp>
      </p:grp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28323" y="4608083"/>
            <a:ext cx="10932181" cy="1538883"/>
          </a:xfrm>
        </p:spPr>
        <p:txBody>
          <a:bodyPr wrap="square" anchor="b" anchorCtr="0">
            <a:spAutoFit/>
          </a:bodyPr>
          <a:lstStyle>
            <a:lvl1pPr>
              <a:defRPr/>
            </a:lvl1pPr>
          </a:lstStyle>
          <a:p>
            <a:r>
              <a:rPr lang="de-DE" dirty="0" smtClean="0"/>
              <a:t>Name des Vortragenden: </a:t>
            </a:r>
            <a:r>
              <a:rPr lang="de-DE" noProof="0" dirty="0" smtClean="0"/>
              <a:t>CorpoS </a:t>
            </a:r>
            <a:r>
              <a:rPr lang="de-DE" dirty="0" smtClean="0"/>
              <a:t>(Textkörper) 35 pt.</a:t>
            </a:r>
            <a:br>
              <a:rPr lang="de-DE" dirty="0" smtClean="0"/>
            </a:br>
            <a:r>
              <a:rPr lang="de-DE" dirty="0" smtClean="0"/>
              <a:t>Präsentationstitel in zwei oder mehreren </a:t>
            </a:r>
            <a:br>
              <a:rPr lang="de-DE" dirty="0" smtClean="0"/>
            </a:br>
            <a:r>
              <a:rPr lang="de-DE" dirty="0" smtClean="0"/>
              <a:t>Zeilen Text, </a:t>
            </a:r>
            <a:r>
              <a:rPr lang="de-DE" dirty="0" err="1" smtClean="0"/>
              <a:t>dd</a:t>
            </a:r>
            <a:r>
              <a:rPr lang="de-DE" dirty="0" smtClean="0"/>
              <a:t>. </a:t>
            </a:r>
            <a:r>
              <a:rPr lang="de-DE" dirty="0" err="1" smtClean="0"/>
              <a:t>mmmm</a:t>
            </a:r>
            <a:r>
              <a:rPr lang="de-DE" dirty="0" smtClean="0"/>
              <a:t> </a:t>
            </a:r>
            <a:r>
              <a:rPr lang="de-DE" dirty="0" err="1" smtClean="0"/>
              <a:t>yyyy</a:t>
            </a:r>
            <a:endParaRPr lang="de-DE" dirty="0"/>
          </a:p>
        </p:txBody>
      </p:sp>
      <p:pic>
        <p:nvPicPr>
          <p:cNvPr id="28" name="Wortmarke DAIMLER" descr="Daimler_RGB_100mm.png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9674" y="790853"/>
            <a:ext cx="3418220" cy="4627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589255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3873" userDrawn="1">
          <p15:clr>
            <a:srgbClr val="FBAE40"/>
          </p15:clr>
        </p15:guide>
      </p15:sldGuideLst>
    </p:ext>
  </p:extLst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. Titel Tex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Regieanweisungen"/>
          <p:cNvGrpSpPr/>
          <p:nvPr userDrawn="1"/>
        </p:nvGrpSpPr>
        <p:grpSpPr>
          <a:xfrm>
            <a:off x="-2086912" y="-467892"/>
            <a:ext cx="13647691" cy="7792196"/>
            <a:chOff x="-2088000" y="-468000"/>
            <a:chExt cx="13654799" cy="7794000"/>
          </a:xfrm>
        </p:grpSpPr>
        <p:sp>
          <p:nvSpPr>
            <p:cNvPr id="18" name="Hilfslinien"/>
            <p:cNvSpPr txBox="1"/>
            <p:nvPr userDrawn="1"/>
          </p:nvSpPr>
          <p:spPr>
            <a:xfrm rot="10800000" flipH="1" flipV="1">
              <a:off x="630445" y="-468000"/>
              <a:ext cx="10936354" cy="360000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square" lIns="0" tIns="0" rIns="0" bIns="0" rtlCol="0" anchor="b" anchorCtr="0">
              <a:noAutofit/>
            </a:bodyPr>
            <a:lstStyle>
              <a:defPPr>
                <a:defRPr lang="de-DE"/>
              </a:defPPr>
              <a:lvl1pPr marL="0" algn="l" defTabSz="91427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35" algn="l" defTabSz="91427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71" algn="l" defTabSz="91427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06" algn="l" defTabSz="91427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42" algn="l" defTabSz="91427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678" algn="l" defTabSz="91427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14" algn="l" defTabSz="91427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199949" algn="l" defTabSz="91427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085" algn="l" defTabSz="91427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1042262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de-DE" sz="1100" dirty="0" smtClean="0">
                  <a:solidFill>
                    <a:srgbClr val="444444"/>
                  </a:solidFill>
                </a:rPr>
                <a:t>Hilfslinien anzeigen über Menu: Ansicht // Anzeigen // Haken bei Führungslinien setzen</a:t>
              </a:r>
            </a:p>
          </p:txBody>
        </p:sp>
        <p:sp>
          <p:nvSpPr>
            <p:cNvPr id="19" name="Fußzeile"/>
            <p:cNvSpPr txBox="1"/>
            <p:nvPr userDrawn="1"/>
          </p:nvSpPr>
          <p:spPr>
            <a:xfrm rot="10800000" flipH="1" flipV="1">
              <a:off x="2879999" y="6966000"/>
              <a:ext cx="8125200" cy="360000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square" lIns="0" tIns="0" rIns="0" bIns="0" rtlCol="0" anchor="t" anchorCtr="0">
              <a:noAutofit/>
            </a:bodyPr>
            <a:lstStyle>
              <a:defPPr>
                <a:defRPr lang="de-DE"/>
              </a:defPPr>
              <a:lvl1pPr marL="0" algn="l" defTabSz="91427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35" algn="l" defTabSz="91427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71" algn="l" defTabSz="91427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06" algn="l" defTabSz="91427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42" algn="l" defTabSz="91427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678" algn="l" defTabSz="91427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14" algn="l" defTabSz="91427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199949" algn="l" defTabSz="91427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085" algn="l" defTabSz="91427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 defTabSz="1042262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de-DE" sz="1100" dirty="0" smtClean="0">
                  <a:solidFill>
                    <a:srgbClr val="444444"/>
                  </a:solidFill>
                </a:rPr>
                <a:t>Fußzeile pro Folie oder für alle/mehrere anpassen über Menü: Einfügen // Text // Kopf- und Fußzeile</a:t>
              </a:r>
            </a:p>
          </p:txBody>
        </p:sp>
        <p:grpSp>
          <p:nvGrpSpPr>
            <p:cNvPr id="20" name="Hinweise links"/>
            <p:cNvGrpSpPr/>
            <p:nvPr userDrawn="1"/>
          </p:nvGrpSpPr>
          <p:grpSpPr>
            <a:xfrm>
              <a:off x="-2088000" y="0"/>
              <a:ext cx="1980000" cy="3528000"/>
              <a:chOff x="-2088000" y="0"/>
              <a:chExt cx="1980000" cy="3528000"/>
            </a:xfrm>
          </p:grpSpPr>
          <p:sp>
            <p:nvSpPr>
              <p:cNvPr id="21" name="Folie Wechsel/Zurücksetzen/Textebenen"/>
              <p:cNvSpPr txBox="1"/>
              <p:nvPr userDrawn="1"/>
            </p:nvSpPr>
            <p:spPr>
              <a:xfrm rot="10800000" flipH="1" flipV="1">
                <a:off x="-2088000" y="0"/>
                <a:ext cx="1980000" cy="3528000"/>
              </a:xfrm>
              <a:prstGeom prst="rect">
                <a:avLst/>
              </a:prstGeom>
              <a:noFill/>
              <a:ln w="12700">
                <a:noFill/>
              </a:ln>
            </p:spPr>
            <p:txBody>
              <a:bodyPr vert="horz" wrap="square" lIns="0" tIns="0" rIns="0" bIns="0" rtlCol="0" anchor="t" anchorCtr="0">
                <a:noAutofit/>
              </a:bodyPr>
              <a:lstStyle>
                <a:defPPr>
                  <a:defRPr lang="de-DE"/>
                </a:defPPr>
                <a:lvl1pPr marL="0" algn="l" defTabSz="914271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135" algn="l" defTabSz="914271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271" algn="l" defTabSz="914271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406" algn="l" defTabSz="914271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542" algn="l" defTabSz="914271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5678" algn="l" defTabSz="914271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2814" algn="l" defTabSz="914271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199949" algn="l" defTabSz="914271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085" algn="l" defTabSz="914271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r" fontAlgn="auto">
                  <a:spcBef>
                    <a:spcPts val="0"/>
                  </a:spcBef>
                  <a:spcAft>
                    <a:spcPts val="0"/>
                  </a:spcAft>
                </a:pPr>
                <a:r>
                  <a:rPr lang="de-DE" sz="1100" dirty="0" smtClean="0">
                    <a:solidFill>
                      <a:srgbClr val="444444"/>
                    </a:solidFill>
                  </a:rPr>
                  <a:t>Folie in Ursprungsform </a:t>
                </a:r>
              </a:p>
              <a:p>
                <a:pPr algn="r" fontAlgn="auto">
                  <a:spcBef>
                    <a:spcPts val="0"/>
                  </a:spcBef>
                  <a:spcAft>
                    <a:spcPts val="0"/>
                  </a:spcAft>
                </a:pPr>
                <a:r>
                  <a:rPr lang="de-DE" sz="1100" dirty="0" smtClean="0">
                    <a:solidFill>
                      <a:srgbClr val="444444"/>
                    </a:solidFill>
                  </a:rPr>
                  <a:t>bringen über Menu:</a:t>
                </a:r>
              </a:p>
              <a:p>
                <a:pPr algn="r" fontAlgn="auto">
                  <a:spcBef>
                    <a:spcPts val="0"/>
                  </a:spcBef>
                  <a:spcAft>
                    <a:spcPts val="0"/>
                  </a:spcAft>
                </a:pPr>
                <a:r>
                  <a:rPr lang="de-DE" sz="1100" dirty="0" smtClean="0">
                    <a:solidFill>
                      <a:srgbClr val="444444"/>
                    </a:solidFill>
                  </a:rPr>
                  <a:t>Start // Folien // Zurücksetzen</a:t>
                </a:r>
              </a:p>
              <a:p>
                <a:pPr algn="r" fontAlgn="auto">
                  <a:spcBef>
                    <a:spcPts val="0"/>
                  </a:spcBef>
                  <a:spcAft>
                    <a:spcPts val="0"/>
                  </a:spcAft>
                </a:pPr>
                <a:endParaRPr lang="de-DE" sz="1100" dirty="0" smtClean="0">
                  <a:solidFill>
                    <a:srgbClr val="444444"/>
                  </a:solidFill>
                </a:endParaRPr>
              </a:p>
              <a:p>
                <a:pPr algn="r" fontAlgn="auto">
                  <a:spcBef>
                    <a:spcPts val="0"/>
                  </a:spcBef>
                  <a:spcAft>
                    <a:spcPts val="0"/>
                  </a:spcAft>
                </a:pPr>
                <a:r>
                  <a:rPr lang="de-DE" sz="1100" dirty="0" smtClean="0">
                    <a:solidFill>
                      <a:srgbClr val="444444"/>
                    </a:solidFill>
                  </a:rPr>
                  <a:t>Wechsel des Folienlayouts </a:t>
                </a:r>
                <a:br>
                  <a:rPr lang="de-DE" sz="1100" dirty="0" smtClean="0">
                    <a:solidFill>
                      <a:srgbClr val="444444"/>
                    </a:solidFill>
                  </a:rPr>
                </a:br>
                <a:r>
                  <a:rPr lang="de-DE" sz="1100" dirty="0" smtClean="0">
                    <a:solidFill>
                      <a:srgbClr val="444444"/>
                    </a:solidFill>
                  </a:rPr>
                  <a:t>im Menü über:</a:t>
                </a:r>
              </a:p>
              <a:p>
                <a:pPr algn="r" defTabSz="913704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de-DE" sz="1100" dirty="0" smtClean="0">
                    <a:solidFill>
                      <a:srgbClr val="444444"/>
                    </a:solidFill>
                  </a:rPr>
                  <a:t>Start // Folien // Layout</a:t>
                </a:r>
              </a:p>
              <a:p>
                <a:pPr algn="r" defTabSz="913704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e-DE" sz="1100" dirty="0" smtClean="0">
                  <a:solidFill>
                    <a:srgbClr val="444444"/>
                  </a:solidFill>
                </a:endParaRPr>
              </a:p>
              <a:p>
                <a:pPr algn="r" defTabSz="913704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de-DE" sz="1100" dirty="0" smtClean="0">
                    <a:solidFill>
                      <a:srgbClr val="444444"/>
                    </a:solidFill>
                  </a:rPr>
                  <a:t>Wechsel der Textebene</a:t>
                </a:r>
              </a:p>
              <a:p>
                <a:pPr algn="r" defTabSz="913704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de-DE" sz="1100" dirty="0" smtClean="0">
                    <a:solidFill>
                      <a:srgbClr val="444444"/>
                    </a:solidFill>
                  </a:rPr>
                  <a:t>im Menü über: </a:t>
                </a:r>
                <a:br>
                  <a:rPr lang="de-DE" sz="1100" dirty="0" smtClean="0">
                    <a:solidFill>
                      <a:srgbClr val="444444"/>
                    </a:solidFill>
                  </a:rPr>
                </a:br>
                <a:r>
                  <a:rPr lang="de-DE" sz="1100" dirty="0" smtClean="0">
                    <a:solidFill>
                      <a:srgbClr val="444444"/>
                    </a:solidFill>
                  </a:rPr>
                  <a:t>Start // Absatz // Listenebene erhöhen/verringern</a:t>
                </a:r>
              </a:p>
            </p:txBody>
          </p:sp>
          <p:grpSp>
            <p:nvGrpSpPr>
              <p:cNvPr id="22" name="Listenebenen"/>
              <p:cNvGrpSpPr/>
              <p:nvPr userDrawn="1"/>
            </p:nvGrpSpPr>
            <p:grpSpPr>
              <a:xfrm>
                <a:off x="-1692000" y="2232000"/>
                <a:ext cx="1548000" cy="792000"/>
                <a:chOff x="-1692000" y="2160000"/>
                <a:chExt cx="1548000" cy="792000"/>
              </a:xfrm>
            </p:grpSpPr>
            <p:sp>
              <p:nvSpPr>
                <p:cNvPr id="23" name="Text // Listenebene erhöhen"/>
                <p:cNvSpPr txBox="1"/>
                <p:nvPr userDrawn="1"/>
              </p:nvSpPr>
              <p:spPr>
                <a:xfrm>
                  <a:off x="-1692000" y="2160000"/>
                  <a:ext cx="720000" cy="324000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noAutofit/>
                </a:bodyPr>
                <a:lstStyle>
                  <a:defPPr>
                    <a:defRPr lang="de-DE"/>
                  </a:defPPr>
                  <a:lvl1pPr marL="0" algn="l" defTabSz="914271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135" algn="l" defTabSz="914271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271" algn="l" defTabSz="914271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406" algn="l" defTabSz="914271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542" algn="l" defTabSz="914271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5678" algn="l" defTabSz="914271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2814" algn="l" defTabSz="914271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199949" algn="l" defTabSz="914271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085" algn="l" defTabSz="914271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r" defTabSz="913704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de-DE" sz="1000" dirty="0" smtClean="0">
                      <a:solidFill>
                        <a:srgbClr val="444444"/>
                      </a:solidFill>
                    </a:rPr>
                    <a:t>Listenebene erhöhen</a:t>
                  </a:r>
                </a:p>
              </p:txBody>
            </p:sp>
            <p:sp>
              <p:nvSpPr>
                <p:cNvPr id="24" name="Text // Listenebene verringern"/>
                <p:cNvSpPr txBox="1"/>
                <p:nvPr userDrawn="1"/>
              </p:nvSpPr>
              <p:spPr>
                <a:xfrm>
                  <a:off x="-1692000" y="2628000"/>
                  <a:ext cx="720000" cy="324000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noAutofit/>
                </a:bodyPr>
                <a:lstStyle>
                  <a:defPPr>
                    <a:defRPr lang="de-DE"/>
                  </a:defPPr>
                  <a:lvl1pPr marL="0" algn="l" defTabSz="914271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135" algn="l" defTabSz="914271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271" algn="l" defTabSz="914271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406" algn="l" defTabSz="914271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542" algn="l" defTabSz="914271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5678" algn="l" defTabSz="914271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2814" algn="l" defTabSz="914271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199949" algn="l" defTabSz="914271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085" algn="l" defTabSz="914271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r" defTabSz="913704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de-DE" sz="1000" dirty="0" smtClean="0">
                      <a:solidFill>
                        <a:srgbClr val="444444"/>
                      </a:solidFill>
                    </a:rPr>
                    <a:t>Listenebene verringern</a:t>
                  </a:r>
                </a:p>
              </p:txBody>
            </p:sp>
            <p:pic>
              <p:nvPicPr>
                <p:cNvPr id="25" name="Listenebene erhöhen"/>
                <p:cNvPicPr>
                  <a:picLocks noChangeAspect="1"/>
                </p:cNvPicPr>
                <p:nvPr userDrawn="1"/>
              </p:nvPicPr>
              <p:blipFill>
                <a:blip r:embed="rId3"/>
                <a:stretch>
                  <a:fillRect/>
                </a:stretch>
              </p:blipFill>
              <p:spPr>
                <a:xfrm>
                  <a:off x="-900000" y="2160000"/>
                  <a:ext cx="756000" cy="324000"/>
                </a:xfrm>
                <a:prstGeom prst="rect">
                  <a:avLst/>
                </a:prstGeom>
              </p:spPr>
            </p:pic>
            <p:pic>
              <p:nvPicPr>
                <p:cNvPr id="26" name="Listenebene verringern"/>
                <p:cNvPicPr>
                  <a:picLocks noChangeAspect="1"/>
                </p:cNvPicPr>
                <p:nvPr userDrawn="1"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-900000" y="2628000"/>
                  <a:ext cx="756000" cy="322369"/>
                </a:xfrm>
                <a:prstGeom prst="rect">
                  <a:avLst/>
                </a:prstGeom>
              </p:spPr>
            </p:pic>
          </p:grpSp>
        </p:grpSp>
      </p:grp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29672" y="4608083"/>
            <a:ext cx="10930832" cy="1538883"/>
          </a:xfrm>
        </p:spPr>
        <p:txBody>
          <a:bodyPr wrap="square" anchor="b" anchorCtr="0">
            <a:spAutoFit/>
          </a:bodyPr>
          <a:lstStyle>
            <a:lvl1pPr>
              <a:defRPr baseline="0"/>
            </a:lvl1pPr>
          </a:lstStyle>
          <a:p>
            <a:r>
              <a:rPr lang="de-DE" dirty="0" smtClean="0"/>
              <a:t>Name des Vortragenden: </a:t>
            </a:r>
            <a:r>
              <a:rPr lang="de-DE" noProof="0" dirty="0" smtClean="0"/>
              <a:t>CorpoS </a:t>
            </a:r>
            <a:r>
              <a:rPr lang="de-DE" dirty="0" smtClean="0"/>
              <a:t>(Textkörper) 35 pt.</a:t>
            </a:r>
            <a:br>
              <a:rPr lang="de-DE" dirty="0" smtClean="0"/>
            </a:br>
            <a:r>
              <a:rPr lang="de-DE" dirty="0" smtClean="0"/>
              <a:t>Präsentationstitel in zwei oder drei </a:t>
            </a:r>
            <a:br>
              <a:rPr lang="de-DE" dirty="0" smtClean="0"/>
            </a:br>
            <a:r>
              <a:rPr lang="de-DE" dirty="0" smtClean="0"/>
              <a:t>Zeilen Text, </a:t>
            </a:r>
            <a:r>
              <a:rPr lang="de-DE" dirty="0" err="1" smtClean="0"/>
              <a:t>dd</a:t>
            </a:r>
            <a:r>
              <a:rPr lang="de-DE" dirty="0" smtClean="0"/>
              <a:t>. </a:t>
            </a:r>
            <a:r>
              <a:rPr lang="de-DE" dirty="0" err="1" smtClean="0"/>
              <a:t>mmmm</a:t>
            </a:r>
            <a:r>
              <a:rPr lang="de-DE" dirty="0" smtClean="0"/>
              <a:t> </a:t>
            </a:r>
            <a:r>
              <a:rPr lang="de-DE" dirty="0" err="1" smtClean="0"/>
              <a:t>yyyy</a:t>
            </a:r>
            <a:endParaRPr lang="de-DE" dirty="0"/>
          </a:p>
        </p:txBody>
      </p:sp>
      <p:pic>
        <p:nvPicPr>
          <p:cNvPr id="28" name="Wortmarke DAIMLER" descr="Daimler_RGB_100mm.png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9674" y="790853"/>
            <a:ext cx="3418220" cy="4627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591438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3873" userDrawn="1">
          <p15:clr>
            <a:srgbClr val="FBAE40"/>
          </p15:clr>
        </p15:guide>
      </p15:sldGuideLst>
    </p:ext>
  </p:extLst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. Titel Bild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Regieanweisungen"/>
          <p:cNvGrpSpPr/>
          <p:nvPr userDrawn="1"/>
        </p:nvGrpSpPr>
        <p:grpSpPr>
          <a:xfrm>
            <a:off x="-2086912" y="-467892"/>
            <a:ext cx="13647691" cy="7792196"/>
            <a:chOff x="-2088000" y="-468000"/>
            <a:chExt cx="13654799" cy="7794000"/>
          </a:xfrm>
        </p:grpSpPr>
        <p:sp>
          <p:nvSpPr>
            <p:cNvPr id="19" name="Hilfslinien"/>
            <p:cNvSpPr txBox="1"/>
            <p:nvPr userDrawn="1"/>
          </p:nvSpPr>
          <p:spPr>
            <a:xfrm rot="10800000" flipH="1" flipV="1">
              <a:off x="630445" y="-468000"/>
              <a:ext cx="10936354" cy="360000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square" lIns="0" tIns="0" rIns="0" bIns="0" rtlCol="0" anchor="b" anchorCtr="0">
              <a:noAutofit/>
            </a:bodyPr>
            <a:lstStyle>
              <a:defPPr>
                <a:defRPr lang="de-DE"/>
              </a:defPPr>
              <a:lvl1pPr marL="0" algn="l" defTabSz="91427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35" algn="l" defTabSz="91427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71" algn="l" defTabSz="91427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06" algn="l" defTabSz="91427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42" algn="l" defTabSz="91427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678" algn="l" defTabSz="91427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14" algn="l" defTabSz="91427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199949" algn="l" defTabSz="91427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085" algn="l" defTabSz="91427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1042262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de-DE" sz="1100" dirty="0" smtClean="0">
                  <a:solidFill>
                    <a:srgbClr val="444444"/>
                  </a:solidFill>
                </a:rPr>
                <a:t>Hilfslinien anzeigen über Menu: Ansicht // Anzeigen // Haken bei Führungslinien setzen</a:t>
              </a:r>
            </a:p>
          </p:txBody>
        </p:sp>
        <p:sp>
          <p:nvSpPr>
            <p:cNvPr id="20" name="Fußzeile"/>
            <p:cNvSpPr txBox="1"/>
            <p:nvPr userDrawn="1"/>
          </p:nvSpPr>
          <p:spPr>
            <a:xfrm rot="10800000" flipH="1" flipV="1">
              <a:off x="2879999" y="6966000"/>
              <a:ext cx="8125200" cy="360000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square" lIns="0" tIns="0" rIns="0" bIns="0" rtlCol="0" anchor="t" anchorCtr="0">
              <a:noAutofit/>
            </a:bodyPr>
            <a:lstStyle>
              <a:defPPr>
                <a:defRPr lang="de-DE"/>
              </a:defPPr>
              <a:lvl1pPr marL="0" algn="l" defTabSz="91427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35" algn="l" defTabSz="91427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71" algn="l" defTabSz="91427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06" algn="l" defTabSz="91427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42" algn="l" defTabSz="91427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678" algn="l" defTabSz="91427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14" algn="l" defTabSz="91427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199949" algn="l" defTabSz="91427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085" algn="l" defTabSz="91427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 defTabSz="1042262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de-DE" sz="1100" dirty="0" smtClean="0">
                  <a:solidFill>
                    <a:srgbClr val="444444"/>
                  </a:solidFill>
                </a:rPr>
                <a:t>Fußzeile pro Folie oder für alle/mehrere anpassen über Menü: Einfügen // Text // Kopf- und Fußzeile</a:t>
              </a:r>
            </a:p>
          </p:txBody>
        </p:sp>
        <p:grpSp>
          <p:nvGrpSpPr>
            <p:cNvPr id="21" name="Hinweise links"/>
            <p:cNvGrpSpPr/>
            <p:nvPr userDrawn="1"/>
          </p:nvGrpSpPr>
          <p:grpSpPr>
            <a:xfrm>
              <a:off x="-2088000" y="0"/>
              <a:ext cx="1980000" cy="3528000"/>
              <a:chOff x="-2088000" y="0"/>
              <a:chExt cx="1980000" cy="3528000"/>
            </a:xfrm>
          </p:grpSpPr>
          <p:sp>
            <p:nvSpPr>
              <p:cNvPr id="22" name="Folie Wechsel/Zurücksetzen/Textebenen"/>
              <p:cNvSpPr txBox="1"/>
              <p:nvPr userDrawn="1"/>
            </p:nvSpPr>
            <p:spPr>
              <a:xfrm rot="10800000" flipH="1" flipV="1">
                <a:off x="-2088000" y="0"/>
                <a:ext cx="1980000" cy="3528000"/>
              </a:xfrm>
              <a:prstGeom prst="rect">
                <a:avLst/>
              </a:prstGeom>
              <a:noFill/>
              <a:ln w="12700">
                <a:noFill/>
              </a:ln>
            </p:spPr>
            <p:txBody>
              <a:bodyPr vert="horz" wrap="square" lIns="0" tIns="0" rIns="0" bIns="0" rtlCol="0" anchor="t" anchorCtr="0">
                <a:noAutofit/>
              </a:bodyPr>
              <a:lstStyle>
                <a:defPPr>
                  <a:defRPr lang="de-DE"/>
                </a:defPPr>
                <a:lvl1pPr marL="0" algn="l" defTabSz="914271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135" algn="l" defTabSz="914271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271" algn="l" defTabSz="914271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406" algn="l" defTabSz="914271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542" algn="l" defTabSz="914271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5678" algn="l" defTabSz="914271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2814" algn="l" defTabSz="914271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199949" algn="l" defTabSz="914271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085" algn="l" defTabSz="914271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r" fontAlgn="auto">
                  <a:spcBef>
                    <a:spcPts val="0"/>
                  </a:spcBef>
                  <a:spcAft>
                    <a:spcPts val="0"/>
                  </a:spcAft>
                </a:pPr>
                <a:r>
                  <a:rPr lang="de-DE" sz="1100" dirty="0" smtClean="0">
                    <a:solidFill>
                      <a:srgbClr val="444444"/>
                    </a:solidFill>
                  </a:rPr>
                  <a:t>Folie in Ursprungsform </a:t>
                </a:r>
              </a:p>
              <a:p>
                <a:pPr algn="r" fontAlgn="auto">
                  <a:spcBef>
                    <a:spcPts val="0"/>
                  </a:spcBef>
                  <a:spcAft>
                    <a:spcPts val="0"/>
                  </a:spcAft>
                </a:pPr>
                <a:r>
                  <a:rPr lang="de-DE" sz="1100" dirty="0" smtClean="0">
                    <a:solidFill>
                      <a:srgbClr val="444444"/>
                    </a:solidFill>
                  </a:rPr>
                  <a:t>bringen über Menu:</a:t>
                </a:r>
              </a:p>
              <a:p>
                <a:pPr algn="r" fontAlgn="auto">
                  <a:spcBef>
                    <a:spcPts val="0"/>
                  </a:spcBef>
                  <a:spcAft>
                    <a:spcPts val="0"/>
                  </a:spcAft>
                </a:pPr>
                <a:r>
                  <a:rPr lang="de-DE" sz="1100" dirty="0" smtClean="0">
                    <a:solidFill>
                      <a:srgbClr val="444444"/>
                    </a:solidFill>
                  </a:rPr>
                  <a:t>Start // Folien // Zurücksetzen</a:t>
                </a:r>
              </a:p>
              <a:p>
                <a:pPr algn="r" fontAlgn="auto">
                  <a:spcBef>
                    <a:spcPts val="0"/>
                  </a:spcBef>
                  <a:spcAft>
                    <a:spcPts val="0"/>
                  </a:spcAft>
                </a:pPr>
                <a:endParaRPr lang="de-DE" sz="1100" dirty="0" smtClean="0">
                  <a:solidFill>
                    <a:srgbClr val="444444"/>
                  </a:solidFill>
                </a:endParaRPr>
              </a:p>
              <a:p>
                <a:pPr algn="r" fontAlgn="auto">
                  <a:spcBef>
                    <a:spcPts val="0"/>
                  </a:spcBef>
                  <a:spcAft>
                    <a:spcPts val="0"/>
                  </a:spcAft>
                </a:pPr>
                <a:r>
                  <a:rPr lang="de-DE" sz="1100" dirty="0" smtClean="0">
                    <a:solidFill>
                      <a:srgbClr val="444444"/>
                    </a:solidFill>
                  </a:rPr>
                  <a:t>Wechsel des Folienlayouts </a:t>
                </a:r>
                <a:br>
                  <a:rPr lang="de-DE" sz="1100" dirty="0" smtClean="0">
                    <a:solidFill>
                      <a:srgbClr val="444444"/>
                    </a:solidFill>
                  </a:rPr>
                </a:br>
                <a:r>
                  <a:rPr lang="de-DE" sz="1100" dirty="0" smtClean="0">
                    <a:solidFill>
                      <a:srgbClr val="444444"/>
                    </a:solidFill>
                  </a:rPr>
                  <a:t>im Menü über:</a:t>
                </a:r>
              </a:p>
              <a:p>
                <a:pPr algn="r" defTabSz="913704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de-DE" sz="1100" dirty="0" smtClean="0">
                    <a:solidFill>
                      <a:srgbClr val="444444"/>
                    </a:solidFill>
                  </a:rPr>
                  <a:t>Start // Folien // Layout</a:t>
                </a:r>
              </a:p>
              <a:p>
                <a:pPr algn="r" defTabSz="913704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e-DE" sz="1100" dirty="0" smtClean="0">
                  <a:solidFill>
                    <a:srgbClr val="444444"/>
                  </a:solidFill>
                </a:endParaRPr>
              </a:p>
              <a:p>
                <a:pPr algn="r" defTabSz="913704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de-DE" sz="1100" dirty="0" smtClean="0">
                    <a:solidFill>
                      <a:srgbClr val="444444"/>
                    </a:solidFill>
                  </a:rPr>
                  <a:t>Wechsel der Textebene</a:t>
                </a:r>
              </a:p>
              <a:p>
                <a:pPr algn="r" defTabSz="913704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de-DE" sz="1100" dirty="0" smtClean="0">
                    <a:solidFill>
                      <a:srgbClr val="444444"/>
                    </a:solidFill>
                  </a:rPr>
                  <a:t>im Menü über: </a:t>
                </a:r>
                <a:br>
                  <a:rPr lang="de-DE" sz="1100" dirty="0" smtClean="0">
                    <a:solidFill>
                      <a:srgbClr val="444444"/>
                    </a:solidFill>
                  </a:rPr>
                </a:br>
                <a:r>
                  <a:rPr lang="de-DE" sz="1100" dirty="0" smtClean="0">
                    <a:solidFill>
                      <a:srgbClr val="444444"/>
                    </a:solidFill>
                  </a:rPr>
                  <a:t>Start // Absatz // Listenebene erhöhen/verringern</a:t>
                </a:r>
              </a:p>
            </p:txBody>
          </p:sp>
          <p:grpSp>
            <p:nvGrpSpPr>
              <p:cNvPr id="23" name="Listenebenen"/>
              <p:cNvGrpSpPr/>
              <p:nvPr userDrawn="1"/>
            </p:nvGrpSpPr>
            <p:grpSpPr>
              <a:xfrm>
                <a:off x="-1692000" y="2232000"/>
                <a:ext cx="1548000" cy="792000"/>
                <a:chOff x="-1692000" y="2160000"/>
                <a:chExt cx="1548000" cy="792000"/>
              </a:xfrm>
            </p:grpSpPr>
            <p:sp>
              <p:nvSpPr>
                <p:cNvPr id="24" name="Text // Listenebene erhöhen"/>
                <p:cNvSpPr txBox="1"/>
                <p:nvPr userDrawn="1"/>
              </p:nvSpPr>
              <p:spPr>
                <a:xfrm>
                  <a:off x="-1692000" y="2160000"/>
                  <a:ext cx="720000" cy="324000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noAutofit/>
                </a:bodyPr>
                <a:lstStyle>
                  <a:defPPr>
                    <a:defRPr lang="de-DE"/>
                  </a:defPPr>
                  <a:lvl1pPr marL="0" algn="l" defTabSz="914271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135" algn="l" defTabSz="914271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271" algn="l" defTabSz="914271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406" algn="l" defTabSz="914271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542" algn="l" defTabSz="914271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5678" algn="l" defTabSz="914271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2814" algn="l" defTabSz="914271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199949" algn="l" defTabSz="914271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085" algn="l" defTabSz="914271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r" defTabSz="913704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de-DE" sz="1000" dirty="0" smtClean="0">
                      <a:solidFill>
                        <a:srgbClr val="444444"/>
                      </a:solidFill>
                    </a:rPr>
                    <a:t>Listenebene erhöhen</a:t>
                  </a:r>
                </a:p>
              </p:txBody>
            </p:sp>
            <p:sp>
              <p:nvSpPr>
                <p:cNvPr id="25" name="Text // Listenebene verringern"/>
                <p:cNvSpPr txBox="1"/>
                <p:nvPr userDrawn="1"/>
              </p:nvSpPr>
              <p:spPr>
                <a:xfrm>
                  <a:off x="-1692000" y="2628000"/>
                  <a:ext cx="720000" cy="324000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noAutofit/>
                </a:bodyPr>
                <a:lstStyle>
                  <a:defPPr>
                    <a:defRPr lang="de-DE"/>
                  </a:defPPr>
                  <a:lvl1pPr marL="0" algn="l" defTabSz="914271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135" algn="l" defTabSz="914271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271" algn="l" defTabSz="914271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406" algn="l" defTabSz="914271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542" algn="l" defTabSz="914271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5678" algn="l" defTabSz="914271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2814" algn="l" defTabSz="914271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199949" algn="l" defTabSz="914271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085" algn="l" defTabSz="914271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r" defTabSz="913704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de-DE" sz="1000" dirty="0" smtClean="0">
                      <a:solidFill>
                        <a:srgbClr val="444444"/>
                      </a:solidFill>
                    </a:rPr>
                    <a:t>Listenebene verringern</a:t>
                  </a:r>
                </a:p>
              </p:txBody>
            </p:sp>
            <p:pic>
              <p:nvPicPr>
                <p:cNvPr id="26" name="Listenebene erhöhen"/>
                <p:cNvPicPr>
                  <a:picLocks noChangeAspect="1"/>
                </p:cNvPicPr>
                <p:nvPr userDrawn="1"/>
              </p:nvPicPr>
              <p:blipFill>
                <a:blip r:embed="rId3"/>
                <a:stretch>
                  <a:fillRect/>
                </a:stretch>
              </p:blipFill>
              <p:spPr>
                <a:xfrm>
                  <a:off x="-900000" y="2160000"/>
                  <a:ext cx="756000" cy="324000"/>
                </a:xfrm>
                <a:prstGeom prst="rect">
                  <a:avLst/>
                </a:prstGeom>
              </p:spPr>
            </p:pic>
            <p:pic>
              <p:nvPicPr>
                <p:cNvPr id="27" name="Listenebene verringern"/>
                <p:cNvPicPr>
                  <a:picLocks noChangeAspect="1"/>
                </p:cNvPicPr>
                <p:nvPr userDrawn="1"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-900000" y="2628000"/>
                  <a:ext cx="756000" cy="322369"/>
                </a:xfrm>
                <a:prstGeom prst="rect">
                  <a:avLst/>
                </a:prstGeom>
              </p:spPr>
            </p:pic>
          </p:grpSp>
        </p:grpSp>
      </p:grpSp>
      <p:sp>
        <p:nvSpPr>
          <p:cNvPr id="4" name="Picture Placeholder 3"/>
          <p:cNvSpPr>
            <a:spLocks noGrp="1"/>
          </p:cNvSpPr>
          <p:nvPr>
            <p:ph type="pic" sz="quarter" idx="10" hasCustomPrompt="1"/>
          </p:nvPr>
        </p:nvSpPr>
        <p:spPr bwMode="auto">
          <a:xfrm>
            <a:off x="-2380" y="3429000"/>
            <a:ext cx="12192831" cy="3429000"/>
          </a:xfrm>
          <a:custGeom>
            <a:avLst/>
            <a:gdLst>
              <a:gd name="connsiteX0" fmla="*/ 0 w 12196799"/>
              <a:gd name="connsiteY0" fmla="*/ 0 h 3429794"/>
              <a:gd name="connsiteX1" fmla="*/ 12196799 w 12196799"/>
              <a:gd name="connsiteY1" fmla="*/ 0 h 3429794"/>
              <a:gd name="connsiteX2" fmla="*/ 12196799 w 12196799"/>
              <a:gd name="connsiteY2" fmla="*/ 3429794 h 3429794"/>
              <a:gd name="connsiteX3" fmla="*/ 0 w 12196799"/>
              <a:gd name="connsiteY3" fmla="*/ 3429794 h 3429794"/>
              <a:gd name="connsiteX4" fmla="*/ 0 w 12196799"/>
              <a:gd name="connsiteY4" fmla="*/ 0 h 3429794"/>
              <a:gd name="connsiteX0" fmla="*/ 2381 w 12199180"/>
              <a:gd name="connsiteY0" fmla="*/ 0 h 3429794"/>
              <a:gd name="connsiteX1" fmla="*/ 12199180 w 12199180"/>
              <a:gd name="connsiteY1" fmla="*/ 0 h 3429794"/>
              <a:gd name="connsiteX2" fmla="*/ 12199180 w 12199180"/>
              <a:gd name="connsiteY2" fmla="*/ 3429794 h 3429794"/>
              <a:gd name="connsiteX3" fmla="*/ 2381 w 12199180"/>
              <a:gd name="connsiteY3" fmla="*/ 3429794 h 3429794"/>
              <a:gd name="connsiteX4" fmla="*/ 0 w 12199180"/>
              <a:gd name="connsiteY4" fmla="*/ 1070769 h 3429794"/>
              <a:gd name="connsiteX5" fmla="*/ 2381 w 12199180"/>
              <a:gd name="connsiteY5" fmla="*/ 0 h 3429794"/>
              <a:gd name="connsiteX0" fmla="*/ 0 w 12199180"/>
              <a:gd name="connsiteY0" fmla="*/ 1167730 h 3526755"/>
              <a:gd name="connsiteX1" fmla="*/ 12199180 w 12199180"/>
              <a:gd name="connsiteY1" fmla="*/ 96961 h 3526755"/>
              <a:gd name="connsiteX2" fmla="*/ 12199180 w 12199180"/>
              <a:gd name="connsiteY2" fmla="*/ 3526755 h 3526755"/>
              <a:gd name="connsiteX3" fmla="*/ 2381 w 12199180"/>
              <a:gd name="connsiteY3" fmla="*/ 3526755 h 3526755"/>
              <a:gd name="connsiteX4" fmla="*/ 0 w 12199180"/>
              <a:gd name="connsiteY4" fmla="*/ 1167730 h 3526755"/>
              <a:gd name="connsiteX0" fmla="*/ 0 w 12199180"/>
              <a:gd name="connsiteY0" fmla="*/ 1070769 h 3429794"/>
              <a:gd name="connsiteX1" fmla="*/ 12199180 w 12199180"/>
              <a:gd name="connsiteY1" fmla="*/ 0 h 3429794"/>
              <a:gd name="connsiteX2" fmla="*/ 12199180 w 12199180"/>
              <a:gd name="connsiteY2" fmla="*/ 3429794 h 3429794"/>
              <a:gd name="connsiteX3" fmla="*/ 2381 w 12199180"/>
              <a:gd name="connsiteY3" fmla="*/ 3429794 h 3429794"/>
              <a:gd name="connsiteX4" fmla="*/ 0 w 12199180"/>
              <a:gd name="connsiteY4" fmla="*/ 1070769 h 34297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199180" h="3429794">
                <a:moveTo>
                  <a:pt x="0" y="1070769"/>
                </a:moveTo>
                <a:lnTo>
                  <a:pt x="12199180" y="0"/>
                </a:lnTo>
                <a:lnTo>
                  <a:pt x="12199180" y="3429794"/>
                </a:lnTo>
                <a:lnTo>
                  <a:pt x="2381" y="3429794"/>
                </a:lnTo>
                <a:cubicBezTo>
                  <a:pt x="1587" y="2643452"/>
                  <a:pt x="794" y="1857111"/>
                  <a:pt x="0" y="1070769"/>
                </a:cubicBezTo>
                <a:close/>
              </a:path>
            </a:pathLst>
          </a:custGeom>
          <a:noFill/>
        </p:spPr>
        <p:txBody>
          <a:bodyPr/>
          <a:lstStyle>
            <a:lvl1pPr marL="0" indent="0" algn="ctr">
              <a:lnSpc>
                <a:spcPct val="100000"/>
              </a:lnSpc>
              <a:buNone/>
              <a:defRPr/>
            </a:lvl1pPr>
          </a:lstStyle>
          <a:p>
            <a:r>
              <a:rPr lang="de-DE" noProof="0" dirty="0" smtClean="0"/>
              <a:t/>
            </a:r>
            <a:br>
              <a:rPr lang="de-DE" noProof="0" dirty="0" smtClean="0"/>
            </a:br>
            <a:r>
              <a:rPr lang="de-DE" noProof="0" dirty="0" smtClean="0"/>
              <a:t/>
            </a:r>
            <a:br>
              <a:rPr lang="de-DE" noProof="0" dirty="0" smtClean="0"/>
            </a:br>
            <a:r>
              <a:rPr lang="de-DE" noProof="0" dirty="0" smtClean="0"/>
              <a:t/>
            </a:r>
            <a:br>
              <a:rPr lang="de-DE" noProof="0" dirty="0" smtClean="0"/>
            </a:br>
            <a:r>
              <a:rPr lang="de-DE" noProof="0" dirty="0" smtClean="0"/>
              <a:t/>
            </a:r>
            <a:br>
              <a:rPr lang="de-DE" noProof="0" dirty="0" smtClean="0"/>
            </a:br>
            <a:r>
              <a:rPr lang="de-DE" noProof="0" dirty="0" smtClean="0"/>
              <a:t/>
            </a:r>
            <a:br>
              <a:rPr lang="de-DE" noProof="0" dirty="0" smtClean="0"/>
            </a:br>
            <a:r>
              <a:rPr lang="de-DE" noProof="0" dirty="0" smtClean="0"/>
              <a:t/>
            </a:r>
            <a:br>
              <a:rPr lang="de-DE" noProof="0" dirty="0" smtClean="0"/>
            </a:br>
            <a:r>
              <a:rPr lang="de-DE" noProof="0" dirty="0" smtClean="0"/>
              <a:t>Bild einfügen</a:t>
            </a:r>
            <a:endParaRPr lang="de-DE" noProof="0" dirty="0"/>
          </a:p>
        </p:txBody>
      </p:sp>
      <p:pic>
        <p:nvPicPr>
          <p:cNvPr id="30" name="Wortmarke DAIMLER" descr="Daimler_RGB_100mm.png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9674" y="790853"/>
            <a:ext cx="3418220" cy="462728"/>
          </a:xfrm>
          <a:prstGeom prst="rect">
            <a:avLst/>
          </a:prstGeom>
        </p:spPr>
      </p:pic>
      <p:sp>
        <p:nvSpPr>
          <p:cNvPr id="16" name="Titel 1"/>
          <p:cNvSpPr>
            <a:spLocks noGrp="1"/>
          </p:cNvSpPr>
          <p:nvPr>
            <p:ph type="ctrTitle" hasCustomPrompt="1"/>
          </p:nvPr>
        </p:nvSpPr>
        <p:spPr>
          <a:xfrm>
            <a:off x="628323" y="2045816"/>
            <a:ext cx="10932181" cy="1619625"/>
          </a:xfrm>
          <a:custGeom>
            <a:avLst/>
            <a:gdLst>
              <a:gd name="connsiteX0" fmla="*/ 0 w 10937875"/>
              <a:gd name="connsiteY0" fmla="*/ 0 h 1620000"/>
              <a:gd name="connsiteX1" fmla="*/ 10937875 w 10937875"/>
              <a:gd name="connsiteY1" fmla="*/ 0 h 1620000"/>
              <a:gd name="connsiteX2" fmla="*/ 10937875 w 10937875"/>
              <a:gd name="connsiteY2" fmla="*/ 1620000 h 1620000"/>
              <a:gd name="connsiteX3" fmla="*/ 0 w 10937875"/>
              <a:gd name="connsiteY3" fmla="*/ 1620000 h 1620000"/>
              <a:gd name="connsiteX4" fmla="*/ 0 w 10937875"/>
              <a:gd name="connsiteY4" fmla="*/ 0 h 1620000"/>
              <a:gd name="connsiteX0" fmla="*/ 0 w 10937875"/>
              <a:gd name="connsiteY0" fmla="*/ 0 h 1620000"/>
              <a:gd name="connsiteX1" fmla="*/ 10937875 w 10937875"/>
              <a:gd name="connsiteY1" fmla="*/ 0 h 1620000"/>
              <a:gd name="connsiteX2" fmla="*/ 10937875 w 10937875"/>
              <a:gd name="connsiteY2" fmla="*/ 1620000 h 1620000"/>
              <a:gd name="connsiteX3" fmla="*/ 6569541 w 10937875"/>
              <a:gd name="connsiteY3" fmla="*/ 1619979 h 1620000"/>
              <a:gd name="connsiteX4" fmla="*/ 0 w 10937875"/>
              <a:gd name="connsiteY4" fmla="*/ 1620000 h 1620000"/>
              <a:gd name="connsiteX5" fmla="*/ 0 w 10937875"/>
              <a:gd name="connsiteY5" fmla="*/ 0 h 1620000"/>
              <a:gd name="connsiteX0" fmla="*/ 0 w 10937875"/>
              <a:gd name="connsiteY0" fmla="*/ 0 h 1620000"/>
              <a:gd name="connsiteX1" fmla="*/ 10937875 w 10937875"/>
              <a:gd name="connsiteY1" fmla="*/ 0 h 1620000"/>
              <a:gd name="connsiteX2" fmla="*/ 10937860 w 10937875"/>
              <a:gd name="connsiteY2" fmla="*/ 1242952 h 1620000"/>
              <a:gd name="connsiteX3" fmla="*/ 10937875 w 10937875"/>
              <a:gd name="connsiteY3" fmla="*/ 1620000 h 1620000"/>
              <a:gd name="connsiteX4" fmla="*/ 6569541 w 10937875"/>
              <a:gd name="connsiteY4" fmla="*/ 1619979 h 1620000"/>
              <a:gd name="connsiteX5" fmla="*/ 0 w 10937875"/>
              <a:gd name="connsiteY5" fmla="*/ 1620000 h 1620000"/>
              <a:gd name="connsiteX6" fmla="*/ 0 w 10937875"/>
              <a:gd name="connsiteY6" fmla="*/ 0 h 1620000"/>
              <a:gd name="connsiteX0" fmla="*/ 0 w 10937875"/>
              <a:gd name="connsiteY0" fmla="*/ 0 h 1620000"/>
              <a:gd name="connsiteX1" fmla="*/ 10937875 w 10937875"/>
              <a:gd name="connsiteY1" fmla="*/ 0 h 1620000"/>
              <a:gd name="connsiteX2" fmla="*/ 10937860 w 10937875"/>
              <a:gd name="connsiteY2" fmla="*/ 1242952 h 1620000"/>
              <a:gd name="connsiteX3" fmla="*/ 6569541 w 10937875"/>
              <a:gd name="connsiteY3" fmla="*/ 1619979 h 1620000"/>
              <a:gd name="connsiteX4" fmla="*/ 0 w 10937875"/>
              <a:gd name="connsiteY4" fmla="*/ 1620000 h 1620000"/>
              <a:gd name="connsiteX5" fmla="*/ 0 w 10937875"/>
              <a:gd name="connsiteY5" fmla="*/ 0 h 1620000"/>
              <a:gd name="connsiteX0" fmla="*/ 0 w 10937875"/>
              <a:gd name="connsiteY0" fmla="*/ 0 h 1620000"/>
              <a:gd name="connsiteX1" fmla="*/ 10937875 w 10937875"/>
              <a:gd name="connsiteY1" fmla="*/ 0 h 1620000"/>
              <a:gd name="connsiteX2" fmla="*/ 10937860 w 10937875"/>
              <a:gd name="connsiteY2" fmla="*/ 1242952 h 1620000"/>
              <a:gd name="connsiteX3" fmla="*/ 6569541 w 10937875"/>
              <a:gd name="connsiteY3" fmla="*/ 1619979 h 1620000"/>
              <a:gd name="connsiteX4" fmla="*/ 0 w 10937875"/>
              <a:gd name="connsiteY4" fmla="*/ 1620000 h 1620000"/>
              <a:gd name="connsiteX5" fmla="*/ 0 w 10937875"/>
              <a:gd name="connsiteY5" fmla="*/ 0 h 162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937875" h="1620000">
                <a:moveTo>
                  <a:pt x="0" y="0"/>
                </a:moveTo>
                <a:lnTo>
                  <a:pt x="10937875" y="0"/>
                </a:lnTo>
                <a:cubicBezTo>
                  <a:pt x="10937870" y="414317"/>
                  <a:pt x="10937865" y="828635"/>
                  <a:pt x="10937860" y="1242952"/>
                </a:cubicBezTo>
                <a:lnTo>
                  <a:pt x="6569541" y="1619979"/>
                </a:lnTo>
                <a:lnTo>
                  <a:pt x="0" y="1620000"/>
                </a:lnTo>
                <a:lnTo>
                  <a:pt x="0" y="0"/>
                </a:lnTo>
                <a:close/>
              </a:path>
            </a:pathLst>
          </a:custGeom>
        </p:spPr>
        <p:txBody>
          <a:bodyPr wrap="square" anchor="t" anchorCtr="0">
            <a:noAutofit/>
          </a:bodyPr>
          <a:lstStyle>
            <a:lvl1pPr>
              <a:defRPr baseline="0">
                <a:solidFill>
                  <a:schemeClr val="bg1"/>
                </a:solidFill>
              </a:defRPr>
            </a:lvl1pPr>
          </a:lstStyle>
          <a:p>
            <a:r>
              <a:rPr lang="de-DE" dirty="0" smtClean="0"/>
              <a:t>Name des Vortragenden: CorpoS (Textkörper) 35 pt.</a:t>
            </a:r>
            <a:br>
              <a:rPr lang="de-DE" dirty="0" smtClean="0"/>
            </a:br>
            <a:r>
              <a:rPr lang="de-DE" dirty="0" smtClean="0"/>
              <a:t>Präsentationstitel in zwei oder drei </a:t>
            </a:r>
            <a:br>
              <a:rPr lang="de-DE" dirty="0" smtClean="0"/>
            </a:br>
            <a:r>
              <a:rPr lang="de-DE" dirty="0" smtClean="0"/>
              <a:t>Zeilen Text, </a:t>
            </a:r>
            <a:r>
              <a:rPr lang="de-DE" dirty="0" err="1" smtClean="0"/>
              <a:t>dd</a:t>
            </a:r>
            <a:r>
              <a:rPr lang="de-DE" dirty="0" smtClean="0"/>
              <a:t>. </a:t>
            </a:r>
            <a:r>
              <a:rPr lang="de-DE" dirty="0" err="1" smtClean="0"/>
              <a:t>mmmm</a:t>
            </a:r>
            <a:r>
              <a:rPr lang="de-DE" dirty="0" smtClean="0"/>
              <a:t> </a:t>
            </a:r>
            <a:r>
              <a:rPr lang="de-DE" dirty="0" err="1" smtClean="0"/>
              <a:t>yyyy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7607909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1289" userDrawn="1">
          <p15:clr>
            <a:srgbClr val="FBAE40"/>
          </p15:clr>
        </p15:guide>
      </p15:sldGuideLst>
    </p:ext>
  </p:extLst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. Titel Bild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Regieanweisungen"/>
          <p:cNvGrpSpPr/>
          <p:nvPr userDrawn="1"/>
        </p:nvGrpSpPr>
        <p:grpSpPr>
          <a:xfrm>
            <a:off x="-2086912" y="-467892"/>
            <a:ext cx="13647691" cy="7792196"/>
            <a:chOff x="-2088000" y="-468000"/>
            <a:chExt cx="13654799" cy="7794000"/>
          </a:xfrm>
        </p:grpSpPr>
        <p:sp>
          <p:nvSpPr>
            <p:cNvPr id="19" name="Hilfslinien"/>
            <p:cNvSpPr txBox="1"/>
            <p:nvPr userDrawn="1"/>
          </p:nvSpPr>
          <p:spPr>
            <a:xfrm rot="10800000" flipH="1" flipV="1">
              <a:off x="630445" y="-468000"/>
              <a:ext cx="10936354" cy="360000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square" lIns="0" tIns="0" rIns="0" bIns="0" rtlCol="0" anchor="b" anchorCtr="0">
              <a:noAutofit/>
            </a:bodyPr>
            <a:lstStyle>
              <a:defPPr>
                <a:defRPr lang="de-DE"/>
              </a:defPPr>
              <a:lvl1pPr marL="0" algn="l" defTabSz="91427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35" algn="l" defTabSz="91427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71" algn="l" defTabSz="91427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06" algn="l" defTabSz="91427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42" algn="l" defTabSz="91427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678" algn="l" defTabSz="91427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14" algn="l" defTabSz="91427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199949" algn="l" defTabSz="91427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085" algn="l" defTabSz="91427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1042262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de-DE" sz="1100" dirty="0" smtClean="0">
                  <a:solidFill>
                    <a:srgbClr val="444444"/>
                  </a:solidFill>
                </a:rPr>
                <a:t>Hilfslinien anzeigen über Menu: Ansicht // Anzeigen // Haken bei Führungslinien setzen</a:t>
              </a:r>
            </a:p>
          </p:txBody>
        </p:sp>
        <p:sp>
          <p:nvSpPr>
            <p:cNvPr id="20" name="Fußzeile"/>
            <p:cNvSpPr txBox="1"/>
            <p:nvPr userDrawn="1"/>
          </p:nvSpPr>
          <p:spPr>
            <a:xfrm rot="10800000" flipH="1" flipV="1">
              <a:off x="2879999" y="6966000"/>
              <a:ext cx="8125200" cy="360000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square" lIns="0" tIns="0" rIns="0" bIns="0" rtlCol="0" anchor="t" anchorCtr="0">
              <a:noAutofit/>
            </a:bodyPr>
            <a:lstStyle>
              <a:defPPr>
                <a:defRPr lang="de-DE"/>
              </a:defPPr>
              <a:lvl1pPr marL="0" algn="l" defTabSz="91427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35" algn="l" defTabSz="91427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71" algn="l" defTabSz="91427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06" algn="l" defTabSz="91427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42" algn="l" defTabSz="91427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678" algn="l" defTabSz="91427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14" algn="l" defTabSz="91427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199949" algn="l" defTabSz="91427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085" algn="l" defTabSz="91427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 defTabSz="1042262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de-DE" sz="1100" dirty="0" smtClean="0">
                  <a:solidFill>
                    <a:srgbClr val="444444"/>
                  </a:solidFill>
                </a:rPr>
                <a:t>Fußzeile pro Folie oder für alle/mehrere anpassen über Menü: Einfügen // Text // Kopf- und Fußzeile</a:t>
              </a:r>
            </a:p>
          </p:txBody>
        </p:sp>
        <p:grpSp>
          <p:nvGrpSpPr>
            <p:cNvPr id="21" name="Hinweise links"/>
            <p:cNvGrpSpPr/>
            <p:nvPr userDrawn="1"/>
          </p:nvGrpSpPr>
          <p:grpSpPr>
            <a:xfrm>
              <a:off x="-2088000" y="0"/>
              <a:ext cx="1980000" cy="3528000"/>
              <a:chOff x="-2088000" y="0"/>
              <a:chExt cx="1980000" cy="3528000"/>
            </a:xfrm>
          </p:grpSpPr>
          <p:sp>
            <p:nvSpPr>
              <p:cNvPr id="22" name="Folie Wechsel/Zurücksetzen/Textebenen"/>
              <p:cNvSpPr txBox="1"/>
              <p:nvPr userDrawn="1"/>
            </p:nvSpPr>
            <p:spPr>
              <a:xfrm rot="10800000" flipH="1" flipV="1">
                <a:off x="-2088000" y="0"/>
                <a:ext cx="1980000" cy="3528000"/>
              </a:xfrm>
              <a:prstGeom prst="rect">
                <a:avLst/>
              </a:prstGeom>
              <a:noFill/>
              <a:ln w="12700">
                <a:noFill/>
              </a:ln>
            </p:spPr>
            <p:txBody>
              <a:bodyPr vert="horz" wrap="square" lIns="0" tIns="0" rIns="0" bIns="0" rtlCol="0" anchor="t" anchorCtr="0">
                <a:noAutofit/>
              </a:bodyPr>
              <a:lstStyle>
                <a:defPPr>
                  <a:defRPr lang="de-DE"/>
                </a:defPPr>
                <a:lvl1pPr marL="0" algn="l" defTabSz="914271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135" algn="l" defTabSz="914271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271" algn="l" defTabSz="914271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406" algn="l" defTabSz="914271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542" algn="l" defTabSz="914271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5678" algn="l" defTabSz="914271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2814" algn="l" defTabSz="914271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199949" algn="l" defTabSz="914271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085" algn="l" defTabSz="914271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r" fontAlgn="auto">
                  <a:spcBef>
                    <a:spcPts val="0"/>
                  </a:spcBef>
                  <a:spcAft>
                    <a:spcPts val="0"/>
                  </a:spcAft>
                </a:pPr>
                <a:r>
                  <a:rPr lang="de-DE" sz="1100" dirty="0" smtClean="0">
                    <a:solidFill>
                      <a:srgbClr val="444444"/>
                    </a:solidFill>
                  </a:rPr>
                  <a:t>Folie in Ursprungsform </a:t>
                </a:r>
              </a:p>
              <a:p>
                <a:pPr algn="r" fontAlgn="auto">
                  <a:spcBef>
                    <a:spcPts val="0"/>
                  </a:spcBef>
                  <a:spcAft>
                    <a:spcPts val="0"/>
                  </a:spcAft>
                </a:pPr>
                <a:r>
                  <a:rPr lang="de-DE" sz="1100" dirty="0" smtClean="0">
                    <a:solidFill>
                      <a:srgbClr val="444444"/>
                    </a:solidFill>
                  </a:rPr>
                  <a:t>bringen über Menu:</a:t>
                </a:r>
              </a:p>
              <a:p>
                <a:pPr algn="r" fontAlgn="auto">
                  <a:spcBef>
                    <a:spcPts val="0"/>
                  </a:spcBef>
                  <a:spcAft>
                    <a:spcPts val="0"/>
                  </a:spcAft>
                </a:pPr>
                <a:r>
                  <a:rPr lang="de-DE" sz="1100" dirty="0" smtClean="0">
                    <a:solidFill>
                      <a:srgbClr val="444444"/>
                    </a:solidFill>
                  </a:rPr>
                  <a:t>Start // Folien // Zurücksetzen</a:t>
                </a:r>
              </a:p>
              <a:p>
                <a:pPr algn="r" fontAlgn="auto">
                  <a:spcBef>
                    <a:spcPts val="0"/>
                  </a:spcBef>
                  <a:spcAft>
                    <a:spcPts val="0"/>
                  </a:spcAft>
                </a:pPr>
                <a:endParaRPr lang="de-DE" sz="1100" dirty="0" smtClean="0">
                  <a:solidFill>
                    <a:srgbClr val="444444"/>
                  </a:solidFill>
                </a:endParaRPr>
              </a:p>
              <a:p>
                <a:pPr algn="r" fontAlgn="auto">
                  <a:spcBef>
                    <a:spcPts val="0"/>
                  </a:spcBef>
                  <a:spcAft>
                    <a:spcPts val="0"/>
                  </a:spcAft>
                </a:pPr>
                <a:r>
                  <a:rPr lang="de-DE" sz="1100" dirty="0" smtClean="0">
                    <a:solidFill>
                      <a:srgbClr val="444444"/>
                    </a:solidFill>
                  </a:rPr>
                  <a:t>Wechsel des Folienlayouts </a:t>
                </a:r>
                <a:br>
                  <a:rPr lang="de-DE" sz="1100" dirty="0" smtClean="0">
                    <a:solidFill>
                      <a:srgbClr val="444444"/>
                    </a:solidFill>
                  </a:rPr>
                </a:br>
                <a:r>
                  <a:rPr lang="de-DE" sz="1100" dirty="0" smtClean="0">
                    <a:solidFill>
                      <a:srgbClr val="444444"/>
                    </a:solidFill>
                  </a:rPr>
                  <a:t>im Menü über:</a:t>
                </a:r>
              </a:p>
              <a:p>
                <a:pPr algn="r" defTabSz="913704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de-DE" sz="1100" dirty="0" smtClean="0">
                    <a:solidFill>
                      <a:srgbClr val="444444"/>
                    </a:solidFill>
                  </a:rPr>
                  <a:t>Start // Folien // Layout</a:t>
                </a:r>
              </a:p>
              <a:p>
                <a:pPr algn="r" defTabSz="913704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e-DE" sz="1100" dirty="0" smtClean="0">
                  <a:solidFill>
                    <a:srgbClr val="444444"/>
                  </a:solidFill>
                </a:endParaRPr>
              </a:p>
              <a:p>
                <a:pPr algn="r" defTabSz="913704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de-DE" sz="1100" dirty="0" smtClean="0">
                    <a:solidFill>
                      <a:srgbClr val="444444"/>
                    </a:solidFill>
                  </a:rPr>
                  <a:t>Wechsel der Textebene</a:t>
                </a:r>
              </a:p>
              <a:p>
                <a:pPr algn="r" defTabSz="913704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de-DE" sz="1100" dirty="0" smtClean="0">
                    <a:solidFill>
                      <a:srgbClr val="444444"/>
                    </a:solidFill>
                  </a:rPr>
                  <a:t>im Menü über: </a:t>
                </a:r>
                <a:br>
                  <a:rPr lang="de-DE" sz="1100" dirty="0" smtClean="0">
                    <a:solidFill>
                      <a:srgbClr val="444444"/>
                    </a:solidFill>
                  </a:rPr>
                </a:br>
                <a:r>
                  <a:rPr lang="de-DE" sz="1100" dirty="0" smtClean="0">
                    <a:solidFill>
                      <a:srgbClr val="444444"/>
                    </a:solidFill>
                  </a:rPr>
                  <a:t>Start // Absatz // Listenebene erhöhen/verringern</a:t>
                </a:r>
              </a:p>
            </p:txBody>
          </p:sp>
          <p:grpSp>
            <p:nvGrpSpPr>
              <p:cNvPr id="23" name="Listenebenen"/>
              <p:cNvGrpSpPr/>
              <p:nvPr userDrawn="1"/>
            </p:nvGrpSpPr>
            <p:grpSpPr>
              <a:xfrm>
                <a:off x="-1692000" y="2232000"/>
                <a:ext cx="1548000" cy="792000"/>
                <a:chOff x="-1692000" y="2160000"/>
                <a:chExt cx="1548000" cy="792000"/>
              </a:xfrm>
            </p:grpSpPr>
            <p:sp>
              <p:nvSpPr>
                <p:cNvPr id="24" name="Text // Listenebene erhöhen"/>
                <p:cNvSpPr txBox="1"/>
                <p:nvPr userDrawn="1"/>
              </p:nvSpPr>
              <p:spPr>
                <a:xfrm>
                  <a:off x="-1692000" y="2160000"/>
                  <a:ext cx="720000" cy="324000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noAutofit/>
                </a:bodyPr>
                <a:lstStyle>
                  <a:defPPr>
                    <a:defRPr lang="de-DE"/>
                  </a:defPPr>
                  <a:lvl1pPr marL="0" algn="l" defTabSz="914271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135" algn="l" defTabSz="914271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271" algn="l" defTabSz="914271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406" algn="l" defTabSz="914271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542" algn="l" defTabSz="914271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5678" algn="l" defTabSz="914271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2814" algn="l" defTabSz="914271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199949" algn="l" defTabSz="914271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085" algn="l" defTabSz="914271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r" defTabSz="913704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de-DE" sz="1000" dirty="0" smtClean="0">
                      <a:solidFill>
                        <a:srgbClr val="444444"/>
                      </a:solidFill>
                    </a:rPr>
                    <a:t>Listenebene erhöhen</a:t>
                  </a:r>
                </a:p>
              </p:txBody>
            </p:sp>
            <p:sp>
              <p:nvSpPr>
                <p:cNvPr id="25" name="Text // Listenebene verringern"/>
                <p:cNvSpPr txBox="1"/>
                <p:nvPr userDrawn="1"/>
              </p:nvSpPr>
              <p:spPr>
                <a:xfrm>
                  <a:off x="-1692000" y="2628000"/>
                  <a:ext cx="720000" cy="324000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noAutofit/>
                </a:bodyPr>
                <a:lstStyle>
                  <a:defPPr>
                    <a:defRPr lang="de-DE"/>
                  </a:defPPr>
                  <a:lvl1pPr marL="0" algn="l" defTabSz="914271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135" algn="l" defTabSz="914271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271" algn="l" defTabSz="914271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406" algn="l" defTabSz="914271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542" algn="l" defTabSz="914271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5678" algn="l" defTabSz="914271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2814" algn="l" defTabSz="914271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199949" algn="l" defTabSz="914271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085" algn="l" defTabSz="914271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r" defTabSz="913704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de-DE" sz="1000" dirty="0" smtClean="0">
                      <a:solidFill>
                        <a:srgbClr val="444444"/>
                      </a:solidFill>
                    </a:rPr>
                    <a:t>Listenebene verringern</a:t>
                  </a:r>
                </a:p>
              </p:txBody>
            </p:sp>
            <p:pic>
              <p:nvPicPr>
                <p:cNvPr id="26" name="Listenebene erhöhen"/>
                <p:cNvPicPr>
                  <a:picLocks noChangeAspect="1"/>
                </p:cNvPicPr>
                <p:nvPr userDrawn="1"/>
              </p:nvPicPr>
              <p:blipFill>
                <a:blip r:embed="rId3"/>
                <a:stretch>
                  <a:fillRect/>
                </a:stretch>
              </p:blipFill>
              <p:spPr>
                <a:xfrm>
                  <a:off x="-900000" y="2160000"/>
                  <a:ext cx="756000" cy="324000"/>
                </a:xfrm>
                <a:prstGeom prst="rect">
                  <a:avLst/>
                </a:prstGeom>
              </p:spPr>
            </p:pic>
            <p:pic>
              <p:nvPicPr>
                <p:cNvPr id="27" name="Listenebene verringern"/>
                <p:cNvPicPr>
                  <a:picLocks noChangeAspect="1"/>
                </p:cNvPicPr>
                <p:nvPr userDrawn="1"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-900000" y="2628000"/>
                  <a:ext cx="756000" cy="322369"/>
                </a:xfrm>
                <a:prstGeom prst="rect">
                  <a:avLst/>
                </a:prstGeom>
              </p:spPr>
            </p:pic>
          </p:grpSp>
        </p:grpSp>
      </p:grpSp>
      <p:sp>
        <p:nvSpPr>
          <p:cNvPr id="4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-2378" y="2281900"/>
            <a:ext cx="12192831" cy="4576100"/>
          </a:xfrm>
          <a:custGeom>
            <a:avLst/>
            <a:gdLst>
              <a:gd name="connsiteX0" fmla="*/ 0 w 12196800"/>
              <a:gd name="connsiteY0" fmla="*/ 0 h 4581922"/>
              <a:gd name="connsiteX1" fmla="*/ 12196800 w 12196800"/>
              <a:gd name="connsiteY1" fmla="*/ 0 h 4581922"/>
              <a:gd name="connsiteX2" fmla="*/ 12196800 w 12196800"/>
              <a:gd name="connsiteY2" fmla="*/ 4581922 h 4581922"/>
              <a:gd name="connsiteX3" fmla="*/ 0 w 12196800"/>
              <a:gd name="connsiteY3" fmla="*/ 4581922 h 4581922"/>
              <a:gd name="connsiteX4" fmla="*/ 0 w 12196800"/>
              <a:gd name="connsiteY4" fmla="*/ 0 h 4581922"/>
              <a:gd name="connsiteX0" fmla="*/ 2381 w 12199181"/>
              <a:gd name="connsiteY0" fmla="*/ 0 h 4581922"/>
              <a:gd name="connsiteX1" fmla="*/ 12199181 w 12199181"/>
              <a:gd name="connsiteY1" fmla="*/ 0 h 4581922"/>
              <a:gd name="connsiteX2" fmla="*/ 12199181 w 12199181"/>
              <a:gd name="connsiteY2" fmla="*/ 4581922 h 4581922"/>
              <a:gd name="connsiteX3" fmla="*/ 2381 w 12199181"/>
              <a:gd name="connsiteY3" fmla="*/ 4581922 h 4581922"/>
              <a:gd name="connsiteX4" fmla="*/ 0 w 12199181"/>
              <a:gd name="connsiteY4" fmla="*/ 1075135 h 4581922"/>
              <a:gd name="connsiteX5" fmla="*/ 2381 w 12199181"/>
              <a:gd name="connsiteY5" fmla="*/ 0 h 4581922"/>
              <a:gd name="connsiteX0" fmla="*/ 0 w 12199181"/>
              <a:gd name="connsiteY0" fmla="*/ 1263181 h 4769968"/>
              <a:gd name="connsiteX1" fmla="*/ 12199181 w 12199181"/>
              <a:gd name="connsiteY1" fmla="*/ 188046 h 4769968"/>
              <a:gd name="connsiteX2" fmla="*/ 12199181 w 12199181"/>
              <a:gd name="connsiteY2" fmla="*/ 4769968 h 4769968"/>
              <a:gd name="connsiteX3" fmla="*/ 2381 w 12199181"/>
              <a:gd name="connsiteY3" fmla="*/ 4769968 h 4769968"/>
              <a:gd name="connsiteX4" fmla="*/ 0 w 12199181"/>
              <a:gd name="connsiteY4" fmla="*/ 1263181 h 4769968"/>
              <a:gd name="connsiteX0" fmla="*/ 0 w 12199181"/>
              <a:gd name="connsiteY0" fmla="*/ 1075135 h 4581922"/>
              <a:gd name="connsiteX1" fmla="*/ 12199181 w 12199181"/>
              <a:gd name="connsiteY1" fmla="*/ 0 h 4581922"/>
              <a:gd name="connsiteX2" fmla="*/ 12199181 w 12199181"/>
              <a:gd name="connsiteY2" fmla="*/ 4581922 h 4581922"/>
              <a:gd name="connsiteX3" fmla="*/ 2381 w 12199181"/>
              <a:gd name="connsiteY3" fmla="*/ 4581922 h 4581922"/>
              <a:gd name="connsiteX4" fmla="*/ 0 w 12199181"/>
              <a:gd name="connsiteY4" fmla="*/ 1075135 h 45819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199181" h="4581922">
                <a:moveTo>
                  <a:pt x="0" y="1075135"/>
                </a:moveTo>
                <a:lnTo>
                  <a:pt x="12199181" y="0"/>
                </a:lnTo>
                <a:lnTo>
                  <a:pt x="12199181" y="4581922"/>
                </a:lnTo>
                <a:lnTo>
                  <a:pt x="2381" y="4581922"/>
                </a:lnTo>
                <a:cubicBezTo>
                  <a:pt x="1587" y="3412993"/>
                  <a:pt x="794" y="2244064"/>
                  <a:pt x="0" y="1075135"/>
                </a:cubicBezTo>
                <a:close/>
              </a:path>
            </a:pathLst>
          </a:custGeom>
          <a:noFill/>
        </p:spPr>
        <p:txBody>
          <a:bodyPr/>
          <a:lstStyle>
            <a:lvl1pPr marL="0" indent="0" algn="ctr">
              <a:lnSpc>
                <a:spcPct val="100000"/>
              </a:lnSpc>
              <a:buNone/>
              <a:defRPr/>
            </a:lvl1pPr>
          </a:lstStyle>
          <a:p>
            <a:r>
              <a:rPr lang="de-DE" noProof="0" dirty="0" smtClean="0"/>
              <a:t/>
            </a:r>
            <a:br>
              <a:rPr lang="de-DE" noProof="0" dirty="0" smtClean="0"/>
            </a:br>
            <a:r>
              <a:rPr lang="de-DE" noProof="0" dirty="0" smtClean="0"/>
              <a:t/>
            </a:r>
            <a:br>
              <a:rPr lang="de-DE" noProof="0" dirty="0" smtClean="0"/>
            </a:br>
            <a:r>
              <a:rPr lang="de-DE" noProof="0" dirty="0" smtClean="0"/>
              <a:t/>
            </a:r>
            <a:br>
              <a:rPr lang="de-DE" noProof="0" dirty="0" smtClean="0"/>
            </a:br>
            <a:r>
              <a:rPr lang="de-DE" noProof="0" dirty="0" smtClean="0"/>
              <a:t/>
            </a:r>
            <a:br>
              <a:rPr lang="de-DE" noProof="0" dirty="0" smtClean="0"/>
            </a:br>
            <a:r>
              <a:rPr lang="de-DE" noProof="0" dirty="0" smtClean="0"/>
              <a:t/>
            </a:r>
            <a:br>
              <a:rPr lang="de-DE" noProof="0" dirty="0" smtClean="0"/>
            </a:br>
            <a:r>
              <a:rPr lang="de-DE" noProof="0" dirty="0" smtClean="0"/>
              <a:t/>
            </a:r>
            <a:br>
              <a:rPr lang="de-DE" noProof="0" dirty="0" smtClean="0"/>
            </a:br>
            <a:r>
              <a:rPr lang="de-DE" noProof="0" dirty="0" smtClean="0"/>
              <a:t/>
            </a:r>
            <a:br>
              <a:rPr lang="de-DE" noProof="0" dirty="0" smtClean="0"/>
            </a:br>
            <a:r>
              <a:rPr lang="de-DE" noProof="0" dirty="0" smtClean="0"/>
              <a:t>Bild einfügen</a:t>
            </a:r>
            <a:endParaRPr lang="de-DE" noProof="0" dirty="0"/>
          </a:p>
        </p:txBody>
      </p:sp>
      <p:pic>
        <p:nvPicPr>
          <p:cNvPr id="30" name="Wortmarke DAIMLER" descr="Daimler_RGB_100mm.png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9674" y="790853"/>
            <a:ext cx="3418220" cy="462728"/>
          </a:xfrm>
          <a:prstGeom prst="rect">
            <a:avLst/>
          </a:prstGeom>
        </p:spPr>
      </p:pic>
      <p:sp>
        <p:nvSpPr>
          <p:cNvPr id="16" name="Titel 1"/>
          <p:cNvSpPr>
            <a:spLocks noGrp="1"/>
          </p:cNvSpPr>
          <p:nvPr>
            <p:ph type="ctrTitle" hasCustomPrompt="1"/>
          </p:nvPr>
        </p:nvSpPr>
        <p:spPr>
          <a:xfrm>
            <a:off x="628325" y="2044433"/>
            <a:ext cx="7232233" cy="648964"/>
          </a:xfrm>
          <a:custGeom>
            <a:avLst/>
            <a:gdLst>
              <a:gd name="connsiteX0" fmla="*/ 0 w 7236000"/>
              <a:gd name="connsiteY0" fmla="*/ 0 h 649114"/>
              <a:gd name="connsiteX1" fmla="*/ 7236000 w 7236000"/>
              <a:gd name="connsiteY1" fmla="*/ 0 h 649114"/>
              <a:gd name="connsiteX2" fmla="*/ 7236000 w 7236000"/>
              <a:gd name="connsiteY2" fmla="*/ 649114 h 649114"/>
              <a:gd name="connsiteX3" fmla="*/ 0 w 7236000"/>
              <a:gd name="connsiteY3" fmla="*/ 649114 h 649114"/>
              <a:gd name="connsiteX4" fmla="*/ 0 w 7236000"/>
              <a:gd name="connsiteY4" fmla="*/ 0 h 649114"/>
              <a:gd name="connsiteX0" fmla="*/ 0 w 7236000"/>
              <a:gd name="connsiteY0" fmla="*/ 0 h 649114"/>
              <a:gd name="connsiteX1" fmla="*/ 7236000 w 7236000"/>
              <a:gd name="connsiteY1" fmla="*/ 0 h 649114"/>
              <a:gd name="connsiteX2" fmla="*/ 7234238 w 7236000"/>
              <a:gd name="connsiteY2" fmla="*/ 514937 h 649114"/>
              <a:gd name="connsiteX3" fmla="*/ 7236000 w 7236000"/>
              <a:gd name="connsiteY3" fmla="*/ 649114 h 649114"/>
              <a:gd name="connsiteX4" fmla="*/ 0 w 7236000"/>
              <a:gd name="connsiteY4" fmla="*/ 649114 h 649114"/>
              <a:gd name="connsiteX5" fmla="*/ 0 w 7236000"/>
              <a:gd name="connsiteY5" fmla="*/ 0 h 649114"/>
              <a:gd name="connsiteX0" fmla="*/ 0 w 7236000"/>
              <a:gd name="connsiteY0" fmla="*/ 0 h 649114"/>
              <a:gd name="connsiteX1" fmla="*/ 7236000 w 7236000"/>
              <a:gd name="connsiteY1" fmla="*/ 0 h 649114"/>
              <a:gd name="connsiteX2" fmla="*/ 7234238 w 7236000"/>
              <a:gd name="connsiteY2" fmla="*/ 514937 h 649114"/>
              <a:gd name="connsiteX3" fmla="*/ 7236000 w 7236000"/>
              <a:gd name="connsiteY3" fmla="*/ 649114 h 649114"/>
              <a:gd name="connsiteX4" fmla="*/ 5812631 w 7236000"/>
              <a:gd name="connsiteY4" fmla="*/ 648287 h 649114"/>
              <a:gd name="connsiteX5" fmla="*/ 0 w 7236000"/>
              <a:gd name="connsiteY5" fmla="*/ 649114 h 649114"/>
              <a:gd name="connsiteX6" fmla="*/ 0 w 7236000"/>
              <a:gd name="connsiteY6" fmla="*/ 0 h 649114"/>
              <a:gd name="connsiteX0" fmla="*/ 0 w 7236000"/>
              <a:gd name="connsiteY0" fmla="*/ 0 h 649114"/>
              <a:gd name="connsiteX1" fmla="*/ 7236000 w 7236000"/>
              <a:gd name="connsiteY1" fmla="*/ 0 h 649114"/>
              <a:gd name="connsiteX2" fmla="*/ 7234238 w 7236000"/>
              <a:gd name="connsiteY2" fmla="*/ 514937 h 649114"/>
              <a:gd name="connsiteX3" fmla="*/ 5812631 w 7236000"/>
              <a:gd name="connsiteY3" fmla="*/ 648287 h 649114"/>
              <a:gd name="connsiteX4" fmla="*/ 0 w 7236000"/>
              <a:gd name="connsiteY4" fmla="*/ 649114 h 649114"/>
              <a:gd name="connsiteX5" fmla="*/ 0 w 7236000"/>
              <a:gd name="connsiteY5" fmla="*/ 0 h 649114"/>
              <a:gd name="connsiteX0" fmla="*/ 0 w 7236000"/>
              <a:gd name="connsiteY0" fmla="*/ 0 h 649114"/>
              <a:gd name="connsiteX1" fmla="*/ 7236000 w 7236000"/>
              <a:gd name="connsiteY1" fmla="*/ 0 h 649114"/>
              <a:gd name="connsiteX2" fmla="*/ 7234238 w 7236000"/>
              <a:gd name="connsiteY2" fmla="*/ 514937 h 649114"/>
              <a:gd name="connsiteX3" fmla="*/ 5812631 w 7236000"/>
              <a:gd name="connsiteY3" fmla="*/ 648287 h 649114"/>
              <a:gd name="connsiteX4" fmla="*/ 0 w 7236000"/>
              <a:gd name="connsiteY4" fmla="*/ 649114 h 649114"/>
              <a:gd name="connsiteX5" fmla="*/ 0 w 7236000"/>
              <a:gd name="connsiteY5" fmla="*/ 0 h 6491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236000" h="649114">
                <a:moveTo>
                  <a:pt x="0" y="0"/>
                </a:moveTo>
                <a:lnTo>
                  <a:pt x="7236000" y="0"/>
                </a:lnTo>
                <a:cubicBezTo>
                  <a:pt x="7235413" y="171646"/>
                  <a:pt x="7234825" y="343291"/>
                  <a:pt x="7234238" y="514937"/>
                </a:cubicBezTo>
                <a:lnTo>
                  <a:pt x="5812631" y="648287"/>
                </a:lnTo>
                <a:lnTo>
                  <a:pt x="0" y="649114"/>
                </a:lnTo>
                <a:lnTo>
                  <a:pt x="0" y="0"/>
                </a:lnTo>
                <a:close/>
              </a:path>
            </a:pathLst>
          </a:custGeom>
        </p:spPr>
        <p:txBody>
          <a:bodyPr wrap="square" anchor="t" anchorCtr="0"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 dirty="0" smtClean="0"/>
              <a:t>Headline der Präsentation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6040005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1288" userDrawn="1">
          <p15:clr>
            <a:srgbClr val="FBAE40"/>
          </p15:clr>
        </p15:guide>
      </p15:sldGuideLst>
    </p:ext>
  </p:extLst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Kapiteltrennfoli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" name="Regieanweisungen"/>
          <p:cNvGrpSpPr/>
          <p:nvPr userDrawn="1"/>
        </p:nvGrpSpPr>
        <p:grpSpPr>
          <a:xfrm>
            <a:off x="-2086912" y="-467892"/>
            <a:ext cx="13647691" cy="7792196"/>
            <a:chOff x="-2088000" y="-468000"/>
            <a:chExt cx="13654799" cy="7794000"/>
          </a:xfrm>
        </p:grpSpPr>
        <p:sp>
          <p:nvSpPr>
            <p:cNvPr id="27" name="Hilfslinien"/>
            <p:cNvSpPr txBox="1"/>
            <p:nvPr userDrawn="1"/>
          </p:nvSpPr>
          <p:spPr>
            <a:xfrm rot="10800000" flipH="1" flipV="1">
              <a:off x="630445" y="-468000"/>
              <a:ext cx="10936354" cy="360000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square" lIns="0" tIns="0" rIns="0" bIns="0" rtlCol="0" anchor="b" anchorCtr="0">
              <a:noAutofit/>
            </a:bodyPr>
            <a:lstStyle>
              <a:defPPr>
                <a:defRPr lang="de-DE"/>
              </a:defPPr>
              <a:lvl1pPr marL="0" algn="l" defTabSz="91427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35" algn="l" defTabSz="91427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71" algn="l" defTabSz="91427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06" algn="l" defTabSz="91427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42" algn="l" defTabSz="91427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678" algn="l" defTabSz="91427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14" algn="l" defTabSz="91427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199949" algn="l" defTabSz="91427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085" algn="l" defTabSz="91427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1042262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de-DE" sz="1100" dirty="0" smtClean="0">
                  <a:solidFill>
                    <a:srgbClr val="444444"/>
                  </a:solidFill>
                </a:rPr>
                <a:t>Hilfslinien anzeigen über Menu: Ansicht // Anzeigen // Haken bei Führungslinien setzen</a:t>
              </a:r>
            </a:p>
          </p:txBody>
        </p:sp>
        <p:sp>
          <p:nvSpPr>
            <p:cNvPr id="28" name="Fußzeile"/>
            <p:cNvSpPr txBox="1"/>
            <p:nvPr userDrawn="1"/>
          </p:nvSpPr>
          <p:spPr>
            <a:xfrm rot="10800000" flipH="1" flipV="1">
              <a:off x="2879999" y="6966000"/>
              <a:ext cx="8125200" cy="360000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square" lIns="0" tIns="0" rIns="0" bIns="0" rtlCol="0" anchor="t" anchorCtr="0">
              <a:noAutofit/>
            </a:bodyPr>
            <a:lstStyle>
              <a:defPPr>
                <a:defRPr lang="de-DE"/>
              </a:defPPr>
              <a:lvl1pPr marL="0" algn="l" defTabSz="91427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35" algn="l" defTabSz="91427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71" algn="l" defTabSz="91427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06" algn="l" defTabSz="91427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42" algn="l" defTabSz="91427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678" algn="l" defTabSz="91427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14" algn="l" defTabSz="91427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199949" algn="l" defTabSz="91427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085" algn="l" defTabSz="91427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 defTabSz="1042262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de-DE" sz="1100" dirty="0" smtClean="0">
                  <a:solidFill>
                    <a:srgbClr val="444444"/>
                  </a:solidFill>
                </a:rPr>
                <a:t>Fußzeile pro Folie oder für alle/mehrere anpassen über Menü: Einfügen // Text // Kopf- und Fußzeile</a:t>
              </a:r>
            </a:p>
          </p:txBody>
        </p:sp>
        <p:grpSp>
          <p:nvGrpSpPr>
            <p:cNvPr id="29" name="Hinweise links"/>
            <p:cNvGrpSpPr/>
            <p:nvPr userDrawn="1"/>
          </p:nvGrpSpPr>
          <p:grpSpPr>
            <a:xfrm>
              <a:off x="-2088000" y="0"/>
              <a:ext cx="1980000" cy="3528000"/>
              <a:chOff x="-2088000" y="0"/>
              <a:chExt cx="1980000" cy="3528000"/>
            </a:xfrm>
          </p:grpSpPr>
          <p:sp>
            <p:nvSpPr>
              <p:cNvPr id="30" name="Folie Wechsel/Zurücksetzen/Textebenen"/>
              <p:cNvSpPr txBox="1"/>
              <p:nvPr userDrawn="1"/>
            </p:nvSpPr>
            <p:spPr>
              <a:xfrm rot="10800000" flipH="1" flipV="1">
                <a:off x="-2088000" y="0"/>
                <a:ext cx="1980000" cy="3528000"/>
              </a:xfrm>
              <a:prstGeom prst="rect">
                <a:avLst/>
              </a:prstGeom>
              <a:noFill/>
              <a:ln w="12700">
                <a:noFill/>
              </a:ln>
            </p:spPr>
            <p:txBody>
              <a:bodyPr vert="horz" wrap="square" lIns="0" tIns="0" rIns="0" bIns="0" rtlCol="0" anchor="t" anchorCtr="0">
                <a:noAutofit/>
              </a:bodyPr>
              <a:lstStyle>
                <a:defPPr>
                  <a:defRPr lang="de-DE"/>
                </a:defPPr>
                <a:lvl1pPr marL="0" algn="l" defTabSz="914271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135" algn="l" defTabSz="914271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271" algn="l" defTabSz="914271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406" algn="l" defTabSz="914271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542" algn="l" defTabSz="914271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5678" algn="l" defTabSz="914271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2814" algn="l" defTabSz="914271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199949" algn="l" defTabSz="914271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085" algn="l" defTabSz="914271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r" fontAlgn="auto">
                  <a:spcBef>
                    <a:spcPts val="0"/>
                  </a:spcBef>
                  <a:spcAft>
                    <a:spcPts val="0"/>
                  </a:spcAft>
                </a:pPr>
                <a:r>
                  <a:rPr lang="de-DE" sz="1100" dirty="0" smtClean="0">
                    <a:solidFill>
                      <a:srgbClr val="444444"/>
                    </a:solidFill>
                  </a:rPr>
                  <a:t>Folie in Ursprungsform </a:t>
                </a:r>
              </a:p>
              <a:p>
                <a:pPr algn="r" fontAlgn="auto">
                  <a:spcBef>
                    <a:spcPts val="0"/>
                  </a:spcBef>
                  <a:spcAft>
                    <a:spcPts val="0"/>
                  </a:spcAft>
                </a:pPr>
                <a:r>
                  <a:rPr lang="de-DE" sz="1100" dirty="0" smtClean="0">
                    <a:solidFill>
                      <a:srgbClr val="444444"/>
                    </a:solidFill>
                  </a:rPr>
                  <a:t>bringen über Menu:</a:t>
                </a:r>
              </a:p>
              <a:p>
                <a:pPr algn="r" fontAlgn="auto">
                  <a:spcBef>
                    <a:spcPts val="0"/>
                  </a:spcBef>
                  <a:spcAft>
                    <a:spcPts val="0"/>
                  </a:spcAft>
                </a:pPr>
                <a:r>
                  <a:rPr lang="de-DE" sz="1100" dirty="0" smtClean="0">
                    <a:solidFill>
                      <a:srgbClr val="444444"/>
                    </a:solidFill>
                  </a:rPr>
                  <a:t>Start // Folien // Zurücksetzen</a:t>
                </a:r>
              </a:p>
              <a:p>
                <a:pPr algn="r" fontAlgn="auto">
                  <a:spcBef>
                    <a:spcPts val="0"/>
                  </a:spcBef>
                  <a:spcAft>
                    <a:spcPts val="0"/>
                  </a:spcAft>
                </a:pPr>
                <a:endParaRPr lang="de-DE" sz="1100" dirty="0" smtClean="0">
                  <a:solidFill>
                    <a:srgbClr val="444444"/>
                  </a:solidFill>
                </a:endParaRPr>
              </a:p>
              <a:p>
                <a:pPr algn="r" fontAlgn="auto">
                  <a:spcBef>
                    <a:spcPts val="0"/>
                  </a:spcBef>
                  <a:spcAft>
                    <a:spcPts val="0"/>
                  </a:spcAft>
                </a:pPr>
                <a:r>
                  <a:rPr lang="de-DE" sz="1100" dirty="0" smtClean="0">
                    <a:solidFill>
                      <a:srgbClr val="444444"/>
                    </a:solidFill>
                  </a:rPr>
                  <a:t>Wechsel des Folienlayouts </a:t>
                </a:r>
                <a:br>
                  <a:rPr lang="de-DE" sz="1100" dirty="0" smtClean="0">
                    <a:solidFill>
                      <a:srgbClr val="444444"/>
                    </a:solidFill>
                  </a:rPr>
                </a:br>
                <a:r>
                  <a:rPr lang="de-DE" sz="1100" dirty="0" smtClean="0">
                    <a:solidFill>
                      <a:srgbClr val="444444"/>
                    </a:solidFill>
                  </a:rPr>
                  <a:t>im Menü über:</a:t>
                </a:r>
              </a:p>
              <a:p>
                <a:pPr algn="r" defTabSz="913704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de-DE" sz="1100" dirty="0" smtClean="0">
                    <a:solidFill>
                      <a:srgbClr val="444444"/>
                    </a:solidFill>
                  </a:rPr>
                  <a:t>Start // Folien // Layout</a:t>
                </a:r>
              </a:p>
              <a:p>
                <a:pPr algn="r" defTabSz="913704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e-DE" sz="1100" dirty="0" smtClean="0">
                  <a:solidFill>
                    <a:srgbClr val="444444"/>
                  </a:solidFill>
                </a:endParaRPr>
              </a:p>
              <a:p>
                <a:pPr algn="r" defTabSz="913704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de-DE" sz="1100" dirty="0" smtClean="0">
                    <a:solidFill>
                      <a:srgbClr val="444444"/>
                    </a:solidFill>
                  </a:rPr>
                  <a:t>Wechsel der Textebene</a:t>
                </a:r>
              </a:p>
              <a:p>
                <a:pPr algn="r" defTabSz="913704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de-DE" sz="1100" dirty="0" smtClean="0">
                    <a:solidFill>
                      <a:srgbClr val="444444"/>
                    </a:solidFill>
                  </a:rPr>
                  <a:t>im Menü über: </a:t>
                </a:r>
                <a:br>
                  <a:rPr lang="de-DE" sz="1100" dirty="0" smtClean="0">
                    <a:solidFill>
                      <a:srgbClr val="444444"/>
                    </a:solidFill>
                  </a:rPr>
                </a:br>
                <a:r>
                  <a:rPr lang="de-DE" sz="1100" dirty="0" smtClean="0">
                    <a:solidFill>
                      <a:srgbClr val="444444"/>
                    </a:solidFill>
                  </a:rPr>
                  <a:t>Start // Absatz // Listenebene erhöhen/verringern</a:t>
                </a:r>
              </a:p>
            </p:txBody>
          </p:sp>
          <p:grpSp>
            <p:nvGrpSpPr>
              <p:cNvPr id="31" name="Listenebenen"/>
              <p:cNvGrpSpPr/>
              <p:nvPr userDrawn="1"/>
            </p:nvGrpSpPr>
            <p:grpSpPr>
              <a:xfrm>
                <a:off x="-1692000" y="2232000"/>
                <a:ext cx="1548000" cy="792000"/>
                <a:chOff x="-1692000" y="2160000"/>
                <a:chExt cx="1548000" cy="792000"/>
              </a:xfrm>
            </p:grpSpPr>
            <p:sp>
              <p:nvSpPr>
                <p:cNvPr id="32" name="Text // Listenebene erhöhen"/>
                <p:cNvSpPr txBox="1"/>
                <p:nvPr userDrawn="1"/>
              </p:nvSpPr>
              <p:spPr>
                <a:xfrm>
                  <a:off x="-1692000" y="2160000"/>
                  <a:ext cx="720000" cy="324000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noAutofit/>
                </a:bodyPr>
                <a:lstStyle>
                  <a:defPPr>
                    <a:defRPr lang="de-DE"/>
                  </a:defPPr>
                  <a:lvl1pPr marL="0" algn="l" defTabSz="914271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135" algn="l" defTabSz="914271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271" algn="l" defTabSz="914271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406" algn="l" defTabSz="914271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542" algn="l" defTabSz="914271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5678" algn="l" defTabSz="914271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2814" algn="l" defTabSz="914271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199949" algn="l" defTabSz="914271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085" algn="l" defTabSz="914271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r" defTabSz="913704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de-DE" sz="1000" dirty="0" smtClean="0">
                      <a:solidFill>
                        <a:srgbClr val="444444"/>
                      </a:solidFill>
                    </a:rPr>
                    <a:t>Listenebene erhöhen</a:t>
                  </a:r>
                </a:p>
              </p:txBody>
            </p:sp>
            <p:sp>
              <p:nvSpPr>
                <p:cNvPr id="33" name="Text // Listenebene verringern"/>
                <p:cNvSpPr txBox="1"/>
                <p:nvPr userDrawn="1"/>
              </p:nvSpPr>
              <p:spPr>
                <a:xfrm>
                  <a:off x="-1692000" y="2628000"/>
                  <a:ext cx="720000" cy="324000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noAutofit/>
                </a:bodyPr>
                <a:lstStyle>
                  <a:defPPr>
                    <a:defRPr lang="de-DE"/>
                  </a:defPPr>
                  <a:lvl1pPr marL="0" algn="l" defTabSz="914271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135" algn="l" defTabSz="914271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271" algn="l" defTabSz="914271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406" algn="l" defTabSz="914271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542" algn="l" defTabSz="914271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5678" algn="l" defTabSz="914271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2814" algn="l" defTabSz="914271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199949" algn="l" defTabSz="914271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085" algn="l" defTabSz="914271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r" defTabSz="913704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de-DE" sz="1000" dirty="0" smtClean="0">
                      <a:solidFill>
                        <a:srgbClr val="444444"/>
                      </a:solidFill>
                    </a:rPr>
                    <a:t>Listenebene verringern</a:t>
                  </a:r>
                </a:p>
              </p:txBody>
            </p:sp>
            <p:pic>
              <p:nvPicPr>
                <p:cNvPr id="34" name="Listenebene erhöhen"/>
                <p:cNvPicPr>
                  <a:picLocks noChangeAspect="1"/>
                </p:cNvPicPr>
                <p:nvPr userDrawn="1"/>
              </p:nvPicPr>
              <p:blipFill>
                <a:blip r:embed="rId2"/>
                <a:stretch>
                  <a:fillRect/>
                </a:stretch>
              </p:blipFill>
              <p:spPr>
                <a:xfrm>
                  <a:off x="-900000" y="2160000"/>
                  <a:ext cx="756000" cy="324000"/>
                </a:xfrm>
                <a:prstGeom prst="rect">
                  <a:avLst/>
                </a:prstGeom>
              </p:spPr>
            </p:pic>
            <p:pic>
              <p:nvPicPr>
                <p:cNvPr id="35" name="Listenebene verringern"/>
                <p:cNvPicPr>
                  <a:picLocks noChangeAspect="1"/>
                </p:cNvPicPr>
                <p:nvPr userDrawn="1"/>
              </p:nvPicPr>
              <p:blipFill>
                <a:blip r:embed="rId3"/>
                <a:stretch>
                  <a:fillRect/>
                </a:stretch>
              </p:blipFill>
              <p:spPr>
                <a:xfrm>
                  <a:off x="-900000" y="2628000"/>
                  <a:ext cx="756000" cy="322369"/>
                </a:xfrm>
                <a:prstGeom prst="rect">
                  <a:avLst/>
                </a:prstGeom>
              </p:spPr>
            </p:pic>
          </p:grpSp>
        </p:grpSp>
      </p:grpSp>
      <p:pic>
        <p:nvPicPr>
          <p:cNvPr id="36" name="Buerstung O_L"/>
          <p:cNvPicPr>
            <a:picLocks noChangeAspect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376"/>
          <a:stretch/>
        </p:blipFill>
        <p:spPr bwMode="white">
          <a:xfrm>
            <a:off x="0" y="0"/>
            <a:ext cx="12190451" cy="6487838"/>
          </a:xfrm>
          <a:prstGeom prst="rect">
            <a:avLst/>
          </a:prstGeom>
        </p:spPr>
      </p:pic>
      <p:sp>
        <p:nvSpPr>
          <p:cNvPr id="25" name="Daimler AG (Wortmarke)"/>
          <p:cNvSpPr>
            <a:spLocks noChangeArrowheads="1"/>
          </p:cNvSpPr>
          <p:nvPr userDrawn="1"/>
        </p:nvSpPr>
        <p:spPr bwMode="auto">
          <a:xfrm>
            <a:off x="629674" y="6564880"/>
            <a:ext cx="2086913" cy="215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noAutofit/>
          </a:bodyPr>
          <a:lstStyle>
            <a:defPPr>
              <a:defRPr lang="de-DE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rpoS" charset="0"/>
                <a:ea typeface="ＭＳ Ｐゴシック" charset="0"/>
                <a:cs typeface="ＭＳ Ｐゴシック" charset="0"/>
              </a:defRPr>
            </a:lvl1pPr>
            <a:lvl2pPr marL="609768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rpoS" charset="0"/>
                <a:ea typeface="ＭＳ Ｐゴシック" charset="0"/>
                <a:cs typeface="ＭＳ Ｐゴシック" charset="0"/>
              </a:defRPr>
            </a:lvl2pPr>
            <a:lvl3pPr marL="1219535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rpoS" charset="0"/>
                <a:ea typeface="ＭＳ Ｐゴシック" charset="0"/>
                <a:cs typeface="ＭＳ Ｐゴシック" charset="0"/>
              </a:defRPr>
            </a:lvl3pPr>
            <a:lvl4pPr marL="1829303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rpoS" charset="0"/>
                <a:ea typeface="ＭＳ Ｐゴシック" charset="0"/>
                <a:cs typeface="ＭＳ Ｐゴシック" charset="0"/>
              </a:defRPr>
            </a:lvl4pPr>
            <a:lvl5pPr marL="2439071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rpoS" charset="0"/>
                <a:ea typeface="ＭＳ Ｐゴシック" charset="0"/>
                <a:cs typeface="ＭＳ Ｐゴシック" charset="0"/>
              </a:defRPr>
            </a:lvl5pPr>
            <a:lvl6pPr marL="3048838" algn="l" defTabSz="609768" rtl="0" eaLnBrk="1" latinLnBrk="0" hangingPunct="1">
              <a:defRPr kern="1200">
                <a:solidFill>
                  <a:schemeClr val="tx1"/>
                </a:solidFill>
                <a:latin typeface="CorpoS" charset="0"/>
                <a:ea typeface="ＭＳ Ｐゴシック" charset="0"/>
                <a:cs typeface="ＭＳ Ｐゴシック" charset="0"/>
              </a:defRPr>
            </a:lvl6pPr>
            <a:lvl7pPr marL="3658606" algn="l" defTabSz="609768" rtl="0" eaLnBrk="1" latinLnBrk="0" hangingPunct="1">
              <a:defRPr kern="1200">
                <a:solidFill>
                  <a:schemeClr val="tx1"/>
                </a:solidFill>
                <a:latin typeface="CorpoS" charset="0"/>
                <a:ea typeface="ＭＳ Ｐゴシック" charset="0"/>
                <a:cs typeface="ＭＳ Ｐゴシック" charset="0"/>
              </a:defRPr>
            </a:lvl7pPr>
            <a:lvl8pPr marL="4268373" algn="l" defTabSz="609768" rtl="0" eaLnBrk="1" latinLnBrk="0" hangingPunct="1">
              <a:defRPr kern="1200">
                <a:solidFill>
                  <a:schemeClr val="tx1"/>
                </a:solidFill>
                <a:latin typeface="CorpoS" charset="0"/>
                <a:ea typeface="ＭＳ Ｐゴシック" charset="0"/>
                <a:cs typeface="ＭＳ Ｐゴシック" charset="0"/>
              </a:defRPr>
            </a:lvl8pPr>
            <a:lvl9pPr marL="4878141" algn="l" defTabSz="609768" rtl="0" eaLnBrk="1" latinLnBrk="0" hangingPunct="1">
              <a:defRPr kern="1200">
                <a:solidFill>
                  <a:schemeClr val="tx1"/>
                </a:solidFill>
                <a:latin typeface="CorpoS" charset="0"/>
                <a:ea typeface="ＭＳ Ｐゴシック" charset="0"/>
                <a:cs typeface="ＭＳ Ｐゴシック" charset="0"/>
              </a:defRPr>
            </a:lvl9pPr>
          </a:lstStyle>
          <a:p>
            <a:pPr defTabSz="1088284">
              <a:defRPr/>
            </a:pPr>
            <a:r>
              <a:rPr lang="de-DE" sz="1200" dirty="0" smtClean="0">
                <a:solidFill>
                  <a:prstClr val="black"/>
                </a:solidFill>
                <a:latin typeface="CorpoS"/>
                <a:cs typeface="Daimler CS"/>
              </a:rPr>
              <a:t>Daimler AG</a:t>
            </a:r>
            <a:endParaRPr lang="de-DE" sz="1200" dirty="0">
              <a:solidFill>
                <a:prstClr val="black"/>
              </a:solidFill>
              <a:latin typeface="CorpoS"/>
              <a:cs typeface="Daimler CS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>
          <a:xfrm>
            <a:off x="628326" y="288860"/>
            <a:ext cx="10932455" cy="1025922"/>
          </a:xfrm>
        </p:spPr>
        <p:txBody>
          <a:bodyPr wrap="square">
            <a:spAutoFit/>
          </a:bodyPr>
          <a:lstStyle>
            <a:lvl1pPr>
              <a:defRPr baseline="0">
                <a:solidFill>
                  <a:schemeClr val="bg1"/>
                </a:solidFill>
              </a:defRPr>
            </a:lvl1pPr>
          </a:lstStyle>
          <a:p>
            <a:r>
              <a:rPr lang="de-DE" dirty="0" smtClean="0"/>
              <a:t>Bilder Folie, Headline </a:t>
            </a:r>
            <a:r>
              <a:rPr lang="de-DE" noProof="0" dirty="0" smtClean="0"/>
              <a:t>CorpoS </a:t>
            </a:r>
            <a:r>
              <a:rPr lang="de-DE" dirty="0" smtClean="0"/>
              <a:t>(Textkörper) 35 pt. </a:t>
            </a:r>
            <a:br>
              <a:rPr lang="de-DE" dirty="0" smtClean="0"/>
            </a:br>
            <a:r>
              <a:rPr lang="de-DE" dirty="0" smtClean="0"/>
              <a:t>in zwei oder mehr Zeilen</a:t>
            </a:r>
            <a:endParaRPr lang="de-DE" dirty="0"/>
          </a:p>
        </p:txBody>
      </p:sp>
      <p:sp>
        <p:nvSpPr>
          <p:cNvPr id="14" name="Picture Placeholder 3"/>
          <p:cNvSpPr>
            <a:spLocks noGrp="1"/>
          </p:cNvSpPr>
          <p:nvPr>
            <p:ph type="pic" sz="quarter" idx="13" hasCustomPrompt="1"/>
          </p:nvPr>
        </p:nvSpPr>
        <p:spPr>
          <a:xfrm>
            <a:off x="0" y="3427200"/>
            <a:ext cx="12190451" cy="3059413"/>
          </a:xfrm>
          <a:custGeom>
            <a:avLst/>
            <a:gdLst>
              <a:gd name="connsiteX0" fmla="*/ 0 w 12196800"/>
              <a:gd name="connsiteY0" fmla="*/ 0 h 3060123"/>
              <a:gd name="connsiteX1" fmla="*/ 12196800 w 12196800"/>
              <a:gd name="connsiteY1" fmla="*/ 0 h 3060123"/>
              <a:gd name="connsiteX2" fmla="*/ 12196800 w 12196800"/>
              <a:gd name="connsiteY2" fmla="*/ 3060123 h 3060123"/>
              <a:gd name="connsiteX3" fmla="*/ 0 w 12196800"/>
              <a:gd name="connsiteY3" fmla="*/ 3060123 h 3060123"/>
              <a:gd name="connsiteX4" fmla="*/ 0 w 12196800"/>
              <a:gd name="connsiteY4" fmla="*/ 0 h 3060123"/>
              <a:gd name="connsiteX0" fmla="*/ 0 w 12196800"/>
              <a:gd name="connsiteY0" fmla="*/ 0 h 3060123"/>
              <a:gd name="connsiteX1" fmla="*/ 12196800 w 12196800"/>
              <a:gd name="connsiteY1" fmla="*/ 0 h 3060123"/>
              <a:gd name="connsiteX2" fmla="*/ 12196800 w 12196800"/>
              <a:gd name="connsiteY2" fmla="*/ 3060123 h 3060123"/>
              <a:gd name="connsiteX3" fmla="*/ 0 w 12196800"/>
              <a:gd name="connsiteY3" fmla="*/ 3060123 h 3060123"/>
              <a:gd name="connsiteX4" fmla="*/ 0 w 12196800"/>
              <a:gd name="connsiteY4" fmla="*/ 1070191 h 3060123"/>
              <a:gd name="connsiteX5" fmla="*/ 0 w 12196800"/>
              <a:gd name="connsiteY5" fmla="*/ 0 h 3060123"/>
              <a:gd name="connsiteX0" fmla="*/ 0 w 12196800"/>
              <a:gd name="connsiteY0" fmla="*/ 1070191 h 3060123"/>
              <a:gd name="connsiteX1" fmla="*/ 12196800 w 12196800"/>
              <a:gd name="connsiteY1" fmla="*/ 0 h 3060123"/>
              <a:gd name="connsiteX2" fmla="*/ 12196800 w 12196800"/>
              <a:gd name="connsiteY2" fmla="*/ 3060123 h 3060123"/>
              <a:gd name="connsiteX3" fmla="*/ 0 w 12196800"/>
              <a:gd name="connsiteY3" fmla="*/ 3060123 h 3060123"/>
              <a:gd name="connsiteX4" fmla="*/ 0 w 12196800"/>
              <a:gd name="connsiteY4" fmla="*/ 1070191 h 30601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196800" h="3060123">
                <a:moveTo>
                  <a:pt x="0" y="1070191"/>
                </a:moveTo>
                <a:lnTo>
                  <a:pt x="12196800" y="0"/>
                </a:lnTo>
                <a:lnTo>
                  <a:pt x="12196800" y="3060123"/>
                </a:lnTo>
                <a:lnTo>
                  <a:pt x="0" y="3060123"/>
                </a:lnTo>
                <a:lnTo>
                  <a:pt x="0" y="1070191"/>
                </a:lnTo>
                <a:close/>
              </a:path>
            </a:pathLst>
          </a:custGeom>
          <a:noFill/>
        </p:spPr>
        <p:txBody>
          <a:bodyPr/>
          <a:lstStyle>
            <a:lvl1pPr marL="0" indent="0" algn="ctr">
              <a:lnSpc>
                <a:spcPct val="100000"/>
              </a:lnSpc>
              <a:buNone/>
              <a:defRPr/>
            </a:lvl1pPr>
          </a:lstStyle>
          <a:p>
            <a:r>
              <a:rPr lang="de-DE" noProof="0" dirty="0" smtClean="0"/>
              <a:t/>
            </a:r>
            <a:br>
              <a:rPr lang="de-DE" noProof="0" dirty="0" smtClean="0"/>
            </a:br>
            <a:r>
              <a:rPr lang="de-DE" noProof="0" dirty="0" smtClean="0"/>
              <a:t/>
            </a:r>
            <a:br>
              <a:rPr lang="de-DE" noProof="0" dirty="0" smtClean="0"/>
            </a:br>
            <a:r>
              <a:rPr lang="de-DE" noProof="0" dirty="0" smtClean="0"/>
              <a:t/>
            </a:r>
            <a:br>
              <a:rPr lang="de-DE" noProof="0" dirty="0" smtClean="0"/>
            </a:br>
            <a:r>
              <a:rPr lang="de-DE" noProof="0" dirty="0" smtClean="0"/>
              <a:t/>
            </a:r>
            <a:br>
              <a:rPr lang="de-DE" noProof="0" dirty="0" smtClean="0"/>
            </a:br>
            <a:r>
              <a:rPr lang="de-DE" noProof="0" dirty="0" smtClean="0"/>
              <a:t/>
            </a:r>
            <a:br>
              <a:rPr lang="de-DE" noProof="0" dirty="0" smtClean="0"/>
            </a:br>
            <a:r>
              <a:rPr lang="de-DE" noProof="0" dirty="0" smtClean="0"/>
              <a:t>Bild einfügen</a:t>
            </a:r>
            <a:endParaRPr lang="de-DE" noProof="0" dirty="0"/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endParaRPr lang="de-DE" dirty="0" smtClean="0">
              <a:solidFill>
                <a:prstClr val="black"/>
              </a:solidFill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r>
              <a:rPr lang="de-DE" dirty="0" smtClean="0">
                <a:solidFill>
                  <a:prstClr val="black"/>
                </a:solidFill>
              </a:rPr>
              <a:t>Seite </a:t>
            </a:r>
            <a:fld id="{52531704-8F80-415D-BD2B-6B9991AE822F}" type="slidenum">
              <a:rPr lang="de-DE" smtClean="0">
                <a:solidFill>
                  <a:prstClr val="black"/>
                </a:solidFill>
              </a:rPr>
              <a:pPr/>
              <a:t>‹Nr.›</a:t>
            </a:fld>
            <a:endParaRPr lang="de-DE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534697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182" userDrawn="1">
          <p15:clr>
            <a:srgbClr val="FBAE40"/>
          </p15:clr>
        </p15:guide>
        <p15:guide id="2" orient="horz" pos="4088" userDrawn="1">
          <p15:clr>
            <a:srgbClr val="FBAE40"/>
          </p15:clr>
        </p15:guide>
      </p15:sldGuideLst>
    </p:ext>
  </p:extLst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ext/ Bild Bürstung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" name="Regieanweisungen"/>
          <p:cNvGrpSpPr/>
          <p:nvPr userDrawn="1"/>
        </p:nvGrpSpPr>
        <p:grpSpPr>
          <a:xfrm>
            <a:off x="-2086912" y="-467892"/>
            <a:ext cx="13647691" cy="7792196"/>
            <a:chOff x="-2088000" y="-468000"/>
            <a:chExt cx="13654799" cy="7794000"/>
          </a:xfrm>
        </p:grpSpPr>
        <p:sp>
          <p:nvSpPr>
            <p:cNvPr id="27" name="Hilfslinien"/>
            <p:cNvSpPr txBox="1"/>
            <p:nvPr userDrawn="1"/>
          </p:nvSpPr>
          <p:spPr>
            <a:xfrm rot="10800000" flipH="1" flipV="1">
              <a:off x="630445" y="-468000"/>
              <a:ext cx="10936354" cy="360000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square" lIns="0" tIns="0" rIns="0" bIns="0" rtlCol="0" anchor="b" anchorCtr="0">
              <a:noAutofit/>
            </a:bodyPr>
            <a:lstStyle>
              <a:defPPr>
                <a:defRPr lang="de-DE"/>
              </a:defPPr>
              <a:lvl1pPr marL="0" algn="l" defTabSz="91427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35" algn="l" defTabSz="91427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71" algn="l" defTabSz="91427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06" algn="l" defTabSz="91427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42" algn="l" defTabSz="91427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678" algn="l" defTabSz="91427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14" algn="l" defTabSz="91427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199949" algn="l" defTabSz="91427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085" algn="l" defTabSz="91427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1042262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de-DE" sz="1100" dirty="0" smtClean="0">
                  <a:solidFill>
                    <a:srgbClr val="444444"/>
                  </a:solidFill>
                </a:rPr>
                <a:t>Hilfslinien anzeigen über Menu: Ansicht // Anzeigen // Haken bei Führungslinien setzen</a:t>
              </a:r>
            </a:p>
          </p:txBody>
        </p:sp>
        <p:sp>
          <p:nvSpPr>
            <p:cNvPr id="28" name="Fußzeile"/>
            <p:cNvSpPr txBox="1"/>
            <p:nvPr userDrawn="1"/>
          </p:nvSpPr>
          <p:spPr>
            <a:xfrm rot="10800000" flipH="1" flipV="1">
              <a:off x="2879999" y="6966000"/>
              <a:ext cx="8125200" cy="360000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square" lIns="0" tIns="0" rIns="0" bIns="0" rtlCol="0" anchor="t" anchorCtr="0">
              <a:noAutofit/>
            </a:bodyPr>
            <a:lstStyle>
              <a:defPPr>
                <a:defRPr lang="de-DE"/>
              </a:defPPr>
              <a:lvl1pPr marL="0" algn="l" defTabSz="91427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35" algn="l" defTabSz="91427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71" algn="l" defTabSz="91427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06" algn="l" defTabSz="91427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42" algn="l" defTabSz="91427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678" algn="l" defTabSz="91427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14" algn="l" defTabSz="91427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199949" algn="l" defTabSz="91427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085" algn="l" defTabSz="91427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 defTabSz="1042262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de-DE" sz="1100" dirty="0" smtClean="0">
                  <a:solidFill>
                    <a:srgbClr val="444444"/>
                  </a:solidFill>
                </a:rPr>
                <a:t>Fußzeile pro Folie oder für alle/mehrere anpassen über Menü: Einfügen // Text // Kopf- und Fußzeile</a:t>
              </a:r>
            </a:p>
          </p:txBody>
        </p:sp>
        <p:grpSp>
          <p:nvGrpSpPr>
            <p:cNvPr id="29" name="Hinweise links"/>
            <p:cNvGrpSpPr/>
            <p:nvPr userDrawn="1"/>
          </p:nvGrpSpPr>
          <p:grpSpPr>
            <a:xfrm>
              <a:off x="-2088000" y="0"/>
              <a:ext cx="1980000" cy="3528000"/>
              <a:chOff x="-2088000" y="0"/>
              <a:chExt cx="1980000" cy="3528000"/>
            </a:xfrm>
          </p:grpSpPr>
          <p:sp>
            <p:nvSpPr>
              <p:cNvPr id="30" name="Folie Wechsel/Zurücksetzen/Textebenen"/>
              <p:cNvSpPr txBox="1"/>
              <p:nvPr userDrawn="1"/>
            </p:nvSpPr>
            <p:spPr>
              <a:xfrm rot="10800000" flipH="1" flipV="1">
                <a:off x="-2088000" y="0"/>
                <a:ext cx="1980000" cy="3528000"/>
              </a:xfrm>
              <a:prstGeom prst="rect">
                <a:avLst/>
              </a:prstGeom>
              <a:noFill/>
              <a:ln w="12700">
                <a:noFill/>
              </a:ln>
            </p:spPr>
            <p:txBody>
              <a:bodyPr vert="horz" wrap="square" lIns="0" tIns="0" rIns="0" bIns="0" rtlCol="0" anchor="t" anchorCtr="0">
                <a:noAutofit/>
              </a:bodyPr>
              <a:lstStyle>
                <a:defPPr>
                  <a:defRPr lang="de-DE"/>
                </a:defPPr>
                <a:lvl1pPr marL="0" algn="l" defTabSz="914271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135" algn="l" defTabSz="914271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271" algn="l" defTabSz="914271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406" algn="l" defTabSz="914271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542" algn="l" defTabSz="914271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5678" algn="l" defTabSz="914271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2814" algn="l" defTabSz="914271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199949" algn="l" defTabSz="914271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085" algn="l" defTabSz="914271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r" fontAlgn="auto">
                  <a:spcBef>
                    <a:spcPts val="0"/>
                  </a:spcBef>
                  <a:spcAft>
                    <a:spcPts val="0"/>
                  </a:spcAft>
                </a:pPr>
                <a:r>
                  <a:rPr lang="de-DE" sz="1100" dirty="0" smtClean="0">
                    <a:solidFill>
                      <a:srgbClr val="444444"/>
                    </a:solidFill>
                  </a:rPr>
                  <a:t>Folie in Ursprungsform </a:t>
                </a:r>
              </a:p>
              <a:p>
                <a:pPr algn="r" fontAlgn="auto">
                  <a:spcBef>
                    <a:spcPts val="0"/>
                  </a:spcBef>
                  <a:spcAft>
                    <a:spcPts val="0"/>
                  </a:spcAft>
                </a:pPr>
                <a:r>
                  <a:rPr lang="de-DE" sz="1100" dirty="0" smtClean="0">
                    <a:solidFill>
                      <a:srgbClr val="444444"/>
                    </a:solidFill>
                  </a:rPr>
                  <a:t>bringen über Menu:</a:t>
                </a:r>
              </a:p>
              <a:p>
                <a:pPr algn="r" fontAlgn="auto">
                  <a:spcBef>
                    <a:spcPts val="0"/>
                  </a:spcBef>
                  <a:spcAft>
                    <a:spcPts val="0"/>
                  </a:spcAft>
                </a:pPr>
                <a:r>
                  <a:rPr lang="de-DE" sz="1100" dirty="0" smtClean="0">
                    <a:solidFill>
                      <a:srgbClr val="444444"/>
                    </a:solidFill>
                  </a:rPr>
                  <a:t>Start // Folien // Zurücksetzen</a:t>
                </a:r>
              </a:p>
              <a:p>
                <a:pPr algn="r" fontAlgn="auto">
                  <a:spcBef>
                    <a:spcPts val="0"/>
                  </a:spcBef>
                  <a:spcAft>
                    <a:spcPts val="0"/>
                  </a:spcAft>
                </a:pPr>
                <a:endParaRPr lang="de-DE" sz="1100" dirty="0" smtClean="0">
                  <a:solidFill>
                    <a:srgbClr val="444444"/>
                  </a:solidFill>
                </a:endParaRPr>
              </a:p>
              <a:p>
                <a:pPr algn="r" fontAlgn="auto">
                  <a:spcBef>
                    <a:spcPts val="0"/>
                  </a:spcBef>
                  <a:spcAft>
                    <a:spcPts val="0"/>
                  </a:spcAft>
                </a:pPr>
                <a:r>
                  <a:rPr lang="de-DE" sz="1100" dirty="0" smtClean="0">
                    <a:solidFill>
                      <a:srgbClr val="444444"/>
                    </a:solidFill>
                  </a:rPr>
                  <a:t>Wechsel des Folienlayouts </a:t>
                </a:r>
                <a:br>
                  <a:rPr lang="de-DE" sz="1100" dirty="0" smtClean="0">
                    <a:solidFill>
                      <a:srgbClr val="444444"/>
                    </a:solidFill>
                  </a:rPr>
                </a:br>
                <a:r>
                  <a:rPr lang="de-DE" sz="1100" dirty="0" smtClean="0">
                    <a:solidFill>
                      <a:srgbClr val="444444"/>
                    </a:solidFill>
                  </a:rPr>
                  <a:t>im Menü über:</a:t>
                </a:r>
              </a:p>
              <a:p>
                <a:pPr algn="r" defTabSz="913704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de-DE" sz="1100" dirty="0" smtClean="0">
                    <a:solidFill>
                      <a:srgbClr val="444444"/>
                    </a:solidFill>
                  </a:rPr>
                  <a:t>Start // Folien // Layout</a:t>
                </a:r>
              </a:p>
              <a:p>
                <a:pPr algn="r" defTabSz="913704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e-DE" sz="1100" dirty="0" smtClean="0">
                  <a:solidFill>
                    <a:srgbClr val="444444"/>
                  </a:solidFill>
                </a:endParaRPr>
              </a:p>
              <a:p>
                <a:pPr algn="r" defTabSz="913704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de-DE" sz="1100" dirty="0" smtClean="0">
                    <a:solidFill>
                      <a:srgbClr val="444444"/>
                    </a:solidFill>
                  </a:rPr>
                  <a:t>Wechsel der Textebene</a:t>
                </a:r>
              </a:p>
              <a:p>
                <a:pPr algn="r" defTabSz="913704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de-DE" sz="1100" dirty="0" smtClean="0">
                    <a:solidFill>
                      <a:srgbClr val="444444"/>
                    </a:solidFill>
                  </a:rPr>
                  <a:t>im Menü über: </a:t>
                </a:r>
                <a:br>
                  <a:rPr lang="de-DE" sz="1100" dirty="0" smtClean="0">
                    <a:solidFill>
                      <a:srgbClr val="444444"/>
                    </a:solidFill>
                  </a:rPr>
                </a:br>
                <a:r>
                  <a:rPr lang="de-DE" sz="1100" dirty="0" smtClean="0">
                    <a:solidFill>
                      <a:srgbClr val="444444"/>
                    </a:solidFill>
                  </a:rPr>
                  <a:t>Start // Absatz // Listenebene erhöhen/verringern</a:t>
                </a:r>
              </a:p>
            </p:txBody>
          </p:sp>
          <p:grpSp>
            <p:nvGrpSpPr>
              <p:cNvPr id="31" name="Listenebenen"/>
              <p:cNvGrpSpPr/>
              <p:nvPr userDrawn="1"/>
            </p:nvGrpSpPr>
            <p:grpSpPr>
              <a:xfrm>
                <a:off x="-1692000" y="2232000"/>
                <a:ext cx="1548000" cy="792000"/>
                <a:chOff x="-1692000" y="2160000"/>
                <a:chExt cx="1548000" cy="792000"/>
              </a:xfrm>
            </p:grpSpPr>
            <p:sp>
              <p:nvSpPr>
                <p:cNvPr id="32" name="Text // Listenebene erhöhen"/>
                <p:cNvSpPr txBox="1"/>
                <p:nvPr userDrawn="1"/>
              </p:nvSpPr>
              <p:spPr>
                <a:xfrm>
                  <a:off x="-1692000" y="2160000"/>
                  <a:ext cx="720000" cy="324000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noAutofit/>
                </a:bodyPr>
                <a:lstStyle>
                  <a:defPPr>
                    <a:defRPr lang="de-DE"/>
                  </a:defPPr>
                  <a:lvl1pPr marL="0" algn="l" defTabSz="914271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135" algn="l" defTabSz="914271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271" algn="l" defTabSz="914271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406" algn="l" defTabSz="914271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542" algn="l" defTabSz="914271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5678" algn="l" defTabSz="914271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2814" algn="l" defTabSz="914271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199949" algn="l" defTabSz="914271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085" algn="l" defTabSz="914271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r" defTabSz="913704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de-DE" sz="1000" dirty="0" smtClean="0">
                      <a:solidFill>
                        <a:srgbClr val="444444"/>
                      </a:solidFill>
                    </a:rPr>
                    <a:t>Listenebene erhöhen</a:t>
                  </a:r>
                </a:p>
              </p:txBody>
            </p:sp>
            <p:sp>
              <p:nvSpPr>
                <p:cNvPr id="33" name="Text // Listenebene verringern"/>
                <p:cNvSpPr txBox="1"/>
                <p:nvPr userDrawn="1"/>
              </p:nvSpPr>
              <p:spPr>
                <a:xfrm>
                  <a:off x="-1692000" y="2628000"/>
                  <a:ext cx="720000" cy="324000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noAutofit/>
                </a:bodyPr>
                <a:lstStyle>
                  <a:defPPr>
                    <a:defRPr lang="de-DE"/>
                  </a:defPPr>
                  <a:lvl1pPr marL="0" algn="l" defTabSz="914271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135" algn="l" defTabSz="914271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271" algn="l" defTabSz="914271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406" algn="l" defTabSz="914271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542" algn="l" defTabSz="914271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5678" algn="l" defTabSz="914271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2814" algn="l" defTabSz="914271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199949" algn="l" defTabSz="914271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085" algn="l" defTabSz="914271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r" defTabSz="913704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de-DE" sz="1000" dirty="0" smtClean="0">
                      <a:solidFill>
                        <a:srgbClr val="444444"/>
                      </a:solidFill>
                    </a:rPr>
                    <a:t>Listenebene verringern</a:t>
                  </a:r>
                </a:p>
              </p:txBody>
            </p:sp>
            <p:pic>
              <p:nvPicPr>
                <p:cNvPr id="34" name="Listenebene erhöhen"/>
                <p:cNvPicPr>
                  <a:picLocks noChangeAspect="1"/>
                </p:cNvPicPr>
                <p:nvPr userDrawn="1"/>
              </p:nvPicPr>
              <p:blipFill>
                <a:blip r:embed="rId2"/>
                <a:stretch>
                  <a:fillRect/>
                </a:stretch>
              </p:blipFill>
              <p:spPr>
                <a:xfrm>
                  <a:off x="-900000" y="2160000"/>
                  <a:ext cx="756000" cy="324000"/>
                </a:xfrm>
                <a:prstGeom prst="rect">
                  <a:avLst/>
                </a:prstGeom>
              </p:spPr>
            </p:pic>
            <p:pic>
              <p:nvPicPr>
                <p:cNvPr id="35" name="Listenebene verringern"/>
                <p:cNvPicPr>
                  <a:picLocks noChangeAspect="1"/>
                </p:cNvPicPr>
                <p:nvPr userDrawn="1"/>
              </p:nvPicPr>
              <p:blipFill>
                <a:blip r:embed="rId3"/>
                <a:stretch>
                  <a:fillRect/>
                </a:stretch>
              </p:blipFill>
              <p:spPr>
                <a:xfrm>
                  <a:off x="-900000" y="2628000"/>
                  <a:ext cx="756000" cy="322369"/>
                </a:xfrm>
                <a:prstGeom prst="rect">
                  <a:avLst/>
                </a:prstGeom>
              </p:spPr>
            </p:pic>
          </p:grpSp>
        </p:grpSp>
      </p:grpSp>
      <p:pic>
        <p:nvPicPr>
          <p:cNvPr id="36" name="Buerstung O_S"/>
          <p:cNvPicPr>
            <a:picLocks noChangeAspect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375"/>
          <a:stretch/>
        </p:blipFill>
        <p:spPr bwMode="white">
          <a:xfrm>
            <a:off x="0" y="1"/>
            <a:ext cx="12190451" cy="6487839"/>
          </a:xfrm>
          <a:prstGeom prst="rect">
            <a:avLst/>
          </a:prstGeom>
        </p:spPr>
      </p:pic>
      <p:sp>
        <p:nvSpPr>
          <p:cNvPr id="25" name="Daimler AG (Wortmarke)"/>
          <p:cNvSpPr>
            <a:spLocks noChangeArrowheads="1"/>
          </p:cNvSpPr>
          <p:nvPr userDrawn="1"/>
        </p:nvSpPr>
        <p:spPr bwMode="auto">
          <a:xfrm>
            <a:off x="629674" y="6564880"/>
            <a:ext cx="2086913" cy="215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noAutofit/>
          </a:bodyPr>
          <a:lstStyle>
            <a:defPPr>
              <a:defRPr lang="de-DE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rpoS" charset="0"/>
                <a:ea typeface="ＭＳ Ｐゴシック" charset="0"/>
                <a:cs typeface="ＭＳ Ｐゴシック" charset="0"/>
              </a:defRPr>
            </a:lvl1pPr>
            <a:lvl2pPr marL="609768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rpoS" charset="0"/>
                <a:ea typeface="ＭＳ Ｐゴシック" charset="0"/>
                <a:cs typeface="ＭＳ Ｐゴシック" charset="0"/>
              </a:defRPr>
            </a:lvl2pPr>
            <a:lvl3pPr marL="1219535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rpoS" charset="0"/>
                <a:ea typeface="ＭＳ Ｐゴシック" charset="0"/>
                <a:cs typeface="ＭＳ Ｐゴシック" charset="0"/>
              </a:defRPr>
            </a:lvl3pPr>
            <a:lvl4pPr marL="1829303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rpoS" charset="0"/>
                <a:ea typeface="ＭＳ Ｐゴシック" charset="0"/>
                <a:cs typeface="ＭＳ Ｐゴシック" charset="0"/>
              </a:defRPr>
            </a:lvl4pPr>
            <a:lvl5pPr marL="2439071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rpoS" charset="0"/>
                <a:ea typeface="ＭＳ Ｐゴシック" charset="0"/>
                <a:cs typeface="ＭＳ Ｐゴシック" charset="0"/>
              </a:defRPr>
            </a:lvl5pPr>
            <a:lvl6pPr marL="3048838" algn="l" defTabSz="609768" rtl="0" eaLnBrk="1" latinLnBrk="0" hangingPunct="1">
              <a:defRPr kern="1200">
                <a:solidFill>
                  <a:schemeClr val="tx1"/>
                </a:solidFill>
                <a:latin typeface="CorpoS" charset="0"/>
                <a:ea typeface="ＭＳ Ｐゴシック" charset="0"/>
                <a:cs typeface="ＭＳ Ｐゴシック" charset="0"/>
              </a:defRPr>
            </a:lvl6pPr>
            <a:lvl7pPr marL="3658606" algn="l" defTabSz="609768" rtl="0" eaLnBrk="1" latinLnBrk="0" hangingPunct="1">
              <a:defRPr kern="1200">
                <a:solidFill>
                  <a:schemeClr val="tx1"/>
                </a:solidFill>
                <a:latin typeface="CorpoS" charset="0"/>
                <a:ea typeface="ＭＳ Ｐゴシック" charset="0"/>
                <a:cs typeface="ＭＳ Ｐゴシック" charset="0"/>
              </a:defRPr>
            </a:lvl7pPr>
            <a:lvl8pPr marL="4268373" algn="l" defTabSz="609768" rtl="0" eaLnBrk="1" latinLnBrk="0" hangingPunct="1">
              <a:defRPr kern="1200">
                <a:solidFill>
                  <a:schemeClr val="tx1"/>
                </a:solidFill>
                <a:latin typeface="CorpoS" charset="0"/>
                <a:ea typeface="ＭＳ Ｐゴシック" charset="0"/>
                <a:cs typeface="ＭＳ Ｐゴシック" charset="0"/>
              </a:defRPr>
            </a:lvl8pPr>
            <a:lvl9pPr marL="4878141" algn="l" defTabSz="609768" rtl="0" eaLnBrk="1" latinLnBrk="0" hangingPunct="1">
              <a:defRPr kern="1200">
                <a:solidFill>
                  <a:schemeClr val="tx1"/>
                </a:solidFill>
                <a:latin typeface="CorpoS" charset="0"/>
                <a:ea typeface="ＭＳ Ｐゴシック" charset="0"/>
                <a:cs typeface="ＭＳ Ｐゴシック" charset="0"/>
              </a:defRPr>
            </a:lvl9pPr>
          </a:lstStyle>
          <a:p>
            <a:pPr defTabSz="1088284">
              <a:defRPr/>
            </a:pPr>
            <a:r>
              <a:rPr lang="de-DE" sz="1200" dirty="0" smtClean="0">
                <a:solidFill>
                  <a:prstClr val="black"/>
                </a:solidFill>
                <a:latin typeface="CorpoS"/>
                <a:cs typeface="Daimler CS"/>
              </a:rPr>
              <a:t>Daimler AG</a:t>
            </a:r>
            <a:endParaRPr lang="de-DE" sz="1200" dirty="0">
              <a:solidFill>
                <a:prstClr val="black"/>
              </a:solidFill>
              <a:latin typeface="CorpoS"/>
              <a:cs typeface="Daimler CS"/>
            </a:endParaRPr>
          </a:p>
        </p:txBody>
      </p:sp>
      <p:sp>
        <p:nvSpPr>
          <p:cNvPr id="14" name="Picture Placeholder 3"/>
          <p:cNvSpPr>
            <a:spLocks noGrp="1"/>
          </p:cNvSpPr>
          <p:nvPr>
            <p:ph type="pic" sz="quarter" idx="13" hasCustomPrompt="1"/>
          </p:nvPr>
        </p:nvSpPr>
        <p:spPr>
          <a:xfrm>
            <a:off x="0" y="1149011"/>
            <a:ext cx="12190451" cy="5337600"/>
          </a:xfrm>
          <a:custGeom>
            <a:avLst/>
            <a:gdLst>
              <a:gd name="connsiteX0" fmla="*/ 0 w 12196800"/>
              <a:gd name="connsiteY0" fmla="*/ 0 h 5338836"/>
              <a:gd name="connsiteX1" fmla="*/ 12196800 w 12196800"/>
              <a:gd name="connsiteY1" fmla="*/ 0 h 5338836"/>
              <a:gd name="connsiteX2" fmla="*/ 12196800 w 12196800"/>
              <a:gd name="connsiteY2" fmla="*/ 5338836 h 5338836"/>
              <a:gd name="connsiteX3" fmla="*/ 0 w 12196800"/>
              <a:gd name="connsiteY3" fmla="*/ 5338836 h 5338836"/>
              <a:gd name="connsiteX4" fmla="*/ 0 w 12196800"/>
              <a:gd name="connsiteY4" fmla="*/ 0 h 5338836"/>
              <a:gd name="connsiteX0" fmla="*/ 0 w 12196800"/>
              <a:gd name="connsiteY0" fmla="*/ 0 h 5338836"/>
              <a:gd name="connsiteX1" fmla="*/ 12196800 w 12196800"/>
              <a:gd name="connsiteY1" fmla="*/ 0 h 5338836"/>
              <a:gd name="connsiteX2" fmla="*/ 12196800 w 12196800"/>
              <a:gd name="connsiteY2" fmla="*/ 5338836 h 5338836"/>
              <a:gd name="connsiteX3" fmla="*/ 0 w 12196800"/>
              <a:gd name="connsiteY3" fmla="*/ 5338836 h 5338836"/>
              <a:gd name="connsiteX4" fmla="*/ 0 w 12196800"/>
              <a:gd name="connsiteY4" fmla="*/ 1067667 h 5338836"/>
              <a:gd name="connsiteX5" fmla="*/ 0 w 12196800"/>
              <a:gd name="connsiteY5" fmla="*/ 0 h 5338836"/>
              <a:gd name="connsiteX0" fmla="*/ 0 w 12196800"/>
              <a:gd name="connsiteY0" fmla="*/ 1067667 h 5338836"/>
              <a:gd name="connsiteX1" fmla="*/ 12196800 w 12196800"/>
              <a:gd name="connsiteY1" fmla="*/ 0 h 5338836"/>
              <a:gd name="connsiteX2" fmla="*/ 12196800 w 12196800"/>
              <a:gd name="connsiteY2" fmla="*/ 5338836 h 5338836"/>
              <a:gd name="connsiteX3" fmla="*/ 0 w 12196800"/>
              <a:gd name="connsiteY3" fmla="*/ 5338836 h 5338836"/>
              <a:gd name="connsiteX4" fmla="*/ 0 w 12196800"/>
              <a:gd name="connsiteY4" fmla="*/ 1067667 h 53388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196800" h="5338836">
                <a:moveTo>
                  <a:pt x="0" y="1067667"/>
                </a:moveTo>
                <a:lnTo>
                  <a:pt x="12196800" y="0"/>
                </a:lnTo>
                <a:lnTo>
                  <a:pt x="12196800" y="5338836"/>
                </a:lnTo>
                <a:lnTo>
                  <a:pt x="0" y="5338836"/>
                </a:lnTo>
                <a:lnTo>
                  <a:pt x="0" y="1067667"/>
                </a:lnTo>
                <a:close/>
              </a:path>
            </a:pathLst>
          </a:custGeom>
          <a:noFill/>
        </p:spPr>
        <p:txBody>
          <a:bodyPr/>
          <a:lstStyle>
            <a:lvl1pPr marL="0" indent="0" algn="ctr">
              <a:lnSpc>
                <a:spcPct val="100000"/>
              </a:lnSpc>
              <a:buNone/>
              <a:defRPr/>
            </a:lvl1pPr>
          </a:lstStyle>
          <a:p>
            <a:r>
              <a:rPr lang="de-DE" noProof="0" dirty="0" smtClean="0"/>
              <a:t/>
            </a:r>
            <a:br>
              <a:rPr lang="de-DE" noProof="0" dirty="0" smtClean="0"/>
            </a:br>
            <a:r>
              <a:rPr lang="de-DE" noProof="0" dirty="0" smtClean="0"/>
              <a:t/>
            </a:r>
            <a:br>
              <a:rPr lang="de-DE" noProof="0" dirty="0" smtClean="0"/>
            </a:br>
            <a:r>
              <a:rPr lang="de-DE" noProof="0" dirty="0" smtClean="0"/>
              <a:t/>
            </a:r>
            <a:br>
              <a:rPr lang="de-DE" noProof="0" dirty="0" smtClean="0"/>
            </a:br>
            <a:r>
              <a:rPr lang="de-DE" noProof="0" dirty="0" smtClean="0"/>
              <a:t/>
            </a:r>
            <a:br>
              <a:rPr lang="de-DE" noProof="0" dirty="0" smtClean="0"/>
            </a:br>
            <a:r>
              <a:rPr lang="de-DE" noProof="0" dirty="0" smtClean="0"/>
              <a:t/>
            </a:r>
            <a:br>
              <a:rPr lang="de-DE" noProof="0" dirty="0" smtClean="0"/>
            </a:br>
            <a:r>
              <a:rPr lang="de-DE" noProof="0" dirty="0" smtClean="0"/>
              <a:t/>
            </a:r>
            <a:br>
              <a:rPr lang="de-DE" noProof="0" dirty="0" smtClean="0"/>
            </a:br>
            <a:r>
              <a:rPr lang="de-DE" noProof="0" dirty="0" smtClean="0"/>
              <a:t/>
            </a:r>
            <a:br>
              <a:rPr lang="de-DE" noProof="0" dirty="0" smtClean="0"/>
            </a:br>
            <a:r>
              <a:rPr lang="de-DE" noProof="0" dirty="0" smtClean="0"/>
              <a:t/>
            </a:r>
            <a:br>
              <a:rPr lang="de-DE" noProof="0" dirty="0" smtClean="0"/>
            </a:br>
            <a:r>
              <a:rPr lang="de-DE" noProof="0" dirty="0" smtClean="0"/>
              <a:t>Bild einfügen</a:t>
            </a:r>
            <a:endParaRPr lang="de-DE" noProof="0" dirty="0"/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endParaRPr lang="de-DE" dirty="0" smtClean="0">
              <a:solidFill>
                <a:prstClr val="black"/>
              </a:solidFill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r>
              <a:rPr lang="de-DE" dirty="0" smtClean="0">
                <a:solidFill>
                  <a:prstClr val="black"/>
                </a:solidFill>
              </a:rPr>
              <a:t>Seite </a:t>
            </a:r>
            <a:fld id="{52531704-8F80-415D-BD2B-6B9991AE822F}" type="slidenum">
              <a:rPr lang="de-DE" smtClean="0">
                <a:solidFill>
                  <a:prstClr val="black"/>
                </a:solidFill>
              </a:rPr>
              <a:pPr/>
              <a:t>‹Nr.›</a:t>
            </a:fld>
            <a:endParaRPr lang="de-DE" dirty="0">
              <a:solidFill>
                <a:prstClr val="black"/>
              </a:solidFill>
            </a:endParaRPr>
          </a:p>
        </p:txBody>
      </p:sp>
      <p:sp>
        <p:nvSpPr>
          <p:cNvPr id="19" name="Title 2"/>
          <p:cNvSpPr>
            <a:spLocks noGrp="1"/>
          </p:cNvSpPr>
          <p:nvPr>
            <p:ph type="title" hasCustomPrompt="1"/>
          </p:nvPr>
        </p:nvSpPr>
        <p:spPr>
          <a:xfrm>
            <a:off x="630116" y="288857"/>
            <a:ext cx="10930661" cy="1151733"/>
          </a:xfrm>
          <a:custGeom>
            <a:avLst/>
            <a:gdLst>
              <a:gd name="connsiteX0" fmla="*/ 0 w 10936355"/>
              <a:gd name="connsiteY0" fmla="*/ 0 h 1152000"/>
              <a:gd name="connsiteX1" fmla="*/ 10936355 w 10936355"/>
              <a:gd name="connsiteY1" fmla="*/ 0 h 1152000"/>
              <a:gd name="connsiteX2" fmla="*/ 10936355 w 10936355"/>
              <a:gd name="connsiteY2" fmla="*/ 1152000 h 1152000"/>
              <a:gd name="connsiteX3" fmla="*/ 0 w 10936355"/>
              <a:gd name="connsiteY3" fmla="*/ 1152000 h 1152000"/>
              <a:gd name="connsiteX4" fmla="*/ 0 w 10936355"/>
              <a:gd name="connsiteY4" fmla="*/ 0 h 1152000"/>
              <a:gd name="connsiteX0" fmla="*/ 0 w 10936355"/>
              <a:gd name="connsiteY0" fmla="*/ 0 h 1152000"/>
              <a:gd name="connsiteX1" fmla="*/ 10936355 w 10936355"/>
              <a:gd name="connsiteY1" fmla="*/ 0 h 1152000"/>
              <a:gd name="connsiteX2" fmla="*/ 10932906 w 10936355"/>
              <a:gd name="connsiteY2" fmla="*/ 695326 h 1152000"/>
              <a:gd name="connsiteX3" fmla="*/ 10936355 w 10936355"/>
              <a:gd name="connsiteY3" fmla="*/ 1152000 h 1152000"/>
              <a:gd name="connsiteX4" fmla="*/ 0 w 10936355"/>
              <a:gd name="connsiteY4" fmla="*/ 1152000 h 1152000"/>
              <a:gd name="connsiteX5" fmla="*/ 0 w 10936355"/>
              <a:gd name="connsiteY5" fmla="*/ 0 h 1152000"/>
              <a:gd name="connsiteX0" fmla="*/ 0 w 10936355"/>
              <a:gd name="connsiteY0" fmla="*/ 0 h 1152000"/>
              <a:gd name="connsiteX1" fmla="*/ 10936355 w 10936355"/>
              <a:gd name="connsiteY1" fmla="*/ 0 h 1152000"/>
              <a:gd name="connsiteX2" fmla="*/ 10932906 w 10936355"/>
              <a:gd name="connsiteY2" fmla="*/ 695326 h 1152000"/>
              <a:gd name="connsiteX3" fmla="*/ 10936355 w 10936355"/>
              <a:gd name="connsiteY3" fmla="*/ 1152000 h 1152000"/>
              <a:gd name="connsiteX4" fmla="*/ 4948164 w 10936355"/>
              <a:gd name="connsiteY4" fmla="*/ 1147990 h 1152000"/>
              <a:gd name="connsiteX5" fmla="*/ 0 w 10936355"/>
              <a:gd name="connsiteY5" fmla="*/ 1152000 h 1152000"/>
              <a:gd name="connsiteX6" fmla="*/ 0 w 10936355"/>
              <a:gd name="connsiteY6" fmla="*/ 0 h 1152000"/>
              <a:gd name="connsiteX0" fmla="*/ 0 w 10936355"/>
              <a:gd name="connsiteY0" fmla="*/ 0 h 1152000"/>
              <a:gd name="connsiteX1" fmla="*/ 10936355 w 10936355"/>
              <a:gd name="connsiteY1" fmla="*/ 0 h 1152000"/>
              <a:gd name="connsiteX2" fmla="*/ 10932906 w 10936355"/>
              <a:gd name="connsiteY2" fmla="*/ 695326 h 1152000"/>
              <a:gd name="connsiteX3" fmla="*/ 4948164 w 10936355"/>
              <a:gd name="connsiteY3" fmla="*/ 1147990 h 1152000"/>
              <a:gd name="connsiteX4" fmla="*/ 0 w 10936355"/>
              <a:gd name="connsiteY4" fmla="*/ 1152000 h 1152000"/>
              <a:gd name="connsiteX5" fmla="*/ 0 w 10936355"/>
              <a:gd name="connsiteY5" fmla="*/ 0 h 1152000"/>
              <a:gd name="connsiteX0" fmla="*/ 0 w 10936355"/>
              <a:gd name="connsiteY0" fmla="*/ 0 h 1152000"/>
              <a:gd name="connsiteX1" fmla="*/ 10936355 w 10936355"/>
              <a:gd name="connsiteY1" fmla="*/ 0 h 1152000"/>
              <a:gd name="connsiteX2" fmla="*/ 10932906 w 10936355"/>
              <a:gd name="connsiteY2" fmla="*/ 695326 h 1152000"/>
              <a:gd name="connsiteX3" fmla="*/ 4948164 w 10936355"/>
              <a:gd name="connsiteY3" fmla="*/ 1147990 h 1152000"/>
              <a:gd name="connsiteX4" fmla="*/ 0 w 10936355"/>
              <a:gd name="connsiteY4" fmla="*/ 1152000 h 1152000"/>
              <a:gd name="connsiteX5" fmla="*/ 0 w 10936355"/>
              <a:gd name="connsiteY5" fmla="*/ 0 h 115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936355" h="1152000">
                <a:moveTo>
                  <a:pt x="0" y="0"/>
                </a:moveTo>
                <a:lnTo>
                  <a:pt x="10936355" y="0"/>
                </a:lnTo>
                <a:cubicBezTo>
                  <a:pt x="10935205" y="231775"/>
                  <a:pt x="10934056" y="463551"/>
                  <a:pt x="10932906" y="695326"/>
                </a:cubicBezTo>
                <a:lnTo>
                  <a:pt x="4948164" y="1147990"/>
                </a:lnTo>
                <a:lnTo>
                  <a:pt x="0" y="1152000"/>
                </a:lnTo>
                <a:lnTo>
                  <a:pt x="0" y="0"/>
                </a:lnTo>
                <a:close/>
              </a:path>
            </a:pathLst>
          </a:custGeom>
        </p:spPr>
        <p:txBody>
          <a:bodyPr/>
          <a:lstStyle>
            <a:lvl1pPr>
              <a:defRPr baseline="0">
                <a:solidFill>
                  <a:schemeClr val="bg1"/>
                </a:solidFill>
              </a:defRPr>
            </a:lvl1pPr>
          </a:lstStyle>
          <a:p>
            <a:r>
              <a:rPr lang="de-DE" dirty="0" smtClean="0"/>
              <a:t>Bilder Folie, Headline CorpoS (Textkörper) 35 pt. </a:t>
            </a:r>
            <a:br>
              <a:rPr lang="de-DE" dirty="0" smtClean="0"/>
            </a:br>
            <a:r>
              <a:rPr lang="de-DE" dirty="0" smtClean="0"/>
              <a:t>in zwei Zeilen</a:t>
            </a:r>
          </a:p>
        </p:txBody>
      </p:sp>
    </p:spTree>
    <p:extLst>
      <p:ext uri="{BB962C8B-B14F-4D97-AF65-F5344CB8AC3E}">
        <p14:creationId xmlns:p14="http://schemas.microsoft.com/office/powerpoint/2010/main" val="309771369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182" userDrawn="1">
          <p15:clr>
            <a:srgbClr val="FBAE40"/>
          </p15:clr>
        </p15:guide>
        <p15:guide id="2" orient="horz" pos="4088" userDrawn="1">
          <p15:clr>
            <a:srgbClr val="FBAE40"/>
          </p15:clr>
        </p15:guide>
      </p15:sldGuideLst>
    </p:ext>
  </p:extLst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gendafolie mit Bürs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Buerstung U_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white">
          <a:xfrm>
            <a:off x="1" y="2"/>
            <a:ext cx="12190451" cy="6490342"/>
          </a:xfrm>
          <a:prstGeom prst="rect">
            <a:avLst/>
          </a:prstGeom>
        </p:spPr>
      </p:pic>
      <p:sp>
        <p:nvSpPr>
          <p:cNvPr id="20" name="Daimler AG (Wortmarke)"/>
          <p:cNvSpPr>
            <a:spLocks noChangeArrowheads="1"/>
          </p:cNvSpPr>
          <p:nvPr userDrawn="1"/>
        </p:nvSpPr>
        <p:spPr bwMode="auto">
          <a:xfrm>
            <a:off x="629674" y="6564880"/>
            <a:ext cx="2086913" cy="215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noAutofit/>
          </a:bodyPr>
          <a:lstStyle>
            <a:defPPr>
              <a:defRPr lang="de-DE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rpoS" charset="0"/>
                <a:ea typeface="ＭＳ Ｐゴシック" charset="0"/>
                <a:cs typeface="ＭＳ Ｐゴシック" charset="0"/>
              </a:defRPr>
            </a:lvl1pPr>
            <a:lvl2pPr marL="609768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rpoS" charset="0"/>
                <a:ea typeface="ＭＳ Ｐゴシック" charset="0"/>
                <a:cs typeface="ＭＳ Ｐゴシック" charset="0"/>
              </a:defRPr>
            </a:lvl2pPr>
            <a:lvl3pPr marL="1219535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rpoS" charset="0"/>
                <a:ea typeface="ＭＳ Ｐゴシック" charset="0"/>
                <a:cs typeface="ＭＳ Ｐゴシック" charset="0"/>
              </a:defRPr>
            </a:lvl3pPr>
            <a:lvl4pPr marL="1829303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rpoS" charset="0"/>
                <a:ea typeface="ＭＳ Ｐゴシック" charset="0"/>
                <a:cs typeface="ＭＳ Ｐゴシック" charset="0"/>
              </a:defRPr>
            </a:lvl4pPr>
            <a:lvl5pPr marL="2439071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rpoS" charset="0"/>
                <a:ea typeface="ＭＳ Ｐゴシック" charset="0"/>
                <a:cs typeface="ＭＳ Ｐゴシック" charset="0"/>
              </a:defRPr>
            </a:lvl5pPr>
            <a:lvl6pPr marL="3048838" algn="l" defTabSz="609768" rtl="0" eaLnBrk="1" latinLnBrk="0" hangingPunct="1">
              <a:defRPr kern="1200">
                <a:solidFill>
                  <a:schemeClr val="tx1"/>
                </a:solidFill>
                <a:latin typeface="CorpoS" charset="0"/>
                <a:ea typeface="ＭＳ Ｐゴシック" charset="0"/>
                <a:cs typeface="ＭＳ Ｐゴシック" charset="0"/>
              </a:defRPr>
            </a:lvl6pPr>
            <a:lvl7pPr marL="3658606" algn="l" defTabSz="609768" rtl="0" eaLnBrk="1" latinLnBrk="0" hangingPunct="1">
              <a:defRPr kern="1200">
                <a:solidFill>
                  <a:schemeClr val="tx1"/>
                </a:solidFill>
                <a:latin typeface="CorpoS" charset="0"/>
                <a:ea typeface="ＭＳ Ｐゴシック" charset="0"/>
                <a:cs typeface="ＭＳ Ｐゴシック" charset="0"/>
              </a:defRPr>
            </a:lvl7pPr>
            <a:lvl8pPr marL="4268373" algn="l" defTabSz="609768" rtl="0" eaLnBrk="1" latinLnBrk="0" hangingPunct="1">
              <a:defRPr kern="1200">
                <a:solidFill>
                  <a:schemeClr val="tx1"/>
                </a:solidFill>
                <a:latin typeface="CorpoS" charset="0"/>
                <a:ea typeface="ＭＳ Ｐゴシック" charset="0"/>
                <a:cs typeface="ＭＳ Ｐゴシック" charset="0"/>
              </a:defRPr>
            </a:lvl8pPr>
            <a:lvl9pPr marL="4878141" algn="l" defTabSz="609768" rtl="0" eaLnBrk="1" latinLnBrk="0" hangingPunct="1">
              <a:defRPr kern="1200">
                <a:solidFill>
                  <a:schemeClr val="tx1"/>
                </a:solidFill>
                <a:latin typeface="CorpoS" charset="0"/>
                <a:ea typeface="ＭＳ Ｐゴシック" charset="0"/>
                <a:cs typeface="ＭＳ Ｐゴシック" charset="0"/>
              </a:defRPr>
            </a:lvl9pPr>
          </a:lstStyle>
          <a:p>
            <a:pPr defTabSz="1088284">
              <a:defRPr/>
            </a:pPr>
            <a:r>
              <a:rPr lang="de-DE" sz="1200" dirty="0" smtClean="0">
                <a:solidFill>
                  <a:prstClr val="black"/>
                </a:solidFill>
                <a:latin typeface="CorpoS"/>
                <a:cs typeface="Daimler CS"/>
              </a:rPr>
              <a:t>Daimler AG</a:t>
            </a:r>
            <a:endParaRPr lang="de-DE" sz="1200" dirty="0">
              <a:solidFill>
                <a:prstClr val="black"/>
              </a:solidFill>
              <a:latin typeface="CorpoS"/>
              <a:cs typeface="Daimler 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28326" y="288861"/>
            <a:ext cx="10932455" cy="1148857"/>
          </a:xfrm>
        </p:spPr>
        <p:txBody>
          <a:bodyPr/>
          <a:lstStyle>
            <a:lvl1pPr>
              <a:defRPr/>
            </a:lvl1pPr>
          </a:lstStyle>
          <a:p>
            <a:r>
              <a:rPr lang="de-DE" noProof="0" dirty="0" smtClean="0"/>
              <a:t>Headline für Agenda in CorpoS (Textkörper) 35 pt. </a:t>
            </a:r>
            <a:br>
              <a:rPr lang="de-DE" noProof="0" dirty="0" smtClean="0"/>
            </a:br>
            <a:r>
              <a:rPr lang="de-DE" noProof="0" dirty="0" smtClean="0"/>
              <a:t>in ein oder zwei Zeilen</a:t>
            </a:r>
            <a:endParaRPr lang="de-DE" dirty="0"/>
          </a:p>
        </p:txBody>
      </p:sp>
      <p:grpSp>
        <p:nvGrpSpPr>
          <p:cNvPr id="21" name="Regieanweisungen"/>
          <p:cNvGrpSpPr/>
          <p:nvPr userDrawn="1"/>
        </p:nvGrpSpPr>
        <p:grpSpPr>
          <a:xfrm>
            <a:off x="-2086912" y="-467892"/>
            <a:ext cx="13647691" cy="7792196"/>
            <a:chOff x="-2088000" y="-468000"/>
            <a:chExt cx="13654799" cy="7794000"/>
          </a:xfrm>
        </p:grpSpPr>
        <p:sp>
          <p:nvSpPr>
            <p:cNvPr id="22" name="Hilfslinien"/>
            <p:cNvSpPr txBox="1"/>
            <p:nvPr userDrawn="1"/>
          </p:nvSpPr>
          <p:spPr>
            <a:xfrm rot="10800000" flipH="1" flipV="1">
              <a:off x="630445" y="-468000"/>
              <a:ext cx="10936354" cy="360000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square" lIns="0" tIns="0" rIns="0" bIns="0" rtlCol="0" anchor="b" anchorCtr="0">
              <a:noAutofit/>
            </a:bodyPr>
            <a:lstStyle>
              <a:defPPr>
                <a:defRPr lang="de-DE"/>
              </a:defPPr>
              <a:lvl1pPr marL="0" algn="l" defTabSz="91427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35" algn="l" defTabSz="91427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71" algn="l" defTabSz="91427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06" algn="l" defTabSz="91427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42" algn="l" defTabSz="91427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678" algn="l" defTabSz="91427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14" algn="l" defTabSz="91427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199949" algn="l" defTabSz="91427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085" algn="l" defTabSz="91427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1042262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de-DE" sz="1100" dirty="0" smtClean="0">
                  <a:solidFill>
                    <a:srgbClr val="444444"/>
                  </a:solidFill>
                </a:rPr>
                <a:t>Hilfslinien anzeigen über Menu: Ansicht // Anzeigen // Haken bei Führungslinien setzen</a:t>
              </a:r>
            </a:p>
          </p:txBody>
        </p:sp>
        <p:sp>
          <p:nvSpPr>
            <p:cNvPr id="23" name="Fußzeile"/>
            <p:cNvSpPr txBox="1"/>
            <p:nvPr userDrawn="1"/>
          </p:nvSpPr>
          <p:spPr>
            <a:xfrm rot="10800000" flipH="1" flipV="1">
              <a:off x="2879999" y="6966000"/>
              <a:ext cx="8125200" cy="360000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square" lIns="0" tIns="0" rIns="0" bIns="0" rtlCol="0" anchor="t" anchorCtr="0">
              <a:noAutofit/>
            </a:bodyPr>
            <a:lstStyle>
              <a:defPPr>
                <a:defRPr lang="de-DE"/>
              </a:defPPr>
              <a:lvl1pPr marL="0" algn="l" defTabSz="91427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35" algn="l" defTabSz="91427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71" algn="l" defTabSz="91427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06" algn="l" defTabSz="91427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42" algn="l" defTabSz="91427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678" algn="l" defTabSz="91427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14" algn="l" defTabSz="91427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199949" algn="l" defTabSz="91427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085" algn="l" defTabSz="91427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 defTabSz="1042262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de-DE" sz="1100" dirty="0" smtClean="0">
                  <a:solidFill>
                    <a:srgbClr val="444444"/>
                  </a:solidFill>
                </a:rPr>
                <a:t>Fußzeile pro Folie oder für alle/mehrere anpassen über Menü: Einfügen // Text // Kopf- und Fußzeile</a:t>
              </a:r>
            </a:p>
          </p:txBody>
        </p:sp>
        <p:grpSp>
          <p:nvGrpSpPr>
            <p:cNvPr id="24" name="Hinweise links"/>
            <p:cNvGrpSpPr/>
            <p:nvPr userDrawn="1"/>
          </p:nvGrpSpPr>
          <p:grpSpPr>
            <a:xfrm>
              <a:off x="-2088000" y="0"/>
              <a:ext cx="1980000" cy="3528000"/>
              <a:chOff x="-2088000" y="0"/>
              <a:chExt cx="1980000" cy="3528000"/>
            </a:xfrm>
          </p:grpSpPr>
          <p:sp>
            <p:nvSpPr>
              <p:cNvPr id="25" name="Folie Wechsel/Zurücksetzen/Textebenen"/>
              <p:cNvSpPr txBox="1"/>
              <p:nvPr userDrawn="1"/>
            </p:nvSpPr>
            <p:spPr>
              <a:xfrm rot="10800000" flipH="1" flipV="1">
                <a:off x="-2088000" y="0"/>
                <a:ext cx="1980000" cy="3528000"/>
              </a:xfrm>
              <a:prstGeom prst="rect">
                <a:avLst/>
              </a:prstGeom>
              <a:noFill/>
              <a:ln w="12700">
                <a:noFill/>
              </a:ln>
            </p:spPr>
            <p:txBody>
              <a:bodyPr vert="horz" wrap="square" lIns="0" tIns="0" rIns="0" bIns="0" rtlCol="0" anchor="t" anchorCtr="0">
                <a:noAutofit/>
              </a:bodyPr>
              <a:lstStyle>
                <a:defPPr>
                  <a:defRPr lang="de-DE"/>
                </a:defPPr>
                <a:lvl1pPr marL="0" algn="l" defTabSz="914271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135" algn="l" defTabSz="914271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271" algn="l" defTabSz="914271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406" algn="l" defTabSz="914271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542" algn="l" defTabSz="914271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5678" algn="l" defTabSz="914271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2814" algn="l" defTabSz="914271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199949" algn="l" defTabSz="914271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085" algn="l" defTabSz="914271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r" fontAlgn="auto">
                  <a:spcBef>
                    <a:spcPts val="0"/>
                  </a:spcBef>
                  <a:spcAft>
                    <a:spcPts val="0"/>
                  </a:spcAft>
                </a:pPr>
                <a:r>
                  <a:rPr lang="de-DE" sz="1100" dirty="0" smtClean="0">
                    <a:solidFill>
                      <a:srgbClr val="444444"/>
                    </a:solidFill>
                  </a:rPr>
                  <a:t>Folie in Ursprungsform </a:t>
                </a:r>
              </a:p>
              <a:p>
                <a:pPr algn="r" fontAlgn="auto">
                  <a:spcBef>
                    <a:spcPts val="0"/>
                  </a:spcBef>
                  <a:spcAft>
                    <a:spcPts val="0"/>
                  </a:spcAft>
                </a:pPr>
                <a:r>
                  <a:rPr lang="de-DE" sz="1100" dirty="0" smtClean="0">
                    <a:solidFill>
                      <a:srgbClr val="444444"/>
                    </a:solidFill>
                  </a:rPr>
                  <a:t>bringen über Menu:</a:t>
                </a:r>
              </a:p>
              <a:p>
                <a:pPr algn="r" fontAlgn="auto">
                  <a:spcBef>
                    <a:spcPts val="0"/>
                  </a:spcBef>
                  <a:spcAft>
                    <a:spcPts val="0"/>
                  </a:spcAft>
                </a:pPr>
                <a:r>
                  <a:rPr lang="de-DE" sz="1100" dirty="0" smtClean="0">
                    <a:solidFill>
                      <a:srgbClr val="444444"/>
                    </a:solidFill>
                  </a:rPr>
                  <a:t>Start // Folien // Zurücksetzen</a:t>
                </a:r>
              </a:p>
              <a:p>
                <a:pPr algn="r" fontAlgn="auto">
                  <a:spcBef>
                    <a:spcPts val="0"/>
                  </a:spcBef>
                  <a:spcAft>
                    <a:spcPts val="0"/>
                  </a:spcAft>
                </a:pPr>
                <a:endParaRPr lang="de-DE" sz="1100" dirty="0" smtClean="0">
                  <a:solidFill>
                    <a:srgbClr val="444444"/>
                  </a:solidFill>
                </a:endParaRPr>
              </a:p>
              <a:p>
                <a:pPr algn="r" fontAlgn="auto">
                  <a:spcBef>
                    <a:spcPts val="0"/>
                  </a:spcBef>
                  <a:spcAft>
                    <a:spcPts val="0"/>
                  </a:spcAft>
                </a:pPr>
                <a:r>
                  <a:rPr lang="de-DE" sz="1100" dirty="0" smtClean="0">
                    <a:solidFill>
                      <a:srgbClr val="444444"/>
                    </a:solidFill>
                  </a:rPr>
                  <a:t>Wechsel des Folienlayouts </a:t>
                </a:r>
                <a:br>
                  <a:rPr lang="de-DE" sz="1100" dirty="0" smtClean="0">
                    <a:solidFill>
                      <a:srgbClr val="444444"/>
                    </a:solidFill>
                  </a:rPr>
                </a:br>
                <a:r>
                  <a:rPr lang="de-DE" sz="1100" dirty="0" smtClean="0">
                    <a:solidFill>
                      <a:srgbClr val="444444"/>
                    </a:solidFill>
                  </a:rPr>
                  <a:t>im Menü über:</a:t>
                </a:r>
              </a:p>
              <a:p>
                <a:pPr algn="r" defTabSz="913704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de-DE" sz="1100" dirty="0" smtClean="0">
                    <a:solidFill>
                      <a:srgbClr val="444444"/>
                    </a:solidFill>
                  </a:rPr>
                  <a:t>Start // Folien // Layout</a:t>
                </a:r>
              </a:p>
              <a:p>
                <a:pPr algn="r" defTabSz="913704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e-DE" sz="1100" dirty="0" smtClean="0">
                  <a:solidFill>
                    <a:srgbClr val="444444"/>
                  </a:solidFill>
                </a:endParaRPr>
              </a:p>
              <a:p>
                <a:pPr algn="r" defTabSz="913704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de-DE" sz="1100" dirty="0" smtClean="0">
                    <a:solidFill>
                      <a:srgbClr val="444444"/>
                    </a:solidFill>
                  </a:rPr>
                  <a:t>Wechsel der Textebene</a:t>
                </a:r>
              </a:p>
              <a:p>
                <a:pPr algn="r" defTabSz="913704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de-DE" sz="1100" dirty="0" smtClean="0">
                    <a:solidFill>
                      <a:srgbClr val="444444"/>
                    </a:solidFill>
                  </a:rPr>
                  <a:t>im Menü über: </a:t>
                </a:r>
                <a:br>
                  <a:rPr lang="de-DE" sz="1100" dirty="0" smtClean="0">
                    <a:solidFill>
                      <a:srgbClr val="444444"/>
                    </a:solidFill>
                  </a:rPr>
                </a:br>
                <a:r>
                  <a:rPr lang="de-DE" sz="1100" dirty="0" smtClean="0">
                    <a:solidFill>
                      <a:srgbClr val="444444"/>
                    </a:solidFill>
                  </a:rPr>
                  <a:t>Start // Absatz // Listenebene erhöhen/verringern</a:t>
                </a:r>
              </a:p>
            </p:txBody>
          </p:sp>
          <p:grpSp>
            <p:nvGrpSpPr>
              <p:cNvPr id="26" name="Listenebenen"/>
              <p:cNvGrpSpPr/>
              <p:nvPr userDrawn="1"/>
            </p:nvGrpSpPr>
            <p:grpSpPr>
              <a:xfrm>
                <a:off x="-1692000" y="2232000"/>
                <a:ext cx="1548000" cy="792000"/>
                <a:chOff x="-1692000" y="2160000"/>
                <a:chExt cx="1548000" cy="792000"/>
              </a:xfrm>
            </p:grpSpPr>
            <p:sp>
              <p:nvSpPr>
                <p:cNvPr id="27" name="Text // Listenebene erhöhen"/>
                <p:cNvSpPr txBox="1"/>
                <p:nvPr userDrawn="1"/>
              </p:nvSpPr>
              <p:spPr>
                <a:xfrm>
                  <a:off x="-1692000" y="2160000"/>
                  <a:ext cx="720000" cy="324000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noAutofit/>
                </a:bodyPr>
                <a:lstStyle>
                  <a:defPPr>
                    <a:defRPr lang="de-DE"/>
                  </a:defPPr>
                  <a:lvl1pPr marL="0" algn="l" defTabSz="914271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135" algn="l" defTabSz="914271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271" algn="l" defTabSz="914271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406" algn="l" defTabSz="914271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542" algn="l" defTabSz="914271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5678" algn="l" defTabSz="914271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2814" algn="l" defTabSz="914271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199949" algn="l" defTabSz="914271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085" algn="l" defTabSz="914271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r" defTabSz="913704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de-DE" sz="1000" dirty="0" smtClean="0">
                      <a:solidFill>
                        <a:srgbClr val="444444"/>
                      </a:solidFill>
                    </a:rPr>
                    <a:t>Listenebene erhöhen</a:t>
                  </a:r>
                </a:p>
              </p:txBody>
            </p:sp>
            <p:sp>
              <p:nvSpPr>
                <p:cNvPr id="28" name="Text // Listenebene verringern"/>
                <p:cNvSpPr txBox="1"/>
                <p:nvPr userDrawn="1"/>
              </p:nvSpPr>
              <p:spPr>
                <a:xfrm>
                  <a:off x="-1692000" y="2628000"/>
                  <a:ext cx="720000" cy="324000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noAutofit/>
                </a:bodyPr>
                <a:lstStyle>
                  <a:defPPr>
                    <a:defRPr lang="de-DE"/>
                  </a:defPPr>
                  <a:lvl1pPr marL="0" algn="l" defTabSz="914271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135" algn="l" defTabSz="914271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271" algn="l" defTabSz="914271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406" algn="l" defTabSz="914271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542" algn="l" defTabSz="914271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5678" algn="l" defTabSz="914271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2814" algn="l" defTabSz="914271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199949" algn="l" defTabSz="914271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085" algn="l" defTabSz="914271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r" defTabSz="913704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de-DE" sz="1000" dirty="0" smtClean="0">
                      <a:solidFill>
                        <a:srgbClr val="444444"/>
                      </a:solidFill>
                    </a:rPr>
                    <a:t>Listenebene verringern</a:t>
                  </a:r>
                </a:p>
              </p:txBody>
            </p:sp>
            <p:pic>
              <p:nvPicPr>
                <p:cNvPr id="29" name="Listenebene erhöhen"/>
                <p:cNvPicPr>
                  <a:picLocks noChangeAspect="1"/>
                </p:cNvPicPr>
                <p:nvPr userDrawn="1"/>
              </p:nvPicPr>
              <p:blipFill>
                <a:blip r:embed="rId3"/>
                <a:stretch>
                  <a:fillRect/>
                </a:stretch>
              </p:blipFill>
              <p:spPr>
                <a:xfrm>
                  <a:off x="-900000" y="2160000"/>
                  <a:ext cx="756000" cy="324000"/>
                </a:xfrm>
                <a:prstGeom prst="rect">
                  <a:avLst/>
                </a:prstGeom>
              </p:spPr>
            </p:pic>
            <p:pic>
              <p:nvPicPr>
                <p:cNvPr id="30" name="Listenebene verringern"/>
                <p:cNvPicPr>
                  <a:picLocks noChangeAspect="1"/>
                </p:cNvPicPr>
                <p:nvPr userDrawn="1"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-900000" y="2628000"/>
                  <a:ext cx="756000" cy="322369"/>
                </a:xfrm>
                <a:prstGeom prst="rect">
                  <a:avLst/>
                </a:prstGeom>
              </p:spPr>
            </p:pic>
          </p:grpSp>
        </p:grpSp>
      </p:grpSp>
      <p:sp>
        <p:nvSpPr>
          <p:cNvPr id="5" name="Fußzeilenplatzhalter 4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endParaRPr lang="de-DE" dirty="0" smtClean="0">
              <a:solidFill>
                <a:prstClr val="black"/>
              </a:solidFill>
            </a:endParaRP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r>
              <a:rPr lang="de-DE" dirty="0" smtClean="0">
                <a:solidFill>
                  <a:prstClr val="black"/>
                </a:solidFill>
              </a:rPr>
              <a:t>Seite </a:t>
            </a:r>
            <a:fld id="{52531704-8F80-415D-BD2B-6B9991AE822F}" type="slidenum">
              <a:rPr lang="de-DE" smtClean="0">
                <a:solidFill>
                  <a:prstClr val="black"/>
                </a:solidFill>
              </a:rPr>
              <a:pPr/>
              <a:t>‹Nr.›</a:t>
            </a:fld>
            <a:endParaRPr lang="de-DE" dirty="0">
              <a:solidFill>
                <a:prstClr val="black"/>
              </a:solidFill>
            </a:endParaRPr>
          </a:p>
        </p:txBody>
      </p:sp>
      <p:sp>
        <p:nvSpPr>
          <p:cNvPr id="19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630119" y="1504606"/>
            <a:ext cx="10931023" cy="3386305"/>
          </a:xfrm>
          <a:custGeom>
            <a:avLst/>
            <a:gdLst>
              <a:gd name="connsiteX0" fmla="*/ 0 w 10936081"/>
              <a:gd name="connsiteY0" fmla="*/ 0 h 3384000"/>
              <a:gd name="connsiteX1" fmla="*/ 10936081 w 10936081"/>
              <a:gd name="connsiteY1" fmla="*/ 0 h 3384000"/>
              <a:gd name="connsiteX2" fmla="*/ 10936081 w 10936081"/>
              <a:gd name="connsiteY2" fmla="*/ 3384000 h 3384000"/>
              <a:gd name="connsiteX3" fmla="*/ 0 w 10936081"/>
              <a:gd name="connsiteY3" fmla="*/ 3384000 h 3384000"/>
              <a:gd name="connsiteX4" fmla="*/ 0 w 10936081"/>
              <a:gd name="connsiteY4" fmla="*/ 0 h 3384000"/>
              <a:gd name="connsiteX0" fmla="*/ 0 w 10936081"/>
              <a:gd name="connsiteY0" fmla="*/ 0 h 3387089"/>
              <a:gd name="connsiteX1" fmla="*/ 10936081 w 10936081"/>
              <a:gd name="connsiteY1" fmla="*/ 0 h 3387089"/>
              <a:gd name="connsiteX2" fmla="*/ 10936081 w 10936081"/>
              <a:gd name="connsiteY2" fmla="*/ 3384000 h 3387089"/>
              <a:gd name="connsiteX3" fmla="*/ 2006076 w 10936081"/>
              <a:gd name="connsiteY3" fmla="*/ 3387089 h 3387089"/>
              <a:gd name="connsiteX4" fmla="*/ 0 w 10936081"/>
              <a:gd name="connsiteY4" fmla="*/ 3384000 h 3387089"/>
              <a:gd name="connsiteX5" fmla="*/ 0 w 10936081"/>
              <a:gd name="connsiteY5" fmla="*/ 0 h 3387089"/>
              <a:gd name="connsiteX0" fmla="*/ 0 w 10936716"/>
              <a:gd name="connsiteY0" fmla="*/ 0 h 3387089"/>
              <a:gd name="connsiteX1" fmla="*/ 10936081 w 10936716"/>
              <a:gd name="connsiteY1" fmla="*/ 0 h 3387089"/>
              <a:gd name="connsiteX2" fmla="*/ 10936716 w 10936716"/>
              <a:gd name="connsiteY2" fmla="*/ 2556509 h 3387089"/>
              <a:gd name="connsiteX3" fmla="*/ 10936081 w 10936716"/>
              <a:gd name="connsiteY3" fmla="*/ 3384000 h 3387089"/>
              <a:gd name="connsiteX4" fmla="*/ 2006076 w 10936716"/>
              <a:gd name="connsiteY4" fmla="*/ 3387089 h 3387089"/>
              <a:gd name="connsiteX5" fmla="*/ 0 w 10936716"/>
              <a:gd name="connsiteY5" fmla="*/ 3384000 h 3387089"/>
              <a:gd name="connsiteX6" fmla="*/ 0 w 10936716"/>
              <a:gd name="connsiteY6" fmla="*/ 0 h 3387089"/>
              <a:gd name="connsiteX0" fmla="*/ 0 w 10936716"/>
              <a:gd name="connsiteY0" fmla="*/ 0 h 3387089"/>
              <a:gd name="connsiteX1" fmla="*/ 10936081 w 10936716"/>
              <a:gd name="connsiteY1" fmla="*/ 0 h 3387089"/>
              <a:gd name="connsiteX2" fmla="*/ 10936716 w 10936716"/>
              <a:gd name="connsiteY2" fmla="*/ 2556509 h 3387089"/>
              <a:gd name="connsiteX3" fmla="*/ 2006076 w 10936716"/>
              <a:gd name="connsiteY3" fmla="*/ 3387089 h 3387089"/>
              <a:gd name="connsiteX4" fmla="*/ 0 w 10936716"/>
              <a:gd name="connsiteY4" fmla="*/ 3384000 h 3387089"/>
              <a:gd name="connsiteX5" fmla="*/ 0 w 10936716"/>
              <a:gd name="connsiteY5" fmla="*/ 0 h 3387089"/>
              <a:gd name="connsiteX0" fmla="*/ 0 w 10936716"/>
              <a:gd name="connsiteY0" fmla="*/ 0 h 3387089"/>
              <a:gd name="connsiteX1" fmla="*/ 10936081 w 10936716"/>
              <a:gd name="connsiteY1" fmla="*/ 0 h 3387089"/>
              <a:gd name="connsiteX2" fmla="*/ 10936716 w 10936716"/>
              <a:gd name="connsiteY2" fmla="*/ 2556509 h 3387089"/>
              <a:gd name="connsiteX3" fmla="*/ 2006076 w 10936716"/>
              <a:gd name="connsiteY3" fmla="*/ 3387089 h 3387089"/>
              <a:gd name="connsiteX4" fmla="*/ 0 w 10936716"/>
              <a:gd name="connsiteY4" fmla="*/ 3384000 h 3387089"/>
              <a:gd name="connsiteX5" fmla="*/ 0 w 10936716"/>
              <a:gd name="connsiteY5" fmla="*/ 0 h 33870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936716" h="3387089">
                <a:moveTo>
                  <a:pt x="0" y="0"/>
                </a:moveTo>
                <a:lnTo>
                  <a:pt x="10936081" y="0"/>
                </a:lnTo>
                <a:cubicBezTo>
                  <a:pt x="10936293" y="852170"/>
                  <a:pt x="10936504" y="1704339"/>
                  <a:pt x="10936716" y="2556509"/>
                </a:cubicBezTo>
                <a:lnTo>
                  <a:pt x="2006076" y="3387089"/>
                </a:lnTo>
                <a:lnTo>
                  <a:pt x="0" y="3384000"/>
                </a:lnTo>
                <a:lnTo>
                  <a:pt x="0" y="0"/>
                </a:lnTo>
                <a:close/>
              </a:path>
            </a:pathLst>
          </a:custGeom>
        </p:spPr>
        <p:txBody>
          <a:bodyPr/>
          <a:lstStyle>
            <a:lvl1pPr marL="359777" indent="-359777">
              <a:buSzPct val="100000"/>
              <a:buFont typeface="+mj-lt"/>
              <a:buAutoNum type="arabicPeriod"/>
              <a:defRPr>
                <a:solidFill>
                  <a:schemeClr val="tx1"/>
                </a:solidFill>
              </a:defRPr>
            </a:lvl1pPr>
            <a:lvl2pPr marL="359777" indent="-359777">
              <a:buFont typeface="+mj-lt"/>
              <a:buAutoNum type="arabicPeriod"/>
              <a:defRPr>
                <a:solidFill>
                  <a:schemeClr val="tx1"/>
                </a:solidFill>
              </a:defRPr>
            </a:lvl2pPr>
            <a:lvl3pPr marL="359777" indent="-359777">
              <a:buFont typeface="+mj-lt"/>
              <a:buAutoNum type="arabicPeriod"/>
              <a:defRPr>
                <a:solidFill>
                  <a:schemeClr val="tx1"/>
                </a:solidFill>
              </a:defRPr>
            </a:lvl3pPr>
            <a:lvl4pPr marL="359777" indent="-359777">
              <a:buFont typeface="+mj-lt"/>
              <a:buAutoNum type="arabicPeriod"/>
              <a:defRPr>
                <a:solidFill>
                  <a:schemeClr val="tx1"/>
                </a:solidFill>
              </a:defRPr>
            </a:lvl4pPr>
            <a:lvl5pPr marL="359777" indent="-359777">
              <a:buFont typeface="+mj-lt"/>
              <a:buAutoNum type="arabicPeriod"/>
              <a:defRPr>
                <a:solidFill>
                  <a:schemeClr val="tx1"/>
                </a:solidFill>
              </a:defRPr>
            </a:lvl5pPr>
            <a:lvl6pPr marL="359777" indent="-359777">
              <a:buFont typeface="+mj-lt"/>
              <a:buAutoNum type="arabicPeriod"/>
              <a:defRPr>
                <a:solidFill>
                  <a:schemeClr val="tx1"/>
                </a:solidFill>
              </a:defRPr>
            </a:lvl6pPr>
            <a:lvl7pPr marL="359777" indent="-359777">
              <a:buFont typeface="+mj-lt"/>
              <a:buAutoNum type="arabicPeriod"/>
              <a:defRPr>
                <a:solidFill>
                  <a:schemeClr val="tx1"/>
                </a:solidFill>
              </a:defRPr>
            </a:lvl7pPr>
            <a:lvl8pPr marL="359777" indent="-359777">
              <a:buFont typeface="+mj-lt"/>
              <a:buAutoNum type="arabicPeriod"/>
              <a:defRPr>
                <a:solidFill>
                  <a:schemeClr val="tx1"/>
                </a:solidFill>
              </a:defRPr>
            </a:lvl8pPr>
            <a:lvl9pPr marL="359777" indent="-359777">
              <a:buFont typeface="+mj-lt"/>
              <a:buAutoNum type="arabicPeriod"/>
              <a:defRPr>
                <a:solidFill>
                  <a:schemeClr val="tx1"/>
                </a:solidFill>
              </a:defRPr>
            </a:lvl9pPr>
          </a:lstStyle>
          <a:p>
            <a:pPr lvl="0"/>
            <a:r>
              <a:rPr lang="de-DE" dirty="0" smtClean="0"/>
              <a:t>Agenda Punkt einfügen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 </a:t>
            </a:r>
          </a:p>
          <a:p>
            <a:pPr lvl="3"/>
            <a:r>
              <a:rPr lang="de-DE" dirty="0" smtClean="0"/>
              <a:t>Vierte Ebene </a:t>
            </a:r>
          </a:p>
          <a:p>
            <a:pPr lvl="4"/>
            <a:r>
              <a:rPr lang="de-DE" dirty="0" smtClean="0"/>
              <a:t>Fünfte Ebene </a:t>
            </a:r>
          </a:p>
          <a:p>
            <a:pPr lvl="5"/>
            <a:r>
              <a:rPr lang="de-DE" dirty="0" smtClean="0"/>
              <a:t>Sechste Ebene </a:t>
            </a:r>
          </a:p>
          <a:p>
            <a:pPr lvl="6"/>
            <a:r>
              <a:rPr lang="de-DE" dirty="0" smtClean="0"/>
              <a:t>Siebte Ebene </a:t>
            </a:r>
          </a:p>
          <a:p>
            <a:pPr lvl="7"/>
            <a:r>
              <a:rPr lang="de-DE" dirty="0" smtClean="0"/>
              <a:t>Achte</a:t>
            </a:r>
          </a:p>
        </p:txBody>
      </p:sp>
    </p:spTree>
    <p:extLst>
      <p:ext uri="{BB962C8B-B14F-4D97-AF65-F5344CB8AC3E}">
        <p14:creationId xmlns:p14="http://schemas.microsoft.com/office/powerpoint/2010/main" val="2265715378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182" userDrawn="1">
          <p15:clr>
            <a:srgbClr val="FBAE40"/>
          </p15:clr>
        </p15:guide>
        <p15:guide id="2" orient="horz" pos="948" userDrawn="1">
          <p15:clr>
            <a:srgbClr val="FBAE40"/>
          </p15:clr>
        </p15:guide>
        <p15:guide id="3" orient="horz" pos="3317" userDrawn="1">
          <p15:clr>
            <a:srgbClr val="FBAE40"/>
          </p15:clr>
        </p15:guide>
      </p15:sldGuideLst>
    </p:ext>
  </p:extLst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folie ohne Bürs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de-DE" noProof="0" dirty="0" smtClean="0"/>
              <a:t>Headline für Agenda in CorpoS (Textkörper) 35 pt. </a:t>
            </a:r>
            <a:br>
              <a:rPr lang="de-DE" noProof="0" dirty="0" smtClean="0"/>
            </a:br>
            <a:r>
              <a:rPr lang="de-DE" noProof="0" dirty="0" smtClean="0"/>
              <a:t>in ein oder zwei Zeilen</a:t>
            </a:r>
            <a:endParaRPr lang="de-DE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628326" y="1504602"/>
            <a:ext cx="10932180" cy="4875670"/>
          </a:xfrm>
        </p:spPr>
        <p:txBody>
          <a:bodyPr/>
          <a:lstStyle>
            <a:lvl1pPr marL="359777" indent="-359777">
              <a:buSzPct val="100000"/>
              <a:buFont typeface="+mj-lt"/>
              <a:buAutoNum type="arabicPeriod"/>
              <a:defRPr baseline="0">
                <a:solidFill>
                  <a:schemeClr val="tx1"/>
                </a:solidFill>
              </a:defRPr>
            </a:lvl1pPr>
            <a:lvl2pPr marL="359777" indent="-359777">
              <a:buFont typeface="+mj-lt"/>
              <a:buAutoNum type="arabicPeriod"/>
              <a:defRPr>
                <a:solidFill>
                  <a:schemeClr val="tx1"/>
                </a:solidFill>
              </a:defRPr>
            </a:lvl2pPr>
            <a:lvl3pPr marL="359777" indent="-359777">
              <a:buFont typeface="+mj-lt"/>
              <a:buAutoNum type="arabicPeriod"/>
              <a:defRPr>
                <a:solidFill>
                  <a:schemeClr val="tx1"/>
                </a:solidFill>
              </a:defRPr>
            </a:lvl3pPr>
            <a:lvl4pPr marL="359777" indent="-359777">
              <a:buFont typeface="+mj-lt"/>
              <a:buAutoNum type="arabicPeriod"/>
              <a:defRPr>
                <a:solidFill>
                  <a:schemeClr val="tx1"/>
                </a:solidFill>
              </a:defRPr>
            </a:lvl4pPr>
            <a:lvl5pPr marL="359777" indent="-359777">
              <a:buFont typeface="+mj-lt"/>
              <a:buAutoNum type="arabicPeriod"/>
              <a:defRPr>
                <a:solidFill>
                  <a:schemeClr val="tx1"/>
                </a:solidFill>
              </a:defRPr>
            </a:lvl5pPr>
            <a:lvl6pPr marL="359777" indent="-359777">
              <a:buFont typeface="+mj-lt"/>
              <a:buAutoNum type="arabicPeriod"/>
              <a:defRPr>
                <a:solidFill>
                  <a:schemeClr val="tx1"/>
                </a:solidFill>
              </a:defRPr>
            </a:lvl6pPr>
            <a:lvl7pPr marL="359777" indent="-359777">
              <a:buFont typeface="+mj-lt"/>
              <a:buAutoNum type="arabicPeriod"/>
              <a:defRPr>
                <a:solidFill>
                  <a:schemeClr val="tx1"/>
                </a:solidFill>
              </a:defRPr>
            </a:lvl7pPr>
            <a:lvl8pPr marL="359777" indent="-359777">
              <a:buFont typeface="+mj-lt"/>
              <a:buAutoNum type="arabicPeriod"/>
              <a:defRPr>
                <a:solidFill>
                  <a:schemeClr val="tx1"/>
                </a:solidFill>
              </a:defRPr>
            </a:lvl8pPr>
            <a:lvl9pPr marL="359777" indent="-359777">
              <a:buFont typeface="+mj-lt"/>
              <a:buAutoNum type="arabicPeriod"/>
              <a:defRPr>
                <a:solidFill>
                  <a:schemeClr val="tx1"/>
                </a:solidFill>
              </a:defRPr>
            </a:lvl9pPr>
          </a:lstStyle>
          <a:p>
            <a:pPr lvl="0"/>
            <a:r>
              <a:rPr lang="de-DE" dirty="0" smtClean="0"/>
              <a:t>Agenda Punkt einfügen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 </a:t>
            </a:r>
          </a:p>
          <a:p>
            <a:pPr lvl="3"/>
            <a:r>
              <a:rPr lang="de-DE" dirty="0" smtClean="0"/>
              <a:t>Vierte Ebene </a:t>
            </a:r>
          </a:p>
          <a:p>
            <a:pPr lvl="4"/>
            <a:r>
              <a:rPr lang="de-DE" dirty="0" smtClean="0"/>
              <a:t>Fünfte Ebene </a:t>
            </a:r>
          </a:p>
          <a:p>
            <a:pPr lvl="5"/>
            <a:r>
              <a:rPr lang="de-DE" dirty="0" smtClean="0"/>
              <a:t>Sechste Ebene </a:t>
            </a:r>
          </a:p>
          <a:p>
            <a:pPr lvl="6"/>
            <a:r>
              <a:rPr lang="de-DE" dirty="0" smtClean="0"/>
              <a:t>Siebte Ebene </a:t>
            </a:r>
          </a:p>
          <a:p>
            <a:pPr lvl="7"/>
            <a:r>
              <a:rPr lang="de-DE" dirty="0" smtClean="0"/>
              <a:t>Achte Ebene </a:t>
            </a:r>
          </a:p>
          <a:p>
            <a:pPr lvl="8"/>
            <a:r>
              <a:rPr lang="de-DE" dirty="0" smtClean="0"/>
              <a:t>Neunte Ebene 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endParaRPr lang="de-DE" dirty="0" smtClean="0">
              <a:solidFill>
                <a:prstClr val="black"/>
              </a:solidFill>
            </a:endParaRP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r>
              <a:rPr lang="de-DE" dirty="0" smtClean="0">
                <a:solidFill>
                  <a:prstClr val="black"/>
                </a:solidFill>
              </a:rPr>
              <a:t>Seite </a:t>
            </a:r>
            <a:fld id="{52531704-8F80-415D-BD2B-6B9991AE822F}" type="slidenum">
              <a:rPr lang="de-DE" smtClean="0">
                <a:solidFill>
                  <a:prstClr val="black"/>
                </a:solidFill>
              </a:rPr>
              <a:pPr/>
              <a:t>‹Nr.›</a:t>
            </a:fld>
            <a:endParaRPr lang="de-DE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754580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182" userDrawn="1">
          <p15:clr>
            <a:srgbClr val="FBAE40"/>
          </p15:clr>
        </p15:guide>
        <p15:guide id="2" orient="horz" pos="948" userDrawn="1">
          <p15:clr>
            <a:srgbClr val="FBAE40"/>
          </p15:clr>
        </p15:guide>
        <p15:guide id="3" orient="horz" pos="4020" userDrawn="1">
          <p15:clr>
            <a:srgbClr val="FBAE40"/>
          </p15:clr>
        </p15:guide>
      </p15:sldGuideLst>
    </p:ext>
  </p:extLst>
</p:sldLayout>
</file>

<file path=ppt/slideLayouts/slideLayout1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/ Inhalt/ Ü 2 Zeil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noProof="0" dirty="0" smtClean="0"/>
              <a:t>Headline in CorpoS (Textkörper) 35 pt.</a:t>
            </a:r>
            <a:br>
              <a:rPr lang="de-DE" noProof="0" dirty="0" smtClean="0"/>
            </a:br>
            <a:r>
              <a:rPr lang="de-DE" noProof="0" dirty="0" smtClean="0"/>
              <a:t>über zwei Zeilen</a:t>
            </a:r>
            <a:endParaRPr lang="de-DE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2" hasCustomPrompt="1"/>
          </p:nvPr>
        </p:nvSpPr>
        <p:spPr>
          <a:xfrm>
            <a:off x="629911" y="1504602"/>
            <a:ext cx="10930593" cy="4983236"/>
          </a:xfrm>
        </p:spPr>
        <p:txBody>
          <a:bodyPr/>
          <a:lstStyle>
            <a:lvl1pPr>
              <a:defRPr baseline="0"/>
            </a:lvl1pPr>
          </a:lstStyle>
          <a:p>
            <a:pPr lvl="0"/>
            <a:r>
              <a:rPr lang="de-DE" dirty="0" smtClean="0"/>
              <a:t>Text oder Inhalt einfügen in </a:t>
            </a:r>
            <a:r>
              <a:rPr lang="de-DE" noProof="0" dirty="0" smtClean="0"/>
              <a:t>CorpoS (Body) 24 pt. (Hervorhebungen in fett) </a:t>
            </a:r>
            <a:r>
              <a:rPr lang="de-DE" dirty="0" smtClean="0"/>
              <a:t>// für Zusammenfassung oder kurzes Highlight: Start // Absatz // Listenebene erhöhen</a:t>
            </a:r>
          </a:p>
          <a:p>
            <a:pPr lvl="1"/>
            <a:r>
              <a:rPr lang="de-DE" dirty="0" smtClean="0"/>
              <a:t>Zweite Ebene (Zusammenfassung oder kurzes Highlight)</a:t>
            </a:r>
          </a:p>
          <a:p>
            <a:pPr lvl="2"/>
            <a:r>
              <a:rPr lang="de-DE" dirty="0" smtClean="0"/>
              <a:t>Dritte Ebene </a:t>
            </a:r>
          </a:p>
          <a:p>
            <a:pPr lvl="3"/>
            <a:r>
              <a:rPr lang="de-DE" dirty="0" smtClean="0"/>
              <a:t>Vierte Ebene </a:t>
            </a:r>
          </a:p>
          <a:p>
            <a:pPr lvl="4"/>
            <a:r>
              <a:rPr lang="de-DE" dirty="0" smtClean="0"/>
              <a:t>Fünfte Ebene </a:t>
            </a:r>
          </a:p>
          <a:p>
            <a:pPr lvl="5"/>
            <a:r>
              <a:rPr lang="de-DE" dirty="0" smtClean="0"/>
              <a:t>Sechste Ebene </a:t>
            </a:r>
          </a:p>
          <a:p>
            <a:pPr lvl="6"/>
            <a:r>
              <a:rPr lang="de-DE" dirty="0" smtClean="0"/>
              <a:t>Siebte Ebene </a:t>
            </a:r>
          </a:p>
          <a:p>
            <a:pPr lvl="7"/>
            <a:r>
              <a:rPr lang="de-DE" dirty="0" smtClean="0"/>
              <a:t>Achte Ebene </a:t>
            </a:r>
          </a:p>
          <a:p>
            <a:pPr lvl="8"/>
            <a:r>
              <a:rPr lang="de-DE" dirty="0" smtClean="0"/>
              <a:t>Neunte Ebene 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endParaRPr lang="de-DE" dirty="0" smtClean="0">
              <a:solidFill>
                <a:prstClr val="black"/>
              </a:solidFill>
            </a:endParaRP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r>
              <a:rPr lang="de-DE" dirty="0" smtClean="0">
                <a:solidFill>
                  <a:prstClr val="black"/>
                </a:solidFill>
              </a:rPr>
              <a:t>Seite </a:t>
            </a:r>
            <a:fld id="{52531704-8F80-415D-BD2B-6B9991AE822F}" type="slidenum">
              <a:rPr lang="de-DE" smtClean="0">
                <a:solidFill>
                  <a:prstClr val="black"/>
                </a:solidFill>
              </a:rPr>
              <a:pPr/>
              <a:t>‹Nr.›</a:t>
            </a:fld>
            <a:endParaRPr lang="de-DE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1814465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182" userDrawn="1">
          <p15:clr>
            <a:srgbClr val="FBAE40"/>
          </p15:clr>
        </p15:guide>
        <p15:guide id="2" orient="horz" pos="4020" userDrawn="1">
          <p15:clr>
            <a:srgbClr val="FBAE40"/>
          </p15:clr>
        </p15:guide>
        <p15:guide id="3" orient="horz" pos="950" userDrawn="1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noProof="0" dirty="0" smtClean="0"/>
              <a:t>Headline on two lines in </a:t>
            </a:r>
            <a:r>
              <a:rPr lang="en-US" noProof="0" dirty="0" err="1" smtClean="0"/>
              <a:t>CorpoA</a:t>
            </a:r>
            <a:r>
              <a:rPr lang="en-US" noProof="0" dirty="0" smtClean="0"/>
              <a:t> (Headings) 30 pt. </a:t>
            </a:r>
            <a:br>
              <a:rPr lang="en-US" noProof="0" dirty="0" smtClean="0"/>
            </a:br>
            <a:r>
              <a:rPr lang="en-US" noProof="0" dirty="0" smtClean="0"/>
              <a:t>Lorem ipsum dolor sit </a:t>
            </a:r>
            <a:r>
              <a:rPr lang="en-US" noProof="0" dirty="0" err="1" smtClean="0"/>
              <a:t>amet</a:t>
            </a:r>
            <a:r>
              <a:rPr lang="en-US" noProof="0" dirty="0" smtClean="0"/>
              <a:t>.</a:t>
            </a:r>
            <a:endParaRPr lang="en-US" noProof="0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 hasCustomPrompt="1"/>
          </p:nvPr>
        </p:nvSpPr>
        <p:spPr>
          <a:xfrm>
            <a:off x="395081" y="151202"/>
            <a:ext cx="5505133" cy="220274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1199"/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1199"/>
            </a:lvl2pPr>
            <a:lvl3pPr marL="0" indent="0">
              <a:lnSpc>
                <a:spcPct val="100000"/>
              </a:lnSpc>
              <a:spcAft>
                <a:spcPts val="0"/>
              </a:spcAft>
              <a:buNone/>
              <a:defRPr sz="1199"/>
            </a:lvl3pPr>
            <a:lvl4pPr marL="0" indent="0">
              <a:lnSpc>
                <a:spcPct val="100000"/>
              </a:lnSpc>
              <a:spcAft>
                <a:spcPts val="0"/>
              </a:spcAft>
              <a:buNone/>
              <a:defRPr sz="1199"/>
            </a:lvl4pPr>
            <a:lvl5pPr marL="0" indent="0">
              <a:lnSpc>
                <a:spcPct val="100000"/>
              </a:lnSpc>
              <a:spcAft>
                <a:spcPts val="0"/>
              </a:spcAft>
              <a:buNone/>
              <a:defRPr sz="1199"/>
            </a:lvl5pPr>
            <a:lvl6pPr marL="0" indent="0">
              <a:lnSpc>
                <a:spcPct val="100000"/>
              </a:lnSpc>
              <a:spcAft>
                <a:spcPts val="0"/>
              </a:spcAft>
              <a:buNone/>
              <a:defRPr sz="1199"/>
            </a:lvl6pPr>
            <a:lvl7pPr marL="0" indent="0">
              <a:lnSpc>
                <a:spcPct val="100000"/>
              </a:lnSpc>
              <a:spcAft>
                <a:spcPts val="0"/>
              </a:spcAft>
              <a:buNone/>
              <a:defRPr sz="1199"/>
            </a:lvl7pPr>
            <a:lvl8pPr marL="0" indent="0">
              <a:lnSpc>
                <a:spcPct val="100000"/>
              </a:lnSpc>
              <a:spcAft>
                <a:spcPts val="0"/>
              </a:spcAft>
              <a:buNone/>
              <a:defRPr sz="1199"/>
            </a:lvl8pPr>
            <a:lvl9pPr marL="0" indent="0">
              <a:lnSpc>
                <a:spcPct val="100000"/>
              </a:lnSpc>
              <a:spcAft>
                <a:spcPts val="0"/>
              </a:spcAft>
              <a:buNone/>
              <a:defRPr sz="1199"/>
            </a:lvl9pPr>
          </a:lstStyle>
          <a:p>
            <a:pPr lvl="0"/>
            <a:r>
              <a:rPr lang="en-US" noProof="0" dirty="0" smtClean="0"/>
              <a:t>Optional chapter heading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AD1D1349-391B-44DC-865F-5996B3E40F26}" type="slidenum">
              <a:rPr lang="en-US" smtClean="0">
                <a:solidFill>
                  <a:prstClr val="black"/>
                </a:solidFill>
              </a:rPr>
              <a:pPr/>
              <a:t>‹Nr.›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7" hasCustomPrompt="1"/>
          </p:nvPr>
        </p:nvSpPr>
        <p:spPr>
          <a:xfrm>
            <a:off x="6969577" y="0"/>
            <a:ext cx="935513" cy="306000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600" baseline="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dirty="0" smtClean="0"/>
              <a:t>                                             </a:t>
            </a:r>
          </a:p>
        </p:txBody>
      </p:sp>
      <p:sp>
        <p:nvSpPr>
          <p:cNvPr id="9" name="Textplatzhalter 3"/>
          <p:cNvSpPr>
            <a:spLocks noGrp="1"/>
          </p:cNvSpPr>
          <p:nvPr>
            <p:ph type="body" sz="quarter" idx="18" hasCustomPrompt="1"/>
          </p:nvPr>
        </p:nvSpPr>
        <p:spPr>
          <a:xfrm>
            <a:off x="7980645" y="0"/>
            <a:ext cx="1871027" cy="306000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600" baseline="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dirty="0" smtClean="0"/>
              <a:t>                                             </a:t>
            </a:r>
          </a:p>
        </p:txBody>
      </p:sp>
      <p:sp>
        <p:nvSpPr>
          <p:cNvPr id="10" name="Textplatzhalter 3"/>
          <p:cNvSpPr>
            <a:spLocks noGrp="1"/>
          </p:cNvSpPr>
          <p:nvPr>
            <p:ph type="body" sz="quarter" idx="19" hasCustomPrompt="1"/>
          </p:nvPr>
        </p:nvSpPr>
        <p:spPr>
          <a:xfrm>
            <a:off x="9923633" y="0"/>
            <a:ext cx="1871027" cy="306000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600" baseline="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dirty="0" smtClean="0"/>
              <a:t>                                             </a:t>
            </a:r>
          </a:p>
        </p:txBody>
      </p:sp>
      <p:sp>
        <p:nvSpPr>
          <p:cNvPr id="11" name="Textplatzhalter 10"/>
          <p:cNvSpPr>
            <a:spLocks noGrp="1"/>
          </p:cNvSpPr>
          <p:nvPr>
            <p:ph type="body" sz="quarter" idx="20" hasCustomPrompt="1"/>
          </p:nvPr>
        </p:nvSpPr>
        <p:spPr>
          <a:xfrm>
            <a:off x="395795" y="1511300"/>
            <a:ext cx="11404800" cy="4140000"/>
          </a:xfrm>
        </p:spPr>
        <p:txBody>
          <a:bodyPr numCol="2" spcCol="244765"/>
          <a:lstStyle>
            <a:lvl1pPr marL="431723" indent="-431723">
              <a:buFont typeface="+mj-lt"/>
              <a:buAutoNum type="arabicPeriod"/>
              <a:defRPr baseline="0"/>
            </a:lvl1pPr>
            <a:lvl2pPr marL="863446" indent="-431723">
              <a:buFont typeface="+mj-lt"/>
              <a:buAutoNum type="alphaLcPeriod"/>
              <a:defRPr/>
            </a:lvl2pPr>
            <a:lvl3pPr marL="863446" indent="-431723">
              <a:buFont typeface="+mj-lt"/>
              <a:buAutoNum type="alphaLcPeriod"/>
              <a:defRPr sz="1999"/>
            </a:lvl3pPr>
            <a:lvl4pPr marL="863446" indent="-431723">
              <a:buFont typeface="+mj-lt"/>
              <a:buAutoNum type="alphaLcPeriod"/>
              <a:defRPr sz="1999"/>
            </a:lvl4pPr>
            <a:lvl5pPr marL="863446" indent="-431723">
              <a:buFont typeface="+mj-lt"/>
              <a:buAutoNum type="alphaLcPeriod"/>
              <a:defRPr sz="1999"/>
            </a:lvl5pPr>
            <a:lvl6pPr marL="863446" indent="-431723">
              <a:buFont typeface="+mj-lt"/>
              <a:buAutoNum type="alphaLcPeriod"/>
              <a:defRPr sz="1999"/>
            </a:lvl6pPr>
            <a:lvl7pPr marL="863446" indent="-431723">
              <a:buFont typeface="+mj-lt"/>
              <a:buAutoNum type="alphaLcPeriod"/>
              <a:defRPr sz="1999"/>
            </a:lvl7pPr>
            <a:lvl8pPr marL="863446" indent="-431723">
              <a:buFont typeface="+mj-lt"/>
              <a:buAutoNum type="alphaLcPeriod"/>
              <a:defRPr sz="1999"/>
            </a:lvl8pPr>
            <a:lvl9pPr marL="863446" indent="-431723">
              <a:buFont typeface="+mj-lt"/>
              <a:buAutoNum type="alphaLcPeriod"/>
              <a:defRPr sz="1999"/>
            </a:lvl9pPr>
          </a:lstStyle>
          <a:p>
            <a:pPr lvl="0"/>
            <a:r>
              <a:rPr lang="en-US" noProof="0" dirty="0" smtClean="0"/>
              <a:t>Insert agenda point in </a:t>
            </a:r>
            <a:r>
              <a:rPr lang="en-US" noProof="0" dirty="0" err="1" smtClean="0"/>
              <a:t>CorpoS</a:t>
            </a:r>
            <a:r>
              <a:rPr lang="en-US" noProof="0" dirty="0" smtClean="0"/>
              <a:t> (Body), 20 pt. // for sub-item: Home // Paragraph// Increase/Decrease List Level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</a:p>
          <a:p>
            <a:pPr lvl="5"/>
            <a:r>
              <a:rPr lang="en-US" noProof="0" dirty="0" smtClean="0"/>
              <a:t>Sixth level</a:t>
            </a:r>
          </a:p>
          <a:p>
            <a:pPr lvl="6"/>
            <a:r>
              <a:rPr lang="en-US" noProof="0" dirty="0" smtClean="0"/>
              <a:t>Seventh level</a:t>
            </a:r>
          </a:p>
          <a:p>
            <a:pPr lvl="7"/>
            <a:r>
              <a:rPr lang="en-US" noProof="0" dirty="0" smtClean="0"/>
              <a:t>Eighth level</a:t>
            </a:r>
          </a:p>
          <a:p>
            <a:pPr lvl="8"/>
            <a:r>
              <a:rPr lang="en-US" noProof="0" dirty="0" smtClean="0"/>
              <a:t>Ninth level</a:t>
            </a:r>
          </a:p>
        </p:txBody>
      </p:sp>
    </p:spTree>
    <p:extLst>
      <p:ext uri="{BB962C8B-B14F-4D97-AF65-F5344CB8AC3E}">
        <p14:creationId xmlns:p14="http://schemas.microsoft.com/office/powerpoint/2010/main" val="233622734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ext/ Bild/ Ü 2 Zeil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imler AG (Wortmarke)"/>
          <p:cNvSpPr>
            <a:spLocks noChangeArrowheads="1"/>
          </p:cNvSpPr>
          <p:nvPr userDrawn="1"/>
        </p:nvSpPr>
        <p:spPr bwMode="auto">
          <a:xfrm>
            <a:off x="629674" y="6564880"/>
            <a:ext cx="2086913" cy="215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noAutofit/>
          </a:bodyPr>
          <a:lstStyle>
            <a:defPPr>
              <a:defRPr lang="de-DE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rpoS" charset="0"/>
                <a:ea typeface="ＭＳ Ｐゴシック" charset="0"/>
                <a:cs typeface="ＭＳ Ｐゴシック" charset="0"/>
              </a:defRPr>
            </a:lvl1pPr>
            <a:lvl2pPr marL="609768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rpoS" charset="0"/>
                <a:ea typeface="ＭＳ Ｐゴシック" charset="0"/>
                <a:cs typeface="ＭＳ Ｐゴシック" charset="0"/>
              </a:defRPr>
            </a:lvl2pPr>
            <a:lvl3pPr marL="1219535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rpoS" charset="0"/>
                <a:ea typeface="ＭＳ Ｐゴシック" charset="0"/>
                <a:cs typeface="ＭＳ Ｐゴシック" charset="0"/>
              </a:defRPr>
            </a:lvl3pPr>
            <a:lvl4pPr marL="1829303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rpoS" charset="0"/>
                <a:ea typeface="ＭＳ Ｐゴシック" charset="0"/>
                <a:cs typeface="ＭＳ Ｐゴシック" charset="0"/>
              </a:defRPr>
            </a:lvl4pPr>
            <a:lvl5pPr marL="2439071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rpoS" charset="0"/>
                <a:ea typeface="ＭＳ Ｐゴシック" charset="0"/>
                <a:cs typeface="ＭＳ Ｐゴシック" charset="0"/>
              </a:defRPr>
            </a:lvl5pPr>
            <a:lvl6pPr marL="3048838" algn="l" defTabSz="609768" rtl="0" eaLnBrk="1" latinLnBrk="0" hangingPunct="1">
              <a:defRPr kern="1200">
                <a:solidFill>
                  <a:schemeClr val="tx1"/>
                </a:solidFill>
                <a:latin typeface="CorpoS" charset="0"/>
                <a:ea typeface="ＭＳ Ｐゴシック" charset="0"/>
                <a:cs typeface="ＭＳ Ｐゴシック" charset="0"/>
              </a:defRPr>
            </a:lvl6pPr>
            <a:lvl7pPr marL="3658606" algn="l" defTabSz="609768" rtl="0" eaLnBrk="1" latinLnBrk="0" hangingPunct="1">
              <a:defRPr kern="1200">
                <a:solidFill>
                  <a:schemeClr val="tx1"/>
                </a:solidFill>
                <a:latin typeface="CorpoS" charset="0"/>
                <a:ea typeface="ＭＳ Ｐゴシック" charset="0"/>
                <a:cs typeface="ＭＳ Ｐゴシック" charset="0"/>
              </a:defRPr>
            </a:lvl7pPr>
            <a:lvl8pPr marL="4268373" algn="l" defTabSz="609768" rtl="0" eaLnBrk="1" latinLnBrk="0" hangingPunct="1">
              <a:defRPr kern="1200">
                <a:solidFill>
                  <a:schemeClr val="tx1"/>
                </a:solidFill>
                <a:latin typeface="CorpoS" charset="0"/>
                <a:ea typeface="ＭＳ Ｐゴシック" charset="0"/>
                <a:cs typeface="ＭＳ Ｐゴシック" charset="0"/>
              </a:defRPr>
            </a:lvl8pPr>
            <a:lvl9pPr marL="4878141" algn="l" defTabSz="609768" rtl="0" eaLnBrk="1" latinLnBrk="0" hangingPunct="1">
              <a:defRPr kern="1200">
                <a:solidFill>
                  <a:schemeClr val="tx1"/>
                </a:solidFill>
                <a:latin typeface="CorpoS" charset="0"/>
                <a:ea typeface="ＭＳ Ｐゴシック" charset="0"/>
                <a:cs typeface="ＭＳ Ｐゴシック" charset="0"/>
              </a:defRPr>
            </a:lvl9pPr>
          </a:lstStyle>
          <a:p>
            <a:pPr defTabSz="1088284">
              <a:defRPr/>
            </a:pPr>
            <a:r>
              <a:rPr lang="de-DE" sz="1200" dirty="0" smtClean="0">
                <a:solidFill>
                  <a:prstClr val="black"/>
                </a:solidFill>
                <a:latin typeface="CorpoS"/>
                <a:cs typeface="Daimler CS"/>
              </a:rPr>
              <a:t>Daimler AG</a:t>
            </a:r>
            <a:endParaRPr lang="de-DE" sz="1200" dirty="0">
              <a:solidFill>
                <a:prstClr val="black"/>
              </a:solidFill>
              <a:latin typeface="CorpoS"/>
              <a:cs typeface="Daimler 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noProof="0" dirty="0" smtClean="0"/>
              <a:t>Headline in CorpoS (Textkörper) 35 pt.</a:t>
            </a:r>
            <a:br>
              <a:rPr lang="de-DE" noProof="0" dirty="0" smtClean="0"/>
            </a:br>
            <a:r>
              <a:rPr lang="de-DE" noProof="0" dirty="0" smtClean="0"/>
              <a:t>über zwei Zeilen</a:t>
            </a:r>
            <a:endParaRPr lang="de-DE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2" hasCustomPrompt="1"/>
          </p:nvPr>
        </p:nvSpPr>
        <p:spPr>
          <a:xfrm>
            <a:off x="629911" y="1504602"/>
            <a:ext cx="10930593" cy="4983236"/>
          </a:xfrm>
        </p:spPr>
        <p:txBody>
          <a:bodyPr/>
          <a:lstStyle>
            <a:lvl1pPr>
              <a:defRPr baseline="0"/>
            </a:lvl1pPr>
          </a:lstStyle>
          <a:p>
            <a:pPr lvl="0"/>
            <a:r>
              <a:rPr lang="de-DE" noProof="0" dirty="0" smtClean="0"/>
              <a:t>Insert </a:t>
            </a:r>
            <a:r>
              <a:rPr lang="de-DE" noProof="0" dirty="0" err="1" smtClean="0"/>
              <a:t>content</a:t>
            </a:r>
            <a:r>
              <a:rPr lang="de-DE" noProof="0" dirty="0" smtClean="0"/>
              <a:t> </a:t>
            </a:r>
            <a:r>
              <a:rPr lang="de-DE" noProof="0" dirty="0" err="1" smtClean="0"/>
              <a:t>or</a:t>
            </a:r>
            <a:r>
              <a:rPr lang="de-DE" noProof="0" dirty="0" smtClean="0"/>
              <a:t> </a:t>
            </a:r>
            <a:r>
              <a:rPr lang="de-DE" noProof="0" dirty="0" err="1" smtClean="0"/>
              <a:t>text</a:t>
            </a:r>
            <a:r>
              <a:rPr lang="de-DE" noProof="0" dirty="0" smtClean="0"/>
              <a:t> in </a:t>
            </a:r>
            <a:r>
              <a:rPr lang="de-DE" noProof="0" dirty="0" err="1" smtClean="0"/>
              <a:t>Corpo</a:t>
            </a:r>
            <a:r>
              <a:rPr lang="de-DE" noProof="0" dirty="0" smtClean="0"/>
              <a:t> S (Body) 24 pt. (Mark-</a:t>
            </a:r>
            <a:r>
              <a:rPr lang="de-DE" noProof="0" dirty="0" err="1" smtClean="0"/>
              <a:t>ups</a:t>
            </a:r>
            <a:r>
              <a:rPr lang="de-DE" noProof="0" dirty="0" smtClean="0"/>
              <a:t> in </a:t>
            </a:r>
            <a:r>
              <a:rPr lang="de-DE" noProof="0" dirty="0" err="1" smtClean="0"/>
              <a:t>Bold</a:t>
            </a:r>
            <a:r>
              <a:rPr lang="de-DE" noProof="0" dirty="0" smtClean="0"/>
              <a:t>) // </a:t>
            </a:r>
            <a:r>
              <a:rPr lang="de-DE" noProof="0" dirty="0" err="1" smtClean="0"/>
              <a:t>for</a:t>
            </a:r>
            <a:r>
              <a:rPr lang="de-DE" noProof="0" dirty="0" smtClean="0"/>
              <a:t> </a:t>
            </a:r>
            <a:r>
              <a:rPr lang="de-DE" noProof="0" dirty="0" err="1" smtClean="0"/>
              <a:t>conclusion</a:t>
            </a:r>
            <a:r>
              <a:rPr lang="de-DE" noProof="0" dirty="0" smtClean="0"/>
              <a:t>, </a:t>
            </a:r>
            <a:r>
              <a:rPr lang="de-DE" noProof="0" dirty="0" err="1" smtClean="0"/>
              <a:t>summary</a:t>
            </a:r>
            <a:r>
              <a:rPr lang="de-DE" noProof="0" dirty="0" smtClean="0"/>
              <a:t> </a:t>
            </a:r>
            <a:r>
              <a:rPr lang="de-DE" noProof="0" dirty="0" err="1" smtClean="0"/>
              <a:t>or</a:t>
            </a:r>
            <a:r>
              <a:rPr lang="de-DE" noProof="0" dirty="0" smtClean="0"/>
              <a:t> </a:t>
            </a:r>
            <a:r>
              <a:rPr lang="de-DE" noProof="0" dirty="0" err="1" smtClean="0"/>
              <a:t>short</a:t>
            </a:r>
            <a:r>
              <a:rPr lang="de-DE" noProof="0" dirty="0" smtClean="0"/>
              <a:t> </a:t>
            </a:r>
            <a:r>
              <a:rPr lang="de-DE" noProof="0" dirty="0" err="1" smtClean="0"/>
              <a:t>highlight</a:t>
            </a:r>
            <a:r>
              <a:rPr lang="de-DE" noProof="0" dirty="0" smtClean="0"/>
              <a:t>: Home // Paragraph// </a:t>
            </a:r>
            <a:r>
              <a:rPr lang="de-DE" noProof="0" dirty="0" err="1" smtClean="0"/>
              <a:t>Increase</a:t>
            </a:r>
            <a:r>
              <a:rPr lang="de-DE" noProof="0" dirty="0" smtClean="0"/>
              <a:t> List Level</a:t>
            </a:r>
          </a:p>
          <a:p>
            <a:pPr lvl="1"/>
            <a:r>
              <a:rPr lang="de-DE" noProof="0" dirty="0" smtClean="0"/>
              <a:t>Second </a:t>
            </a:r>
            <a:r>
              <a:rPr lang="de-DE" noProof="0" dirty="0" err="1" smtClean="0"/>
              <a:t>level</a:t>
            </a:r>
            <a:r>
              <a:rPr lang="de-DE" noProof="0" dirty="0" smtClean="0"/>
              <a:t> (</a:t>
            </a:r>
            <a:r>
              <a:rPr lang="de-DE" noProof="0" dirty="0" err="1" smtClean="0"/>
              <a:t>Conclusion</a:t>
            </a:r>
            <a:r>
              <a:rPr lang="de-DE" noProof="0" dirty="0" smtClean="0"/>
              <a:t>, </a:t>
            </a:r>
            <a:r>
              <a:rPr lang="de-DE" noProof="0" dirty="0" err="1" smtClean="0"/>
              <a:t>summary</a:t>
            </a:r>
            <a:r>
              <a:rPr lang="de-DE" noProof="0" dirty="0" smtClean="0"/>
              <a:t> </a:t>
            </a:r>
            <a:r>
              <a:rPr lang="de-DE" noProof="0" dirty="0" err="1" smtClean="0"/>
              <a:t>or</a:t>
            </a:r>
            <a:r>
              <a:rPr lang="de-DE" noProof="0" dirty="0" smtClean="0"/>
              <a:t> </a:t>
            </a:r>
            <a:r>
              <a:rPr lang="de-DE" noProof="0" dirty="0" err="1" smtClean="0"/>
              <a:t>short</a:t>
            </a:r>
            <a:r>
              <a:rPr lang="de-DE" noProof="0" dirty="0" smtClean="0"/>
              <a:t> </a:t>
            </a:r>
            <a:r>
              <a:rPr lang="de-DE" noProof="0" dirty="0" err="1" smtClean="0"/>
              <a:t>highlight</a:t>
            </a:r>
            <a:r>
              <a:rPr lang="de-DE" noProof="0" dirty="0" smtClean="0"/>
              <a:t>)</a:t>
            </a:r>
          </a:p>
          <a:p>
            <a:pPr lvl="2"/>
            <a:r>
              <a:rPr lang="de-DE" noProof="0" dirty="0" smtClean="0"/>
              <a:t>Third </a:t>
            </a:r>
            <a:r>
              <a:rPr lang="de-DE" noProof="0" dirty="0" err="1" smtClean="0"/>
              <a:t>level</a:t>
            </a:r>
            <a:endParaRPr lang="de-DE" noProof="0" dirty="0" smtClean="0"/>
          </a:p>
          <a:p>
            <a:pPr lvl="3"/>
            <a:r>
              <a:rPr lang="de-DE" noProof="0" dirty="0" err="1" smtClean="0"/>
              <a:t>Fourth</a:t>
            </a:r>
            <a:r>
              <a:rPr lang="de-DE" noProof="0" dirty="0" smtClean="0"/>
              <a:t> </a:t>
            </a:r>
            <a:r>
              <a:rPr lang="de-DE" noProof="0" dirty="0" err="1" smtClean="0"/>
              <a:t>level</a:t>
            </a:r>
            <a:endParaRPr lang="de-DE" noProof="0" dirty="0" smtClean="0"/>
          </a:p>
          <a:p>
            <a:pPr lvl="4"/>
            <a:r>
              <a:rPr lang="de-DE" noProof="0" dirty="0" err="1" smtClean="0"/>
              <a:t>Fifth</a:t>
            </a:r>
            <a:r>
              <a:rPr lang="de-DE" noProof="0" dirty="0" smtClean="0"/>
              <a:t> </a:t>
            </a:r>
            <a:r>
              <a:rPr lang="de-DE" noProof="0" dirty="0" err="1" smtClean="0"/>
              <a:t>level</a:t>
            </a:r>
            <a:endParaRPr lang="de-DE" noProof="0" dirty="0" smtClean="0"/>
          </a:p>
          <a:p>
            <a:pPr lvl="5"/>
            <a:r>
              <a:rPr lang="de-DE" noProof="0" dirty="0" err="1" smtClean="0"/>
              <a:t>Sixth</a:t>
            </a:r>
            <a:r>
              <a:rPr lang="de-DE" noProof="0" dirty="0" smtClean="0"/>
              <a:t> </a:t>
            </a:r>
            <a:r>
              <a:rPr lang="de-DE" noProof="0" dirty="0" err="1" smtClean="0"/>
              <a:t>level</a:t>
            </a:r>
            <a:endParaRPr lang="de-DE" noProof="0" dirty="0" smtClean="0"/>
          </a:p>
          <a:p>
            <a:pPr lvl="6"/>
            <a:r>
              <a:rPr lang="de-DE" noProof="0" dirty="0" smtClean="0"/>
              <a:t>Sevens </a:t>
            </a:r>
            <a:r>
              <a:rPr lang="de-DE" noProof="0" dirty="0" err="1" smtClean="0"/>
              <a:t>level</a:t>
            </a:r>
            <a:endParaRPr lang="de-DE" noProof="0" dirty="0" smtClean="0"/>
          </a:p>
          <a:p>
            <a:pPr lvl="7"/>
            <a:r>
              <a:rPr lang="de-DE" noProof="0" dirty="0" err="1" smtClean="0"/>
              <a:t>Eight</a:t>
            </a:r>
            <a:r>
              <a:rPr lang="de-DE" noProof="0" dirty="0" smtClean="0"/>
              <a:t> </a:t>
            </a:r>
            <a:r>
              <a:rPr lang="de-DE" noProof="0" dirty="0" err="1" smtClean="0"/>
              <a:t>level</a:t>
            </a:r>
            <a:endParaRPr lang="de-DE" noProof="0" dirty="0" smtClean="0"/>
          </a:p>
          <a:p>
            <a:pPr lvl="8"/>
            <a:r>
              <a:rPr lang="de-DE" noProof="0" dirty="0" err="1" smtClean="0"/>
              <a:t>Ninth</a:t>
            </a:r>
            <a:r>
              <a:rPr lang="de-DE" noProof="0" dirty="0" smtClean="0"/>
              <a:t> </a:t>
            </a:r>
            <a:r>
              <a:rPr lang="de-DE" noProof="0" dirty="0" err="1" smtClean="0"/>
              <a:t>level</a:t>
            </a:r>
            <a:endParaRPr lang="de-DE" noProof="0" dirty="0" smtClean="0"/>
          </a:p>
        </p:txBody>
      </p:sp>
      <p:sp>
        <p:nvSpPr>
          <p:cNvPr id="7" name="Picture Placeholder 3"/>
          <p:cNvSpPr>
            <a:spLocks noGrp="1"/>
          </p:cNvSpPr>
          <p:nvPr>
            <p:ph type="pic" sz="quarter" idx="13" hasCustomPrompt="1"/>
          </p:nvPr>
        </p:nvSpPr>
        <p:spPr bwMode="gray">
          <a:xfrm>
            <a:off x="629911" y="1504602"/>
            <a:ext cx="10930593" cy="4983236"/>
          </a:xfrm>
          <a:prstGeom prst="rect">
            <a:avLst/>
          </a:prstGeom>
          <a:solidFill>
            <a:srgbClr val="CFCFCF"/>
          </a:solidFill>
        </p:spPr>
        <p:txBody>
          <a:bodyPr/>
          <a:lstStyle>
            <a:lvl1pPr marL="0" indent="0" algn="ctr">
              <a:lnSpc>
                <a:spcPct val="100000"/>
              </a:lnSpc>
              <a:buNone/>
              <a:defRPr/>
            </a:lvl1pPr>
          </a:lstStyle>
          <a:p>
            <a:r>
              <a:rPr lang="de-DE" noProof="0" dirty="0" smtClean="0"/>
              <a:t/>
            </a:r>
            <a:br>
              <a:rPr lang="de-DE" noProof="0" dirty="0" smtClean="0"/>
            </a:br>
            <a:r>
              <a:rPr lang="de-DE" noProof="0" dirty="0" smtClean="0"/>
              <a:t/>
            </a:r>
            <a:br>
              <a:rPr lang="de-DE" noProof="0" dirty="0" smtClean="0"/>
            </a:br>
            <a:r>
              <a:rPr lang="de-DE" noProof="0" dirty="0" smtClean="0"/>
              <a:t/>
            </a:r>
            <a:br>
              <a:rPr lang="de-DE" noProof="0" dirty="0" smtClean="0"/>
            </a:br>
            <a:r>
              <a:rPr lang="de-DE" noProof="0" dirty="0" smtClean="0"/>
              <a:t/>
            </a:r>
            <a:br>
              <a:rPr lang="de-DE" noProof="0" dirty="0" smtClean="0"/>
            </a:br>
            <a:r>
              <a:rPr lang="de-DE" noProof="0" dirty="0" smtClean="0"/>
              <a:t/>
            </a:r>
            <a:br>
              <a:rPr lang="de-DE" noProof="0" dirty="0" smtClean="0"/>
            </a:br>
            <a:r>
              <a:rPr lang="de-DE" noProof="0" dirty="0" smtClean="0"/>
              <a:t/>
            </a:r>
            <a:br>
              <a:rPr lang="de-DE" noProof="0" dirty="0" smtClean="0"/>
            </a:br>
            <a:r>
              <a:rPr lang="de-DE" noProof="0" dirty="0" smtClean="0"/>
              <a:t/>
            </a:r>
            <a:br>
              <a:rPr lang="de-DE" noProof="0" dirty="0" smtClean="0"/>
            </a:br>
            <a:r>
              <a:rPr lang="de-DE" noProof="0" dirty="0" smtClean="0"/>
              <a:t/>
            </a:r>
            <a:br>
              <a:rPr lang="de-DE" noProof="0" dirty="0" smtClean="0"/>
            </a:br>
            <a:r>
              <a:rPr lang="de-DE" noProof="0" dirty="0" smtClean="0"/>
              <a:t>Bild einfügen</a:t>
            </a:r>
            <a:endParaRPr lang="de-DE" noProof="0" dirty="0"/>
          </a:p>
        </p:txBody>
      </p:sp>
      <p:grpSp>
        <p:nvGrpSpPr>
          <p:cNvPr id="18" name="Regieanweisungen"/>
          <p:cNvGrpSpPr/>
          <p:nvPr userDrawn="1"/>
        </p:nvGrpSpPr>
        <p:grpSpPr>
          <a:xfrm>
            <a:off x="-2086912" y="-467892"/>
            <a:ext cx="13647691" cy="7792196"/>
            <a:chOff x="-2088000" y="-468000"/>
            <a:chExt cx="13654799" cy="7794000"/>
          </a:xfrm>
        </p:grpSpPr>
        <p:sp>
          <p:nvSpPr>
            <p:cNvPr id="19" name="Hilfslinien"/>
            <p:cNvSpPr txBox="1"/>
            <p:nvPr userDrawn="1"/>
          </p:nvSpPr>
          <p:spPr>
            <a:xfrm rot="10800000" flipH="1" flipV="1">
              <a:off x="630445" y="-468000"/>
              <a:ext cx="10936354" cy="360000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square" lIns="0" tIns="0" rIns="0" bIns="0" rtlCol="0" anchor="b" anchorCtr="0">
              <a:noAutofit/>
            </a:bodyPr>
            <a:lstStyle>
              <a:defPPr>
                <a:defRPr lang="de-DE"/>
              </a:defPPr>
              <a:lvl1pPr marL="0" algn="l" defTabSz="91427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35" algn="l" defTabSz="91427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71" algn="l" defTabSz="91427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06" algn="l" defTabSz="91427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42" algn="l" defTabSz="91427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678" algn="l" defTabSz="91427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14" algn="l" defTabSz="91427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199949" algn="l" defTabSz="91427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085" algn="l" defTabSz="91427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1042262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de-DE" sz="1100" dirty="0" smtClean="0">
                  <a:solidFill>
                    <a:srgbClr val="444444"/>
                  </a:solidFill>
                </a:rPr>
                <a:t>Hilfslinien anzeigen über Menu: Ansicht // Anzeigen // Haken bei Führungslinien setzen</a:t>
              </a:r>
            </a:p>
          </p:txBody>
        </p:sp>
        <p:sp>
          <p:nvSpPr>
            <p:cNvPr id="20" name="Fußzeile"/>
            <p:cNvSpPr txBox="1"/>
            <p:nvPr userDrawn="1"/>
          </p:nvSpPr>
          <p:spPr>
            <a:xfrm rot="10800000" flipH="1" flipV="1">
              <a:off x="2879999" y="6966000"/>
              <a:ext cx="8125200" cy="360000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square" lIns="0" tIns="0" rIns="0" bIns="0" rtlCol="0" anchor="t" anchorCtr="0">
              <a:noAutofit/>
            </a:bodyPr>
            <a:lstStyle>
              <a:defPPr>
                <a:defRPr lang="de-DE"/>
              </a:defPPr>
              <a:lvl1pPr marL="0" algn="l" defTabSz="91427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35" algn="l" defTabSz="91427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71" algn="l" defTabSz="91427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06" algn="l" defTabSz="91427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42" algn="l" defTabSz="91427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678" algn="l" defTabSz="91427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14" algn="l" defTabSz="91427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199949" algn="l" defTabSz="91427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085" algn="l" defTabSz="91427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 defTabSz="1042262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de-DE" sz="1100" dirty="0" smtClean="0">
                  <a:solidFill>
                    <a:srgbClr val="444444"/>
                  </a:solidFill>
                </a:rPr>
                <a:t>Fußzeile pro Folie oder für alle/mehrere anpassen über Menü: Einfügen // Text // Kopf- und Fußzeile</a:t>
              </a:r>
            </a:p>
          </p:txBody>
        </p:sp>
        <p:grpSp>
          <p:nvGrpSpPr>
            <p:cNvPr id="31" name="Hinweise links"/>
            <p:cNvGrpSpPr/>
            <p:nvPr userDrawn="1"/>
          </p:nvGrpSpPr>
          <p:grpSpPr>
            <a:xfrm>
              <a:off x="-2088000" y="0"/>
              <a:ext cx="1980000" cy="3528000"/>
              <a:chOff x="-2088000" y="0"/>
              <a:chExt cx="1980000" cy="3528000"/>
            </a:xfrm>
          </p:grpSpPr>
          <p:sp>
            <p:nvSpPr>
              <p:cNvPr id="32" name="Folie Wechsel/Zurücksetzen/Textebenen"/>
              <p:cNvSpPr txBox="1"/>
              <p:nvPr userDrawn="1"/>
            </p:nvSpPr>
            <p:spPr>
              <a:xfrm rot="10800000" flipH="1" flipV="1">
                <a:off x="-2088000" y="0"/>
                <a:ext cx="1980000" cy="3528000"/>
              </a:xfrm>
              <a:prstGeom prst="rect">
                <a:avLst/>
              </a:prstGeom>
              <a:noFill/>
              <a:ln w="12700">
                <a:noFill/>
              </a:ln>
            </p:spPr>
            <p:txBody>
              <a:bodyPr vert="horz" wrap="square" lIns="0" tIns="0" rIns="0" bIns="0" rtlCol="0" anchor="t" anchorCtr="0">
                <a:noAutofit/>
              </a:bodyPr>
              <a:lstStyle>
                <a:defPPr>
                  <a:defRPr lang="de-DE"/>
                </a:defPPr>
                <a:lvl1pPr marL="0" algn="l" defTabSz="914271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135" algn="l" defTabSz="914271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271" algn="l" defTabSz="914271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406" algn="l" defTabSz="914271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542" algn="l" defTabSz="914271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5678" algn="l" defTabSz="914271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2814" algn="l" defTabSz="914271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199949" algn="l" defTabSz="914271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085" algn="l" defTabSz="914271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r" fontAlgn="auto">
                  <a:spcBef>
                    <a:spcPts val="0"/>
                  </a:spcBef>
                  <a:spcAft>
                    <a:spcPts val="0"/>
                  </a:spcAft>
                </a:pPr>
                <a:r>
                  <a:rPr lang="de-DE" sz="1100" dirty="0" smtClean="0">
                    <a:solidFill>
                      <a:srgbClr val="444444"/>
                    </a:solidFill>
                  </a:rPr>
                  <a:t>Folie in Ursprungsform </a:t>
                </a:r>
              </a:p>
              <a:p>
                <a:pPr algn="r" fontAlgn="auto">
                  <a:spcBef>
                    <a:spcPts val="0"/>
                  </a:spcBef>
                  <a:spcAft>
                    <a:spcPts val="0"/>
                  </a:spcAft>
                </a:pPr>
                <a:r>
                  <a:rPr lang="de-DE" sz="1100" dirty="0" smtClean="0">
                    <a:solidFill>
                      <a:srgbClr val="444444"/>
                    </a:solidFill>
                  </a:rPr>
                  <a:t>bringen über Menu:</a:t>
                </a:r>
              </a:p>
              <a:p>
                <a:pPr algn="r" fontAlgn="auto">
                  <a:spcBef>
                    <a:spcPts val="0"/>
                  </a:spcBef>
                  <a:spcAft>
                    <a:spcPts val="0"/>
                  </a:spcAft>
                </a:pPr>
                <a:r>
                  <a:rPr lang="de-DE" sz="1100" dirty="0" smtClean="0">
                    <a:solidFill>
                      <a:srgbClr val="444444"/>
                    </a:solidFill>
                  </a:rPr>
                  <a:t>Start // Folien // Zurücksetzen</a:t>
                </a:r>
              </a:p>
              <a:p>
                <a:pPr algn="r" fontAlgn="auto">
                  <a:spcBef>
                    <a:spcPts val="0"/>
                  </a:spcBef>
                  <a:spcAft>
                    <a:spcPts val="0"/>
                  </a:spcAft>
                </a:pPr>
                <a:endParaRPr lang="de-DE" sz="1100" dirty="0" smtClean="0">
                  <a:solidFill>
                    <a:srgbClr val="444444"/>
                  </a:solidFill>
                </a:endParaRPr>
              </a:p>
              <a:p>
                <a:pPr algn="r" fontAlgn="auto">
                  <a:spcBef>
                    <a:spcPts val="0"/>
                  </a:spcBef>
                  <a:spcAft>
                    <a:spcPts val="0"/>
                  </a:spcAft>
                </a:pPr>
                <a:r>
                  <a:rPr lang="de-DE" sz="1100" dirty="0" smtClean="0">
                    <a:solidFill>
                      <a:srgbClr val="444444"/>
                    </a:solidFill>
                  </a:rPr>
                  <a:t>Wechsel des Folienlayouts </a:t>
                </a:r>
                <a:br>
                  <a:rPr lang="de-DE" sz="1100" dirty="0" smtClean="0">
                    <a:solidFill>
                      <a:srgbClr val="444444"/>
                    </a:solidFill>
                  </a:rPr>
                </a:br>
                <a:r>
                  <a:rPr lang="de-DE" sz="1100" dirty="0" smtClean="0">
                    <a:solidFill>
                      <a:srgbClr val="444444"/>
                    </a:solidFill>
                  </a:rPr>
                  <a:t>im Menü über:</a:t>
                </a:r>
              </a:p>
              <a:p>
                <a:pPr algn="r" defTabSz="913704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de-DE" sz="1100" dirty="0" smtClean="0">
                    <a:solidFill>
                      <a:srgbClr val="444444"/>
                    </a:solidFill>
                  </a:rPr>
                  <a:t>Start // Folien // Layout</a:t>
                </a:r>
              </a:p>
              <a:p>
                <a:pPr algn="r" defTabSz="913704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e-DE" sz="1100" dirty="0" smtClean="0">
                  <a:solidFill>
                    <a:srgbClr val="444444"/>
                  </a:solidFill>
                </a:endParaRPr>
              </a:p>
              <a:p>
                <a:pPr algn="r" defTabSz="913704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de-DE" sz="1100" dirty="0" smtClean="0">
                    <a:solidFill>
                      <a:srgbClr val="444444"/>
                    </a:solidFill>
                  </a:rPr>
                  <a:t>Wechsel der Textebene</a:t>
                </a:r>
              </a:p>
              <a:p>
                <a:pPr algn="r" defTabSz="913704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de-DE" sz="1100" dirty="0" smtClean="0">
                    <a:solidFill>
                      <a:srgbClr val="444444"/>
                    </a:solidFill>
                  </a:rPr>
                  <a:t>im Menü über: </a:t>
                </a:r>
                <a:br>
                  <a:rPr lang="de-DE" sz="1100" dirty="0" smtClean="0">
                    <a:solidFill>
                      <a:srgbClr val="444444"/>
                    </a:solidFill>
                  </a:rPr>
                </a:br>
                <a:r>
                  <a:rPr lang="de-DE" sz="1100" dirty="0" smtClean="0">
                    <a:solidFill>
                      <a:srgbClr val="444444"/>
                    </a:solidFill>
                  </a:rPr>
                  <a:t>Start // Absatz // Listenebene erhöhen/verringern</a:t>
                </a:r>
              </a:p>
            </p:txBody>
          </p:sp>
          <p:grpSp>
            <p:nvGrpSpPr>
              <p:cNvPr id="33" name="Listenebenen"/>
              <p:cNvGrpSpPr/>
              <p:nvPr userDrawn="1"/>
            </p:nvGrpSpPr>
            <p:grpSpPr>
              <a:xfrm>
                <a:off x="-1692000" y="2232000"/>
                <a:ext cx="1548000" cy="792000"/>
                <a:chOff x="-1692000" y="2160000"/>
                <a:chExt cx="1548000" cy="792000"/>
              </a:xfrm>
            </p:grpSpPr>
            <p:sp>
              <p:nvSpPr>
                <p:cNvPr id="34" name="Text // Listenebene erhöhen"/>
                <p:cNvSpPr txBox="1"/>
                <p:nvPr userDrawn="1"/>
              </p:nvSpPr>
              <p:spPr>
                <a:xfrm>
                  <a:off x="-1692000" y="2160000"/>
                  <a:ext cx="720000" cy="324000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noAutofit/>
                </a:bodyPr>
                <a:lstStyle>
                  <a:defPPr>
                    <a:defRPr lang="de-DE"/>
                  </a:defPPr>
                  <a:lvl1pPr marL="0" algn="l" defTabSz="914271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135" algn="l" defTabSz="914271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271" algn="l" defTabSz="914271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406" algn="l" defTabSz="914271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542" algn="l" defTabSz="914271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5678" algn="l" defTabSz="914271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2814" algn="l" defTabSz="914271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199949" algn="l" defTabSz="914271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085" algn="l" defTabSz="914271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r" defTabSz="913704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de-DE" sz="1000" dirty="0" smtClean="0">
                      <a:solidFill>
                        <a:srgbClr val="444444"/>
                      </a:solidFill>
                    </a:rPr>
                    <a:t>Listenebene erhöhen</a:t>
                  </a:r>
                </a:p>
              </p:txBody>
            </p:sp>
            <p:sp>
              <p:nvSpPr>
                <p:cNvPr id="35" name="Text // Listenebene verringern"/>
                <p:cNvSpPr txBox="1"/>
                <p:nvPr userDrawn="1"/>
              </p:nvSpPr>
              <p:spPr>
                <a:xfrm>
                  <a:off x="-1692000" y="2628000"/>
                  <a:ext cx="720000" cy="324000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noAutofit/>
                </a:bodyPr>
                <a:lstStyle>
                  <a:defPPr>
                    <a:defRPr lang="de-DE"/>
                  </a:defPPr>
                  <a:lvl1pPr marL="0" algn="l" defTabSz="914271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135" algn="l" defTabSz="914271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271" algn="l" defTabSz="914271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406" algn="l" defTabSz="914271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542" algn="l" defTabSz="914271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5678" algn="l" defTabSz="914271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2814" algn="l" defTabSz="914271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199949" algn="l" defTabSz="914271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085" algn="l" defTabSz="914271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r" defTabSz="913704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de-DE" sz="1000" dirty="0" smtClean="0">
                      <a:solidFill>
                        <a:srgbClr val="444444"/>
                      </a:solidFill>
                    </a:rPr>
                    <a:t>Listenebene verringern</a:t>
                  </a:r>
                </a:p>
              </p:txBody>
            </p:sp>
            <p:pic>
              <p:nvPicPr>
                <p:cNvPr id="36" name="Listenebene erhöhen"/>
                <p:cNvPicPr>
                  <a:picLocks noChangeAspect="1"/>
                </p:cNvPicPr>
                <p:nvPr userDrawn="1"/>
              </p:nvPicPr>
              <p:blipFill>
                <a:blip r:embed="rId2"/>
                <a:stretch>
                  <a:fillRect/>
                </a:stretch>
              </p:blipFill>
              <p:spPr>
                <a:xfrm>
                  <a:off x="-900000" y="2160000"/>
                  <a:ext cx="756000" cy="324000"/>
                </a:xfrm>
                <a:prstGeom prst="rect">
                  <a:avLst/>
                </a:prstGeom>
              </p:spPr>
            </p:pic>
            <p:pic>
              <p:nvPicPr>
                <p:cNvPr id="37" name="Listenebene verringern"/>
                <p:cNvPicPr>
                  <a:picLocks noChangeAspect="1"/>
                </p:cNvPicPr>
                <p:nvPr userDrawn="1"/>
              </p:nvPicPr>
              <p:blipFill>
                <a:blip r:embed="rId3"/>
                <a:stretch>
                  <a:fillRect/>
                </a:stretch>
              </p:blipFill>
              <p:spPr>
                <a:xfrm>
                  <a:off x="-900000" y="2628000"/>
                  <a:ext cx="756000" cy="322369"/>
                </a:xfrm>
                <a:prstGeom prst="rect">
                  <a:avLst/>
                </a:prstGeom>
              </p:spPr>
            </p:pic>
          </p:grpSp>
        </p:grpSp>
      </p:grpSp>
      <p:sp>
        <p:nvSpPr>
          <p:cNvPr id="5" name="Fußzeilenplatzhalter 4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endParaRPr lang="de-DE" dirty="0" smtClean="0">
              <a:solidFill>
                <a:prstClr val="black"/>
              </a:solidFill>
            </a:endParaRPr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r>
              <a:rPr lang="de-DE" dirty="0" smtClean="0">
                <a:solidFill>
                  <a:prstClr val="black"/>
                </a:solidFill>
              </a:rPr>
              <a:t>Seite </a:t>
            </a:r>
            <a:fld id="{52531704-8F80-415D-BD2B-6B9991AE822F}" type="slidenum">
              <a:rPr lang="de-DE" smtClean="0">
                <a:solidFill>
                  <a:prstClr val="black"/>
                </a:solidFill>
              </a:rPr>
              <a:pPr/>
              <a:t>‹Nr.›</a:t>
            </a:fld>
            <a:endParaRPr lang="de-DE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5059822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182" userDrawn="1">
          <p15:clr>
            <a:srgbClr val="FBAE40"/>
          </p15:clr>
        </p15:guide>
        <p15:guide id="2" orient="horz" pos="4020" userDrawn="1">
          <p15:clr>
            <a:srgbClr val="FBAE40"/>
          </p15:clr>
        </p15:guide>
        <p15:guide id="3" orient="horz" pos="950" userDrawn="1">
          <p15:clr>
            <a:srgbClr val="FBAE40"/>
          </p15:clr>
        </p15:guide>
      </p15:sldGuideLst>
    </p:ext>
  </p:extLst>
</p:sldLayout>
</file>

<file path=ppt/slideLayouts/slideLayout1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/ Inhalt/ Ü 1 Zeile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29672" y="285982"/>
            <a:ext cx="10931107" cy="683842"/>
          </a:xfrm>
        </p:spPr>
        <p:txBody>
          <a:bodyPr/>
          <a:lstStyle/>
          <a:p>
            <a:r>
              <a:rPr lang="de-DE" noProof="0" dirty="0" smtClean="0"/>
              <a:t>Headline in CorpoS (Textkörper) 35 pt.</a:t>
            </a:r>
            <a:endParaRPr lang="de-DE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2" hasCustomPrompt="1"/>
          </p:nvPr>
        </p:nvSpPr>
        <p:spPr>
          <a:xfrm>
            <a:off x="629672" y="1233204"/>
            <a:ext cx="10930832" cy="5254635"/>
          </a:xfrm>
        </p:spPr>
        <p:txBody>
          <a:bodyPr/>
          <a:lstStyle>
            <a:lvl1pPr>
              <a:defRPr baseline="0"/>
            </a:lvl1pPr>
          </a:lstStyle>
          <a:p>
            <a:pPr lvl="0"/>
            <a:r>
              <a:rPr lang="de-DE" dirty="0" smtClean="0"/>
              <a:t>Text oder Inhalt einfügen in </a:t>
            </a:r>
            <a:r>
              <a:rPr lang="de-DE" noProof="0" dirty="0" smtClean="0"/>
              <a:t>CorpoS (Body) 24 pt. (Hervorhebungen in fett) </a:t>
            </a:r>
            <a:r>
              <a:rPr lang="de-DE" dirty="0" smtClean="0"/>
              <a:t>// für Zusammenfassung oder kurzes Highlight: Start // Absatz // Listenebene erhöhen</a:t>
            </a:r>
          </a:p>
          <a:p>
            <a:pPr lvl="1"/>
            <a:r>
              <a:rPr lang="de-DE" dirty="0" smtClean="0"/>
              <a:t>Zweite Ebene (Zusammenfassung oder kurzes Highlight)</a:t>
            </a:r>
          </a:p>
          <a:p>
            <a:pPr lvl="2"/>
            <a:r>
              <a:rPr lang="de-DE" dirty="0" smtClean="0"/>
              <a:t>Dritte Ebene </a:t>
            </a:r>
          </a:p>
          <a:p>
            <a:pPr lvl="3"/>
            <a:r>
              <a:rPr lang="de-DE" dirty="0" smtClean="0"/>
              <a:t>Vierte Ebene </a:t>
            </a:r>
          </a:p>
          <a:p>
            <a:pPr lvl="4"/>
            <a:r>
              <a:rPr lang="de-DE" dirty="0" smtClean="0"/>
              <a:t>Fünfte Ebene </a:t>
            </a:r>
          </a:p>
          <a:p>
            <a:pPr lvl="5"/>
            <a:r>
              <a:rPr lang="de-DE" dirty="0" smtClean="0"/>
              <a:t>Sechste Ebene </a:t>
            </a:r>
          </a:p>
          <a:p>
            <a:pPr lvl="6"/>
            <a:r>
              <a:rPr lang="de-DE" dirty="0" smtClean="0"/>
              <a:t>Siebte Ebene </a:t>
            </a:r>
          </a:p>
          <a:p>
            <a:pPr lvl="7"/>
            <a:r>
              <a:rPr lang="de-DE" dirty="0" smtClean="0"/>
              <a:t>Achte Ebene </a:t>
            </a:r>
          </a:p>
          <a:p>
            <a:pPr lvl="8"/>
            <a:r>
              <a:rPr lang="de-DE" dirty="0" smtClean="0"/>
              <a:t>Neunte Ebene 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endParaRPr lang="de-DE" dirty="0" smtClean="0">
              <a:solidFill>
                <a:prstClr val="black"/>
              </a:solidFill>
            </a:endParaRP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r>
              <a:rPr lang="de-DE" dirty="0" smtClean="0">
                <a:solidFill>
                  <a:prstClr val="black"/>
                </a:solidFill>
              </a:rPr>
              <a:t>Seite </a:t>
            </a:r>
            <a:fld id="{52531704-8F80-415D-BD2B-6B9991AE822F}" type="slidenum">
              <a:rPr lang="de-DE" smtClean="0">
                <a:solidFill>
                  <a:prstClr val="black"/>
                </a:solidFill>
              </a:rPr>
              <a:pPr/>
              <a:t>‹Nr.›</a:t>
            </a:fld>
            <a:endParaRPr lang="de-DE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9277394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182" userDrawn="1">
          <p15:clr>
            <a:srgbClr val="FBAE40"/>
          </p15:clr>
        </p15:guide>
        <p15:guide id="2" orient="horz" pos="777" userDrawn="1">
          <p15:clr>
            <a:srgbClr val="FBAE40"/>
          </p15:clr>
        </p15:guide>
        <p15:guide id="3" orient="horz" pos="4020" userDrawn="1">
          <p15:clr>
            <a:srgbClr val="FBAE40"/>
          </p15:clr>
        </p15:guide>
      </p15:sldGuideLst>
    </p:ext>
  </p:extLst>
</p:sldLayout>
</file>

<file path=ppt/slideLayouts/slideLayout17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ext/ Bild/ Ü 1 Zeile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Regieanweisungen"/>
          <p:cNvGrpSpPr/>
          <p:nvPr userDrawn="1"/>
        </p:nvGrpSpPr>
        <p:grpSpPr>
          <a:xfrm>
            <a:off x="-2086912" y="-467892"/>
            <a:ext cx="13647691" cy="7792196"/>
            <a:chOff x="-2088000" y="-468000"/>
            <a:chExt cx="13654799" cy="7794000"/>
          </a:xfrm>
        </p:grpSpPr>
        <p:sp>
          <p:nvSpPr>
            <p:cNvPr id="29" name="Hilfslinien"/>
            <p:cNvSpPr txBox="1"/>
            <p:nvPr userDrawn="1"/>
          </p:nvSpPr>
          <p:spPr>
            <a:xfrm rot="10800000" flipH="1" flipV="1">
              <a:off x="630445" y="-468000"/>
              <a:ext cx="10936354" cy="360000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square" lIns="0" tIns="0" rIns="0" bIns="0" rtlCol="0" anchor="b" anchorCtr="0">
              <a:noAutofit/>
            </a:bodyPr>
            <a:lstStyle>
              <a:defPPr>
                <a:defRPr lang="de-DE"/>
              </a:defPPr>
              <a:lvl1pPr marL="0" algn="l" defTabSz="91427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35" algn="l" defTabSz="91427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71" algn="l" defTabSz="91427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06" algn="l" defTabSz="91427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42" algn="l" defTabSz="91427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678" algn="l" defTabSz="91427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14" algn="l" defTabSz="91427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199949" algn="l" defTabSz="91427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085" algn="l" defTabSz="91427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1042262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de-DE" sz="1100" dirty="0" smtClean="0">
                  <a:solidFill>
                    <a:srgbClr val="444444"/>
                  </a:solidFill>
                </a:rPr>
                <a:t>Hilfslinien anzeigen über Menu: Ansicht // Anzeigen // Haken bei Führungslinien setzen</a:t>
              </a:r>
            </a:p>
          </p:txBody>
        </p:sp>
        <p:sp>
          <p:nvSpPr>
            <p:cNvPr id="30" name="Fußzeile"/>
            <p:cNvSpPr txBox="1"/>
            <p:nvPr userDrawn="1"/>
          </p:nvSpPr>
          <p:spPr>
            <a:xfrm rot="10800000" flipH="1" flipV="1">
              <a:off x="2879999" y="6966000"/>
              <a:ext cx="8125200" cy="360000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square" lIns="0" tIns="0" rIns="0" bIns="0" rtlCol="0" anchor="t" anchorCtr="0">
              <a:noAutofit/>
            </a:bodyPr>
            <a:lstStyle>
              <a:defPPr>
                <a:defRPr lang="de-DE"/>
              </a:defPPr>
              <a:lvl1pPr marL="0" algn="l" defTabSz="91427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35" algn="l" defTabSz="91427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71" algn="l" defTabSz="91427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06" algn="l" defTabSz="91427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42" algn="l" defTabSz="91427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678" algn="l" defTabSz="91427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14" algn="l" defTabSz="91427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199949" algn="l" defTabSz="91427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085" algn="l" defTabSz="91427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 defTabSz="1042262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de-DE" sz="1100" dirty="0" smtClean="0">
                  <a:solidFill>
                    <a:srgbClr val="444444"/>
                  </a:solidFill>
                </a:rPr>
                <a:t>Fußzeile pro Folie oder für alle/mehrere anpassen über Menü: Einfügen // Text // Kopf- und Fußzeile</a:t>
              </a:r>
            </a:p>
          </p:txBody>
        </p:sp>
        <p:grpSp>
          <p:nvGrpSpPr>
            <p:cNvPr id="31" name="Hinweise links"/>
            <p:cNvGrpSpPr/>
            <p:nvPr userDrawn="1"/>
          </p:nvGrpSpPr>
          <p:grpSpPr>
            <a:xfrm>
              <a:off x="-2088000" y="0"/>
              <a:ext cx="1980000" cy="3528000"/>
              <a:chOff x="-2088000" y="0"/>
              <a:chExt cx="1980000" cy="3528000"/>
            </a:xfrm>
          </p:grpSpPr>
          <p:sp>
            <p:nvSpPr>
              <p:cNvPr id="32" name="Folie Wechsel/Zurücksetzen/Textebenen"/>
              <p:cNvSpPr txBox="1"/>
              <p:nvPr userDrawn="1"/>
            </p:nvSpPr>
            <p:spPr>
              <a:xfrm rot="10800000" flipH="1" flipV="1">
                <a:off x="-2088000" y="0"/>
                <a:ext cx="1980000" cy="3528000"/>
              </a:xfrm>
              <a:prstGeom prst="rect">
                <a:avLst/>
              </a:prstGeom>
              <a:noFill/>
              <a:ln w="12700">
                <a:noFill/>
              </a:ln>
            </p:spPr>
            <p:txBody>
              <a:bodyPr vert="horz" wrap="square" lIns="0" tIns="0" rIns="0" bIns="0" rtlCol="0" anchor="t" anchorCtr="0">
                <a:noAutofit/>
              </a:bodyPr>
              <a:lstStyle>
                <a:defPPr>
                  <a:defRPr lang="de-DE"/>
                </a:defPPr>
                <a:lvl1pPr marL="0" algn="l" defTabSz="914271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135" algn="l" defTabSz="914271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271" algn="l" defTabSz="914271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406" algn="l" defTabSz="914271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542" algn="l" defTabSz="914271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5678" algn="l" defTabSz="914271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2814" algn="l" defTabSz="914271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199949" algn="l" defTabSz="914271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085" algn="l" defTabSz="914271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r" fontAlgn="auto">
                  <a:spcBef>
                    <a:spcPts val="0"/>
                  </a:spcBef>
                  <a:spcAft>
                    <a:spcPts val="0"/>
                  </a:spcAft>
                </a:pPr>
                <a:r>
                  <a:rPr lang="de-DE" sz="1100" dirty="0" smtClean="0">
                    <a:solidFill>
                      <a:srgbClr val="444444"/>
                    </a:solidFill>
                  </a:rPr>
                  <a:t>Folie in Ursprungsform </a:t>
                </a:r>
              </a:p>
              <a:p>
                <a:pPr algn="r" fontAlgn="auto">
                  <a:spcBef>
                    <a:spcPts val="0"/>
                  </a:spcBef>
                  <a:spcAft>
                    <a:spcPts val="0"/>
                  </a:spcAft>
                </a:pPr>
                <a:r>
                  <a:rPr lang="de-DE" sz="1100" dirty="0" smtClean="0">
                    <a:solidFill>
                      <a:srgbClr val="444444"/>
                    </a:solidFill>
                  </a:rPr>
                  <a:t>bringen über Menu:</a:t>
                </a:r>
              </a:p>
              <a:p>
                <a:pPr algn="r" fontAlgn="auto">
                  <a:spcBef>
                    <a:spcPts val="0"/>
                  </a:spcBef>
                  <a:spcAft>
                    <a:spcPts val="0"/>
                  </a:spcAft>
                </a:pPr>
                <a:r>
                  <a:rPr lang="de-DE" sz="1100" dirty="0" smtClean="0">
                    <a:solidFill>
                      <a:srgbClr val="444444"/>
                    </a:solidFill>
                  </a:rPr>
                  <a:t>Start // Folien // Zurücksetzen</a:t>
                </a:r>
              </a:p>
              <a:p>
                <a:pPr algn="r" fontAlgn="auto">
                  <a:spcBef>
                    <a:spcPts val="0"/>
                  </a:spcBef>
                  <a:spcAft>
                    <a:spcPts val="0"/>
                  </a:spcAft>
                </a:pPr>
                <a:endParaRPr lang="de-DE" sz="1100" dirty="0" smtClean="0">
                  <a:solidFill>
                    <a:srgbClr val="444444"/>
                  </a:solidFill>
                </a:endParaRPr>
              </a:p>
              <a:p>
                <a:pPr algn="r" fontAlgn="auto">
                  <a:spcBef>
                    <a:spcPts val="0"/>
                  </a:spcBef>
                  <a:spcAft>
                    <a:spcPts val="0"/>
                  </a:spcAft>
                </a:pPr>
                <a:r>
                  <a:rPr lang="de-DE" sz="1100" dirty="0" smtClean="0">
                    <a:solidFill>
                      <a:srgbClr val="444444"/>
                    </a:solidFill>
                  </a:rPr>
                  <a:t>Wechsel des Folienlayouts </a:t>
                </a:r>
                <a:br>
                  <a:rPr lang="de-DE" sz="1100" dirty="0" smtClean="0">
                    <a:solidFill>
                      <a:srgbClr val="444444"/>
                    </a:solidFill>
                  </a:rPr>
                </a:br>
                <a:r>
                  <a:rPr lang="de-DE" sz="1100" dirty="0" smtClean="0">
                    <a:solidFill>
                      <a:srgbClr val="444444"/>
                    </a:solidFill>
                  </a:rPr>
                  <a:t>im Menü über:</a:t>
                </a:r>
              </a:p>
              <a:p>
                <a:pPr algn="r" defTabSz="913704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de-DE" sz="1100" dirty="0" smtClean="0">
                    <a:solidFill>
                      <a:srgbClr val="444444"/>
                    </a:solidFill>
                  </a:rPr>
                  <a:t>Start // Folien // Layout</a:t>
                </a:r>
              </a:p>
              <a:p>
                <a:pPr algn="r" defTabSz="913704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e-DE" sz="1100" dirty="0" smtClean="0">
                  <a:solidFill>
                    <a:srgbClr val="444444"/>
                  </a:solidFill>
                </a:endParaRPr>
              </a:p>
              <a:p>
                <a:pPr algn="r" defTabSz="913704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de-DE" sz="1100" dirty="0" smtClean="0">
                    <a:solidFill>
                      <a:srgbClr val="444444"/>
                    </a:solidFill>
                  </a:rPr>
                  <a:t>Wechsel der Textebene</a:t>
                </a:r>
              </a:p>
              <a:p>
                <a:pPr algn="r" defTabSz="913704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de-DE" sz="1100" dirty="0" smtClean="0">
                    <a:solidFill>
                      <a:srgbClr val="444444"/>
                    </a:solidFill>
                  </a:rPr>
                  <a:t>im Menü über: </a:t>
                </a:r>
                <a:br>
                  <a:rPr lang="de-DE" sz="1100" dirty="0" smtClean="0">
                    <a:solidFill>
                      <a:srgbClr val="444444"/>
                    </a:solidFill>
                  </a:rPr>
                </a:br>
                <a:r>
                  <a:rPr lang="de-DE" sz="1100" dirty="0" smtClean="0">
                    <a:solidFill>
                      <a:srgbClr val="444444"/>
                    </a:solidFill>
                  </a:rPr>
                  <a:t>Start // Absatz // Listenebene erhöhen/verringern</a:t>
                </a:r>
              </a:p>
            </p:txBody>
          </p:sp>
          <p:grpSp>
            <p:nvGrpSpPr>
              <p:cNvPr id="33" name="Listenebenen"/>
              <p:cNvGrpSpPr/>
              <p:nvPr userDrawn="1"/>
            </p:nvGrpSpPr>
            <p:grpSpPr>
              <a:xfrm>
                <a:off x="-1692000" y="2232000"/>
                <a:ext cx="1548000" cy="792000"/>
                <a:chOff x="-1692000" y="2160000"/>
                <a:chExt cx="1548000" cy="792000"/>
              </a:xfrm>
            </p:grpSpPr>
            <p:sp>
              <p:nvSpPr>
                <p:cNvPr id="34" name="Text // Listenebene erhöhen"/>
                <p:cNvSpPr txBox="1"/>
                <p:nvPr userDrawn="1"/>
              </p:nvSpPr>
              <p:spPr>
                <a:xfrm>
                  <a:off x="-1692000" y="2160000"/>
                  <a:ext cx="720000" cy="324000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noAutofit/>
                </a:bodyPr>
                <a:lstStyle>
                  <a:defPPr>
                    <a:defRPr lang="de-DE"/>
                  </a:defPPr>
                  <a:lvl1pPr marL="0" algn="l" defTabSz="914271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135" algn="l" defTabSz="914271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271" algn="l" defTabSz="914271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406" algn="l" defTabSz="914271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542" algn="l" defTabSz="914271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5678" algn="l" defTabSz="914271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2814" algn="l" defTabSz="914271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199949" algn="l" defTabSz="914271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085" algn="l" defTabSz="914271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r" defTabSz="913704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de-DE" sz="1000" dirty="0" smtClean="0">
                      <a:solidFill>
                        <a:srgbClr val="444444"/>
                      </a:solidFill>
                    </a:rPr>
                    <a:t>Listenebene erhöhen</a:t>
                  </a:r>
                </a:p>
              </p:txBody>
            </p:sp>
            <p:sp>
              <p:nvSpPr>
                <p:cNvPr id="35" name="Text // Listenebene verringern"/>
                <p:cNvSpPr txBox="1"/>
                <p:nvPr userDrawn="1"/>
              </p:nvSpPr>
              <p:spPr>
                <a:xfrm>
                  <a:off x="-1692000" y="2628000"/>
                  <a:ext cx="720000" cy="324000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noAutofit/>
                </a:bodyPr>
                <a:lstStyle>
                  <a:defPPr>
                    <a:defRPr lang="de-DE"/>
                  </a:defPPr>
                  <a:lvl1pPr marL="0" algn="l" defTabSz="914271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135" algn="l" defTabSz="914271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271" algn="l" defTabSz="914271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406" algn="l" defTabSz="914271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542" algn="l" defTabSz="914271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5678" algn="l" defTabSz="914271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2814" algn="l" defTabSz="914271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199949" algn="l" defTabSz="914271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085" algn="l" defTabSz="914271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r" defTabSz="913704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de-DE" sz="1000" dirty="0" smtClean="0">
                      <a:solidFill>
                        <a:srgbClr val="444444"/>
                      </a:solidFill>
                    </a:rPr>
                    <a:t>Listenebene verringern</a:t>
                  </a:r>
                </a:p>
              </p:txBody>
            </p:sp>
            <p:pic>
              <p:nvPicPr>
                <p:cNvPr id="36" name="Listenebene erhöhen"/>
                <p:cNvPicPr>
                  <a:picLocks noChangeAspect="1"/>
                </p:cNvPicPr>
                <p:nvPr userDrawn="1"/>
              </p:nvPicPr>
              <p:blipFill>
                <a:blip r:embed="rId2"/>
                <a:stretch>
                  <a:fillRect/>
                </a:stretch>
              </p:blipFill>
              <p:spPr>
                <a:xfrm>
                  <a:off x="-900000" y="2160000"/>
                  <a:ext cx="756000" cy="324000"/>
                </a:xfrm>
                <a:prstGeom prst="rect">
                  <a:avLst/>
                </a:prstGeom>
              </p:spPr>
            </p:pic>
            <p:pic>
              <p:nvPicPr>
                <p:cNvPr id="37" name="Listenebene verringern"/>
                <p:cNvPicPr>
                  <a:picLocks noChangeAspect="1"/>
                </p:cNvPicPr>
                <p:nvPr userDrawn="1"/>
              </p:nvPicPr>
              <p:blipFill>
                <a:blip r:embed="rId3"/>
                <a:stretch>
                  <a:fillRect/>
                </a:stretch>
              </p:blipFill>
              <p:spPr>
                <a:xfrm>
                  <a:off x="-900000" y="2628000"/>
                  <a:ext cx="756000" cy="322369"/>
                </a:xfrm>
                <a:prstGeom prst="rect">
                  <a:avLst/>
                </a:prstGeom>
              </p:spPr>
            </p:pic>
          </p:grpSp>
        </p:grpSp>
      </p:grpSp>
      <p:sp>
        <p:nvSpPr>
          <p:cNvPr id="7" name="Daimler AG (Wortmarke)"/>
          <p:cNvSpPr>
            <a:spLocks noChangeArrowheads="1"/>
          </p:cNvSpPr>
          <p:nvPr userDrawn="1"/>
        </p:nvSpPr>
        <p:spPr bwMode="auto">
          <a:xfrm>
            <a:off x="629674" y="6564880"/>
            <a:ext cx="2086913" cy="215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noAutofit/>
          </a:bodyPr>
          <a:lstStyle>
            <a:defPPr>
              <a:defRPr lang="de-DE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rpoS" charset="0"/>
                <a:ea typeface="ＭＳ Ｐゴシック" charset="0"/>
                <a:cs typeface="ＭＳ Ｐゴシック" charset="0"/>
              </a:defRPr>
            </a:lvl1pPr>
            <a:lvl2pPr marL="609768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rpoS" charset="0"/>
                <a:ea typeface="ＭＳ Ｐゴシック" charset="0"/>
                <a:cs typeface="ＭＳ Ｐゴシック" charset="0"/>
              </a:defRPr>
            </a:lvl2pPr>
            <a:lvl3pPr marL="1219535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rpoS" charset="0"/>
                <a:ea typeface="ＭＳ Ｐゴシック" charset="0"/>
                <a:cs typeface="ＭＳ Ｐゴシック" charset="0"/>
              </a:defRPr>
            </a:lvl3pPr>
            <a:lvl4pPr marL="1829303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rpoS" charset="0"/>
                <a:ea typeface="ＭＳ Ｐゴシック" charset="0"/>
                <a:cs typeface="ＭＳ Ｐゴシック" charset="0"/>
              </a:defRPr>
            </a:lvl4pPr>
            <a:lvl5pPr marL="2439071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rpoS" charset="0"/>
                <a:ea typeface="ＭＳ Ｐゴシック" charset="0"/>
                <a:cs typeface="ＭＳ Ｐゴシック" charset="0"/>
              </a:defRPr>
            </a:lvl5pPr>
            <a:lvl6pPr marL="3048838" algn="l" defTabSz="609768" rtl="0" eaLnBrk="1" latinLnBrk="0" hangingPunct="1">
              <a:defRPr kern="1200">
                <a:solidFill>
                  <a:schemeClr val="tx1"/>
                </a:solidFill>
                <a:latin typeface="CorpoS" charset="0"/>
                <a:ea typeface="ＭＳ Ｐゴシック" charset="0"/>
                <a:cs typeface="ＭＳ Ｐゴシック" charset="0"/>
              </a:defRPr>
            </a:lvl6pPr>
            <a:lvl7pPr marL="3658606" algn="l" defTabSz="609768" rtl="0" eaLnBrk="1" latinLnBrk="0" hangingPunct="1">
              <a:defRPr kern="1200">
                <a:solidFill>
                  <a:schemeClr val="tx1"/>
                </a:solidFill>
                <a:latin typeface="CorpoS" charset="0"/>
                <a:ea typeface="ＭＳ Ｐゴシック" charset="0"/>
                <a:cs typeface="ＭＳ Ｐゴシック" charset="0"/>
              </a:defRPr>
            </a:lvl7pPr>
            <a:lvl8pPr marL="4268373" algn="l" defTabSz="609768" rtl="0" eaLnBrk="1" latinLnBrk="0" hangingPunct="1">
              <a:defRPr kern="1200">
                <a:solidFill>
                  <a:schemeClr val="tx1"/>
                </a:solidFill>
                <a:latin typeface="CorpoS" charset="0"/>
                <a:ea typeface="ＭＳ Ｐゴシック" charset="0"/>
                <a:cs typeface="ＭＳ Ｐゴシック" charset="0"/>
              </a:defRPr>
            </a:lvl8pPr>
            <a:lvl9pPr marL="4878141" algn="l" defTabSz="609768" rtl="0" eaLnBrk="1" latinLnBrk="0" hangingPunct="1">
              <a:defRPr kern="1200">
                <a:solidFill>
                  <a:schemeClr val="tx1"/>
                </a:solidFill>
                <a:latin typeface="CorpoS" charset="0"/>
                <a:ea typeface="ＭＳ Ｐゴシック" charset="0"/>
                <a:cs typeface="ＭＳ Ｐゴシック" charset="0"/>
              </a:defRPr>
            </a:lvl9pPr>
          </a:lstStyle>
          <a:p>
            <a:pPr defTabSz="1088284">
              <a:defRPr/>
            </a:pPr>
            <a:r>
              <a:rPr lang="de-DE" sz="1200" dirty="0" smtClean="0">
                <a:solidFill>
                  <a:prstClr val="black"/>
                </a:solidFill>
                <a:latin typeface="CorpoS"/>
                <a:cs typeface="Daimler CS"/>
              </a:rPr>
              <a:t>Daimler AG</a:t>
            </a:r>
            <a:endParaRPr lang="de-DE" sz="1200" dirty="0">
              <a:solidFill>
                <a:prstClr val="black"/>
              </a:solidFill>
              <a:latin typeface="CorpoS"/>
              <a:cs typeface="Daimler 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29672" y="285982"/>
            <a:ext cx="10931107" cy="683842"/>
          </a:xfrm>
        </p:spPr>
        <p:txBody>
          <a:bodyPr/>
          <a:lstStyle/>
          <a:p>
            <a:r>
              <a:rPr lang="de-DE" noProof="0" dirty="0" smtClean="0"/>
              <a:t>Headline in CorpoS (Textkörper) 35 pt.</a:t>
            </a:r>
            <a:endParaRPr lang="de-DE" dirty="0"/>
          </a:p>
        </p:txBody>
      </p:sp>
      <p:sp>
        <p:nvSpPr>
          <p:cNvPr id="18" name="Picture Placeholder 3"/>
          <p:cNvSpPr>
            <a:spLocks noGrp="1"/>
          </p:cNvSpPr>
          <p:nvPr>
            <p:ph type="pic" sz="quarter" idx="13" hasCustomPrompt="1"/>
          </p:nvPr>
        </p:nvSpPr>
        <p:spPr bwMode="gray">
          <a:xfrm>
            <a:off x="629911" y="1233204"/>
            <a:ext cx="10930593" cy="5254635"/>
          </a:xfrm>
          <a:prstGeom prst="rect">
            <a:avLst/>
          </a:prstGeom>
          <a:solidFill>
            <a:srgbClr val="CFCFCF"/>
          </a:solidFill>
        </p:spPr>
        <p:txBody>
          <a:bodyPr/>
          <a:lstStyle>
            <a:lvl1pPr marL="0" indent="0" algn="ctr">
              <a:lnSpc>
                <a:spcPct val="100000"/>
              </a:lnSpc>
              <a:buNone/>
              <a:defRPr/>
            </a:lvl1pPr>
          </a:lstStyle>
          <a:p>
            <a:r>
              <a:rPr lang="de-DE" noProof="0" dirty="0" smtClean="0"/>
              <a:t/>
            </a:r>
            <a:br>
              <a:rPr lang="de-DE" noProof="0" dirty="0" smtClean="0"/>
            </a:br>
            <a:r>
              <a:rPr lang="de-DE" noProof="0" dirty="0" smtClean="0"/>
              <a:t/>
            </a:r>
            <a:br>
              <a:rPr lang="de-DE" noProof="0" dirty="0" smtClean="0"/>
            </a:br>
            <a:r>
              <a:rPr lang="de-DE" noProof="0" dirty="0" smtClean="0"/>
              <a:t/>
            </a:r>
            <a:br>
              <a:rPr lang="de-DE" noProof="0" dirty="0" smtClean="0"/>
            </a:br>
            <a:r>
              <a:rPr lang="de-DE" noProof="0" dirty="0" smtClean="0"/>
              <a:t/>
            </a:r>
            <a:br>
              <a:rPr lang="de-DE" noProof="0" dirty="0" smtClean="0"/>
            </a:br>
            <a:r>
              <a:rPr lang="de-DE" noProof="0" dirty="0" smtClean="0"/>
              <a:t/>
            </a:r>
            <a:br>
              <a:rPr lang="de-DE" noProof="0" dirty="0" smtClean="0"/>
            </a:br>
            <a:r>
              <a:rPr lang="de-DE" noProof="0" dirty="0" smtClean="0"/>
              <a:t/>
            </a:r>
            <a:br>
              <a:rPr lang="de-DE" noProof="0" dirty="0" smtClean="0"/>
            </a:br>
            <a:r>
              <a:rPr lang="de-DE" noProof="0" dirty="0" smtClean="0"/>
              <a:t/>
            </a:r>
            <a:br>
              <a:rPr lang="de-DE" noProof="0" dirty="0" smtClean="0"/>
            </a:br>
            <a:r>
              <a:rPr lang="de-DE" noProof="0" dirty="0" smtClean="0"/>
              <a:t/>
            </a:r>
            <a:br>
              <a:rPr lang="de-DE" noProof="0" dirty="0" smtClean="0"/>
            </a:br>
            <a:r>
              <a:rPr lang="de-DE" noProof="0" dirty="0" smtClean="0"/>
              <a:t>Bild einfügen</a:t>
            </a:r>
            <a:endParaRPr lang="de-DE" noProof="0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endParaRPr lang="de-DE" dirty="0" smtClean="0">
              <a:solidFill>
                <a:prstClr val="black"/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r>
              <a:rPr lang="de-DE" dirty="0" smtClean="0">
                <a:solidFill>
                  <a:prstClr val="black"/>
                </a:solidFill>
              </a:rPr>
              <a:t>Seite </a:t>
            </a:r>
            <a:fld id="{52531704-8F80-415D-BD2B-6B9991AE822F}" type="slidenum">
              <a:rPr lang="de-DE" smtClean="0">
                <a:solidFill>
                  <a:prstClr val="black"/>
                </a:solidFill>
              </a:rPr>
              <a:pPr/>
              <a:t>‹Nr.›</a:t>
            </a:fld>
            <a:endParaRPr lang="de-DE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0406335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182" userDrawn="1">
          <p15:clr>
            <a:srgbClr val="FBAE40"/>
          </p15:clr>
        </p15:guide>
        <p15:guide id="2" orient="horz" pos="777" userDrawn="1">
          <p15:clr>
            <a:srgbClr val="FBAE40"/>
          </p15:clr>
        </p15:guide>
        <p15:guide id="3" orient="horz" pos="4020" userDrawn="1">
          <p15:clr>
            <a:srgbClr val="FBAE40"/>
          </p15:clr>
        </p15:guide>
      </p15:sldGuideLst>
    </p:ext>
  </p:extLst>
</p:sldLayout>
</file>

<file path=ppt/slideLayouts/slideLayout17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. Bürstung/ Bild 2-spaltig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Regieanweisungen"/>
          <p:cNvGrpSpPr/>
          <p:nvPr userDrawn="1"/>
        </p:nvGrpSpPr>
        <p:grpSpPr>
          <a:xfrm>
            <a:off x="-2086912" y="-467892"/>
            <a:ext cx="13647691" cy="7792196"/>
            <a:chOff x="-2088000" y="-468000"/>
            <a:chExt cx="13654799" cy="7794000"/>
          </a:xfrm>
        </p:grpSpPr>
        <p:sp>
          <p:nvSpPr>
            <p:cNvPr id="26" name="Hilfslinien"/>
            <p:cNvSpPr txBox="1"/>
            <p:nvPr userDrawn="1"/>
          </p:nvSpPr>
          <p:spPr>
            <a:xfrm rot="10800000" flipH="1" flipV="1">
              <a:off x="630445" y="-468000"/>
              <a:ext cx="10936354" cy="360000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square" lIns="0" tIns="0" rIns="0" bIns="0" rtlCol="0" anchor="b" anchorCtr="0">
              <a:noAutofit/>
            </a:bodyPr>
            <a:lstStyle>
              <a:defPPr>
                <a:defRPr lang="de-DE"/>
              </a:defPPr>
              <a:lvl1pPr marL="0" algn="l" defTabSz="91427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35" algn="l" defTabSz="91427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71" algn="l" defTabSz="91427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06" algn="l" defTabSz="91427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42" algn="l" defTabSz="91427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678" algn="l" defTabSz="91427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14" algn="l" defTabSz="91427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199949" algn="l" defTabSz="91427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085" algn="l" defTabSz="91427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1042262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de-DE" sz="1100" dirty="0" smtClean="0">
                  <a:solidFill>
                    <a:srgbClr val="444444"/>
                  </a:solidFill>
                </a:rPr>
                <a:t>Hilfslinien anzeigen über Menu: Ansicht // Anzeigen // Haken bei Führungslinien setzen</a:t>
              </a:r>
            </a:p>
          </p:txBody>
        </p:sp>
        <p:sp>
          <p:nvSpPr>
            <p:cNvPr id="27" name="Fußzeile"/>
            <p:cNvSpPr txBox="1"/>
            <p:nvPr userDrawn="1"/>
          </p:nvSpPr>
          <p:spPr>
            <a:xfrm rot="10800000" flipH="1" flipV="1">
              <a:off x="2879999" y="6966000"/>
              <a:ext cx="8125200" cy="360000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square" lIns="0" tIns="0" rIns="0" bIns="0" rtlCol="0" anchor="t" anchorCtr="0">
              <a:noAutofit/>
            </a:bodyPr>
            <a:lstStyle>
              <a:defPPr>
                <a:defRPr lang="de-DE"/>
              </a:defPPr>
              <a:lvl1pPr marL="0" algn="l" defTabSz="91427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35" algn="l" defTabSz="91427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71" algn="l" defTabSz="91427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06" algn="l" defTabSz="91427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42" algn="l" defTabSz="91427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678" algn="l" defTabSz="91427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14" algn="l" defTabSz="91427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199949" algn="l" defTabSz="91427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085" algn="l" defTabSz="91427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 defTabSz="1042262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de-DE" sz="1100" dirty="0" smtClean="0">
                  <a:solidFill>
                    <a:srgbClr val="444444"/>
                  </a:solidFill>
                </a:rPr>
                <a:t>Fußzeile pro Folie oder für alle/mehrere anpassen über Menü: Einfügen // Text // Kopf- und Fußzeile</a:t>
              </a:r>
            </a:p>
          </p:txBody>
        </p:sp>
        <p:grpSp>
          <p:nvGrpSpPr>
            <p:cNvPr id="28" name="Hinweise links"/>
            <p:cNvGrpSpPr/>
            <p:nvPr userDrawn="1"/>
          </p:nvGrpSpPr>
          <p:grpSpPr>
            <a:xfrm>
              <a:off x="-2088000" y="0"/>
              <a:ext cx="1980000" cy="3528000"/>
              <a:chOff x="-2088000" y="0"/>
              <a:chExt cx="1980000" cy="3528000"/>
            </a:xfrm>
          </p:grpSpPr>
          <p:sp>
            <p:nvSpPr>
              <p:cNvPr id="29" name="Folie Wechsel/Zurücksetzen/Textebenen"/>
              <p:cNvSpPr txBox="1"/>
              <p:nvPr userDrawn="1"/>
            </p:nvSpPr>
            <p:spPr>
              <a:xfrm rot="10800000" flipH="1" flipV="1">
                <a:off x="-2088000" y="0"/>
                <a:ext cx="1980000" cy="3528000"/>
              </a:xfrm>
              <a:prstGeom prst="rect">
                <a:avLst/>
              </a:prstGeom>
              <a:noFill/>
              <a:ln w="12700">
                <a:noFill/>
              </a:ln>
            </p:spPr>
            <p:txBody>
              <a:bodyPr vert="horz" wrap="square" lIns="0" tIns="0" rIns="0" bIns="0" rtlCol="0" anchor="t" anchorCtr="0">
                <a:noAutofit/>
              </a:bodyPr>
              <a:lstStyle>
                <a:defPPr>
                  <a:defRPr lang="de-DE"/>
                </a:defPPr>
                <a:lvl1pPr marL="0" algn="l" defTabSz="914271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135" algn="l" defTabSz="914271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271" algn="l" defTabSz="914271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406" algn="l" defTabSz="914271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542" algn="l" defTabSz="914271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5678" algn="l" defTabSz="914271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2814" algn="l" defTabSz="914271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199949" algn="l" defTabSz="914271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085" algn="l" defTabSz="914271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r" fontAlgn="auto">
                  <a:spcBef>
                    <a:spcPts val="0"/>
                  </a:spcBef>
                  <a:spcAft>
                    <a:spcPts val="0"/>
                  </a:spcAft>
                </a:pPr>
                <a:r>
                  <a:rPr lang="de-DE" sz="1100" dirty="0" smtClean="0">
                    <a:solidFill>
                      <a:srgbClr val="444444"/>
                    </a:solidFill>
                  </a:rPr>
                  <a:t>Folie in Ursprungsform </a:t>
                </a:r>
              </a:p>
              <a:p>
                <a:pPr algn="r" fontAlgn="auto">
                  <a:spcBef>
                    <a:spcPts val="0"/>
                  </a:spcBef>
                  <a:spcAft>
                    <a:spcPts val="0"/>
                  </a:spcAft>
                </a:pPr>
                <a:r>
                  <a:rPr lang="de-DE" sz="1100" dirty="0" smtClean="0">
                    <a:solidFill>
                      <a:srgbClr val="444444"/>
                    </a:solidFill>
                  </a:rPr>
                  <a:t>bringen über Menu:</a:t>
                </a:r>
              </a:p>
              <a:p>
                <a:pPr algn="r" fontAlgn="auto">
                  <a:spcBef>
                    <a:spcPts val="0"/>
                  </a:spcBef>
                  <a:spcAft>
                    <a:spcPts val="0"/>
                  </a:spcAft>
                </a:pPr>
                <a:r>
                  <a:rPr lang="de-DE" sz="1100" dirty="0" smtClean="0">
                    <a:solidFill>
                      <a:srgbClr val="444444"/>
                    </a:solidFill>
                  </a:rPr>
                  <a:t>Start // Folien // Zurücksetzen</a:t>
                </a:r>
              </a:p>
              <a:p>
                <a:pPr algn="r" fontAlgn="auto">
                  <a:spcBef>
                    <a:spcPts val="0"/>
                  </a:spcBef>
                  <a:spcAft>
                    <a:spcPts val="0"/>
                  </a:spcAft>
                </a:pPr>
                <a:endParaRPr lang="de-DE" sz="1100" dirty="0" smtClean="0">
                  <a:solidFill>
                    <a:srgbClr val="444444"/>
                  </a:solidFill>
                </a:endParaRPr>
              </a:p>
              <a:p>
                <a:pPr algn="r" fontAlgn="auto">
                  <a:spcBef>
                    <a:spcPts val="0"/>
                  </a:spcBef>
                  <a:spcAft>
                    <a:spcPts val="0"/>
                  </a:spcAft>
                </a:pPr>
                <a:r>
                  <a:rPr lang="de-DE" sz="1100" dirty="0" smtClean="0">
                    <a:solidFill>
                      <a:srgbClr val="444444"/>
                    </a:solidFill>
                  </a:rPr>
                  <a:t>Wechsel des Folienlayouts </a:t>
                </a:r>
                <a:br>
                  <a:rPr lang="de-DE" sz="1100" dirty="0" smtClean="0">
                    <a:solidFill>
                      <a:srgbClr val="444444"/>
                    </a:solidFill>
                  </a:rPr>
                </a:br>
                <a:r>
                  <a:rPr lang="de-DE" sz="1100" dirty="0" smtClean="0">
                    <a:solidFill>
                      <a:srgbClr val="444444"/>
                    </a:solidFill>
                  </a:rPr>
                  <a:t>im Menü über:</a:t>
                </a:r>
              </a:p>
              <a:p>
                <a:pPr algn="r" defTabSz="913704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de-DE" sz="1100" dirty="0" smtClean="0">
                    <a:solidFill>
                      <a:srgbClr val="444444"/>
                    </a:solidFill>
                  </a:rPr>
                  <a:t>Start // Folien // Layout</a:t>
                </a:r>
              </a:p>
              <a:p>
                <a:pPr algn="r" defTabSz="913704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e-DE" sz="1100" dirty="0" smtClean="0">
                  <a:solidFill>
                    <a:srgbClr val="444444"/>
                  </a:solidFill>
                </a:endParaRPr>
              </a:p>
              <a:p>
                <a:pPr algn="r" defTabSz="913704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de-DE" sz="1100" dirty="0" smtClean="0">
                    <a:solidFill>
                      <a:srgbClr val="444444"/>
                    </a:solidFill>
                  </a:rPr>
                  <a:t>Wechsel der Textebene</a:t>
                </a:r>
              </a:p>
              <a:p>
                <a:pPr algn="r" defTabSz="913704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de-DE" sz="1100" dirty="0" smtClean="0">
                    <a:solidFill>
                      <a:srgbClr val="444444"/>
                    </a:solidFill>
                  </a:rPr>
                  <a:t>im Menü über: </a:t>
                </a:r>
                <a:br>
                  <a:rPr lang="de-DE" sz="1100" dirty="0" smtClean="0">
                    <a:solidFill>
                      <a:srgbClr val="444444"/>
                    </a:solidFill>
                  </a:rPr>
                </a:br>
                <a:r>
                  <a:rPr lang="de-DE" sz="1100" dirty="0" smtClean="0">
                    <a:solidFill>
                      <a:srgbClr val="444444"/>
                    </a:solidFill>
                  </a:rPr>
                  <a:t>Start // Absatz // Listenebene erhöhen/verringern</a:t>
                </a:r>
              </a:p>
            </p:txBody>
          </p:sp>
          <p:grpSp>
            <p:nvGrpSpPr>
              <p:cNvPr id="30" name="Listenebenen"/>
              <p:cNvGrpSpPr/>
              <p:nvPr userDrawn="1"/>
            </p:nvGrpSpPr>
            <p:grpSpPr>
              <a:xfrm>
                <a:off x="-1692000" y="2232000"/>
                <a:ext cx="1548000" cy="792000"/>
                <a:chOff x="-1692000" y="2160000"/>
                <a:chExt cx="1548000" cy="792000"/>
              </a:xfrm>
            </p:grpSpPr>
            <p:sp>
              <p:nvSpPr>
                <p:cNvPr id="31" name="Text // Listenebene erhöhen"/>
                <p:cNvSpPr txBox="1"/>
                <p:nvPr userDrawn="1"/>
              </p:nvSpPr>
              <p:spPr>
                <a:xfrm>
                  <a:off x="-1692000" y="2160000"/>
                  <a:ext cx="720000" cy="324000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noAutofit/>
                </a:bodyPr>
                <a:lstStyle>
                  <a:defPPr>
                    <a:defRPr lang="de-DE"/>
                  </a:defPPr>
                  <a:lvl1pPr marL="0" algn="l" defTabSz="914271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135" algn="l" defTabSz="914271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271" algn="l" defTabSz="914271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406" algn="l" defTabSz="914271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542" algn="l" defTabSz="914271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5678" algn="l" defTabSz="914271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2814" algn="l" defTabSz="914271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199949" algn="l" defTabSz="914271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085" algn="l" defTabSz="914271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r" defTabSz="913704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de-DE" sz="1000" dirty="0" smtClean="0">
                      <a:solidFill>
                        <a:srgbClr val="444444"/>
                      </a:solidFill>
                    </a:rPr>
                    <a:t>Listenebene erhöhen</a:t>
                  </a:r>
                </a:p>
              </p:txBody>
            </p:sp>
            <p:sp>
              <p:nvSpPr>
                <p:cNvPr id="32" name="Text // Listenebene verringern"/>
                <p:cNvSpPr txBox="1"/>
                <p:nvPr userDrawn="1"/>
              </p:nvSpPr>
              <p:spPr>
                <a:xfrm>
                  <a:off x="-1692000" y="2628000"/>
                  <a:ext cx="720000" cy="324000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noAutofit/>
                </a:bodyPr>
                <a:lstStyle>
                  <a:defPPr>
                    <a:defRPr lang="de-DE"/>
                  </a:defPPr>
                  <a:lvl1pPr marL="0" algn="l" defTabSz="914271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135" algn="l" defTabSz="914271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271" algn="l" defTabSz="914271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406" algn="l" defTabSz="914271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542" algn="l" defTabSz="914271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5678" algn="l" defTabSz="914271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2814" algn="l" defTabSz="914271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199949" algn="l" defTabSz="914271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085" algn="l" defTabSz="914271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r" defTabSz="913704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de-DE" sz="1000" dirty="0" smtClean="0">
                      <a:solidFill>
                        <a:srgbClr val="444444"/>
                      </a:solidFill>
                    </a:rPr>
                    <a:t>Listenebene verringern</a:t>
                  </a:r>
                </a:p>
              </p:txBody>
            </p:sp>
            <p:pic>
              <p:nvPicPr>
                <p:cNvPr id="33" name="Listenebene erhöhen"/>
                <p:cNvPicPr>
                  <a:picLocks noChangeAspect="1"/>
                </p:cNvPicPr>
                <p:nvPr userDrawn="1"/>
              </p:nvPicPr>
              <p:blipFill>
                <a:blip r:embed="rId2"/>
                <a:stretch>
                  <a:fillRect/>
                </a:stretch>
              </p:blipFill>
              <p:spPr>
                <a:xfrm>
                  <a:off x="-900000" y="2160000"/>
                  <a:ext cx="756000" cy="324000"/>
                </a:xfrm>
                <a:prstGeom prst="rect">
                  <a:avLst/>
                </a:prstGeom>
              </p:spPr>
            </p:pic>
            <p:pic>
              <p:nvPicPr>
                <p:cNvPr id="34" name="Listenebene verringern"/>
                <p:cNvPicPr>
                  <a:picLocks noChangeAspect="1"/>
                </p:cNvPicPr>
                <p:nvPr userDrawn="1"/>
              </p:nvPicPr>
              <p:blipFill>
                <a:blip r:embed="rId3"/>
                <a:stretch>
                  <a:fillRect/>
                </a:stretch>
              </p:blipFill>
              <p:spPr>
                <a:xfrm>
                  <a:off x="-900000" y="2628000"/>
                  <a:ext cx="756000" cy="322369"/>
                </a:xfrm>
                <a:prstGeom prst="rect">
                  <a:avLst/>
                </a:prstGeom>
              </p:spPr>
            </p:pic>
          </p:grpSp>
        </p:grpSp>
      </p:grpSp>
      <p:pic>
        <p:nvPicPr>
          <p:cNvPr id="2" name="Buerstung O_M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white">
          <a:xfrm>
            <a:off x="1" y="2"/>
            <a:ext cx="12190451" cy="6490342"/>
          </a:xfrm>
          <a:prstGeom prst="rect">
            <a:avLst/>
          </a:prstGeom>
        </p:spPr>
      </p:pic>
      <p:sp>
        <p:nvSpPr>
          <p:cNvPr id="24" name="Daimler AG (Wortmarke)"/>
          <p:cNvSpPr>
            <a:spLocks noChangeArrowheads="1"/>
          </p:cNvSpPr>
          <p:nvPr userDrawn="1"/>
        </p:nvSpPr>
        <p:spPr bwMode="auto">
          <a:xfrm>
            <a:off x="629674" y="6564880"/>
            <a:ext cx="2086913" cy="215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noAutofit/>
          </a:bodyPr>
          <a:lstStyle>
            <a:defPPr>
              <a:defRPr lang="de-DE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rpoS" charset="0"/>
                <a:ea typeface="ＭＳ Ｐゴシック" charset="0"/>
                <a:cs typeface="ＭＳ Ｐゴシック" charset="0"/>
              </a:defRPr>
            </a:lvl1pPr>
            <a:lvl2pPr marL="609768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rpoS" charset="0"/>
                <a:ea typeface="ＭＳ Ｐゴシック" charset="0"/>
                <a:cs typeface="ＭＳ Ｐゴシック" charset="0"/>
              </a:defRPr>
            </a:lvl2pPr>
            <a:lvl3pPr marL="1219535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rpoS" charset="0"/>
                <a:ea typeface="ＭＳ Ｐゴシック" charset="0"/>
                <a:cs typeface="ＭＳ Ｐゴシック" charset="0"/>
              </a:defRPr>
            </a:lvl3pPr>
            <a:lvl4pPr marL="1829303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rpoS" charset="0"/>
                <a:ea typeface="ＭＳ Ｐゴシック" charset="0"/>
                <a:cs typeface="ＭＳ Ｐゴシック" charset="0"/>
              </a:defRPr>
            </a:lvl4pPr>
            <a:lvl5pPr marL="2439071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rpoS" charset="0"/>
                <a:ea typeface="ＭＳ Ｐゴシック" charset="0"/>
                <a:cs typeface="ＭＳ Ｐゴシック" charset="0"/>
              </a:defRPr>
            </a:lvl5pPr>
            <a:lvl6pPr marL="3048838" algn="l" defTabSz="609768" rtl="0" eaLnBrk="1" latinLnBrk="0" hangingPunct="1">
              <a:defRPr kern="1200">
                <a:solidFill>
                  <a:schemeClr val="tx1"/>
                </a:solidFill>
                <a:latin typeface="CorpoS" charset="0"/>
                <a:ea typeface="ＭＳ Ｐゴシック" charset="0"/>
                <a:cs typeface="ＭＳ Ｐゴシック" charset="0"/>
              </a:defRPr>
            </a:lvl6pPr>
            <a:lvl7pPr marL="3658606" algn="l" defTabSz="609768" rtl="0" eaLnBrk="1" latinLnBrk="0" hangingPunct="1">
              <a:defRPr kern="1200">
                <a:solidFill>
                  <a:schemeClr val="tx1"/>
                </a:solidFill>
                <a:latin typeface="CorpoS" charset="0"/>
                <a:ea typeface="ＭＳ Ｐゴシック" charset="0"/>
                <a:cs typeface="ＭＳ Ｐゴシック" charset="0"/>
              </a:defRPr>
            </a:lvl7pPr>
            <a:lvl8pPr marL="4268373" algn="l" defTabSz="609768" rtl="0" eaLnBrk="1" latinLnBrk="0" hangingPunct="1">
              <a:defRPr kern="1200">
                <a:solidFill>
                  <a:schemeClr val="tx1"/>
                </a:solidFill>
                <a:latin typeface="CorpoS" charset="0"/>
                <a:ea typeface="ＭＳ Ｐゴシック" charset="0"/>
                <a:cs typeface="ＭＳ Ｐゴシック" charset="0"/>
              </a:defRPr>
            </a:lvl8pPr>
            <a:lvl9pPr marL="4878141" algn="l" defTabSz="609768" rtl="0" eaLnBrk="1" latinLnBrk="0" hangingPunct="1">
              <a:defRPr kern="1200">
                <a:solidFill>
                  <a:schemeClr val="tx1"/>
                </a:solidFill>
                <a:latin typeface="CorpoS" charset="0"/>
                <a:ea typeface="ＭＳ Ｐゴシック" charset="0"/>
                <a:cs typeface="ＭＳ Ｐゴシック" charset="0"/>
              </a:defRPr>
            </a:lvl9pPr>
          </a:lstStyle>
          <a:p>
            <a:pPr defTabSz="1088284">
              <a:defRPr/>
            </a:pPr>
            <a:r>
              <a:rPr lang="de-DE" sz="1200" dirty="0" smtClean="0">
                <a:solidFill>
                  <a:prstClr val="black"/>
                </a:solidFill>
                <a:latin typeface="CorpoS"/>
                <a:cs typeface="Daimler CS"/>
              </a:rPr>
              <a:t>Daimler AG</a:t>
            </a:r>
            <a:endParaRPr lang="de-DE" sz="1200" dirty="0">
              <a:solidFill>
                <a:prstClr val="black"/>
              </a:solidFill>
              <a:latin typeface="CorpoS"/>
              <a:cs typeface="Daimler CS"/>
            </a:endParaRPr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0" hasCustomPrompt="1"/>
          </p:nvPr>
        </p:nvSpPr>
        <p:spPr bwMode="gray">
          <a:xfrm>
            <a:off x="3" y="2905730"/>
            <a:ext cx="5120196" cy="3580883"/>
          </a:xfrm>
          <a:custGeom>
            <a:avLst/>
            <a:gdLst>
              <a:gd name="connsiteX0" fmla="*/ 0 w 5122800"/>
              <a:gd name="connsiteY0" fmla="*/ 0 h 3581712"/>
              <a:gd name="connsiteX1" fmla="*/ 5122800 w 5122800"/>
              <a:gd name="connsiteY1" fmla="*/ 0 h 3581712"/>
              <a:gd name="connsiteX2" fmla="*/ 5122800 w 5122800"/>
              <a:gd name="connsiteY2" fmla="*/ 3581712 h 3581712"/>
              <a:gd name="connsiteX3" fmla="*/ 0 w 5122800"/>
              <a:gd name="connsiteY3" fmla="*/ 3581712 h 3581712"/>
              <a:gd name="connsiteX4" fmla="*/ 0 w 5122800"/>
              <a:gd name="connsiteY4" fmla="*/ 0 h 3581712"/>
              <a:gd name="connsiteX0" fmla="*/ 0 w 5122800"/>
              <a:gd name="connsiteY0" fmla="*/ 0 h 3581712"/>
              <a:gd name="connsiteX1" fmla="*/ 5122800 w 5122800"/>
              <a:gd name="connsiteY1" fmla="*/ 0 h 3581712"/>
              <a:gd name="connsiteX2" fmla="*/ 5122800 w 5122800"/>
              <a:gd name="connsiteY2" fmla="*/ 3581712 h 3581712"/>
              <a:gd name="connsiteX3" fmla="*/ 0 w 5122800"/>
              <a:gd name="connsiteY3" fmla="*/ 3581712 h 3581712"/>
              <a:gd name="connsiteX4" fmla="*/ 0 w 5122800"/>
              <a:gd name="connsiteY4" fmla="*/ 448780 h 3581712"/>
              <a:gd name="connsiteX5" fmla="*/ 0 w 5122800"/>
              <a:gd name="connsiteY5" fmla="*/ 0 h 3581712"/>
              <a:gd name="connsiteX0" fmla="*/ 0 w 5122800"/>
              <a:gd name="connsiteY0" fmla="*/ 448780 h 3581712"/>
              <a:gd name="connsiteX1" fmla="*/ 5122800 w 5122800"/>
              <a:gd name="connsiteY1" fmla="*/ 0 h 3581712"/>
              <a:gd name="connsiteX2" fmla="*/ 5122800 w 5122800"/>
              <a:gd name="connsiteY2" fmla="*/ 3581712 h 3581712"/>
              <a:gd name="connsiteX3" fmla="*/ 0 w 5122800"/>
              <a:gd name="connsiteY3" fmla="*/ 3581712 h 3581712"/>
              <a:gd name="connsiteX4" fmla="*/ 0 w 5122800"/>
              <a:gd name="connsiteY4" fmla="*/ 448780 h 35817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122800" h="3581712">
                <a:moveTo>
                  <a:pt x="0" y="448780"/>
                </a:moveTo>
                <a:lnTo>
                  <a:pt x="5122800" y="0"/>
                </a:lnTo>
                <a:lnTo>
                  <a:pt x="5122800" y="3581712"/>
                </a:lnTo>
                <a:lnTo>
                  <a:pt x="0" y="3581712"/>
                </a:lnTo>
                <a:lnTo>
                  <a:pt x="0" y="448780"/>
                </a:lnTo>
                <a:close/>
              </a:path>
            </a:pathLst>
          </a:custGeom>
          <a:solidFill>
            <a:srgbClr val="CFCFCF"/>
          </a:solidFill>
        </p:spPr>
        <p:txBody>
          <a:bodyPr/>
          <a:lstStyle>
            <a:lvl1pPr marL="0" indent="0" algn="ctr">
              <a:lnSpc>
                <a:spcPct val="100000"/>
              </a:lnSpc>
              <a:buNone/>
              <a:defRPr/>
            </a:lvl1pPr>
          </a:lstStyle>
          <a:p>
            <a:r>
              <a:rPr lang="de-DE" noProof="0" dirty="0" smtClean="0"/>
              <a:t/>
            </a:r>
            <a:br>
              <a:rPr lang="de-DE" noProof="0" dirty="0" smtClean="0"/>
            </a:br>
            <a:r>
              <a:rPr lang="de-DE" noProof="0" dirty="0" smtClean="0"/>
              <a:t/>
            </a:r>
            <a:br>
              <a:rPr lang="de-DE" noProof="0" dirty="0" smtClean="0"/>
            </a:br>
            <a:r>
              <a:rPr lang="de-DE" noProof="0" dirty="0" smtClean="0"/>
              <a:t/>
            </a:r>
            <a:br>
              <a:rPr lang="de-DE" noProof="0" dirty="0" smtClean="0"/>
            </a:br>
            <a:r>
              <a:rPr lang="de-DE" noProof="0" dirty="0" smtClean="0"/>
              <a:t/>
            </a:r>
            <a:br>
              <a:rPr lang="de-DE" noProof="0" dirty="0" smtClean="0"/>
            </a:br>
            <a:r>
              <a:rPr lang="de-DE" noProof="0" dirty="0" smtClean="0"/>
              <a:t/>
            </a:r>
            <a:br>
              <a:rPr lang="de-DE" noProof="0" dirty="0" smtClean="0"/>
            </a:br>
            <a:r>
              <a:rPr lang="de-DE" noProof="0" dirty="0" smtClean="0"/>
              <a:t/>
            </a:r>
            <a:br>
              <a:rPr lang="de-DE" noProof="0" dirty="0" smtClean="0"/>
            </a:br>
            <a:r>
              <a:rPr lang="de-DE" noProof="0" dirty="0" smtClean="0"/>
              <a:t>Bild einfügen</a:t>
            </a:r>
            <a:endParaRPr lang="de-DE" noProof="0" dirty="0"/>
          </a:p>
        </p:txBody>
      </p:sp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>
          <a:xfrm>
            <a:off x="630116" y="288858"/>
            <a:ext cx="10930661" cy="1025922"/>
          </a:xfrm>
        </p:spPr>
        <p:txBody>
          <a:bodyPr wrap="square">
            <a:sp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 dirty="0" smtClean="0"/>
              <a:t>Bilder Folie, Headline </a:t>
            </a:r>
            <a:r>
              <a:rPr lang="de-DE" noProof="0" dirty="0" smtClean="0"/>
              <a:t>CorpoS </a:t>
            </a:r>
            <a:r>
              <a:rPr lang="de-DE" dirty="0" smtClean="0"/>
              <a:t>(Textkörper) 35 pt. </a:t>
            </a:r>
            <a:br>
              <a:rPr lang="de-DE" dirty="0" smtClean="0"/>
            </a:br>
            <a:r>
              <a:rPr lang="de-DE" dirty="0" smtClean="0"/>
              <a:t>in zwei oder mehr Zeilen</a:t>
            </a:r>
            <a:endParaRPr lang="de-DE" dirty="0"/>
          </a:p>
        </p:txBody>
      </p:sp>
      <p:sp>
        <p:nvSpPr>
          <p:cNvPr id="14" name="Picture Placeholder 3"/>
          <p:cNvSpPr>
            <a:spLocks noGrp="1"/>
          </p:cNvSpPr>
          <p:nvPr>
            <p:ph type="pic" sz="quarter" idx="13" hasCustomPrompt="1"/>
          </p:nvPr>
        </p:nvSpPr>
        <p:spPr bwMode="gray">
          <a:xfrm>
            <a:off x="5193185" y="2284570"/>
            <a:ext cx="6998816" cy="4202043"/>
          </a:xfrm>
          <a:custGeom>
            <a:avLst/>
            <a:gdLst>
              <a:gd name="connsiteX0" fmla="*/ 0 w 7003550"/>
              <a:gd name="connsiteY0" fmla="*/ 0 h 4203016"/>
              <a:gd name="connsiteX1" fmla="*/ 7003550 w 7003550"/>
              <a:gd name="connsiteY1" fmla="*/ 0 h 4203016"/>
              <a:gd name="connsiteX2" fmla="*/ 7003550 w 7003550"/>
              <a:gd name="connsiteY2" fmla="*/ 4203016 h 4203016"/>
              <a:gd name="connsiteX3" fmla="*/ 0 w 7003550"/>
              <a:gd name="connsiteY3" fmla="*/ 4203016 h 4203016"/>
              <a:gd name="connsiteX4" fmla="*/ 0 w 7003550"/>
              <a:gd name="connsiteY4" fmla="*/ 0 h 4203016"/>
              <a:gd name="connsiteX0" fmla="*/ 1294 w 7004844"/>
              <a:gd name="connsiteY0" fmla="*/ 0 h 4203016"/>
              <a:gd name="connsiteX1" fmla="*/ 7004844 w 7004844"/>
              <a:gd name="connsiteY1" fmla="*/ 0 h 4203016"/>
              <a:gd name="connsiteX2" fmla="*/ 7004844 w 7004844"/>
              <a:gd name="connsiteY2" fmla="*/ 4203016 h 4203016"/>
              <a:gd name="connsiteX3" fmla="*/ 1294 w 7004844"/>
              <a:gd name="connsiteY3" fmla="*/ 4203016 h 4203016"/>
              <a:gd name="connsiteX4" fmla="*/ 0 w 7004844"/>
              <a:gd name="connsiteY4" fmla="*/ 615266 h 4203016"/>
              <a:gd name="connsiteX5" fmla="*/ 1294 w 7004844"/>
              <a:gd name="connsiteY5" fmla="*/ 0 h 4203016"/>
              <a:gd name="connsiteX0" fmla="*/ 0 w 7004844"/>
              <a:gd name="connsiteY0" fmla="*/ 878655 h 4466405"/>
              <a:gd name="connsiteX1" fmla="*/ 7004844 w 7004844"/>
              <a:gd name="connsiteY1" fmla="*/ 263389 h 4466405"/>
              <a:gd name="connsiteX2" fmla="*/ 7004844 w 7004844"/>
              <a:gd name="connsiteY2" fmla="*/ 4466405 h 4466405"/>
              <a:gd name="connsiteX3" fmla="*/ 1294 w 7004844"/>
              <a:gd name="connsiteY3" fmla="*/ 4466405 h 4466405"/>
              <a:gd name="connsiteX4" fmla="*/ 0 w 7004844"/>
              <a:gd name="connsiteY4" fmla="*/ 878655 h 4466405"/>
              <a:gd name="connsiteX0" fmla="*/ 0 w 7004844"/>
              <a:gd name="connsiteY0" fmla="*/ 615266 h 4203016"/>
              <a:gd name="connsiteX1" fmla="*/ 7004844 w 7004844"/>
              <a:gd name="connsiteY1" fmla="*/ 0 h 4203016"/>
              <a:gd name="connsiteX2" fmla="*/ 7004844 w 7004844"/>
              <a:gd name="connsiteY2" fmla="*/ 4203016 h 4203016"/>
              <a:gd name="connsiteX3" fmla="*/ 1294 w 7004844"/>
              <a:gd name="connsiteY3" fmla="*/ 4203016 h 4203016"/>
              <a:gd name="connsiteX4" fmla="*/ 0 w 7004844"/>
              <a:gd name="connsiteY4" fmla="*/ 615266 h 42030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004844" h="4203016">
                <a:moveTo>
                  <a:pt x="0" y="615266"/>
                </a:moveTo>
                <a:lnTo>
                  <a:pt x="7004844" y="0"/>
                </a:lnTo>
                <a:lnTo>
                  <a:pt x="7004844" y="4203016"/>
                </a:lnTo>
                <a:lnTo>
                  <a:pt x="1294" y="4203016"/>
                </a:lnTo>
                <a:cubicBezTo>
                  <a:pt x="863" y="3007099"/>
                  <a:pt x="431" y="1811183"/>
                  <a:pt x="0" y="615266"/>
                </a:cubicBezTo>
                <a:close/>
              </a:path>
            </a:pathLst>
          </a:custGeom>
          <a:solidFill>
            <a:srgbClr val="CFCFCF"/>
          </a:solidFill>
        </p:spPr>
        <p:txBody>
          <a:bodyPr/>
          <a:lstStyle>
            <a:lvl1pPr marL="0" indent="0" algn="ctr">
              <a:lnSpc>
                <a:spcPct val="100000"/>
              </a:lnSpc>
              <a:buNone/>
              <a:defRPr/>
            </a:lvl1pPr>
          </a:lstStyle>
          <a:p>
            <a:r>
              <a:rPr lang="de-DE" noProof="0" dirty="0" smtClean="0"/>
              <a:t/>
            </a:r>
            <a:br>
              <a:rPr lang="de-DE" noProof="0" dirty="0" smtClean="0"/>
            </a:br>
            <a:r>
              <a:rPr lang="de-DE" noProof="0" dirty="0" smtClean="0"/>
              <a:t/>
            </a:r>
            <a:br>
              <a:rPr lang="de-DE" noProof="0" dirty="0" smtClean="0"/>
            </a:br>
            <a:r>
              <a:rPr lang="de-DE" noProof="0" dirty="0" smtClean="0"/>
              <a:t/>
            </a:r>
            <a:br>
              <a:rPr lang="de-DE" noProof="0" dirty="0" smtClean="0"/>
            </a:br>
            <a:r>
              <a:rPr lang="de-DE" noProof="0" dirty="0" smtClean="0"/>
              <a:t/>
            </a:r>
            <a:br>
              <a:rPr lang="de-DE" noProof="0" dirty="0" smtClean="0"/>
            </a:br>
            <a:r>
              <a:rPr lang="de-DE" noProof="0" dirty="0" smtClean="0"/>
              <a:t/>
            </a:r>
            <a:br>
              <a:rPr lang="de-DE" noProof="0" dirty="0" smtClean="0"/>
            </a:br>
            <a:r>
              <a:rPr lang="de-DE" noProof="0" dirty="0" smtClean="0"/>
              <a:t/>
            </a:r>
            <a:br>
              <a:rPr lang="de-DE" noProof="0" dirty="0" smtClean="0"/>
            </a:br>
            <a:r>
              <a:rPr lang="de-DE" noProof="0" dirty="0" smtClean="0"/>
              <a:t/>
            </a:r>
            <a:br>
              <a:rPr lang="de-DE" noProof="0" dirty="0" smtClean="0"/>
            </a:br>
            <a:r>
              <a:rPr lang="de-DE" noProof="0" dirty="0" smtClean="0"/>
              <a:t>Bild einfügen</a:t>
            </a:r>
            <a:endParaRPr lang="de-DE" noProof="0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endParaRPr lang="de-DE" dirty="0" smtClean="0">
              <a:solidFill>
                <a:prstClr val="black"/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r>
              <a:rPr lang="de-DE" dirty="0" smtClean="0">
                <a:solidFill>
                  <a:prstClr val="black"/>
                </a:solidFill>
              </a:rPr>
              <a:t>Seite </a:t>
            </a:r>
            <a:fld id="{52531704-8F80-415D-BD2B-6B9991AE822F}" type="slidenum">
              <a:rPr lang="de-DE" smtClean="0">
                <a:solidFill>
                  <a:prstClr val="black"/>
                </a:solidFill>
              </a:rPr>
              <a:pPr/>
              <a:t>‹Nr.›</a:t>
            </a:fld>
            <a:endParaRPr lang="de-DE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653431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182" userDrawn="1">
          <p15:clr>
            <a:srgbClr val="FBAE40"/>
          </p15:clr>
        </p15:guide>
        <p15:guide id="2" orient="horz" pos="4088" userDrawn="1">
          <p15:clr>
            <a:srgbClr val="FBAE40"/>
          </p15:clr>
        </p15:guide>
        <p15:guide id="3" pos="3273" userDrawn="1">
          <p15:clr>
            <a:srgbClr val="FBAE40"/>
          </p15:clr>
        </p15:guide>
        <p15:guide id="5" pos="3227" userDrawn="1">
          <p15:clr>
            <a:srgbClr val="FBAE40"/>
          </p15:clr>
        </p15:guide>
      </p15:sldGuideLst>
    </p:ext>
  </p:extLst>
</p:sldLayout>
</file>

<file path=ppt/slideLayouts/slideLayout17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. Bürstung/ Bild 2-spaltig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Regieanweisungen"/>
          <p:cNvGrpSpPr/>
          <p:nvPr userDrawn="1"/>
        </p:nvGrpSpPr>
        <p:grpSpPr>
          <a:xfrm>
            <a:off x="-2086912" y="-467892"/>
            <a:ext cx="13647691" cy="7792196"/>
            <a:chOff x="-2088000" y="-468000"/>
            <a:chExt cx="13654799" cy="7794000"/>
          </a:xfrm>
        </p:grpSpPr>
        <p:sp>
          <p:nvSpPr>
            <p:cNvPr id="25" name="Hilfslinien"/>
            <p:cNvSpPr txBox="1"/>
            <p:nvPr userDrawn="1"/>
          </p:nvSpPr>
          <p:spPr>
            <a:xfrm rot="10800000" flipH="1" flipV="1">
              <a:off x="630445" y="-468000"/>
              <a:ext cx="10936354" cy="360000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square" lIns="0" tIns="0" rIns="0" bIns="0" rtlCol="0" anchor="b" anchorCtr="0">
              <a:noAutofit/>
            </a:bodyPr>
            <a:lstStyle>
              <a:defPPr>
                <a:defRPr lang="de-DE"/>
              </a:defPPr>
              <a:lvl1pPr marL="0" algn="l" defTabSz="91427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35" algn="l" defTabSz="91427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71" algn="l" defTabSz="91427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06" algn="l" defTabSz="91427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42" algn="l" defTabSz="91427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678" algn="l" defTabSz="91427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14" algn="l" defTabSz="91427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199949" algn="l" defTabSz="91427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085" algn="l" defTabSz="91427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1042262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de-DE" sz="1100" dirty="0" smtClean="0">
                  <a:solidFill>
                    <a:srgbClr val="444444"/>
                  </a:solidFill>
                </a:rPr>
                <a:t>Hilfslinien anzeigen über Menu: Ansicht // Anzeigen // Haken bei Führungslinien setzen</a:t>
              </a:r>
            </a:p>
          </p:txBody>
        </p:sp>
        <p:sp>
          <p:nvSpPr>
            <p:cNvPr id="26" name="Fußzeile"/>
            <p:cNvSpPr txBox="1"/>
            <p:nvPr userDrawn="1"/>
          </p:nvSpPr>
          <p:spPr>
            <a:xfrm rot="10800000" flipH="1" flipV="1">
              <a:off x="2879999" y="6966000"/>
              <a:ext cx="8125200" cy="360000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square" lIns="0" tIns="0" rIns="0" bIns="0" rtlCol="0" anchor="t" anchorCtr="0">
              <a:noAutofit/>
            </a:bodyPr>
            <a:lstStyle>
              <a:defPPr>
                <a:defRPr lang="de-DE"/>
              </a:defPPr>
              <a:lvl1pPr marL="0" algn="l" defTabSz="91427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35" algn="l" defTabSz="91427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71" algn="l" defTabSz="91427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06" algn="l" defTabSz="91427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42" algn="l" defTabSz="91427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678" algn="l" defTabSz="91427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14" algn="l" defTabSz="91427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199949" algn="l" defTabSz="91427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085" algn="l" defTabSz="91427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 defTabSz="1042262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de-DE" sz="1100" dirty="0" smtClean="0">
                  <a:solidFill>
                    <a:srgbClr val="444444"/>
                  </a:solidFill>
                </a:rPr>
                <a:t>Fußzeile pro Folie oder für alle/mehrere anpassen über Menü: Einfügen // Text // Kopf- und Fußzeile</a:t>
              </a:r>
            </a:p>
          </p:txBody>
        </p:sp>
        <p:grpSp>
          <p:nvGrpSpPr>
            <p:cNvPr id="27" name="Hinweise links"/>
            <p:cNvGrpSpPr/>
            <p:nvPr userDrawn="1"/>
          </p:nvGrpSpPr>
          <p:grpSpPr>
            <a:xfrm>
              <a:off x="-2088000" y="0"/>
              <a:ext cx="1980000" cy="3528000"/>
              <a:chOff x="-2088000" y="0"/>
              <a:chExt cx="1980000" cy="3528000"/>
            </a:xfrm>
          </p:grpSpPr>
          <p:sp>
            <p:nvSpPr>
              <p:cNvPr id="28" name="Folie Wechsel/Zurücksetzen/Textebenen"/>
              <p:cNvSpPr txBox="1"/>
              <p:nvPr userDrawn="1"/>
            </p:nvSpPr>
            <p:spPr>
              <a:xfrm rot="10800000" flipH="1" flipV="1">
                <a:off x="-2088000" y="0"/>
                <a:ext cx="1980000" cy="3528000"/>
              </a:xfrm>
              <a:prstGeom prst="rect">
                <a:avLst/>
              </a:prstGeom>
              <a:noFill/>
              <a:ln w="12700">
                <a:noFill/>
              </a:ln>
            </p:spPr>
            <p:txBody>
              <a:bodyPr vert="horz" wrap="square" lIns="0" tIns="0" rIns="0" bIns="0" rtlCol="0" anchor="t" anchorCtr="0">
                <a:noAutofit/>
              </a:bodyPr>
              <a:lstStyle>
                <a:defPPr>
                  <a:defRPr lang="de-DE"/>
                </a:defPPr>
                <a:lvl1pPr marL="0" algn="l" defTabSz="914271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135" algn="l" defTabSz="914271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271" algn="l" defTabSz="914271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406" algn="l" defTabSz="914271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542" algn="l" defTabSz="914271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5678" algn="l" defTabSz="914271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2814" algn="l" defTabSz="914271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199949" algn="l" defTabSz="914271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085" algn="l" defTabSz="914271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r" fontAlgn="auto">
                  <a:spcBef>
                    <a:spcPts val="0"/>
                  </a:spcBef>
                  <a:spcAft>
                    <a:spcPts val="0"/>
                  </a:spcAft>
                </a:pPr>
                <a:r>
                  <a:rPr lang="de-DE" sz="1100" dirty="0" smtClean="0">
                    <a:solidFill>
                      <a:srgbClr val="444444"/>
                    </a:solidFill>
                  </a:rPr>
                  <a:t>Folie in Ursprungsform </a:t>
                </a:r>
              </a:p>
              <a:p>
                <a:pPr algn="r" fontAlgn="auto">
                  <a:spcBef>
                    <a:spcPts val="0"/>
                  </a:spcBef>
                  <a:spcAft>
                    <a:spcPts val="0"/>
                  </a:spcAft>
                </a:pPr>
                <a:r>
                  <a:rPr lang="de-DE" sz="1100" dirty="0" smtClean="0">
                    <a:solidFill>
                      <a:srgbClr val="444444"/>
                    </a:solidFill>
                  </a:rPr>
                  <a:t>bringen über Menu:</a:t>
                </a:r>
              </a:p>
              <a:p>
                <a:pPr algn="r" fontAlgn="auto">
                  <a:spcBef>
                    <a:spcPts val="0"/>
                  </a:spcBef>
                  <a:spcAft>
                    <a:spcPts val="0"/>
                  </a:spcAft>
                </a:pPr>
                <a:r>
                  <a:rPr lang="de-DE" sz="1100" dirty="0" smtClean="0">
                    <a:solidFill>
                      <a:srgbClr val="444444"/>
                    </a:solidFill>
                  </a:rPr>
                  <a:t>Start // Folien // Zurücksetzen</a:t>
                </a:r>
              </a:p>
              <a:p>
                <a:pPr algn="r" fontAlgn="auto">
                  <a:spcBef>
                    <a:spcPts val="0"/>
                  </a:spcBef>
                  <a:spcAft>
                    <a:spcPts val="0"/>
                  </a:spcAft>
                </a:pPr>
                <a:endParaRPr lang="de-DE" sz="1100" dirty="0" smtClean="0">
                  <a:solidFill>
                    <a:srgbClr val="444444"/>
                  </a:solidFill>
                </a:endParaRPr>
              </a:p>
              <a:p>
                <a:pPr algn="r" fontAlgn="auto">
                  <a:spcBef>
                    <a:spcPts val="0"/>
                  </a:spcBef>
                  <a:spcAft>
                    <a:spcPts val="0"/>
                  </a:spcAft>
                </a:pPr>
                <a:r>
                  <a:rPr lang="de-DE" sz="1100" dirty="0" smtClean="0">
                    <a:solidFill>
                      <a:srgbClr val="444444"/>
                    </a:solidFill>
                  </a:rPr>
                  <a:t>Wechsel des Folienlayouts </a:t>
                </a:r>
                <a:br>
                  <a:rPr lang="de-DE" sz="1100" dirty="0" smtClean="0">
                    <a:solidFill>
                      <a:srgbClr val="444444"/>
                    </a:solidFill>
                  </a:rPr>
                </a:br>
                <a:r>
                  <a:rPr lang="de-DE" sz="1100" dirty="0" smtClean="0">
                    <a:solidFill>
                      <a:srgbClr val="444444"/>
                    </a:solidFill>
                  </a:rPr>
                  <a:t>im Menü über:</a:t>
                </a:r>
              </a:p>
              <a:p>
                <a:pPr algn="r" defTabSz="913704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de-DE" sz="1100" dirty="0" smtClean="0">
                    <a:solidFill>
                      <a:srgbClr val="444444"/>
                    </a:solidFill>
                  </a:rPr>
                  <a:t>Start // Folien // Layout</a:t>
                </a:r>
              </a:p>
              <a:p>
                <a:pPr algn="r" defTabSz="913704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e-DE" sz="1100" dirty="0" smtClean="0">
                  <a:solidFill>
                    <a:srgbClr val="444444"/>
                  </a:solidFill>
                </a:endParaRPr>
              </a:p>
              <a:p>
                <a:pPr algn="r" defTabSz="913704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de-DE" sz="1100" dirty="0" smtClean="0">
                    <a:solidFill>
                      <a:srgbClr val="444444"/>
                    </a:solidFill>
                  </a:rPr>
                  <a:t>Wechsel der Textebene</a:t>
                </a:r>
              </a:p>
              <a:p>
                <a:pPr algn="r" defTabSz="913704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de-DE" sz="1100" dirty="0" smtClean="0">
                    <a:solidFill>
                      <a:srgbClr val="444444"/>
                    </a:solidFill>
                  </a:rPr>
                  <a:t>im Menü über: </a:t>
                </a:r>
                <a:br>
                  <a:rPr lang="de-DE" sz="1100" dirty="0" smtClean="0">
                    <a:solidFill>
                      <a:srgbClr val="444444"/>
                    </a:solidFill>
                  </a:rPr>
                </a:br>
                <a:r>
                  <a:rPr lang="de-DE" sz="1100" dirty="0" smtClean="0">
                    <a:solidFill>
                      <a:srgbClr val="444444"/>
                    </a:solidFill>
                  </a:rPr>
                  <a:t>Start // Absatz // Listenebene erhöhen/verringern</a:t>
                </a:r>
              </a:p>
            </p:txBody>
          </p:sp>
          <p:grpSp>
            <p:nvGrpSpPr>
              <p:cNvPr id="29" name="Listenebenen"/>
              <p:cNvGrpSpPr/>
              <p:nvPr userDrawn="1"/>
            </p:nvGrpSpPr>
            <p:grpSpPr>
              <a:xfrm>
                <a:off x="-1692000" y="2232000"/>
                <a:ext cx="1548000" cy="792000"/>
                <a:chOff x="-1692000" y="2160000"/>
                <a:chExt cx="1548000" cy="792000"/>
              </a:xfrm>
            </p:grpSpPr>
            <p:sp>
              <p:nvSpPr>
                <p:cNvPr id="30" name="Text // Listenebene erhöhen"/>
                <p:cNvSpPr txBox="1"/>
                <p:nvPr userDrawn="1"/>
              </p:nvSpPr>
              <p:spPr>
                <a:xfrm>
                  <a:off x="-1692000" y="2160000"/>
                  <a:ext cx="720000" cy="324000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noAutofit/>
                </a:bodyPr>
                <a:lstStyle>
                  <a:defPPr>
                    <a:defRPr lang="de-DE"/>
                  </a:defPPr>
                  <a:lvl1pPr marL="0" algn="l" defTabSz="914271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135" algn="l" defTabSz="914271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271" algn="l" defTabSz="914271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406" algn="l" defTabSz="914271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542" algn="l" defTabSz="914271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5678" algn="l" defTabSz="914271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2814" algn="l" defTabSz="914271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199949" algn="l" defTabSz="914271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085" algn="l" defTabSz="914271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r" defTabSz="913704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de-DE" sz="1000" dirty="0" smtClean="0">
                      <a:solidFill>
                        <a:srgbClr val="444444"/>
                      </a:solidFill>
                    </a:rPr>
                    <a:t>Listenebene erhöhen</a:t>
                  </a:r>
                </a:p>
              </p:txBody>
            </p:sp>
            <p:sp>
              <p:nvSpPr>
                <p:cNvPr id="31" name="Text // Listenebene verringern"/>
                <p:cNvSpPr txBox="1"/>
                <p:nvPr userDrawn="1"/>
              </p:nvSpPr>
              <p:spPr>
                <a:xfrm>
                  <a:off x="-1692000" y="2628000"/>
                  <a:ext cx="720000" cy="324000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noAutofit/>
                </a:bodyPr>
                <a:lstStyle>
                  <a:defPPr>
                    <a:defRPr lang="de-DE"/>
                  </a:defPPr>
                  <a:lvl1pPr marL="0" algn="l" defTabSz="914271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135" algn="l" defTabSz="914271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271" algn="l" defTabSz="914271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406" algn="l" defTabSz="914271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542" algn="l" defTabSz="914271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5678" algn="l" defTabSz="914271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2814" algn="l" defTabSz="914271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199949" algn="l" defTabSz="914271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085" algn="l" defTabSz="914271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r" defTabSz="913704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de-DE" sz="1000" dirty="0" smtClean="0">
                      <a:solidFill>
                        <a:srgbClr val="444444"/>
                      </a:solidFill>
                    </a:rPr>
                    <a:t>Listenebene verringern</a:t>
                  </a:r>
                </a:p>
              </p:txBody>
            </p:sp>
            <p:pic>
              <p:nvPicPr>
                <p:cNvPr id="32" name="Listenebene erhöhen"/>
                <p:cNvPicPr>
                  <a:picLocks noChangeAspect="1"/>
                </p:cNvPicPr>
                <p:nvPr userDrawn="1"/>
              </p:nvPicPr>
              <p:blipFill>
                <a:blip r:embed="rId2"/>
                <a:stretch>
                  <a:fillRect/>
                </a:stretch>
              </p:blipFill>
              <p:spPr>
                <a:xfrm>
                  <a:off x="-900000" y="2160000"/>
                  <a:ext cx="756000" cy="324000"/>
                </a:xfrm>
                <a:prstGeom prst="rect">
                  <a:avLst/>
                </a:prstGeom>
              </p:spPr>
            </p:pic>
            <p:pic>
              <p:nvPicPr>
                <p:cNvPr id="33" name="Listenebene verringern"/>
                <p:cNvPicPr>
                  <a:picLocks noChangeAspect="1"/>
                </p:cNvPicPr>
                <p:nvPr userDrawn="1"/>
              </p:nvPicPr>
              <p:blipFill>
                <a:blip r:embed="rId3"/>
                <a:stretch>
                  <a:fillRect/>
                </a:stretch>
              </p:blipFill>
              <p:spPr>
                <a:xfrm>
                  <a:off x="-900000" y="2628000"/>
                  <a:ext cx="756000" cy="322369"/>
                </a:xfrm>
                <a:prstGeom prst="rect">
                  <a:avLst/>
                </a:prstGeom>
              </p:spPr>
            </p:pic>
          </p:grpSp>
        </p:grpSp>
      </p:grpSp>
      <p:pic>
        <p:nvPicPr>
          <p:cNvPr id="2" name="Buerstung O_S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white">
          <a:xfrm>
            <a:off x="1" y="2"/>
            <a:ext cx="12190451" cy="6490342"/>
          </a:xfrm>
          <a:prstGeom prst="rect">
            <a:avLst/>
          </a:prstGeom>
        </p:spPr>
      </p:pic>
      <p:sp>
        <p:nvSpPr>
          <p:cNvPr id="23" name="Daimler AG (Wortmarke)"/>
          <p:cNvSpPr>
            <a:spLocks noChangeArrowheads="1"/>
          </p:cNvSpPr>
          <p:nvPr userDrawn="1"/>
        </p:nvSpPr>
        <p:spPr bwMode="auto">
          <a:xfrm>
            <a:off x="629674" y="6564880"/>
            <a:ext cx="2086913" cy="215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noAutofit/>
          </a:bodyPr>
          <a:lstStyle>
            <a:defPPr>
              <a:defRPr lang="de-DE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rpoS" charset="0"/>
                <a:ea typeface="ＭＳ Ｐゴシック" charset="0"/>
                <a:cs typeface="ＭＳ Ｐゴシック" charset="0"/>
              </a:defRPr>
            </a:lvl1pPr>
            <a:lvl2pPr marL="609768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rpoS" charset="0"/>
                <a:ea typeface="ＭＳ Ｐゴシック" charset="0"/>
                <a:cs typeface="ＭＳ Ｐゴシック" charset="0"/>
              </a:defRPr>
            </a:lvl2pPr>
            <a:lvl3pPr marL="1219535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rpoS" charset="0"/>
                <a:ea typeface="ＭＳ Ｐゴシック" charset="0"/>
                <a:cs typeface="ＭＳ Ｐゴシック" charset="0"/>
              </a:defRPr>
            </a:lvl3pPr>
            <a:lvl4pPr marL="1829303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rpoS" charset="0"/>
                <a:ea typeface="ＭＳ Ｐゴシック" charset="0"/>
                <a:cs typeface="ＭＳ Ｐゴシック" charset="0"/>
              </a:defRPr>
            </a:lvl4pPr>
            <a:lvl5pPr marL="2439071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rpoS" charset="0"/>
                <a:ea typeface="ＭＳ Ｐゴシック" charset="0"/>
                <a:cs typeface="ＭＳ Ｐゴシック" charset="0"/>
              </a:defRPr>
            </a:lvl5pPr>
            <a:lvl6pPr marL="3048838" algn="l" defTabSz="609768" rtl="0" eaLnBrk="1" latinLnBrk="0" hangingPunct="1">
              <a:defRPr kern="1200">
                <a:solidFill>
                  <a:schemeClr val="tx1"/>
                </a:solidFill>
                <a:latin typeface="CorpoS" charset="0"/>
                <a:ea typeface="ＭＳ Ｐゴシック" charset="0"/>
                <a:cs typeface="ＭＳ Ｐゴシック" charset="0"/>
              </a:defRPr>
            </a:lvl6pPr>
            <a:lvl7pPr marL="3658606" algn="l" defTabSz="609768" rtl="0" eaLnBrk="1" latinLnBrk="0" hangingPunct="1">
              <a:defRPr kern="1200">
                <a:solidFill>
                  <a:schemeClr val="tx1"/>
                </a:solidFill>
                <a:latin typeface="CorpoS" charset="0"/>
                <a:ea typeface="ＭＳ Ｐゴシック" charset="0"/>
                <a:cs typeface="ＭＳ Ｐゴシック" charset="0"/>
              </a:defRPr>
            </a:lvl7pPr>
            <a:lvl8pPr marL="4268373" algn="l" defTabSz="609768" rtl="0" eaLnBrk="1" latinLnBrk="0" hangingPunct="1">
              <a:defRPr kern="1200">
                <a:solidFill>
                  <a:schemeClr val="tx1"/>
                </a:solidFill>
                <a:latin typeface="CorpoS" charset="0"/>
                <a:ea typeface="ＭＳ Ｐゴシック" charset="0"/>
                <a:cs typeface="ＭＳ Ｐゴシック" charset="0"/>
              </a:defRPr>
            </a:lvl8pPr>
            <a:lvl9pPr marL="4878141" algn="l" defTabSz="609768" rtl="0" eaLnBrk="1" latinLnBrk="0" hangingPunct="1">
              <a:defRPr kern="1200">
                <a:solidFill>
                  <a:schemeClr val="tx1"/>
                </a:solidFill>
                <a:latin typeface="CorpoS" charset="0"/>
                <a:ea typeface="ＭＳ Ｐゴシック" charset="0"/>
                <a:cs typeface="ＭＳ Ｐゴシック" charset="0"/>
              </a:defRPr>
            </a:lvl9pPr>
          </a:lstStyle>
          <a:p>
            <a:pPr defTabSz="1088284">
              <a:defRPr/>
            </a:pPr>
            <a:r>
              <a:rPr lang="de-DE" sz="1200" dirty="0" smtClean="0">
                <a:solidFill>
                  <a:prstClr val="black"/>
                </a:solidFill>
                <a:latin typeface="CorpoS"/>
                <a:cs typeface="Daimler CS"/>
              </a:rPr>
              <a:t>Daimler AG</a:t>
            </a:r>
            <a:endParaRPr lang="de-DE" sz="1200" dirty="0">
              <a:solidFill>
                <a:prstClr val="black"/>
              </a:solidFill>
              <a:latin typeface="CorpoS"/>
              <a:cs typeface="Daimler CS"/>
            </a:endParaRPr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0" hasCustomPrompt="1"/>
          </p:nvPr>
        </p:nvSpPr>
        <p:spPr bwMode="gray">
          <a:xfrm>
            <a:off x="2" y="1688656"/>
            <a:ext cx="6059507" cy="4797954"/>
          </a:xfrm>
          <a:custGeom>
            <a:avLst/>
            <a:gdLst>
              <a:gd name="connsiteX0" fmla="*/ 0 w 6060500"/>
              <a:gd name="connsiteY0" fmla="*/ 0 h 4799065"/>
              <a:gd name="connsiteX1" fmla="*/ 6060500 w 6060500"/>
              <a:gd name="connsiteY1" fmla="*/ 0 h 4799065"/>
              <a:gd name="connsiteX2" fmla="*/ 6060500 w 6060500"/>
              <a:gd name="connsiteY2" fmla="*/ 4799065 h 4799065"/>
              <a:gd name="connsiteX3" fmla="*/ 0 w 6060500"/>
              <a:gd name="connsiteY3" fmla="*/ 4799065 h 4799065"/>
              <a:gd name="connsiteX4" fmla="*/ 0 w 6060500"/>
              <a:gd name="connsiteY4" fmla="*/ 0 h 4799065"/>
              <a:gd name="connsiteX0" fmla="*/ 2382 w 6062882"/>
              <a:gd name="connsiteY0" fmla="*/ 0 h 4799065"/>
              <a:gd name="connsiteX1" fmla="*/ 6062882 w 6062882"/>
              <a:gd name="connsiteY1" fmla="*/ 0 h 4799065"/>
              <a:gd name="connsiteX2" fmla="*/ 6062882 w 6062882"/>
              <a:gd name="connsiteY2" fmla="*/ 4799065 h 4799065"/>
              <a:gd name="connsiteX3" fmla="*/ 2382 w 6062882"/>
              <a:gd name="connsiteY3" fmla="*/ 4799065 h 4799065"/>
              <a:gd name="connsiteX4" fmla="*/ 0 w 6062882"/>
              <a:gd name="connsiteY4" fmla="*/ 532659 h 4799065"/>
              <a:gd name="connsiteX5" fmla="*/ 2382 w 6062882"/>
              <a:gd name="connsiteY5" fmla="*/ 0 h 4799065"/>
              <a:gd name="connsiteX0" fmla="*/ 0 w 6062882"/>
              <a:gd name="connsiteY0" fmla="*/ 532659 h 4799065"/>
              <a:gd name="connsiteX1" fmla="*/ 6062882 w 6062882"/>
              <a:gd name="connsiteY1" fmla="*/ 0 h 4799065"/>
              <a:gd name="connsiteX2" fmla="*/ 6062882 w 6062882"/>
              <a:gd name="connsiteY2" fmla="*/ 4799065 h 4799065"/>
              <a:gd name="connsiteX3" fmla="*/ 2382 w 6062882"/>
              <a:gd name="connsiteY3" fmla="*/ 4799065 h 4799065"/>
              <a:gd name="connsiteX4" fmla="*/ 0 w 6062882"/>
              <a:gd name="connsiteY4" fmla="*/ 532659 h 47990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062882" h="4799065">
                <a:moveTo>
                  <a:pt x="0" y="532659"/>
                </a:moveTo>
                <a:lnTo>
                  <a:pt x="6062882" y="0"/>
                </a:lnTo>
                <a:lnTo>
                  <a:pt x="6062882" y="4799065"/>
                </a:lnTo>
                <a:lnTo>
                  <a:pt x="2382" y="4799065"/>
                </a:lnTo>
                <a:lnTo>
                  <a:pt x="0" y="532659"/>
                </a:lnTo>
                <a:close/>
              </a:path>
            </a:pathLst>
          </a:custGeom>
          <a:solidFill>
            <a:srgbClr val="CFCFCF"/>
          </a:solidFill>
        </p:spPr>
        <p:txBody>
          <a:bodyPr/>
          <a:lstStyle>
            <a:lvl1pPr marL="0" indent="0" algn="ctr">
              <a:lnSpc>
                <a:spcPct val="100000"/>
              </a:lnSpc>
              <a:buNone/>
              <a:defRPr/>
            </a:lvl1pPr>
          </a:lstStyle>
          <a:p>
            <a:r>
              <a:rPr lang="de-DE" noProof="0" dirty="0" smtClean="0"/>
              <a:t/>
            </a:r>
            <a:br>
              <a:rPr lang="de-DE" noProof="0" dirty="0" smtClean="0"/>
            </a:br>
            <a:r>
              <a:rPr lang="de-DE" noProof="0" dirty="0" smtClean="0"/>
              <a:t/>
            </a:r>
            <a:br>
              <a:rPr lang="de-DE" noProof="0" dirty="0" smtClean="0"/>
            </a:br>
            <a:r>
              <a:rPr lang="de-DE" noProof="0" dirty="0" smtClean="0"/>
              <a:t/>
            </a:r>
            <a:br>
              <a:rPr lang="de-DE" noProof="0" dirty="0" smtClean="0"/>
            </a:br>
            <a:r>
              <a:rPr lang="de-DE" noProof="0" dirty="0" smtClean="0"/>
              <a:t/>
            </a:r>
            <a:br>
              <a:rPr lang="de-DE" noProof="0" dirty="0" smtClean="0"/>
            </a:br>
            <a:r>
              <a:rPr lang="de-DE" noProof="0" dirty="0" smtClean="0"/>
              <a:t/>
            </a:r>
            <a:br>
              <a:rPr lang="de-DE" noProof="0" dirty="0" smtClean="0"/>
            </a:br>
            <a:r>
              <a:rPr lang="de-DE" noProof="0" dirty="0" smtClean="0"/>
              <a:t/>
            </a:r>
            <a:br>
              <a:rPr lang="de-DE" noProof="0" dirty="0" smtClean="0"/>
            </a:br>
            <a:r>
              <a:rPr lang="de-DE" noProof="0" dirty="0" smtClean="0"/>
              <a:t/>
            </a:r>
            <a:br>
              <a:rPr lang="de-DE" noProof="0" dirty="0" smtClean="0"/>
            </a:br>
            <a:r>
              <a:rPr lang="de-DE" noProof="0" dirty="0" smtClean="0"/>
              <a:t>Bild einfügen</a:t>
            </a:r>
            <a:endParaRPr lang="de-DE" noProof="0" dirty="0"/>
          </a:p>
        </p:txBody>
      </p:sp>
      <p:sp>
        <p:nvSpPr>
          <p:cNvPr id="14" name="Picture Placeholder 3"/>
          <p:cNvSpPr>
            <a:spLocks noGrp="1"/>
          </p:cNvSpPr>
          <p:nvPr>
            <p:ph type="pic" sz="quarter" idx="13" hasCustomPrompt="1"/>
          </p:nvPr>
        </p:nvSpPr>
        <p:spPr bwMode="gray">
          <a:xfrm>
            <a:off x="6132495" y="1149011"/>
            <a:ext cx="6057656" cy="5337600"/>
          </a:xfrm>
          <a:custGeom>
            <a:avLst/>
            <a:gdLst>
              <a:gd name="connsiteX0" fmla="*/ 0 w 6063460"/>
              <a:gd name="connsiteY0" fmla="*/ 0 h 5338836"/>
              <a:gd name="connsiteX1" fmla="*/ 6063460 w 6063460"/>
              <a:gd name="connsiteY1" fmla="*/ 0 h 5338836"/>
              <a:gd name="connsiteX2" fmla="*/ 6063460 w 6063460"/>
              <a:gd name="connsiteY2" fmla="*/ 5338836 h 5338836"/>
              <a:gd name="connsiteX3" fmla="*/ 0 w 6063460"/>
              <a:gd name="connsiteY3" fmla="*/ 5338836 h 5338836"/>
              <a:gd name="connsiteX4" fmla="*/ 0 w 6063460"/>
              <a:gd name="connsiteY4" fmla="*/ 0 h 5338836"/>
              <a:gd name="connsiteX0" fmla="*/ 790 w 6064250"/>
              <a:gd name="connsiteY0" fmla="*/ 0 h 5338836"/>
              <a:gd name="connsiteX1" fmla="*/ 6064250 w 6064250"/>
              <a:gd name="connsiteY1" fmla="*/ 0 h 5338836"/>
              <a:gd name="connsiteX2" fmla="*/ 6064250 w 6064250"/>
              <a:gd name="connsiteY2" fmla="*/ 5338836 h 5338836"/>
              <a:gd name="connsiteX3" fmla="*/ 790 w 6064250"/>
              <a:gd name="connsiteY3" fmla="*/ 5338836 h 5338836"/>
              <a:gd name="connsiteX4" fmla="*/ 0 w 6064250"/>
              <a:gd name="connsiteY4" fmla="*/ 531886 h 5338836"/>
              <a:gd name="connsiteX5" fmla="*/ 790 w 6064250"/>
              <a:gd name="connsiteY5" fmla="*/ 0 h 5338836"/>
              <a:gd name="connsiteX0" fmla="*/ 0 w 6064250"/>
              <a:gd name="connsiteY0" fmla="*/ 950596 h 5757546"/>
              <a:gd name="connsiteX1" fmla="*/ 6064250 w 6064250"/>
              <a:gd name="connsiteY1" fmla="*/ 418710 h 5757546"/>
              <a:gd name="connsiteX2" fmla="*/ 6064250 w 6064250"/>
              <a:gd name="connsiteY2" fmla="*/ 5757546 h 5757546"/>
              <a:gd name="connsiteX3" fmla="*/ 790 w 6064250"/>
              <a:gd name="connsiteY3" fmla="*/ 5757546 h 5757546"/>
              <a:gd name="connsiteX4" fmla="*/ 0 w 6064250"/>
              <a:gd name="connsiteY4" fmla="*/ 950596 h 5757546"/>
              <a:gd name="connsiteX0" fmla="*/ 0 w 6064250"/>
              <a:gd name="connsiteY0" fmla="*/ 531886 h 5338836"/>
              <a:gd name="connsiteX1" fmla="*/ 6064250 w 6064250"/>
              <a:gd name="connsiteY1" fmla="*/ 0 h 5338836"/>
              <a:gd name="connsiteX2" fmla="*/ 6064250 w 6064250"/>
              <a:gd name="connsiteY2" fmla="*/ 5338836 h 5338836"/>
              <a:gd name="connsiteX3" fmla="*/ 790 w 6064250"/>
              <a:gd name="connsiteY3" fmla="*/ 5338836 h 5338836"/>
              <a:gd name="connsiteX4" fmla="*/ 0 w 6064250"/>
              <a:gd name="connsiteY4" fmla="*/ 531886 h 53388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064250" h="5338836">
                <a:moveTo>
                  <a:pt x="0" y="531886"/>
                </a:moveTo>
                <a:lnTo>
                  <a:pt x="6064250" y="0"/>
                </a:lnTo>
                <a:lnTo>
                  <a:pt x="6064250" y="5338836"/>
                </a:lnTo>
                <a:lnTo>
                  <a:pt x="790" y="5338836"/>
                </a:lnTo>
                <a:cubicBezTo>
                  <a:pt x="527" y="3736519"/>
                  <a:pt x="263" y="2134203"/>
                  <a:pt x="0" y="531886"/>
                </a:cubicBezTo>
                <a:close/>
              </a:path>
            </a:pathLst>
          </a:custGeom>
          <a:solidFill>
            <a:srgbClr val="CFCFCF"/>
          </a:solidFill>
        </p:spPr>
        <p:txBody>
          <a:bodyPr/>
          <a:lstStyle>
            <a:lvl1pPr marL="0" indent="0" algn="ctr">
              <a:lnSpc>
                <a:spcPct val="100000"/>
              </a:lnSpc>
              <a:buNone/>
              <a:defRPr/>
            </a:lvl1pPr>
          </a:lstStyle>
          <a:p>
            <a:r>
              <a:rPr lang="de-DE" noProof="0" dirty="0" smtClean="0"/>
              <a:t/>
            </a:r>
            <a:br>
              <a:rPr lang="de-DE" noProof="0" dirty="0" smtClean="0"/>
            </a:br>
            <a:r>
              <a:rPr lang="de-DE" noProof="0" dirty="0" smtClean="0"/>
              <a:t/>
            </a:r>
            <a:br>
              <a:rPr lang="de-DE" noProof="0" dirty="0" smtClean="0"/>
            </a:br>
            <a:r>
              <a:rPr lang="de-DE" noProof="0" dirty="0" smtClean="0"/>
              <a:t/>
            </a:r>
            <a:br>
              <a:rPr lang="de-DE" noProof="0" dirty="0" smtClean="0"/>
            </a:br>
            <a:r>
              <a:rPr lang="de-DE" noProof="0" dirty="0" smtClean="0"/>
              <a:t/>
            </a:r>
            <a:br>
              <a:rPr lang="de-DE" noProof="0" dirty="0" smtClean="0"/>
            </a:br>
            <a:r>
              <a:rPr lang="de-DE" noProof="0" dirty="0" smtClean="0"/>
              <a:t/>
            </a:r>
            <a:br>
              <a:rPr lang="de-DE" noProof="0" dirty="0" smtClean="0"/>
            </a:br>
            <a:r>
              <a:rPr lang="de-DE" noProof="0" dirty="0" smtClean="0"/>
              <a:t/>
            </a:r>
            <a:br>
              <a:rPr lang="de-DE" noProof="0" dirty="0" smtClean="0"/>
            </a:br>
            <a:r>
              <a:rPr lang="de-DE" noProof="0" dirty="0" smtClean="0"/>
              <a:t/>
            </a:r>
            <a:br>
              <a:rPr lang="de-DE" noProof="0" dirty="0" smtClean="0"/>
            </a:br>
            <a:r>
              <a:rPr lang="de-DE" noProof="0" dirty="0" smtClean="0"/>
              <a:t/>
            </a:r>
            <a:br>
              <a:rPr lang="de-DE" noProof="0" dirty="0" smtClean="0"/>
            </a:br>
            <a:r>
              <a:rPr lang="de-DE" noProof="0" dirty="0" smtClean="0"/>
              <a:t>Bild einfügen</a:t>
            </a:r>
            <a:endParaRPr lang="de-DE" noProof="0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endParaRPr lang="de-DE" dirty="0" smtClean="0">
              <a:solidFill>
                <a:prstClr val="black"/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r>
              <a:rPr lang="de-DE" dirty="0" smtClean="0">
                <a:solidFill>
                  <a:prstClr val="black"/>
                </a:solidFill>
              </a:rPr>
              <a:t>Seite </a:t>
            </a:r>
            <a:fld id="{52531704-8F80-415D-BD2B-6B9991AE822F}" type="slidenum">
              <a:rPr lang="de-DE" smtClean="0">
                <a:solidFill>
                  <a:prstClr val="black"/>
                </a:solidFill>
              </a:rPr>
              <a:pPr/>
              <a:t>‹Nr.›</a:t>
            </a:fld>
            <a:endParaRPr lang="de-DE" dirty="0">
              <a:solidFill>
                <a:prstClr val="black"/>
              </a:solidFill>
            </a:endParaRPr>
          </a:p>
        </p:txBody>
      </p:sp>
      <p:sp>
        <p:nvSpPr>
          <p:cNvPr id="20" name="Title 2"/>
          <p:cNvSpPr>
            <a:spLocks noGrp="1"/>
          </p:cNvSpPr>
          <p:nvPr>
            <p:ph type="title" hasCustomPrompt="1"/>
          </p:nvPr>
        </p:nvSpPr>
        <p:spPr>
          <a:xfrm>
            <a:off x="630119" y="288858"/>
            <a:ext cx="10931023" cy="1115742"/>
          </a:xfrm>
          <a:custGeom>
            <a:avLst/>
            <a:gdLst>
              <a:gd name="connsiteX0" fmla="*/ 0 w 10936355"/>
              <a:gd name="connsiteY0" fmla="*/ 0 h 1116000"/>
              <a:gd name="connsiteX1" fmla="*/ 10936355 w 10936355"/>
              <a:gd name="connsiteY1" fmla="*/ 0 h 1116000"/>
              <a:gd name="connsiteX2" fmla="*/ 10936355 w 10936355"/>
              <a:gd name="connsiteY2" fmla="*/ 1116000 h 1116000"/>
              <a:gd name="connsiteX3" fmla="*/ 0 w 10936355"/>
              <a:gd name="connsiteY3" fmla="*/ 1116000 h 1116000"/>
              <a:gd name="connsiteX4" fmla="*/ 0 w 10936355"/>
              <a:gd name="connsiteY4" fmla="*/ 0 h 1116000"/>
              <a:gd name="connsiteX0" fmla="*/ 0 w 10936355"/>
              <a:gd name="connsiteY0" fmla="*/ 0 h 1116000"/>
              <a:gd name="connsiteX1" fmla="*/ 10936355 w 10936355"/>
              <a:gd name="connsiteY1" fmla="*/ 0 h 1116000"/>
              <a:gd name="connsiteX2" fmla="*/ 10936355 w 10936355"/>
              <a:gd name="connsiteY2" fmla="*/ 1116000 h 1116000"/>
              <a:gd name="connsiteX3" fmla="*/ 5793216 w 10936355"/>
              <a:gd name="connsiteY3" fmla="*/ 1113155 h 1116000"/>
              <a:gd name="connsiteX4" fmla="*/ 0 w 10936355"/>
              <a:gd name="connsiteY4" fmla="*/ 1116000 h 1116000"/>
              <a:gd name="connsiteX5" fmla="*/ 0 w 10936355"/>
              <a:gd name="connsiteY5" fmla="*/ 0 h 1116000"/>
              <a:gd name="connsiteX0" fmla="*/ 0 w 10936716"/>
              <a:gd name="connsiteY0" fmla="*/ 0 h 1116000"/>
              <a:gd name="connsiteX1" fmla="*/ 10936355 w 10936716"/>
              <a:gd name="connsiteY1" fmla="*/ 0 h 1116000"/>
              <a:gd name="connsiteX2" fmla="*/ 10936716 w 10936716"/>
              <a:gd name="connsiteY2" fmla="*/ 678815 h 1116000"/>
              <a:gd name="connsiteX3" fmla="*/ 10936355 w 10936716"/>
              <a:gd name="connsiteY3" fmla="*/ 1116000 h 1116000"/>
              <a:gd name="connsiteX4" fmla="*/ 5793216 w 10936716"/>
              <a:gd name="connsiteY4" fmla="*/ 1113155 h 1116000"/>
              <a:gd name="connsiteX5" fmla="*/ 0 w 10936716"/>
              <a:gd name="connsiteY5" fmla="*/ 1116000 h 1116000"/>
              <a:gd name="connsiteX6" fmla="*/ 0 w 10936716"/>
              <a:gd name="connsiteY6" fmla="*/ 0 h 1116000"/>
              <a:gd name="connsiteX0" fmla="*/ 0 w 10936716"/>
              <a:gd name="connsiteY0" fmla="*/ 0 h 1116000"/>
              <a:gd name="connsiteX1" fmla="*/ 10936355 w 10936716"/>
              <a:gd name="connsiteY1" fmla="*/ 0 h 1116000"/>
              <a:gd name="connsiteX2" fmla="*/ 10936716 w 10936716"/>
              <a:gd name="connsiteY2" fmla="*/ 678815 h 1116000"/>
              <a:gd name="connsiteX3" fmla="*/ 5793216 w 10936716"/>
              <a:gd name="connsiteY3" fmla="*/ 1113155 h 1116000"/>
              <a:gd name="connsiteX4" fmla="*/ 0 w 10936716"/>
              <a:gd name="connsiteY4" fmla="*/ 1116000 h 1116000"/>
              <a:gd name="connsiteX5" fmla="*/ 0 w 10936716"/>
              <a:gd name="connsiteY5" fmla="*/ 0 h 1116000"/>
              <a:gd name="connsiteX0" fmla="*/ 0 w 10936716"/>
              <a:gd name="connsiteY0" fmla="*/ 0 h 1116000"/>
              <a:gd name="connsiteX1" fmla="*/ 10936355 w 10936716"/>
              <a:gd name="connsiteY1" fmla="*/ 0 h 1116000"/>
              <a:gd name="connsiteX2" fmla="*/ 10936716 w 10936716"/>
              <a:gd name="connsiteY2" fmla="*/ 678815 h 1116000"/>
              <a:gd name="connsiteX3" fmla="*/ 5793216 w 10936716"/>
              <a:gd name="connsiteY3" fmla="*/ 1113155 h 1116000"/>
              <a:gd name="connsiteX4" fmla="*/ 0 w 10936716"/>
              <a:gd name="connsiteY4" fmla="*/ 1116000 h 1116000"/>
              <a:gd name="connsiteX5" fmla="*/ 0 w 10936716"/>
              <a:gd name="connsiteY5" fmla="*/ 0 h 111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936716" h="1116000">
                <a:moveTo>
                  <a:pt x="0" y="0"/>
                </a:moveTo>
                <a:lnTo>
                  <a:pt x="10936355" y="0"/>
                </a:lnTo>
                <a:cubicBezTo>
                  <a:pt x="10936475" y="226272"/>
                  <a:pt x="10936596" y="452543"/>
                  <a:pt x="10936716" y="678815"/>
                </a:cubicBezTo>
                <a:lnTo>
                  <a:pt x="5793216" y="1113155"/>
                </a:lnTo>
                <a:lnTo>
                  <a:pt x="0" y="1116000"/>
                </a:lnTo>
                <a:lnTo>
                  <a:pt x="0" y="0"/>
                </a:lnTo>
                <a:close/>
              </a:path>
            </a:pathLst>
          </a:cu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 dirty="0" smtClean="0"/>
              <a:t>Bilder Folie, Headline CorpoS (Textkörper) 35 pt. </a:t>
            </a:r>
            <a:br>
              <a:rPr lang="de-DE" dirty="0" smtClean="0"/>
            </a:br>
            <a:r>
              <a:rPr lang="de-DE" dirty="0" smtClean="0"/>
              <a:t>in zwei Zeilen</a:t>
            </a:r>
          </a:p>
        </p:txBody>
      </p:sp>
    </p:spTree>
    <p:extLst>
      <p:ext uri="{BB962C8B-B14F-4D97-AF65-F5344CB8AC3E}">
        <p14:creationId xmlns:p14="http://schemas.microsoft.com/office/powerpoint/2010/main" val="25878032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4088" userDrawn="1">
          <p15:clr>
            <a:srgbClr val="FBAE40"/>
          </p15:clr>
        </p15:guide>
        <p15:guide id="2" orient="horz" pos="182" userDrawn="1">
          <p15:clr>
            <a:srgbClr val="FBAE40"/>
          </p15:clr>
        </p15:guide>
        <p15:guide id="3" pos="3819" userDrawn="1">
          <p15:clr>
            <a:srgbClr val="FBAE40"/>
          </p15:clr>
        </p15:guide>
        <p15:guide id="4" pos="3865" userDrawn="1">
          <p15:clr>
            <a:srgbClr val="FBAE40"/>
          </p15:clr>
        </p15:guide>
      </p15:sldGuideLst>
    </p:ext>
  </p:extLst>
</p:sldLayout>
</file>

<file path=ppt/slideLayouts/slideLayout17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. Bürstung/ Bild 2-spaltig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Regieanweisungen"/>
          <p:cNvGrpSpPr/>
          <p:nvPr userDrawn="1"/>
        </p:nvGrpSpPr>
        <p:grpSpPr>
          <a:xfrm>
            <a:off x="-2086912" y="-467892"/>
            <a:ext cx="13647691" cy="7792196"/>
            <a:chOff x="-2088000" y="-468000"/>
            <a:chExt cx="13654799" cy="7794000"/>
          </a:xfrm>
        </p:grpSpPr>
        <p:sp>
          <p:nvSpPr>
            <p:cNvPr id="25" name="Hilfslinien"/>
            <p:cNvSpPr txBox="1"/>
            <p:nvPr userDrawn="1"/>
          </p:nvSpPr>
          <p:spPr>
            <a:xfrm rot="10800000" flipH="1" flipV="1">
              <a:off x="630445" y="-468000"/>
              <a:ext cx="10936354" cy="360000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square" lIns="0" tIns="0" rIns="0" bIns="0" rtlCol="0" anchor="b" anchorCtr="0">
              <a:noAutofit/>
            </a:bodyPr>
            <a:lstStyle>
              <a:defPPr>
                <a:defRPr lang="de-DE"/>
              </a:defPPr>
              <a:lvl1pPr marL="0" algn="l" defTabSz="91427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35" algn="l" defTabSz="91427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71" algn="l" defTabSz="91427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06" algn="l" defTabSz="91427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42" algn="l" defTabSz="91427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678" algn="l" defTabSz="91427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14" algn="l" defTabSz="91427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199949" algn="l" defTabSz="91427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085" algn="l" defTabSz="91427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1042262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de-DE" sz="1100" dirty="0" smtClean="0">
                  <a:solidFill>
                    <a:srgbClr val="444444"/>
                  </a:solidFill>
                </a:rPr>
                <a:t>Hilfslinien anzeigen über Menu: Ansicht // Anzeigen // Haken bei Führungslinien setzen</a:t>
              </a:r>
            </a:p>
          </p:txBody>
        </p:sp>
        <p:sp>
          <p:nvSpPr>
            <p:cNvPr id="26" name="Fußzeile"/>
            <p:cNvSpPr txBox="1"/>
            <p:nvPr userDrawn="1"/>
          </p:nvSpPr>
          <p:spPr>
            <a:xfrm rot="10800000" flipH="1" flipV="1">
              <a:off x="2879999" y="6966000"/>
              <a:ext cx="8125200" cy="360000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square" lIns="0" tIns="0" rIns="0" bIns="0" rtlCol="0" anchor="t" anchorCtr="0">
              <a:noAutofit/>
            </a:bodyPr>
            <a:lstStyle>
              <a:defPPr>
                <a:defRPr lang="de-DE"/>
              </a:defPPr>
              <a:lvl1pPr marL="0" algn="l" defTabSz="91427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35" algn="l" defTabSz="91427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71" algn="l" defTabSz="91427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06" algn="l" defTabSz="91427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42" algn="l" defTabSz="91427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678" algn="l" defTabSz="91427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14" algn="l" defTabSz="91427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199949" algn="l" defTabSz="91427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085" algn="l" defTabSz="91427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 defTabSz="1042262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de-DE" sz="1100" dirty="0" smtClean="0">
                  <a:solidFill>
                    <a:srgbClr val="444444"/>
                  </a:solidFill>
                </a:rPr>
                <a:t>Fußzeile pro Folie oder für alle/mehrere anpassen über Menü: Einfügen // Text // Kopf- und Fußzeile</a:t>
              </a:r>
            </a:p>
          </p:txBody>
        </p:sp>
        <p:grpSp>
          <p:nvGrpSpPr>
            <p:cNvPr id="27" name="Hinweise links"/>
            <p:cNvGrpSpPr/>
            <p:nvPr userDrawn="1"/>
          </p:nvGrpSpPr>
          <p:grpSpPr>
            <a:xfrm>
              <a:off x="-2088000" y="0"/>
              <a:ext cx="1980000" cy="3528000"/>
              <a:chOff x="-2088000" y="0"/>
              <a:chExt cx="1980000" cy="3528000"/>
            </a:xfrm>
          </p:grpSpPr>
          <p:sp>
            <p:nvSpPr>
              <p:cNvPr id="28" name="Folie Wechsel/Zurücksetzen/Textebenen"/>
              <p:cNvSpPr txBox="1"/>
              <p:nvPr userDrawn="1"/>
            </p:nvSpPr>
            <p:spPr>
              <a:xfrm rot="10800000" flipH="1" flipV="1">
                <a:off x="-2088000" y="0"/>
                <a:ext cx="1980000" cy="3528000"/>
              </a:xfrm>
              <a:prstGeom prst="rect">
                <a:avLst/>
              </a:prstGeom>
              <a:noFill/>
              <a:ln w="12700">
                <a:noFill/>
              </a:ln>
            </p:spPr>
            <p:txBody>
              <a:bodyPr vert="horz" wrap="square" lIns="0" tIns="0" rIns="0" bIns="0" rtlCol="0" anchor="t" anchorCtr="0">
                <a:noAutofit/>
              </a:bodyPr>
              <a:lstStyle>
                <a:defPPr>
                  <a:defRPr lang="de-DE"/>
                </a:defPPr>
                <a:lvl1pPr marL="0" algn="l" defTabSz="914271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135" algn="l" defTabSz="914271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271" algn="l" defTabSz="914271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406" algn="l" defTabSz="914271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542" algn="l" defTabSz="914271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5678" algn="l" defTabSz="914271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2814" algn="l" defTabSz="914271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199949" algn="l" defTabSz="914271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085" algn="l" defTabSz="914271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r" fontAlgn="auto">
                  <a:spcBef>
                    <a:spcPts val="0"/>
                  </a:spcBef>
                  <a:spcAft>
                    <a:spcPts val="0"/>
                  </a:spcAft>
                </a:pPr>
                <a:r>
                  <a:rPr lang="de-DE" sz="1100" dirty="0" smtClean="0">
                    <a:solidFill>
                      <a:srgbClr val="444444"/>
                    </a:solidFill>
                  </a:rPr>
                  <a:t>Folie in Ursprungsform </a:t>
                </a:r>
              </a:p>
              <a:p>
                <a:pPr algn="r" fontAlgn="auto">
                  <a:spcBef>
                    <a:spcPts val="0"/>
                  </a:spcBef>
                  <a:spcAft>
                    <a:spcPts val="0"/>
                  </a:spcAft>
                </a:pPr>
                <a:r>
                  <a:rPr lang="de-DE" sz="1100" dirty="0" smtClean="0">
                    <a:solidFill>
                      <a:srgbClr val="444444"/>
                    </a:solidFill>
                  </a:rPr>
                  <a:t>bringen über Menu:</a:t>
                </a:r>
              </a:p>
              <a:p>
                <a:pPr algn="r" fontAlgn="auto">
                  <a:spcBef>
                    <a:spcPts val="0"/>
                  </a:spcBef>
                  <a:spcAft>
                    <a:spcPts val="0"/>
                  </a:spcAft>
                </a:pPr>
                <a:r>
                  <a:rPr lang="de-DE" sz="1100" dirty="0" smtClean="0">
                    <a:solidFill>
                      <a:srgbClr val="444444"/>
                    </a:solidFill>
                  </a:rPr>
                  <a:t>Start // Folien // Zurücksetzen</a:t>
                </a:r>
              </a:p>
              <a:p>
                <a:pPr algn="r" fontAlgn="auto">
                  <a:spcBef>
                    <a:spcPts val="0"/>
                  </a:spcBef>
                  <a:spcAft>
                    <a:spcPts val="0"/>
                  </a:spcAft>
                </a:pPr>
                <a:endParaRPr lang="de-DE" sz="1100" dirty="0" smtClean="0">
                  <a:solidFill>
                    <a:srgbClr val="444444"/>
                  </a:solidFill>
                </a:endParaRPr>
              </a:p>
              <a:p>
                <a:pPr algn="r" fontAlgn="auto">
                  <a:spcBef>
                    <a:spcPts val="0"/>
                  </a:spcBef>
                  <a:spcAft>
                    <a:spcPts val="0"/>
                  </a:spcAft>
                </a:pPr>
                <a:r>
                  <a:rPr lang="de-DE" sz="1100" dirty="0" smtClean="0">
                    <a:solidFill>
                      <a:srgbClr val="444444"/>
                    </a:solidFill>
                  </a:rPr>
                  <a:t>Wechsel des Folienlayouts </a:t>
                </a:r>
                <a:br>
                  <a:rPr lang="de-DE" sz="1100" dirty="0" smtClean="0">
                    <a:solidFill>
                      <a:srgbClr val="444444"/>
                    </a:solidFill>
                  </a:rPr>
                </a:br>
                <a:r>
                  <a:rPr lang="de-DE" sz="1100" dirty="0" smtClean="0">
                    <a:solidFill>
                      <a:srgbClr val="444444"/>
                    </a:solidFill>
                  </a:rPr>
                  <a:t>im Menü über:</a:t>
                </a:r>
              </a:p>
              <a:p>
                <a:pPr algn="r" defTabSz="913704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de-DE" sz="1100" dirty="0" smtClean="0">
                    <a:solidFill>
                      <a:srgbClr val="444444"/>
                    </a:solidFill>
                  </a:rPr>
                  <a:t>Start // Folien // Layout</a:t>
                </a:r>
              </a:p>
              <a:p>
                <a:pPr algn="r" defTabSz="913704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e-DE" sz="1100" dirty="0" smtClean="0">
                  <a:solidFill>
                    <a:srgbClr val="444444"/>
                  </a:solidFill>
                </a:endParaRPr>
              </a:p>
              <a:p>
                <a:pPr algn="r" defTabSz="913704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de-DE" sz="1100" dirty="0" smtClean="0">
                    <a:solidFill>
                      <a:srgbClr val="444444"/>
                    </a:solidFill>
                  </a:rPr>
                  <a:t>Wechsel der Textebene</a:t>
                </a:r>
              </a:p>
              <a:p>
                <a:pPr algn="r" defTabSz="913704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de-DE" sz="1100" dirty="0" smtClean="0">
                    <a:solidFill>
                      <a:srgbClr val="444444"/>
                    </a:solidFill>
                  </a:rPr>
                  <a:t>im Menü über: </a:t>
                </a:r>
                <a:br>
                  <a:rPr lang="de-DE" sz="1100" dirty="0" smtClean="0">
                    <a:solidFill>
                      <a:srgbClr val="444444"/>
                    </a:solidFill>
                  </a:rPr>
                </a:br>
                <a:r>
                  <a:rPr lang="de-DE" sz="1100" dirty="0" smtClean="0">
                    <a:solidFill>
                      <a:srgbClr val="444444"/>
                    </a:solidFill>
                  </a:rPr>
                  <a:t>Start // Absatz // Listenebene erhöhen/verringern</a:t>
                </a:r>
              </a:p>
            </p:txBody>
          </p:sp>
          <p:grpSp>
            <p:nvGrpSpPr>
              <p:cNvPr id="29" name="Listenebenen"/>
              <p:cNvGrpSpPr/>
              <p:nvPr userDrawn="1"/>
            </p:nvGrpSpPr>
            <p:grpSpPr>
              <a:xfrm>
                <a:off x="-1692000" y="2232000"/>
                <a:ext cx="1548000" cy="792000"/>
                <a:chOff x="-1692000" y="2160000"/>
                <a:chExt cx="1548000" cy="792000"/>
              </a:xfrm>
            </p:grpSpPr>
            <p:sp>
              <p:nvSpPr>
                <p:cNvPr id="30" name="Text // Listenebene erhöhen"/>
                <p:cNvSpPr txBox="1"/>
                <p:nvPr userDrawn="1"/>
              </p:nvSpPr>
              <p:spPr>
                <a:xfrm>
                  <a:off x="-1692000" y="2160000"/>
                  <a:ext cx="720000" cy="324000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noAutofit/>
                </a:bodyPr>
                <a:lstStyle>
                  <a:defPPr>
                    <a:defRPr lang="de-DE"/>
                  </a:defPPr>
                  <a:lvl1pPr marL="0" algn="l" defTabSz="914271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135" algn="l" defTabSz="914271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271" algn="l" defTabSz="914271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406" algn="l" defTabSz="914271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542" algn="l" defTabSz="914271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5678" algn="l" defTabSz="914271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2814" algn="l" defTabSz="914271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199949" algn="l" defTabSz="914271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085" algn="l" defTabSz="914271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r" defTabSz="913704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de-DE" sz="1000" dirty="0" smtClean="0">
                      <a:solidFill>
                        <a:srgbClr val="444444"/>
                      </a:solidFill>
                    </a:rPr>
                    <a:t>Listenebene erhöhen</a:t>
                  </a:r>
                </a:p>
              </p:txBody>
            </p:sp>
            <p:sp>
              <p:nvSpPr>
                <p:cNvPr id="31" name="Text // Listenebene verringern"/>
                <p:cNvSpPr txBox="1"/>
                <p:nvPr userDrawn="1"/>
              </p:nvSpPr>
              <p:spPr>
                <a:xfrm>
                  <a:off x="-1692000" y="2628000"/>
                  <a:ext cx="720000" cy="324000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noAutofit/>
                </a:bodyPr>
                <a:lstStyle>
                  <a:defPPr>
                    <a:defRPr lang="de-DE"/>
                  </a:defPPr>
                  <a:lvl1pPr marL="0" algn="l" defTabSz="914271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135" algn="l" defTabSz="914271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271" algn="l" defTabSz="914271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406" algn="l" defTabSz="914271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542" algn="l" defTabSz="914271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5678" algn="l" defTabSz="914271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2814" algn="l" defTabSz="914271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199949" algn="l" defTabSz="914271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085" algn="l" defTabSz="914271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r" defTabSz="913704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de-DE" sz="1000" dirty="0" smtClean="0">
                      <a:solidFill>
                        <a:srgbClr val="444444"/>
                      </a:solidFill>
                    </a:rPr>
                    <a:t>Listenebene verringern</a:t>
                  </a:r>
                </a:p>
              </p:txBody>
            </p:sp>
            <p:pic>
              <p:nvPicPr>
                <p:cNvPr id="32" name="Listenebene erhöhen"/>
                <p:cNvPicPr>
                  <a:picLocks noChangeAspect="1"/>
                </p:cNvPicPr>
                <p:nvPr userDrawn="1"/>
              </p:nvPicPr>
              <p:blipFill>
                <a:blip r:embed="rId2"/>
                <a:stretch>
                  <a:fillRect/>
                </a:stretch>
              </p:blipFill>
              <p:spPr>
                <a:xfrm>
                  <a:off x="-900000" y="2160000"/>
                  <a:ext cx="756000" cy="324000"/>
                </a:xfrm>
                <a:prstGeom prst="rect">
                  <a:avLst/>
                </a:prstGeom>
              </p:spPr>
            </p:pic>
            <p:pic>
              <p:nvPicPr>
                <p:cNvPr id="33" name="Listenebene verringern"/>
                <p:cNvPicPr>
                  <a:picLocks noChangeAspect="1"/>
                </p:cNvPicPr>
                <p:nvPr userDrawn="1"/>
              </p:nvPicPr>
              <p:blipFill>
                <a:blip r:embed="rId3"/>
                <a:stretch>
                  <a:fillRect/>
                </a:stretch>
              </p:blipFill>
              <p:spPr>
                <a:xfrm>
                  <a:off x="-900000" y="2628000"/>
                  <a:ext cx="756000" cy="322369"/>
                </a:xfrm>
                <a:prstGeom prst="rect">
                  <a:avLst/>
                </a:prstGeom>
              </p:spPr>
            </p:pic>
          </p:grpSp>
        </p:grpSp>
      </p:grpSp>
      <p:pic>
        <p:nvPicPr>
          <p:cNvPr id="3" name="Buerstung U_S"/>
          <p:cNvPicPr>
            <a:picLocks noChangeAspect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376"/>
          <a:stretch/>
        </p:blipFill>
        <p:spPr bwMode="white">
          <a:xfrm>
            <a:off x="0" y="0"/>
            <a:ext cx="12190451" cy="6487838"/>
          </a:xfrm>
          <a:prstGeom prst="rect">
            <a:avLst/>
          </a:prstGeom>
        </p:spPr>
      </p:pic>
      <p:sp>
        <p:nvSpPr>
          <p:cNvPr id="23" name="Daimler AG (Wortmarke)"/>
          <p:cNvSpPr>
            <a:spLocks noChangeArrowheads="1"/>
          </p:cNvSpPr>
          <p:nvPr userDrawn="1"/>
        </p:nvSpPr>
        <p:spPr bwMode="auto">
          <a:xfrm>
            <a:off x="629674" y="6564880"/>
            <a:ext cx="2086913" cy="215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noAutofit/>
          </a:bodyPr>
          <a:lstStyle>
            <a:defPPr>
              <a:defRPr lang="de-DE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rpoS" charset="0"/>
                <a:ea typeface="ＭＳ Ｐゴシック" charset="0"/>
                <a:cs typeface="ＭＳ Ｐゴシック" charset="0"/>
              </a:defRPr>
            </a:lvl1pPr>
            <a:lvl2pPr marL="609768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rpoS" charset="0"/>
                <a:ea typeface="ＭＳ Ｐゴシック" charset="0"/>
                <a:cs typeface="ＭＳ Ｐゴシック" charset="0"/>
              </a:defRPr>
            </a:lvl2pPr>
            <a:lvl3pPr marL="1219535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rpoS" charset="0"/>
                <a:ea typeface="ＭＳ Ｐゴシック" charset="0"/>
                <a:cs typeface="ＭＳ Ｐゴシック" charset="0"/>
              </a:defRPr>
            </a:lvl3pPr>
            <a:lvl4pPr marL="1829303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rpoS" charset="0"/>
                <a:ea typeface="ＭＳ Ｐゴシック" charset="0"/>
                <a:cs typeface="ＭＳ Ｐゴシック" charset="0"/>
              </a:defRPr>
            </a:lvl4pPr>
            <a:lvl5pPr marL="2439071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rpoS" charset="0"/>
                <a:ea typeface="ＭＳ Ｐゴシック" charset="0"/>
                <a:cs typeface="ＭＳ Ｐゴシック" charset="0"/>
              </a:defRPr>
            </a:lvl5pPr>
            <a:lvl6pPr marL="3048838" algn="l" defTabSz="609768" rtl="0" eaLnBrk="1" latinLnBrk="0" hangingPunct="1">
              <a:defRPr kern="1200">
                <a:solidFill>
                  <a:schemeClr val="tx1"/>
                </a:solidFill>
                <a:latin typeface="CorpoS" charset="0"/>
                <a:ea typeface="ＭＳ Ｐゴシック" charset="0"/>
                <a:cs typeface="ＭＳ Ｐゴシック" charset="0"/>
              </a:defRPr>
            </a:lvl6pPr>
            <a:lvl7pPr marL="3658606" algn="l" defTabSz="609768" rtl="0" eaLnBrk="1" latinLnBrk="0" hangingPunct="1">
              <a:defRPr kern="1200">
                <a:solidFill>
                  <a:schemeClr val="tx1"/>
                </a:solidFill>
                <a:latin typeface="CorpoS" charset="0"/>
                <a:ea typeface="ＭＳ Ｐゴシック" charset="0"/>
                <a:cs typeface="ＭＳ Ｐゴシック" charset="0"/>
              </a:defRPr>
            </a:lvl7pPr>
            <a:lvl8pPr marL="4268373" algn="l" defTabSz="609768" rtl="0" eaLnBrk="1" latinLnBrk="0" hangingPunct="1">
              <a:defRPr kern="1200">
                <a:solidFill>
                  <a:schemeClr val="tx1"/>
                </a:solidFill>
                <a:latin typeface="CorpoS" charset="0"/>
                <a:ea typeface="ＭＳ Ｐゴシック" charset="0"/>
                <a:cs typeface="ＭＳ Ｐゴシック" charset="0"/>
              </a:defRPr>
            </a:lvl8pPr>
            <a:lvl9pPr marL="4878141" algn="l" defTabSz="609768" rtl="0" eaLnBrk="1" latinLnBrk="0" hangingPunct="1">
              <a:defRPr kern="1200">
                <a:solidFill>
                  <a:schemeClr val="tx1"/>
                </a:solidFill>
                <a:latin typeface="CorpoS" charset="0"/>
                <a:ea typeface="ＭＳ Ｐゴシック" charset="0"/>
                <a:cs typeface="ＭＳ Ｐゴシック" charset="0"/>
              </a:defRPr>
            </a:lvl9pPr>
          </a:lstStyle>
          <a:p>
            <a:pPr defTabSz="1088284">
              <a:defRPr/>
            </a:pPr>
            <a:r>
              <a:rPr lang="de-DE" sz="1200" dirty="0" smtClean="0">
                <a:solidFill>
                  <a:prstClr val="black"/>
                </a:solidFill>
                <a:latin typeface="CorpoS"/>
                <a:cs typeface="Daimler CS"/>
              </a:rPr>
              <a:t>Daimler AG</a:t>
            </a:r>
            <a:endParaRPr lang="de-DE" sz="1200" dirty="0">
              <a:solidFill>
                <a:prstClr val="black"/>
              </a:solidFill>
              <a:latin typeface="CorpoS"/>
              <a:cs typeface="Daimler CS"/>
            </a:endParaRPr>
          </a:p>
        </p:txBody>
      </p:sp>
      <p:sp>
        <p:nvSpPr>
          <p:cNvPr id="14" name="Picture Placeholder 3"/>
          <p:cNvSpPr>
            <a:spLocks noGrp="1"/>
          </p:cNvSpPr>
          <p:nvPr>
            <p:ph type="pic" sz="quarter" idx="13" hasCustomPrompt="1"/>
          </p:nvPr>
        </p:nvSpPr>
        <p:spPr bwMode="gray">
          <a:xfrm>
            <a:off x="6614087" y="1"/>
            <a:ext cx="5576364" cy="5066126"/>
          </a:xfrm>
          <a:custGeom>
            <a:avLst/>
            <a:gdLst>
              <a:gd name="connsiteX0" fmla="*/ 0 w 5579268"/>
              <a:gd name="connsiteY0" fmla="*/ 0 h 5067299"/>
              <a:gd name="connsiteX1" fmla="*/ 5579268 w 5579268"/>
              <a:gd name="connsiteY1" fmla="*/ 0 h 5067299"/>
              <a:gd name="connsiteX2" fmla="*/ 5579268 w 5579268"/>
              <a:gd name="connsiteY2" fmla="*/ 5067299 h 5067299"/>
              <a:gd name="connsiteX3" fmla="*/ 0 w 5579268"/>
              <a:gd name="connsiteY3" fmla="*/ 5067299 h 5067299"/>
              <a:gd name="connsiteX4" fmla="*/ 0 w 5579268"/>
              <a:gd name="connsiteY4" fmla="*/ 0 h 5067299"/>
              <a:gd name="connsiteX0" fmla="*/ 0 w 5579268"/>
              <a:gd name="connsiteY0" fmla="*/ 0 h 5067299"/>
              <a:gd name="connsiteX1" fmla="*/ 5579268 w 5579268"/>
              <a:gd name="connsiteY1" fmla="*/ 0 h 5067299"/>
              <a:gd name="connsiteX2" fmla="*/ 5579231 w 5579268"/>
              <a:gd name="connsiteY2" fmla="*/ 4581524 h 5067299"/>
              <a:gd name="connsiteX3" fmla="*/ 5579268 w 5579268"/>
              <a:gd name="connsiteY3" fmla="*/ 5067299 h 5067299"/>
              <a:gd name="connsiteX4" fmla="*/ 0 w 5579268"/>
              <a:gd name="connsiteY4" fmla="*/ 5067299 h 5067299"/>
              <a:gd name="connsiteX5" fmla="*/ 0 w 5579268"/>
              <a:gd name="connsiteY5" fmla="*/ 0 h 5067299"/>
              <a:gd name="connsiteX0" fmla="*/ 0 w 5579268"/>
              <a:gd name="connsiteY0" fmla="*/ 0 h 5471929"/>
              <a:gd name="connsiteX1" fmla="*/ 5579268 w 5579268"/>
              <a:gd name="connsiteY1" fmla="*/ 0 h 5471929"/>
              <a:gd name="connsiteX2" fmla="*/ 5579231 w 5579268"/>
              <a:gd name="connsiteY2" fmla="*/ 4581524 h 5471929"/>
              <a:gd name="connsiteX3" fmla="*/ 0 w 5579268"/>
              <a:gd name="connsiteY3" fmla="*/ 5067299 h 5471929"/>
              <a:gd name="connsiteX4" fmla="*/ 0 w 5579268"/>
              <a:gd name="connsiteY4" fmla="*/ 0 h 5471929"/>
              <a:gd name="connsiteX0" fmla="*/ 0 w 5579268"/>
              <a:gd name="connsiteY0" fmla="*/ 0 h 5067299"/>
              <a:gd name="connsiteX1" fmla="*/ 5579268 w 5579268"/>
              <a:gd name="connsiteY1" fmla="*/ 0 h 5067299"/>
              <a:gd name="connsiteX2" fmla="*/ 5579231 w 5579268"/>
              <a:gd name="connsiteY2" fmla="*/ 4581524 h 5067299"/>
              <a:gd name="connsiteX3" fmla="*/ 0 w 5579268"/>
              <a:gd name="connsiteY3" fmla="*/ 5067299 h 5067299"/>
              <a:gd name="connsiteX4" fmla="*/ 0 w 5579268"/>
              <a:gd name="connsiteY4" fmla="*/ 0 h 50672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579268" h="5067299">
                <a:moveTo>
                  <a:pt x="0" y="0"/>
                </a:moveTo>
                <a:lnTo>
                  <a:pt x="5579268" y="0"/>
                </a:lnTo>
                <a:cubicBezTo>
                  <a:pt x="5579256" y="1527175"/>
                  <a:pt x="5579243" y="3054349"/>
                  <a:pt x="5579231" y="4581524"/>
                </a:cubicBezTo>
                <a:lnTo>
                  <a:pt x="0" y="5067299"/>
                </a:lnTo>
                <a:lnTo>
                  <a:pt x="0" y="0"/>
                </a:lnTo>
                <a:close/>
              </a:path>
            </a:pathLst>
          </a:custGeom>
          <a:solidFill>
            <a:srgbClr val="CFCFCF"/>
          </a:solidFill>
        </p:spPr>
        <p:txBody>
          <a:bodyPr/>
          <a:lstStyle>
            <a:lvl1pPr marL="0" indent="0" algn="ctr">
              <a:lnSpc>
                <a:spcPct val="100000"/>
              </a:lnSpc>
              <a:buNone/>
              <a:defRPr/>
            </a:lvl1pPr>
          </a:lstStyle>
          <a:p>
            <a:r>
              <a:rPr lang="de-DE" noProof="0" dirty="0" smtClean="0"/>
              <a:t/>
            </a:r>
            <a:br>
              <a:rPr lang="de-DE" noProof="0" dirty="0" smtClean="0"/>
            </a:br>
            <a:r>
              <a:rPr lang="de-DE" noProof="0" dirty="0" smtClean="0"/>
              <a:t/>
            </a:r>
            <a:br>
              <a:rPr lang="de-DE" noProof="0" dirty="0" smtClean="0"/>
            </a:br>
            <a:r>
              <a:rPr lang="de-DE" noProof="0" dirty="0" smtClean="0"/>
              <a:t/>
            </a:r>
            <a:br>
              <a:rPr lang="de-DE" noProof="0" dirty="0" smtClean="0"/>
            </a:br>
            <a:r>
              <a:rPr lang="de-DE" noProof="0" dirty="0" smtClean="0"/>
              <a:t/>
            </a:r>
            <a:br>
              <a:rPr lang="de-DE" noProof="0" dirty="0" smtClean="0"/>
            </a:br>
            <a:r>
              <a:rPr lang="de-DE" noProof="0" dirty="0" smtClean="0"/>
              <a:t/>
            </a:r>
            <a:br>
              <a:rPr lang="de-DE" noProof="0" dirty="0" smtClean="0"/>
            </a:br>
            <a:r>
              <a:rPr lang="de-DE" noProof="0" dirty="0" smtClean="0"/>
              <a:t/>
            </a:r>
            <a:br>
              <a:rPr lang="de-DE" noProof="0" dirty="0" smtClean="0"/>
            </a:br>
            <a:r>
              <a:rPr lang="de-DE" noProof="0" dirty="0" smtClean="0"/>
              <a:t/>
            </a:r>
            <a:br>
              <a:rPr lang="de-DE" noProof="0" dirty="0" smtClean="0"/>
            </a:br>
            <a:r>
              <a:rPr lang="de-DE" noProof="0" dirty="0" smtClean="0"/>
              <a:t/>
            </a:r>
            <a:br>
              <a:rPr lang="de-DE" noProof="0" dirty="0" smtClean="0"/>
            </a:br>
            <a:r>
              <a:rPr lang="de-DE" noProof="0" dirty="0" smtClean="0"/>
              <a:t>Bild einfügen</a:t>
            </a:r>
            <a:endParaRPr lang="de-DE" noProof="0" dirty="0"/>
          </a:p>
        </p:txBody>
      </p:sp>
      <p:sp>
        <p:nvSpPr>
          <p:cNvPr id="34" name="Picture Placeholder 3"/>
          <p:cNvSpPr>
            <a:spLocks noGrp="1"/>
          </p:cNvSpPr>
          <p:nvPr>
            <p:ph type="pic" sz="quarter" idx="14" hasCustomPrompt="1"/>
          </p:nvPr>
        </p:nvSpPr>
        <p:spPr bwMode="gray">
          <a:xfrm>
            <a:off x="2" y="1"/>
            <a:ext cx="6546631" cy="5651097"/>
          </a:xfrm>
          <a:custGeom>
            <a:avLst/>
            <a:gdLst>
              <a:gd name="connsiteX0" fmla="*/ 0 w 6550041"/>
              <a:gd name="connsiteY0" fmla="*/ 0 h 5652406"/>
              <a:gd name="connsiteX1" fmla="*/ 6550041 w 6550041"/>
              <a:gd name="connsiteY1" fmla="*/ 0 h 5652406"/>
              <a:gd name="connsiteX2" fmla="*/ 6550041 w 6550041"/>
              <a:gd name="connsiteY2" fmla="*/ 5652406 h 5652406"/>
              <a:gd name="connsiteX3" fmla="*/ 0 w 6550041"/>
              <a:gd name="connsiteY3" fmla="*/ 5652406 h 5652406"/>
              <a:gd name="connsiteX4" fmla="*/ 0 w 6550041"/>
              <a:gd name="connsiteY4" fmla="*/ 0 h 5652406"/>
              <a:gd name="connsiteX0" fmla="*/ 0 w 6550041"/>
              <a:gd name="connsiteY0" fmla="*/ 0 h 5652406"/>
              <a:gd name="connsiteX1" fmla="*/ 6550041 w 6550041"/>
              <a:gd name="connsiteY1" fmla="*/ 0 h 5652406"/>
              <a:gd name="connsiteX2" fmla="*/ 6548438 w 6550041"/>
              <a:gd name="connsiteY2" fmla="*/ 5074443 h 5652406"/>
              <a:gd name="connsiteX3" fmla="*/ 6550041 w 6550041"/>
              <a:gd name="connsiteY3" fmla="*/ 5652406 h 5652406"/>
              <a:gd name="connsiteX4" fmla="*/ 0 w 6550041"/>
              <a:gd name="connsiteY4" fmla="*/ 5652406 h 5652406"/>
              <a:gd name="connsiteX5" fmla="*/ 0 w 6550041"/>
              <a:gd name="connsiteY5" fmla="*/ 0 h 5652406"/>
              <a:gd name="connsiteX0" fmla="*/ 0 w 6550041"/>
              <a:gd name="connsiteY0" fmla="*/ 0 h 6090174"/>
              <a:gd name="connsiteX1" fmla="*/ 6550041 w 6550041"/>
              <a:gd name="connsiteY1" fmla="*/ 0 h 6090174"/>
              <a:gd name="connsiteX2" fmla="*/ 6548438 w 6550041"/>
              <a:gd name="connsiteY2" fmla="*/ 5074443 h 6090174"/>
              <a:gd name="connsiteX3" fmla="*/ 0 w 6550041"/>
              <a:gd name="connsiteY3" fmla="*/ 5652406 h 6090174"/>
              <a:gd name="connsiteX4" fmla="*/ 0 w 6550041"/>
              <a:gd name="connsiteY4" fmla="*/ 0 h 6090174"/>
              <a:gd name="connsiteX0" fmla="*/ 0 w 6550041"/>
              <a:gd name="connsiteY0" fmla="*/ 0 h 5652406"/>
              <a:gd name="connsiteX1" fmla="*/ 6550041 w 6550041"/>
              <a:gd name="connsiteY1" fmla="*/ 0 h 5652406"/>
              <a:gd name="connsiteX2" fmla="*/ 6548438 w 6550041"/>
              <a:gd name="connsiteY2" fmla="*/ 5074443 h 5652406"/>
              <a:gd name="connsiteX3" fmla="*/ 0 w 6550041"/>
              <a:gd name="connsiteY3" fmla="*/ 5652406 h 5652406"/>
              <a:gd name="connsiteX4" fmla="*/ 0 w 6550041"/>
              <a:gd name="connsiteY4" fmla="*/ 0 h 56524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550041" h="5652406">
                <a:moveTo>
                  <a:pt x="0" y="0"/>
                </a:moveTo>
                <a:lnTo>
                  <a:pt x="6550041" y="0"/>
                </a:lnTo>
                <a:cubicBezTo>
                  <a:pt x="6549507" y="1691481"/>
                  <a:pt x="6548972" y="3382962"/>
                  <a:pt x="6548438" y="5074443"/>
                </a:cubicBezTo>
                <a:lnTo>
                  <a:pt x="0" y="5652406"/>
                </a:lnTo>
                <a:lnTo>
                  <a:pt x="0" y="0"/>
                </a:lnTo>
                <a:close/>
              </a:path>
            </a:pathLst>
          </a:custGeom>
          <a:solidFill>
            <a:srgbClr val="CFCFCF"/>
          </a:solidFill>
        </p:spPr>
        <p:txBody>
          <a:bodyPr/>
          <a:lstStyle>
            <a:lvl1pPr marL="0" indent="0" algn="ctr">
              <a:lnSpc>
                <a:spcPct val="100000"/>
              </a:lnSpc>
              <a:buNone/>
              <a:defRPr/>
            </a:lvl1pPr>
          </a:lstStyle>
          <a:p>
            <a:r>
              <a:rPr lang="de-DE" noProof="0" dirty="0" smtClean="0"/>
              <a:t/>
            </a:r>
            <a:br>
              <a:rPr lang="de-DE" noProof="0" dirty="0" smtClean="0"/>
            </a:br>
            <a:r>
              <a:rPr lang="de-DE" noProof="0" dirty="0" smtClean="0"/>
              <a:t/>
            </a:r>
            <a:br>
              <a:rPr lang="de-DE" noProof="0" dirty="0" smtClean="0"/>
            </a:br>
            <a:r>
              <a:rPr lang="de-DE" noProof="0" dirty="0" smtClean="0"/>
              <a:t/>
            </a:r>
            <a:br>
              <a:rPr lang="de-DE" noProof="0" dirty="0" smtClean="0"/>
            </a:br>
            <a:r>
              <a:rPr lang="de-DE" noProof="0" dirty="0" smtClean="0"/>
              <a:t/>
            </a:r>
            <a:br>
              <a:rPr lang="de-DE" noProof="0" dirty="0" smtClean="0"/>
            </a:br>
            <a:r>
              <a:rPr lang="de-DE" noProof="0" dirty="0" smtClean="0"/>
              <a:t/>
            </a:r>
            <a:br>
              <a:rPr lang="de-DE" noProof="0" dirty="0" smtClean="0"/>
            </a:br>
            <a:r>
              <a:rPr lang="de-DE" noProof="0" dirty="0" smtClean="0"/>
              <a:t/>
            </a:r>
            <a:br>
              <a:rPr lang="de-DE" noProof="0" dirty="0" smtClean="0"/>
            </a:br>
            <a:r>
              <a:rPr lang="de-DE" noProof="0" dirty="0" smtClean="0"/>
              <a:t/>
            </a:r>
            <a:br>
              <a:rPr lang="de-DE" noProof="0" dirty="0" smtClean="0"/>
            </a:br>
            <a:r>
              <a:rPr lang="de-DE" noProof="0" dirty="0" smtClean="0"/>
              <a:t/>
            </a:r>
            <a:br>
              <a:rPr lang="de-DE" noProof="0" dirty="0" smtClean="0"/>
            </a:br>
            <a:r>
              <a:rPr lang="de-DE" noProof="0" dirty="0" smtClean="0"/>
              <a:t/>
            </a:r>
            <a:br>
              <a:rPr lang="de-DE" noProof="0" dirty="0" smtClean="0"/>
            </a:br>
            <a:r>
              <a:rPr lang="de-DE" noProof="0" dirty="0" smtClean="0"/>
              <a:t>Bild einfügen</a:t>
            </a:r>
            <a:endParaRPr lang="de-DE" noProof="0" dirty="0"/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de-DE" dirty="0" smtClean="0">
              <a:solidFill>
                <a:prstClr val="black"/>
              </a:solidFill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r>
              <a:rPr lang="de-DE" dirty="0" smtClean="0">
                <a:solidFill>
                  <a:prstClr val="black"/>
                </a:solidFill>
              </a:rPr>
              <a:t>Seite </a:t>
            </a:r>
            <a:fld id="{52531704-8F80-415D-BD2B-6B9991AE822F}" type="slidenum">
              <a:rPr lang="de-DE" smtClean="0">
                <a:solidFill>
                  <a:prstClr val="black"/>
                </a:solidFill>
              </a:rPr>
              <a:pPr/>
              <a:t>‹Nr.›</a:t>
            </a:fld>
            <a:endParaRPr lang="de-DE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448687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pos="4125" userDrawn="1">
          <p15:clr>
            <a:srgbClr val="FBAE40"/>
          </p15:clr>
        </p15:guide>
        <p15:guide id="2" pos="4170" userDrawn="1">
          <p15:clr>
            <a:srgbClr val="FBAE40"/>
          </p15:clr>
        </p15:guide>
      </p15:sldGuideLst>
    </p:ext>
  </p:extLst>
</p:sldLayout>
</file>

<file path=ppt/slideLayouts/slideLayout17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. Bürstung/ Bild 2-spaltig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Regieanweisungen"/>
          <p:cNvGrpSpPr/>
          <p:nvPr userDrawn="1"/>
        </p:nvGrpSpPr>
        <p:grpSpPr>
          <a:xfrm>
            <a:off x="-2086912" y="-467892"/>
            <a:ext cx="13647691" cy="7792196"/>
            <a:chOff x="-2088000" y="-468000"/>
            <a:chExt cx="13654799" cy="7794000"/>
          </a:xfrm>
        </p:grpSpPr>
        <p:sp>
          <p:nvSpPr>
            <p:cNvPr id="28" name="Hilfslinien"/>
            <p:cNvSpPr txBox="1"/>
            <p:nvPr userDrawn="1"/>
          </p:nvSpPr>
          <p:spPr>
            <a:xfrm rot="10800000" flipH="1" flipV="1">
              <a:off x="630445" y="-468000"/>
              <a:ext cx="10936354" cy="360000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square" lIns="0" tIns="0" rIns="0" bIns="0" rtlCol="0" anchor="b" anchorCtr="0">
              <a:noAutofit/>
            </a:bodyPr>
            <a:lstStyle>
              <a:defPPr>
                <a:defRPr lang="de-DE"/>
              </a:defPPr>
              <a:lvl1pPr marL="0" algn="l" defTabSz="91427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35" algn="l" defTabSz="91427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71" algn="l" defTabSz="91427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06" algn="l" defTabSz="91427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42" algn="l" defTabSz="91427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678" algn="l" defTabSz="91427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14" algn="l" defTabSz="91427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199949" algn="l" defTabSz="91427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085" algn="l" defTabSz="91427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1042262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de-DE" sz="1100" dirty="0" smtClean="0">
                  <a:solidFill>
                    <a:srgbClr val="444444"/>
                  </a:solidFill>
                </a:rPr>
                <a:t>Hilfslinien anzeigen über Menu: Ansicht // Anzeigen // Haken bei Führungslinien setzen</a:t>
              </a:r>
            </a:p>
          </p:txBody>
        </p:sp>
        <p:sp>
          <p:nvSpPr>
            <p:cNvPr id="29" name="Fußzeile"/>
            <p:cNvSpPr txBox="1"/>
            <p:nvPr userDrawn="1"/>
          </p:nvSpPr>
          <p:spPr>
            <a:xfrm rot="10800000" flipH="1" flipV="1">
              <a:off x="2879999" y="6966000"/>
              <a:ext cx="8125200" cy="360000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square" lIns="0" tIns="0" rIns="0" bIns="0" rtlCol="0" anchor="t" anchorCtr="0">
              <a:noAutofit/>
            </a:bodyPr>
            <a:lstStyle>
              <a:defPPr>
                <a:defRPr lang="de-DE"/>
              </a:defPPr>
              <a:lvl1pPr marL="0" algn="l" defTabSz="91427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35" algn="l" defTabSz="91427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71" algn="l" defTabSz="91427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06" algn="l" defTabSz="91427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42" algn="l" defTabSz="91427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678" algn="l" defTabSz="91427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14" algn="l" defTabSz="91427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199949" algn="l" defTabSz="91427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085" algn="l" defTabSz="91427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 defTabSz="1042262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de-DE" sz="1100" dirty="0" smtClean="0">
                  <a:solidFill>
                    <a:srgbClr val="444444"/>
                  </a:solidFill>
                </a:rPr>
                <a:t>Fußzeile pro Folie oder für alle/mehrere anpassen über Menü: Einfügen // Text // Kopf- und Fußzeile</a:t>
              </a:r>
            </a:p>
          </p:txBody>
        </p:sp>
        <p:grpSp>
          <p:nvGrpSpPr>
            <p:cNvPr id="30" name="Hinweise links"/>
            <p:cNvGrpSpPr/>
            <p:nvPr userDrawn="1"/>
          </p:nvGrpSpPr>
          <p:grpSpPr>
            <a:xfrm>
              <a:off x="-2088000" y="0"/>
              <a:ext cx="1980000" cy="3528000"/>
              <a:chOff x="-2088000" y="0"/>
              <a:chExt cx="1980000" cy="3528000"/>
            </a:xfrm>
          </p:grpSpPr>
          <p:sp>
            <p:nvSpPr>
              <p:cNvPr id="31" name="Folie Wechsel/Zurücksetzen/Textebenen"/>
              <p:cNvSpPr txBox="1"/>
              <p:nvPr userDrawn="1"/>
            </p:nvSpPr>
            <p:spPr>
              <a:xfrm rot="10800000" flipH="1" flipV="1">
                <a:off x="-2088000" y="0"/>
                <a:ext cx="1980000" cy="3528000"/>
              </a:xfrm>
              <a:prstGeom prst="rect">
                <a:avLst/>
              </a:prstGeom>
              <a:noFill/>
              <a:ln w="12700">
                <a:noFill/>
              </a:ln>
            </p:spPr>
            <p:txBody>
              <a:bodyPr vert="horz" wrap="square" lIns="0" tIns="0" rIns="0" bIns="0" rtlCol="0" anchor="t" anchorCtr="0">
                <a:noAutofit/>
              </a:bodyPr>
              <a:lstStyle>
                <a:defPPr>
                  <a:defRPr lang="de-DE"/>
                </a:defPPr>
                <a:lvl1pPr marL="0" algn="l" defTabSz="914271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135" algn="l" defTabSz="914271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271" algn="l" defTabSz="914271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406" algn="l" defTabSz="914271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542" algn="l" defTabSz="914271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5678" algn="l" defTabSz="914271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2814" algn="l" defTabSz="914271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199949" algn="l" defTabSz="914271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085" algn="l" defTabSz="914271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r" fontAlgn="auto">
                  <a:spcBef>
                    <a:spcPts val="0"/>
                  </a:spcBef>
                  <a:spcAft>
                    <a:spcPts val="0"/>
                  </a:spcAft>
                </a:pPr>
                <a:r>
                  <a:rPr lang="de-DE" sz="1100" dirty="0" smtClean="0">
                    <a:solidFill>
                      <a:srgbClr val="444444"/>
                    </a:solidFill>
                  </a:rPr>
                  <a:t>Folie in Ursprungsform </a:t>
                </a:r>
              </a:p>
              <a:p>
                <a:pPr algn="r" fontAlgn="auto">
                  <a:spcBef>
                    <a:spcPts val="0"/>
                  </a:spcBef>
                  <a:spcAft>
                    <a:spcPts val="0"/>
                  </a:spcAft>
                </a:pPr>
                <a:r>
                  <a:rPr lang="de-DE" sz="1100" dirty="0" smtClean="0">
                    <a:solidFill>
                      <a:srgbClr val="444444"/>
                    </a:solidFill>
                  </a:rPr>
                  <a:t>bringen über Menu:</a:t>
                </a:r>
              </a:p>
              <a:p>
                <a:pPr algn="r" fontAlgn="auto">
                  <a:spcBef>
                    <a:spcPts val="0"/>
                  </a:spcBef>
                  <a:spcAft>
                    <a:spcPts val="0"/>
                  </a:spcAft>
                </a:pPr>
                <a:r>
                  <a:rPr lang="de-DE" sz="1100" dirty="0" smtClean="0">
                    <a:solidFill>
                      <a:srgbClr val="444444"/>
                    </a:solidFill>
                  </a:rPr>
                  <a:t>Start // Folien // Zurücksetzen</a:t>
                </a:r>
              </a:p>
              <a:p>
                <a:pPr algn="r" fontAlgn="auto">
                  <a:spcBef>
                    <a:spcPts val="0"/>
                  </a:spcBef>
                  <a:spcAft>
                    <a:spcPts val="0"/>
                  </a:spcAft>
                </a:pPr>
                <a:endParaRPr lang="de-DE" sz="1100" dirty="0" smtClean="0">
                  <a:solidFill>
                    <a:srgbClr val="444444"/>
                  </a:solidFill>
                </a:endParaRPr>
              </a:p>
              <a:p>
                <a:pPr algn="r" fontAlgn="auto">
                  <a:spcBef>
                    <a:spcPts val="0"/>
                  </a:spcBef>
                  <a:spcAft>
                    <a:spcPts val="0"/>
                  </a:spcAft>
                </a:pPr>
                <a:r>
                  <a:rPr lang="de-DE" sz="1100" dirty="0" smtClean="0">
                    <a:solidFill>
                      <a:srgbClr val="444444"/>
                    </a:solidFill>
                  </a:rPr>
                  <a:t>Wechsel des Folienlayouts </a:t>
                </a:r>
                <a:br>
                  <a:rPr lang="de-DE" sz="1100" dirty="0" smtClean="0">
                    <a:solidFill>
                      <a:srgbClr val="444444"/>
                    </a:solidFill>
                  </a:rPr>
                </a:br>
                <a:r>
                  <a:rPr lang="de-DE" sz="1100" dirty="0" smtClean="0">
                    <a:solidFill>
                      <a:srgbClr val="444444"/>
                    </a:solidFill>
                  </a:rPr>
                  <a:t>im Menü über:</a:t>
                </a:r>
              </a:p>
              <a:p>
                <a:pPr algn="r" defTabSz="913704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de-DE" sz="1100" dirty="0" smtClean="0">
                    <a:solidFill>
                      <a:srgbClr val="444444"/>
                    </a:solidFill>
                  </a:rPr>
                  <a:t>Start // Folien // Layout</a:t>
                </a:r>
              </a:p>
              <a:p>
                <a:pPr algn="r" defTabSz="913704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e-DE" sz="1100" dirty="0" smtClean="0">
                  <a:solidFill>
                    <a:srgbClr val="444444"/>
                  </a:solidFill>
                </a:endParaRPr>
              </a:p>
              <a:p>
                <a:pPr algn="r" defTabSz="913704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de-DE" sz="1100" dirty="0" smtClean="0">
                    <a:solidFill>
                      <a:srgbClr val="444444"/>
                    </a:solidFill>
                  </a:rPr>
                  <a:t>Wechsel der Textebene</a:t>
                </a:r>
              </a:p>
              <a:p>
                <a:pPr algn="r" defTabSz="913704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de-DE" sz="1100" dirty="0" smtClean="0">
                    <a:solidFill>
                      <a:srgbClr val="444444"/>
                    </a:solidFill>
                  </a:rPr>
                  <a:t>im Menü über: </a:t>
                </a:r>
                <a:br>
                  <a:rPr lang="de-DE" sz="1100" dirty="0" smtClean="0">
                    <a:solidFill>
                      <a:srgbClr val="444444"/>
                    </a:solidFill>
                  </a:rPr>
                </a:br>
                <a:r>
                  <a:rPr lang="de-DE" sz="1100" dirty="0" smtClean="0">
                    <a:solidFill>
                      <a:srgbClr val="444444"/>
                    </a:solidFill>
                  </a:rPr>
                  <a:t>Start // Absatz // Listenebene erhöhen/verringern</a:t>
                </a:r>
              </a:p>
            </p:txBody>
          </p:sp>
          <p:grpSp>
            <p:nvGrpSpPr>
              <p:cNvPr id="32" name="Listenebenen"/>
              <p:cNvGrpSpPr/>
              <p:nvPr userDrawn="1"/>
            </p:nvGrpSpPr>
            <p:grpSpPr>
              <a:xfrm>
                <a:off x="-1692000" y="2232000"/>
                <a:ext cx="1548000" cy="792000"/>
                <a:chOff x="-1692000" y="2160000"/>
                <a:chExt cx="1548000" cy="792000"/>
              </a:xfrm>
            </p:grpSpPr>
            <p:sp>
              <p:nvSpPr>
                <p:cNvPr id="33" name="Text // Listenebene erhöhen"/>
                <p:cNvSpPr txBox="1"/>
                <p:nvPr userDrawn="1"/>
              </p:nvSpPr>
              <p:spPr>
                <a:xfrm>
                  <a:off x="-1692000" y="2160000"/>
                  <a:ext cx="720000" cy="324000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noAutofit/>
                </a:bodyPr>
                <a:lstStyle>
                  <a:defPPr>
                    <a:defRPr lang="de-DE"/>
                  </a:defPPr>
                  <a:lvl1pPr marL="0" algn="l" defTabSz="914271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135" algn="l" defTabSz="914271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271" algn="l" defTabSz="914271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406" algn="l" defTabSz="914271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542" algn="l" defTabSz="914271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5678" algn="l" defTabSz="914271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2814" algn="l" defTabSz="914271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199949" algn="l" defTabSz="914271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085" algn="l" defTabSz="914271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r" defTabSz="913704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de-DE" sz="1000" dirty="0" smtClean="0">
                      <a:solidFill>
                        <a:srgbClr val="444444"/>
                      </a:solidFill>
                    </a:rPr>
                    <a:t>Listenebene erhöhen</a:t>
                  </a:r>
                </a:p>
              </p:txBody>
            </p:sp>
            <p:sp>
              <p:nvSpPr>
                <p:cNvPr id="34" name="Text // Listenebene verringern"/>
                <p:cNvSpPr txBox="1"/>
                <p:nvPr userDrawn="1"/>
              </p:nvSpPr>
              <p:spPr>
                <a:xfrm>
                  <a:off x="-1692000" y="2628000"/>
                  <a:ext cx="720000" cy="324000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noAutofit/>
                </a:bodyPr>
                <a:lstStyle>
                  <a:defPPr>
                    <a:defRPr lang="de-DE"/>
                  </a:defPPr>
                  <a:lvl1pPr marL="0" algn="l" defTabSz="914271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135" algn="l" defTabSz="914271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271" algn="l" defTabSz="914271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406" algn="l" defTabSz="914271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542" algn="l" defTabSz="914271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5678" algn="l" defTabSz="914271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2814" algn="l" defTabSz="914271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199949" algn="l" defTabSz="914271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085" algn="l" defTabSz="914271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r" defTabSz="913704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de-DE" sz="1000" dirty="0" smtClean="0">
                      <a:solidFill>
                        <a:srgbClr val="444444"/>
                      </a:solidFill>
                    </a:rPr>
                    <a:t>Listenebene verringern</a:t>
                  </a:r>
                </a:p>
              </p:txBody>
            </p:sp>
            <p:pic>
              <p:nvPicPr>
                <p:cNvPr id="35" name="Listenebene erhöhen"/>
                <p:cNvPicPr>
                  <a:picLocks noChangeAspect="1"/>
                </p:cNvPicPr>
                <p:nvPr userDrawn="1"/>
              </p:nvPicPr>
              <p:blipFill>
                <a:blip r:embed="rId2"/>
                <a:stretch>
                  <a:fillRect/>
                </a:stretch>
              </p:blipFill>
              <p:spPr>
                <a:xfrm>
                  <a:off x="-900000" y="2160000"/>
                  <a:ext cx="756000" cy="324000"/>
                </a:xfrm>
                <a:prstGeom prst="rect">
                  <a:avLst/>
                </a:prstGeom>
              </p:spPr>
            </p:pic>
            <p:pic>
              <p:nvPicPr>
                <p:cNvPr id="36" name="Listenebene verringern"/>
                <p:cNvPicPr>
                  <a:picLocks noChangeAspect="1"/>
                </p:cNvPicPr>
                <p:nvPr userDrawn="1"/>
              </p:nvPicPr>
              <p:blipFill>
                <a:blip r:embed="rId3"/>
                <a:stretch>
                  <a:fillRect/>
                </a:stretch>
              </p:blipFill>
              <p:spPr>
                <a:xfrm>
                  <a:off x="-900000" y="2628000"/>
                  <a:ext cx="756000" cy="322369"/>
                </a:xfrm>
                <a:prstGeom prst="rect">
                  <a:avLst/>
                </a:prstGeom>
              </p:spPr>
            </p:pic>
          </p:grpSp>
        </p:grpSp>
      </p:grpSp>
      <p:pic>
        <p:nvPicPr>
          <p:cNvPr id="3" name="Buerstung U_M"/>
          <p:cNvPicPr>
            <a:picLocks noChangeAspect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376"/>
          <a:stretch/>
        </p:blipFill>
        <p:spPr bwMode="white">
          <a:xfrm>
            <a:off x="0" y="0"/>
            <a:ext cx="12190451" cy="6487838"/>
          </a:xfrm>
          <a:prstGeom prst="rect">
            <a:avLst/>
          </a:prstGeom>
        </p:spPr>
      </p:pic>
      <p:sp>
        <p:nvSpPr>
          <p:cNvPr id="26" name="Daimler AG (Wortmarke)"/>
          <p:cNvSpPr>
            <a:spLocks noChangeArrowheads="1"/>
          </p:cNvSpPr>
          <p:nvPr userDrawn="1"/>
        </p:nvSpPr>
        <p:spPr bwMode="auto">
          <a:xfrm>
            <a:off x="629674" y="6564880"/>
            <a:ext cx="2086913" cy="215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noAutofit/>
          </a:bodyPr>
          <a:lstStyle>
            <a:defPPr>
              <a:defRPr lang="de-DE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rpoS" charset="0"/>
                <a:ea typeface="ＭＳ Ｐゴシック" charset="0"/>
                <a:cs typeface="ＭＳ Ｐゴシック" charset="0"/>
              </a:defRPr>
            </a:lvl1pPr>
            <a:lvl2pPr marL="609768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rpoS" charset="0"/>
                <a:ea typeface="ＭＳ Ｐゴシック" charset="0"/>
                <a:cs typeface="ＭＳ Ｐゴシック" charset="0"/>
              </a:defRPr>
            </a:lvl2pPr>
            <a:lvl3pPr marL="1219535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rpoS" charset="0"/>
                <a:ea typeface="ＭＳ Ｐゴシック" charset="0"/>
                <a:cs typeface="ＭＳ Ｐゴシック" charset="0"/>
              </a:defRPr>
            </a:lvl3pPr>
            <a:lvl4pPr marL="1829303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rpoS" charset="0"/>
                <a:ea typeface="ＭＳ Ｐゴシック" charset="0"/>
                <a:cs typeface="ＭＳ Ｐゴシック" charset="0"/>
              </a:defRPr>
            </a:lvl4pPr>
            <a:lvl5pPr marL="2439071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rpoS" charset="0"/>
                <a:ea typeface="ＭＳ Ｐゴシック" charset="0"/>
                <a:cs typeface="ＭＳ Ｐゴシック" charset="0"/>
              </a:defRPr>
            </a:lvl5pPr>
            <a:lvl6pPr marL="3048838" algn="l" defTabSz="609768" rtl="0" eaLnBrk="1" latinLnBrk="0" hangingPunct="1">
              <a:defRPr kern="1200">
                <a:solidFill>
                  <a:schemeClr val="tx1"/>
                </a:solidFill>
                <a:latin typeface="CorpoS" charset="0"/>
                <a:ea typeface="ＭＳ Ｐゴシック" charset="0"/>
                <a:cs typeface="ＭＳ Ｐゴシック" charset="0"/>
              </a:defRPr>
            </a:lvl6pPr>
            <a:lvl7pPr marL="3658606" algn="l" defTabSz="609768" rtl="0" eaLnBrk="1" latinLnBrk="0" hangingPunct="1">
              <a:defRPr kern="1200">
                <a:solidFill>
                  <a:schemeClr val="tx1"/>
                </a:solidFill>
                <a:latin typeface="CorpoS" charset="0"/>
                <a:ea typeface="ＭＳ Ｐゴシック" charset="0"/>
                <a:cs typeface="ＭＳ Ｐゴシック" charset="0"/>
              </a:defRPr>
            </a:lvl7pPr>
            <a:lvl8pPr marL="4268373" algn="l" defTabSz="609768" rtl="0" eaLnBrk="1" latinLnBrk="0" hangingPunct="1">
              <a:defRPr kern="1200">
                <a:solidFill>
                  <a:schemeClr val="tx1"/>
                </a:solidFill>
                <a:latin typeface="CorpoS" charset="0"/>
                <a:ea typeface="ＭＳ Ｐゴシック" charset="0"/>
                <a:cs typeface="ＭＳ Ｐゴシック" charset="0"/>
              </a:defRPr>
            </a:lvl8pPr>
            <a:lvl9pPr marL="4878141" algn="l" defTabSz="609768" rtl="0" eaLnBrk="1" latinLnBrk="0" hangingPunct="1">
              <a:defRPr kern="1200">
                <a:solidFill>
                  <a:schemeClr val="tx1"/>
                </a:solidFill>
                <a:latin typeface="CorpoS" charset="0"/>
                <a:ea typeface="ＭＳ Ｐゴシック" charset="0"/>
                <a:cs typeface="ＭＳ Ｐゴシック" charset="0"/>
              </a:defRPr>
            </a:lvl9pPr>
          </a:lstStyle>
          <a:p>
            <a:pPr defTabSz="1088284">
              <a:defRPr/>
            </a:pPr>
            <a:r>
              <a:rPr lang="de-DE" sz="1200" dirty="0" smtClean="0">
                <a:solidFill>
                  <a:prstClr val="black"/>
                </a:solidFill>
                <a:latin typeface="CorpoS"/>
                <a:cs typeface="Daimler CS"/>
              </a:rPr>
              <a:t>Daimler AG</a:t>
            </a:r>
            <a:endParaRPr lang="de-DE" sz="1200" dirty="0">
              <a:solidFill>
                <a:prstClr val="black"/>
              </a:solidFill>
              <a:latin typeface="CorpoS"/>
              <a:cs typeface="Daimler CS"/>
            </a:endParaRPr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0" hasCustomPrompt="1"/>
          </p:nvPr>
        </p:nvSpPr>
        <p:spPr bwMode="gray">
          <a:xfrm>
            <a:off x="1" y="3"/>
            <a:ext cx="4944075" cy="4530469"/>
          </a:xfrm>
          <a:custGeom>
            <a:avLst/>
            <a:gdLst>
              <a:gd name="connsiteX0" fmla="*/ 0 w 4946650"/>
              <a:gd name="connsiteY0" fmla="*/ 0 h 4531518"/>
              <a:gd name="connsiteX1" fmla="*/ 4946650 w 4946650"/>
              <a:gd name="connsiteY1" fmla="*/ 0 h 4531518"/>
              <a:gd name="connsiteX2" fmla="*/ 4946650 w 4946650"/>
              <a:gd name="connsiteY2" fmla="*/ 4531518 h 4531518"/>
              <a:gd name="connsiteX3" fmla="*/ 0 w 4946650"/>
              <a:gd name="connsiteY3" fmla="*/ 4531518 h 4531518"/>
              <a:gd name="connsiteX4" fmla="*/ 0 w 4946650"/>
              <a:gd name="connsiteY4" fmla="*/ 0 h 4531518"/>
              <a:gd name="connsiteX0" fmla="*/ 0 w 4946650"/>
              <a:gd name="connsiteY0" fmla="*/ 0 h 4531518"/>
              <a:gd name="connsiteX1" fmla="*/ 4946650 w 4946650"/>
              <a:gd name="connsiteY1" fmla="*/ 0 h 4531518"/>
              <a:gd name="connsiteX2" fmla="*/ 4945856 w 4946650"/>
              <a:gd name="connsiteY2" fmla="*/ 4093368 h 4531518"/>
              <a:gd name="connsiteX3" fmla="*/ 4946650 w 4946650"/>
              <a:gd name="connsiteY3" fmla="*/ 4531518 h 4531518"/>
              <a:gd name="connsiteX4" fmla="*/ 0 w 4946650"/>
              <a:gd name="connsiteY4" fmla="*/ 4531518 h 4531518"/>
              <a:gd name="connsiteX5" fmla="*/ 0 w 4946650"/>
              <a:gd name="connsiteY5" fmla="*/ 0 h 4531518"/>
              <a:gd name="connsiteX0" fmla="*/ 0 w 4946650"/>
              <a:gd name="connsiteY0" fmla="*/ 0 h 4891941"/>
              <a:gd name="connsiteX1" fmla="*/ 4946650 w 4946650"/>
              <a:gd name="connsiteY1" fmla="*/ 0 h 4891941"/>
              <a:gd name="connsiteX2" fmla="*/ 4945856 w 4946650"/>
              <a:gd name="connsiteY2" fmla="*/ 4093368 h 4891941"/>
              <a:gd name="connsiteX3" fmla="*/ 0 w 4946650"/>
              <a:gd name="connsiteY3" fmla="*/ 4531518 h 4891941"/>
              <a:gd name="connsiteX4" fmla="*/ 0 w 4946650"/>
              <a:gd name="connsiteY4" fmla="*/ 0 h 4891941"/>
              <a:gd name="connsiteX0" fmla="*/ 0 w 4946650"/>
              <a:gd name="connsiteY0" fmla="*/ 0 h 4531518"/>
              <a:gd name="connsiteX1" fmla="*/ 4946650 w 4946650"/>
              <a:gd name="connsiteY1" fmla="*/ 0 h 4531518"/>
              <a:gd name="connsiteX2" fmla="*/ 4945856 w 4946650"/>
              <a:gd name="connsiteY2" fmla="*/ 4093368 h 4531518"/>
              <a:gd name="connsiteX3" fmla="*/ 0 w 4946650"/>
              <a:gd name="connsiteY3" fmla="*/ 4531518 h 4531518"/>
              <a:gd name="connsiteX4" fmla="*/ 0 w 4946650"/>
              <a:gd name="connsiteY4" fmla="*/ 0 h 45315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946650" h="4531518">
                <a:moveTo>
                  <a:pt x="0" y="0"/>
                </a:moveTo>
                <a:lnTo>
                  <a:pt x="4946650" y="0"/>
                </a:lnTo>
                <a:cubicBezTo>
                  <a:pt x="4946385" y="1364456"/>
                  <a:pt x="4946121" y="2728912"/>
                  <a:pt x="4945856" y="4093368"/>
                </a:cubicBezTo>
                <a:lnTo>
                  <a:pt x="0" y="4531518"/>
                </a:lnTo>
                <a:lnTo>
                  <a:pt x="0" y="0"/>
                </a:lnTo>
                <a:close/>
              </a:path>
            </a:pathLst>
          </a:custGeom>
          <a:solidFill>
            <a:srgbClr val="CFCFCF"/>
          </a:solidFill>
        </p:spPr>
        <p:txBody>
          <a:bodyPr/>
          <a:lstStyle>
            <a:lvl1pPr marL="0" indent="0" algn="ctr">
              <a:lnSpc>
                <a:spcPct val="100000"/>
              </a:lnSpc>
              <a:buNone/>
              <a:defRPr/>
            </a:lvl1pPr>
          </a:lstStyle>
          <a:p>
            <a:r>
              <a:rPr lang="de-DE" noProof="0" dirty="0" smtClean="0"/>
              <a:t/>
            </a:r>
            <a:br>
              <a:rPr lang="de-DE" noProof="0" dirty="0" smtClean="0"/>
            </a:br>
            <a:r>
              <a:rPr lang="de-DE" noProof="0" dirty="0" smtClean="0"/>
              <a:t/>
            </a:r>
            <a:br>
              <a:rPr lang="de-DE" noProof="0" dirty="0" smtClean="0"/>
            </a:br>
            <a:r>
              <a:rPr lang="de-DE" noProof="0" dirty="0" smtClean="0"/>
              <a:t/>
            </a:r>
            <a:br>
              <a:rPr lang="de-DE" noProof="0" dirty="0" smtClean="0"/>
            </a:br>
            <a:r>
              <a:rPr lang="de-DE" noProof="0" dirty="0" smtClean="0"/>
              <a:t/>
            </a:r>
            <a:br>
              <a:rPr lang="de-DE" noProof="0" dirty="0" smtClean="0"/>
            </a:br>
            <a:r>
              <a:rPr lang="de-DE" noProof="0" dirty="0" smtClean="0"/>
              <a:t/>
            </a:r>
            <a:br>
              <a:rPr lang="de-DE" noProof="0" dirty="0" smtClean="0"/>
            </a:br>
            <a:r>
              <a:rPr lang="de-DE" noProof="0" dirty="0" smtClean="0"/>
              <a:t/>
            </a:r>
            <a:br>
              <a:rPr lang="de-DE" noProof="0" dirty="0" smtClean="0"/>
            </a:br>
            <a:r>
              <a:rPr lang="de-DE" noProof="0" dirty="0" smtClean="0"/>
              <a:t/>
            </a:r>
            <a:br>
              <a:rPr lang="de-DE" noProof="0" dirty="0" smtClean="0"/>
            </a:br>
            <a:r>
              <a:rPr lang="de-DE" noProof="0" dirty="0" smtClean="0"/>
              <a:t>Bild einfügen</a:t>
            </a:r>
            <a:endParaRPr lang="de-DE" noProof="0" dirty="0"/>
          </a:p>
        </p:txBody>
      </p:sp>
      <p:sp>
        <p:nvSpPr>
          <p:cNvPr id="14" name="Picture Placeholder 3"/>
          <p:cNvSpPr>
            <a:spLocks noGrp="1"/>
          </p:cNvSpPr>
          <p:nvPr>
            <p:ph type="pic" sz="quarter" idx="13" hasCustomPrompt="1"/>
          </p:nvPr>
        </p:nvSpPr>
        <p:spPr bwMode="gray">
          <a:xfrm>
            <a:off x="5017064" y="0"/>
            <a:ext cx="7175731" cy="4085054"/>
          </a:xfrm>
          <a:custGeom>
            <a:avLst/>
            <a:gdLst>
              <a:gd name="connsiteX0" fmla="*/ 0 w 7178674"/>
              <a:gd name="connsiteY0" fmla="*/ 0 h 4086000"/>
              <a:gd name="connsiteX1" fmla="*/ 7178674 w 7178674"/>
              <a:gd name="connsiteY1" fmla="*/ 0 h 4086000"/>
              <a:gd name="connsiteX2" fmla="*/ 7178674 w 7178674"/>
              <a:gd name="connsiteY2" fmla="*/ 4086000 h 4086000"/>
              <a:gd name="connsiteX3" fmla="*/ 0 w 7178674"/>
              <a:gd name="connsiteY3" fmla="*/ 4086000 h 4086000"/>
              <a:gd name="connsiteX4" fmla="*/ 0 w 7178674"/>
              <a:gd name="connsiteY4" fmla="*/ 0 h 4086000"/>
              <a:gd name="connsiteX0" fmla="*/ 0 w 7179468"/>
              <a:gd name="connsiteY0" fmla="*/ 0 h 4086000"/>
              <a:gd name="connsiteX1" fmla="*/ 7178674 w 7179468"/>
              <a:gd name="connsiteY1" fmla="*/ 0 h 4086000"/>
              <a:gd name="connsiteX2" fmla="*/ 7179468 w 7179468"/>
              <a:gd name="connsiteY2" fmla="*/ 3455194 h 4086000"/>
              <a:gd name="connsiteX3" fmla="*/ 7178674 w 7179468"/>
              <a:gd name="connsiteY3" fmla="*/ 4086000 h 4086000"/>
              <a:gd name="connsiteX4" fmla="*/ 0 w 7179468"/>
              <a:gd name="connsiteY4" fmla="*/ 4086000 h 4086000"/>
              <a:gd name="connsiteX5" fmla="*/ 0 w 7179468"/>
              <a:gd name="connsiteY5" fmla="*/ 0 h 4086000"/>
              <a:gd name="connsiteX0" fmla="*/ 0 w 7179468"/>
              <a:gd name="connsiteY0" fmla="*/ 0 h 4332411"/>
              <a:gd name="connsiteX1" fmla="*/ 7178674 w 7179468"/>
              <a:gd name="connsiteY1" fmla="*/ 0 h 4332411"/>
              <a:gd name="connsiteX2" fmla="*/ 7179468 w 7179468"/>
              <a:gd name="connsiteY2" fmla="*/ 3455194 h 4332411"/>
              <a:gd name="connsiteX3" fmla="*/ 0 w 7179468"/>
              <a:gd name="connsiteY3" fmla="*/ 4086000 h 4332411"/>
              <a:gd name="connsiteX4" fmla="*/ 0 w 7179468"/>
              <a:gd name="connsiteY4" fmla="*/ 0 h 4332411"/>
              <a:gd name="connsiteX0" fmla="*/ 0 w 7179468"/>
              <a:gd name="connsiteY0" fmla="*/ 0 h 4086000"/>
              <a:gd name="connsiteX1" fmla="*/ 7178674 w 7179468"/>
              <a:gd name="connsiteY1" fmla="*/ 0 h 4086000"/>
              <a:gd name="connsiteX2" fmla="*/ 7179468 w 7179468"/>
              <a:gd name="connsiteY2" fmla="*/ 3455194 h 4086000"/>
              <a:gd name="connsiteX3" fmla="*/ 0 w 7179468"/>
              <a:gd name="connsiteY3" fmla="*/ 4086000 h 4086000"/>
              <a:gd name="connsiteX4" fmla="*/ 0 w 7179468"/>
              <a:gd name="connsiteY4" fmla="*/ 0 h 408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179468" h="4086000">
                <a:moveTo>
                  <a:pt x="0" y="0"/>
                </a:moveTo>
                <a:lnTo>
                  <a:pt x="7178674" y="0"/>
                </a:lnTo>
                <a:cubicBezTo>
                  <a:pt x="7178939" y="1151731"/>
                  <a:pt x="7179203" y="2303463"/>
                  <a:pt x="7179468" y="3455194"/>
                </a:cubicBezTo>
                <a:lnTo>
                  <a:pt x="0" y="4086000"/>
                </a:lnTo>
                <a:lnTo>
                  <a:pt x="0" y="0"/>
                </a:lnTo>
                <a:close/>
              </a:path>
            </a:pathLst>
          </a:custGeom>
          <a:solidFill>
            <a:srgbClr val="CFCFCF"/>
          </a:solidFill>
        </p:spPr>
        <p:txBody>
          <a:bodyPr/>
          <a:lstStyle>
            <a:lvl1pPr marL="0" indent="0" algn="ctr">
              <a:lnSpc>
                <a:spcPct val="100000"/>
              </a:lnSpc>
              <a:buNone/>
              <a:defRPr/>
            </a:lvl1pPr>
          </a:lstStyle>
          <a:p>
            <a:r>
              <a:rPr lang="de-DE" noProof="0" dirty="0" smtClean="0"/>
              <a:t/>
            </a:r>
            <a:br>
              <a:rPr lang="de-DE" noProof="0" dirty="0" smtClean="0"/>
            </a:br>
            <a:r>
              <a:rPr lang="de-DE" noProof="0" dirty="0" smtClean="0"/>
              <a:t/>
            </a:r>
            <a:br>
              <a:rPr lang="de-DE" noProof="0" dirty="0" smtClean="0"/>
            </a:br>
            <a:r>
              <a:rPr lang="de-DE" noProof="0" dirty="0" smtClean="0"/>
              <a:t/>
            </a:r>
            <a:br>
              <a:rPr lang="de-DE" noProof="0" dirty="0" smtClean="0"/>
            </a:br>
            <a:r>
              <a:rPr lang="de-DE" noProof="0" dirty="0" smtClean="0"/>
              <a:t/>
            </a:r>
            <a:br>
              <a:rPr lang="de-DE" noProof="0" dirty="0" smtClean="0"/>
            </a:br>
            <a:r>
              <a:rPr lang="de-DE" noProof="0" dirty="0" smtClean="0"/>
              <a:t/>
            </a:r>
            <a:br>
              <a:rPr lang="de-DE" noProof="0" dirty="0" smtClean="0"/>
            </a:br>
            <a:r>
              <a:rPr lang="de-DE" noProof="0" dirty="0" smtClean="0"/>
              <a:t/>
            </a:r>
            <a:br>
              <a:rPr lang="de-DE" noProof="0" dirty="0" smtClean="0"/>
            </a:br>
            <a:r>
              <a:rPr lang="de-DE" noProof="0" dirty="0" smtClean="0"/>
              <a:t/>
            </a:r>
            <a:br>
              <a:rPr lang="de-DE" noProof="0" dirty="0" smtClean="0"/>
            </a:br>
            <a:r>
              <a:rPr lang="de-DE" noProof="0" dirty="0" smtClean="0"/>
              <a:t>Bild einfügen</a:t>
            </a:r>
            <a:endParaRPr lang="de-DE" noProof="0" dirty="0"/>
          </a:p>
        </p:txBody>
      </p:sp>
      <p:sp>
        <p:nvSpPr>
          <p:cNvPr id="16" name="Text Placeholder 4"/>
          <p:cNvSpPr>
            <a:spLocks noGrp="1"/>
          </p:cNvSpPr>
          <p:nvPr>
            <p:ph type="body" sz="quarter" idx="15" hasCustomPrompt="1"/>
          </p:nvPr>
        </p:nvSpPr>
        <p:spPr>
          <a:xfrm>
            <a:off x="630118" y="4745528"/>
            <a:ext cx="10930388" cy="1634746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  <a:lvl6pPr>
              <a:defRPr>
                <a:solidFill>
                  <a:schemeClr val="bg1"/>
                </a:solidFill>
              </a:defRPr>
            </a:lvl6pPr>
            <a:lvl7pPr>
              <a:defRPr>
                <a:solidFill>
                  <a:schemeClr val="bg1"/>
                </a:solidFill>
              </a:defRPr>
            </a:lvl7pPr>
            <a:lvl8pPr>
              <a:defRPr>
                <a:solidFill>
                  <a:schemeClr val="bg1"/>
                </a:solidFill>
              </a:defRPr>
            </a:lvl8pPr>
            <a:lvl9pPr>
              <a:defRPr>
                <a:solidFill>
                  <a:schemeClr val="bg1"/>
                </a:solidFill>
              </a:defRPr>
            </a:lvl9pPr>
          </a:lstStyle>
          <a:p>
            <a:pPr lvl="0"/>
            <a:r>
              <a:rPr lang="de-DE" dirty="0" smtClean="0"/>
              <a:t>Text oder Inhalt einfügen in </a:t>
            </a:r>
            <a:r>
              <a:rPr lang="de-DE" noProof="0" dirty="0" smtClean="0"/>
              <a:t>CorpoS (Body) 24 pt. (Hervorhebungen in fett) </a:t>
            </a:r>
            <a:r>
              <a:rPr lang="de-DE" dirty="0" smtClean="0"/>
              <a:t>// für Zusammenfassung oder kurzes Highlight: Start // Absatz // Listenebene erhöhen</a:t>
            </a:r>
          </a:p>
          <a:p>
            <a:pPr lvl="1"/>
            <a:r>
              <a:rPr lang="de-DE" dirty="0" smtClean="0"/>
              <a:t>Zweite Ebene</a:t>
            </a:r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de-DE" dirty="0" smtClean="0">
              <a:solidFill>
                <a:prstClr val="black"/>
              </a:solidFill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r>
              <a:rPr lang="de-DE" dirty="0" smtClean="0">
                <a:solidFill>
                  <a:prstClr val="black"/>
                </a:solidFill>
              </a:rPr>
              <a:t>Seite </a:t>
            </a:r>
            <a:fld id="{52531704-8F80-415D-BD2B-6B9991AE822F}" type="slidenum">
              <a:rPr lang="de-DE" smtClean="0">
                <a:solidFill>
                  <a:prstClr val="black"/>
                </a:solidFill>
              </a:rPr>
              <a:pPr/>
              <a:t>‹Nr.›</a:t>
            </a:fld>
            <a:endParaRPr lang="de-DE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061616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pos="3116" userDrawn="1">
          <p15:clr>
            <a:srgbClr val="FBAE40"/>
          </p15:clr>
        </p15:guide>
        <p15:guide id="2" pos="3162" userDrawn="1">
          <p15:clr>
            <a:srgbClr val="FBAE40"/>
          </p15:clr>
        </p15:guide>
        <p15:guide id="3" orient="horz" pos="2990" userDrawn="1">
          <p15:clr>
            <a:srgbClr val="FBAE40"/>
          </p15:clr>
        </p15:guide>
        <p15:guide id="4" orient="horz" pos="4020" userDrawn="1">
          <p15:clr>
            <a:srgbClr val="FBAE40"/>
          </p15:clr>
        </p15:guide>
      </p15:sldGuideLst>
    </p:ext>
  </p:extLst>
</p:sldLayout>
</file>

<file path=ppt/slideLayouts/slideLayout17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. Bürstung/ Bild 3-spaltig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" name="Regieanweisungen"/>
          <p:cNvGrpSpPr/>
          <p:nvPr userDrawn="1"/>
        </p:nvGrpSpPr>
        <p:grpSpPr>
          <a:xfrm>
            <a:off x="-2086912" y="-467892"/>
            <a:ext cx="13647691" cy="7792196"/>
            <a:chOff x="-2088000" y="-468000"/>
            <a:chExt cx="13654799" cy="7794000"/>
          </a:xfrm>
        </p:grpSpPr>
        <p:sp>
          <p:nvSpPr>
            <p:cNvPr id="27" name="Hilfslinien"/>
            <p:cNvSpPr txBox="1"/>
            <p:nvPr userDrawn="1"/>
          </p:nvSpPr>
          <p:spPr>
            <a:xfrm rot="10800000" flipH="1" flipV="1">
              <a:off x="630445" y="-468000"/>
              <a:ext cx="10936354" cy="360000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square" lIns="0" tIns="0" rIns="0" bIns="0" rtlCol="0" anchor="b" anchorCtr="0">
              <a:noAutofit/>
            </a:bodyPr>
            <a:lstStyle>
              <a:defPPr>
                <a:defRPr lang="de-DE"/>
              </a:defPPr>
              <a:lvl1pPr marL="0" algn="l" defTabSz="91427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35" algn="l" defTabSz="91427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71" algn="l" defTabSz="91427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06" algn="l" defTabSz="91427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42" algn="l" defTabSz="91427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678" algn="l" defTabSz="91427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14" algn="l" defTabSz="91427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199949" algn="l" defTabSz="91427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085" algn="l" defTabSz="91427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1042262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de-DE" sz="1100" dirty="0" smtClean="0">
                  <a:solidFill>
                    <a:srgbClr val="444444"/>
                  </a:solidFill>
                </a:rPr>
                <a:t>Hilfslinien anzeigen über Menu: Ansicht // Anzeigen // Haken bei Führungslinien setzen</a:t>
              </a:r>
            </a:p>
          </p:txBody>
        </p:sp>
        <p:sp>
          <p:nvSpPr>
            <p:cNvPr id="28" name="Fußzeile"/>
            <p:cNvSpPr txBox="1"/>
            <p:nvPr userDrawn="1"/>
          </p:nvSpPr>
          <p:spPr>
            <a:xfrm rot="10800000" flipH="1" flipV="1">
              <a:off x="2879999" y="6966000"/>
              <a:ext cx="8125200" cy="360000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square" lIns="0" tIns="0" rIns="0" bIns="0" rtlCol="0" anchor="t" anchorCtr="0">
              <a:noAutofit/>
            </a:bodyPr>
            <a:lstStyle>
              <a:defPPr>
                <a:defRPr lang="de-DE"/>
              </a:defPPr>
              <a:lvl1pPr marL="0" algn="l" defTabSz="91427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35" algn="l" defTabSz="91427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71" algn="l" defTabSz="91427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06" algn="l" defTabSz="91427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42" algn="l" defTabSz="91427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678" algn="l" defTabSz="91427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14" algn="l" defTabSz="91427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199949" algn="l" defTabSz="91427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085" algn="l" defTabSz="91427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 defTabSz="1042262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de-DE" sz="1100" dirty="0" smtClean="0">
                  <a:solidFill>
                    <a:srgbClr val="444444"/>
                  </a:solidFill>
                </a:rPr>
                <a:t>Fußzeile pro Folie oder für alle/mehrere anpassen über Menü: Einfügen // Text // Kopf- und Fußzeile</a:t>
              </a:r>
            </a:p>
          </p:txBody>
        </p:sp>
        <p:grpSp>
          <p:nvGrpSpPr>
            <p:cNvPr id="29" name="Hinweise links"/>
            <p:cNvGrpSpPr/>
            <p:nvPr userDrawn="1"/>
          </p:nvGrpSpPr>
          <p:grpSpPr>
            <a:xfrm>
              <a:off x="-2088000" y="0"/>
              <a:ext cx="1980000" cy="3528000"/>
              <a:chOff x="-2088000" y="0"/>
              <a:chExt cx="1980000" cy="3528000"/>
            </a:xfrm>
          </p:grpSpPr>
          <p:sp>
            <p:nvSpPr>
              <p:cNvPr id="30" name="Folie Wechsel/Zurücksetzen/Textebenen"/>
              <p:cNvSpPr txBox="1"/>
              <p:nvPr userDrawn="1"/>
            </p:nvSpPr>
            <p:spPr>
              <a:xfrm rot="10800000" flipH="1" flipV="1">
                <a:off x="-2088000" y="0"/>
                <a:ext cx="1980000" cy="3528000"/>
              </a:xfrm>
              <a:prstGeom prst="rect">
                <a:avLst/>
              </a:prstGeom>
              <a:noFill/>
              <a:ln w="12700">
                <a:noFill/>
              </a:ln>
            </p:spPr>
            <p:txBody>
              <a:bodyPr vert="horz" wrap="square" lIns="0" tIns="0" rIns="0" bIns="0" rtlCol="0" anchor="t" anchorCtr="0">
                <a:noAutofit/>
              </a:bodyPr>
              <a:lstStyle>
                <a:defPPr>
                  <a:defRPr lang="de-DE"/>
                </a:defPPr>
                <a:lvl1pPr marL="0" algn="l" defTabSz="914271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135" algn="l" defTabSz="914271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271" algn="l" defTabSz="914271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406" algn="l" defTabSz="914271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542" algn="l" defTabSz="914271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5678" algn="l" defTabSz="914271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2814" algn="l" defTabSz="914271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199949" algn="l" defTabSz="914271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085" algn="l" defTabSz="914271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r" fontAlgn="auto">
                  <a:spcBef>
                    <a:spcPts val="0"/>
                  </a:spcBef>
                  <a:spcAft>
                    <a:spcPts val="0"/>
                  </a:spcAft>
                </a:pPr>
                <a:r>
                  <a:rPr lang="de-DE" sz="1100" dirty="0" smtClean="0">
                    <a:solidFill>
                      <a:srgbClr val="444444"/>
                    </a:solidFill>
                  </a:rPr>
                  <a:t>Folie in Ursprungsform </a:t>
                </a:r>
              </a:p>
              <a:p>
                <a:pPr algn="r" fontAlgn="auto">
                  <a:spcBef>
                    <a:spcPts val="0"/>
                  </a:spcBef>
                  <a:spcAft>
                    <a:spcPts val="0"/>
                  </a:spcAft>
                </a:pPr>
                <a:r>
                  <a:rPr lang="de-DE" sz="1100" dirty="0" smtClean="0">
                    <a:solidFill>
                      <a:srgbClr val="444444"/>
                    </a:solidFill>
                  </a:rPr>
                  <a:t>bringen über Menu:</a:t>
                </a:r>
              </a:p>
              <a:p>
                <a:pPr algn="r" fontAlgn="auto">
                  <a:spcBef>
                    <a:spcPts val="0"/>
                  </a:spcBef>
                  <a:spcAft>
                    <a:spcPts val="0"/>
                  </a:spcAft>
                </a:pPr>
                <a:r>
                  <a:rPr lang="de-DE" sz="1100" dirty="0" smtClean="0">
                    <a:solidFill>
                      <a:srgbClr val="444444"/>
                    </a:solidFill>
                  </a:rPr>
                  <a:t>Start // Folien // Zurücksetzen</a:t>
                </a:r>
              </a:p>
              <a:p>
                <a:pPr algn="r" fontAlgn="auto">
                  <a:spcBef>
                    <a:spcPts val="0"/>
                  </a:spcBef>
                  <a:spcAft>
                    <a:spcPts val="0"/>
                  </a:spcAft>
                </a:pPr>
                <a:endParaRPr lang="de-DE" sz="1100" dirty="0" smtClean="0">
                  <a:solidFill>
                    <a:srgbClr val="444444"/>
                  </a:solidFill>
                </a:endParaRPr>
              </a:p>
              <a:p>
                <a:pPr algn="r" fontAlgn="auto">
                  <a:spcBef>
                    <a:spcPts val="0"/>
                  </a:spcBef>
                  <a:spcAft>
                    <a:spcPts val="0"/>
                  </a:spcAft>
                </a:pPr>
                <a:r>
                  <a:rPr lang="de-DE" sz="1100" dirty="0" smtClean="0">
                    <a:solidFill>
                      <a:srgbClr val="444444"/>
                    </a:solidFill>
                  </a:rPr>
                  <a:t>Wechsel des Folienlayouts </a:t>
                </a:r>
                <a:br>
                  <a:rPr lang="de-DE" sz="1100" dirty="0" smtClean="0">
                    <a:solidFill>
                      <a:srgbClr val="444444"/>
                    </a:solidFill>
                  </a:rPr>
                </a:br>
                <a:r>
                  <a:rPr lang="de-DE" sz="1100" dirty="0" smtClean="0">
                    <a:solidFill>
                      <a:srgbClr val="444444"/>
                    </a:solidFill>
                  </a:rPr>
                  <a:t>im Menü über:</a:t>
                </a:r>
              </a:p>
              <a:p>
                <a:pPr algn="r" defTabSz="913704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de-DE" sz="1100" dirty="0" smtClean="0">
                    <a:solidFill>
                      <a:srgbClr val="444444"/>
                    </a:solidFill>
                  </a:rPr>
                  <a:t>Start // Folien // Layout</a:t>
                </a:r>
              </a:p>
              <a:p>
                <a:pPr algn="r" defTabSz="913704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e-DE" sz="1100" dirty="0" smtClean="0">
                  <a:solidFill>
                    <a:srgbClr val="444444"/>
                  </a:solidFill>
                </a:endParaRPr>
              </a:p>
              <a:p>
                <a:pPr algn="r" defTabSz="913704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de-DE" sz="1100" dirty="0" smtClean="0">
                    <a:solidFill>
                      <a:srgbClr val="444444"/>
                    </a:solidFill>
                  </a:rPr>
                  <a:t>Wechsel der Textebene</a:t>
                </a:r>
              </a:p>
              <a:p>
                <a:pPr algn="r" defTabSz="913704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de-DE" sz="1100" dirty="0" smtClean="0">
                    <a:solidFill>
                      <a:srgbClr val="444444"/>
                    </a:solidFill>
                  </a:rPr>
                  <a:t>im Menü über: </a:t>
                </a:r>
                <a:br>
                  <a:rPr lang="de-DE" sz="1100" dirty="0" smtClean="0">
                    <a:solidFill>
                      <a:srgbClr val="444444"/>
                    </a:solidFill>
                  </a:rPr>
                </a:br>
                <a:r>
                  <a:rPr lang="de-DE" sz="1100" dirty="0" smtClean="0">
                    <a:solidFill>
                      <a:srgbClr val="444444"/>
                    </a:solidFill>
                  </a:rPr>
                  <a:t>Start // Absatz // Listenebene erhöhen/verringern</a:t>
                </a:r>
              </a:p>
            </p:txBody>
          </p:sp>
          <p:grpSp>
            <p:nvGrpSpPr>
              <p:cNvPr id="31" name="Listenebenen"/>
              <p:cNvGrpSpPr/>
              <p:nvPr userDrawn="1"/>
            </p:nvGrpSpPr>
            <p:grpSpPr>
              <a:xfrm>
                <a:off x="-1692000" y="2232000"/>
                <a:ext cx="1548000" cy="792000"/>
                <a:chOff x="-1692000" y="2160000"/>
                <a:chExt cx="1548000" cy="792000"/>
              </a:xfrm>
            </p:grpSpPr>
            <p:sp>
              <p:nvSpPr>
                <p:cNvPr id="32" name="Text // Listenebene erhöhen"/>
                <p:cNvSpPr txBox="1"/>
                <p:nvPr userDrawn="1"/>
              </p:nvSpPr>
              <p:spPr>
                <a:xfrm>
                  <a:off x="-1692000" y="2160000"/>
                  <a:ext cx="720000" cy="324000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noAutofit/>
                </a:bodyPr>
                <a:lstStyle>
                  <a:defPPr>
                    <a:defRPr lang="de-DE"/>
                  </a:defPPr>
                  <a:lvl1pPr marL="0" algn="l" defTabSz="914271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135" algn="l" defTabSz="914271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271" algn="l" defTabSz="914271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406" algn="l" defTabSz="914271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542" algn="l" defTabSz="914271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5678" algn="l" defTabSz="914271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2814" algn="l" defTabSz="914271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199949" algn="l" defTabSz="914271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085" algn="l" defTabSz="914271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r" defTabSz="913704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de-DE" sz="1000" dirty="0" smtClean="0">
                      <a:solidFill>
                        <a:srgbClr val="444444"/>
                      </a:solidFill>
                    </a:rPr>
                    <a:t>Listenebene erhöhen</a:t>
                  </a:r>
                </a:p>
              </p:txBody>
            </p:sp>
            <p:sp>
              <p:nvSpPr>
                <p:cNvPr id="33" name="Text // Listenebene verringern"/>
                <p:cNvSpPr txBox="1"/>
                <p:nvPr userDrawn="1"/>
              </p:nvSpPr>
              <p:spPr>
                <a:xfrm>
                  <a:off x="-1692000" y="2628000"/>
                  <a:ext cx="720000" cy="324000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noAutofit/>
                </a:bodyPr>
                <a:lstStyle>
                  <a:defPPr>
                    <a:defRPr lang="de-DE"/>
                  </a:defPPr>
                  <a:lvl1pPr marL="0" algn="l" defTabSz="914271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135" algn="l" defTabSz="914271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271" algn="l" defTabSz="914271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406" algn="l" defTabSz="914271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542" algn="l" defTabSz="914271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5678" algn="l" defTabSz="914271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2814" algn="l" defTabSz="914271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199949" algn="l" defTabSz="914271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085" algn="l" defTabSz="914271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r" defTabSz="913704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de-DE" sz="1000" dirty="0" smtClean="0">
                      <a:solidFill>
                        <a:srgbClr val="444444"/>
                      </a:solidFill>
                    </a:rPr>
                    <a:t>Listenebene verringern</a:t>
                  </a:r>
                </a:p>
              </p:txBody>
            </p:sp>
            <p:pic>
              <p:nvPicPr>
                <p:cNvPr id="34" name="Listenebene erhöhen"/>
                <p:cNvPicPr>
                  <a:picLocks noChangeAspect="1"/>
                </p:cNvPicPr>
                <p:nvPr userDrawn="1"/>
              </p:nvPicPr>
              <p:blipFill>
                <a:blip r:embed="rId2"/>
                <a:stretch>
                  <a:fillRect/>
                </a:stretch>
              </p:blipFill>
              <p:spPr>
                <a:xfrm>
                  <a:off x="-900000" y="2160000"/>
                  <a:ext cx="756000" cy="324000"/>
                </a:xfrm>
                <a:prstGeom prst="rect">
                  <a:avLst/>
                </a:prstGeom>
              </p:spPr>
            </p:pic>
            <p:pic>
              <p:nvPicPr>
                <p:cNvPr id="35" name="Listenebene verringern"/>
                <p:cNvPicPr>
                  <a:picLocks noChangeAspect="1"/>
                </p:cNvPicPr>
                <p:nvPr userDrawn="1"/>
              </p:nvPicPr>
              <p:blipFill>
                <a:blip r:embed="rId3"/>
                <a:stretch>
                  <a:fillRect/>
                </a:stretch>
              </p:blipFill>
              <p:spPr>
                <a:xfrm>
                  <a:off x="-900000" y="2628000"/>
                  <a:ext cx="756000" cy="322369"/>
                </a:xfrm>
                <a:prstGeom prst="rect">
                  <a:avLst/>
                </a:prstGeom>
              </p:spPr>
            </p:pic>
          </p:grpSp>
        </p:grpSp>
      </p:grpSp>
      <p:pic>
        <p:nvPicPr>
          <p:cNvPr id="2" name="Buerstung U_L"/>
          <p:cNvPicPr>
            <a:picLocks noChangeAspect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376"/>
          <a:stretch/>
        </p:blipFill>
        <p:spPr bwMode="white">
          <a:xfrm>
            <a:off x="0" y="0"/>
            <a:ext cx="12190451" cy="6487838"/>
          </a:xfrm>
          <a:prstGeom prst="rect">
            <a:avLst/>
          </a:prstGeom>
        </p:spPr>
      </p:pic>
      <p:sp>
        <p:nvSpPr>
          <p:cNvPr id="25" name="Daimler AG (Wortmarke)"/>
          <p:cNvSpPr>
            <a:spLocks noChangeArrowheads="1"/>
          </p:cNvSpPr>
          <p:nvPr userDrawn="1"/>
        </p:nvSpPr>
        <p:spPr bwMode="auto">
          <a:xfrm>
            <a:off x="629674" y="6564880"/>
            <a:ext cx="2086913" cy="215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noAutofit/>
          </a:bodyPr>
          <a:lstStyle>
            <a:defPPr>
              <a:defRPr lang="de-DE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rpoS" charset="0"/>
                <a:ea typeface="ＭＳ Ｐゴシック" charset="0"/>
                <a:cs typeface="ＭＳ Ｐゴシック" charset="0"/>
              </a:defRPr>
            </a:lvl1pPr>
            <a:lvl2pPr marL="609768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rpoS" charset="0"/>
                <a:ea typeface="ＭＳ Ｐゴシック" charset="0"/>
                <a:cs typeface="ＭＳ Ｐゴシック" charset="0"/>
              </a:defRPr>
            </a:lvl2pPr>
            <a:lvl3pPr marL="1219535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rpoS" charset="0"/>
                <a:ea typeface="ＭＳ Ｐゴシック" charset="0"/>
                <a:cs typeface="ＭＳ Ｐゴシック" charset="0"/>
              </a:defRPr>
            </a:lvl3pPr>
            <a:lvl4pPr marL="1829303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rpoS" charset="0"/>
                <a:ea typeface="ＭＳ Ｐゴシック" charset="0"/>
                <a:cs typeface="ＭＳ Ｐゴシック" charset="0"/>
              </a:defRPr>
            </a:lvl4pPr>
            <a:lvl5pPr marL="2439071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rpoS" charset="0"/>
                <a:ea typeface="ＭＳ Ｐゴシック" charset="0"/>
                <a:cs typeface="ＭＳ Ｐゴシック" charset="0"/>
              </a:defRPr>
            </a:lvl5pPr>
            <a:lvl6pPr marL="3048838" algn="l" defTabSz="609768" rtl="0" eaLnBrk="1" latinLnBrk="0" hangingPunct="1">
              <a:defRPr kern="1200">
                <a:solidFill>
                  <a:schemeClr val="tx1"/>
                </a:solidFill>
                <a:latin typeface="CorpoS" charset="0"/>
                <a:ea typeface="ＭＳ Ｐゴシック" charset="0"/>
                <a:cs typeface="ＭＳ Ｐゴシック" charset="0"/>
              </a:defRPr>
            </a:lvl6pPr>
            <a:lvl7pPr marL="3658606" algn="l" defTabSz="609768" rtl="0" eaLnBrk="1" latinLnBrk="0" hangingPunct="1">
              <a:defRPr kern="1200">
                <a:solidFill>
                  <a:schemeClr val="tx1"/>
                </a:solidFill>
                <a:latin typeface="CorpoS" charset="0"/>
                <a:ea typeface="ＭＳ Ｐゴシック" charset="0"/>
                <a:cs typeface="ＭＳ Ｐゴシック" charset="0"/>
              </a:defRPr>
            </a:lvl7pPr>
            <a:lvl8pPr marL="4268373" algn="l" defTabSz="609768" rtl="0" eaLnBrk="1" latinLnBrk="0" hangingPunct="1">
              <a:defRPr kern="1200">
                <a:solidFill>
                  <a:schemeClr val="tx1"/>
                </a:solidFill>
                <a:latin typeface="CorpoS" charset="0"/>
                <a:ea typeface="ＭＳ Ｐゴシック" charset="0"/>
                <a:cs typeface="ＭＳ Ｐゴシック" charset="0"/>
              </a:defRPr>
            </a:lvl8pPr>
            <a:lvl9pPr marL="4878141" algn="l" defTabSz="609768" rtl="0" eaLnBrk="1" latinLnBrk="0" hangingPunct="1">
              <a:defRPr kern="1200">
                <a:solidFill>
                  <a:schemeClr val="tx1"/>
                </a:solidFill>
                <a:latin typeface="CorpoS" charset="0"/>
                <a:ea typeface="ＭＳ Ｐゴシック" charset="0"/>
                <a:cs typeface="ＭＳ Ｐゴシック" charset="0"/>
              </a:defRPr>
            </a:lvl9pPr>
          </a:lstStyle>
          <a:p>
            <a:pPr defTabSz="1088284">
              <a:defRPr/>
            </a:pPr>
            <a:r>
              <a:rPr lang="de-DE" sz="1200" dirty="0" smtClean="0">
                <a:solidFill>
                  <a:prstClr val="black"/>
                </a:solidFill>
                <a:latin typeface="CorpoS"/>
                <a:cs typeface="Daimler CS"/>
              </a:rPr>
              <a:t>Daimler AG</a:t>
            </a:r>
            <a:endParaRPr lang="de-DE" sz="1200" dirty="0">
              <a:solidFill>
                <a:prstClr val="black"/>
              </a:solidFill>
              <a:latin typeface="CorpoS"/>
              <a:cs typeface="Daimler CS"/>
            </a:endParaRPr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0" hasCustomPrompt="1"/>
          </p:nvPr>
        </p:nvSpPr>
        <p:spPr bwMode="gray">
          <a:xfrm>
            <a:off x="3" y="-1"/>
            <a:ext cx="4598180" cy="3373450"/>
          </a:xfrm>
          <a:custGeom>
            <a:avLst/>
            <a:gdLst>
              <a:gd name="connsiteX0" fmla="*/ 0 w 4600575"/>
              <a:gd name="connsiteY0" fmla="*/ 0 h 3374231"/>
              <a:gd name="connsiteX1" fmla="*/ 4600575 w 4600575"/>
              <a:gd name="connsiteY1" fmla="*/ 0 h 3374231"/>
              <a:gd name="connsiteX2" fmla="*/ 4600575 w 4600575"/>
              <a:gd name="connsiteY2" fmla="*/ 3374231 h 3374231"/>
              <a:gd name="connsiteX3" fmla="*/ 0 w 4600575"/>
              <a:gd name="connsiteY3" fmla="*/ 3374231 h 3374231"/>
              <a:gd name="connsiteX4" fmla="*/ 0 w 4600575"/>
              <a:gd name="connsiteY4" fmla="*/ 0 h 3374231"/>
              <a:gd name="connsiteX0" fmla="*/ 0 w 4600575"/>
              <a:gd name="connsiteY0" fmla="*/ 0 h 3374231"/>
              <a:gd name="connsiteX1" fmla="*/ 4600575 w 4600575"/>
              <a:gd name="connsiteY1" fmla="*/ 0 h 3374231"/>
              <a:gd name="connsiteX2" fmla="*/ 4598194 w 4600575"/>
              <a:gd name="connsiteY2" fmla="*/ 2967039 h 3374231"/>
              <a:gd name="connsiteX3" fmla="*/ 4600575 w 4600575"/>
              <a:gd name="connsiteY3" fmla="*/ 3374231 h 3374231"/>
              <a:gd name="connsiteX4" fmla="*/ 0 w 4600575"/>
              <a:gd name="connsiteY4" fmla="*/ 3374231 h 3374231"/>
              <a:gd name="connsiteX5" fmla="*/ 0 w 4600575"/>
              <a:gd name="connsiteY5" fmla="*/ 0 h 3374231"/>
              <a:gd name="connsiteX0" fmla="*/ 0 w 4600575"/>
              <a:gd name="connsiteY0" fmla="*/ 0 h 3613464"/>
              <a:gd name="connsiteX1" fmla="*/ 4600575 w 4600575"/>
              <a:gd name="connsiteY1" fmla="*/ 0 h 3613464"/>
              <a:gd name="connsiteX2" fmla="*/ 4598194 w 4600575"/>
              <a:gd name="connsiteY2" fmla="*/ 2967039 h 3613464"/>
              <a:gd name="connsiteX3" fmla="*/ 0 w 4600575"/>
              <a:gd name="connsiteY3" fmla="*/ 3374231 h 3613464"/>
              <a:gd name="connsiteX4" fmla="*/ 0 w 4600575"/>
              <a:gd name="connsiteY4" fmla="*/ 0 h 3613464"/>
              <a:gd name="connsiteX0" fmla="*/ 0 w 4600575"/>
              <a:gd name="connsiteY0" fmla="*/ 0 h 3374231"/>
              <a:gd name="connsiteX1" fmla="*/ 4600575 w 4600575"/>
              <a:gd name="connsiteY1" fmla="*/ 0 h 3374231"/>
              <a:gd name="connsiteX2" fmla="*/ 4598194 w 4600575"/>
              <a:gd name="connsiteY2" fmla="*/ 2967039 h 3374231"/>
              <a:gd name="connsiteX3" fmla="*/ 0 w 4600575"/>
              <a:gd name="connsiteY3" fmla="*/ 3374231 h 3374231"/>
              <a:gd name="connsiteX4" fmla="*/ 0 w 4600575"/>
              <a:gd name="connsiteY4" fmla="*/ 0 h 33742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600575" h="3374231">
                <a:moveTo>
                  <a:pt x="0" y="0"/>
                </a:moveTo>
                <a:lnTo>
                  <a:pt x="4600575" y="0"/>
                </a:lnTo>
                <a:cubicBezTo>
                  <a:pt x="4599781" y="989013"/>
                  <a:pt x="4598988" y="1978026"/>
                  <a:pt x="4598194" y="2967039"/>
                </a:cubicBezTo>
                <a:lnTo>
                  <a:pt x="0" y="3374231"/>
                </a:lnTo>
                <a:lnTo>
                  <a:pt x="0" y="0"/>
                </a:lnTo>
                <a:close/>
              </a:path>
            </a:pathLst>
          </a:custGeom>
          <a:solidFill>
            <a:srgbClr val="CFCFCF"/>
          </a:solidFill>
        </p:spPr>
        <p:txBody>
          <a:bodyPr/>
          <a:lstStyle>
            <a:lvl1pPr marL="0" indent="0" algn="ctr">
              <a:lnSpc>
                <a:spcPct val="100000"/>
              </a:lnSpc>
              <a:buNone/>
              <a:defRPr/>
            </a:lvl1pPr>
          </a:lstStyle>
          <a:p>
            <a:r>
              <a:rPr lang="de-DE" noProof="0" dirty="0" smtClean="0"/>
              <a:t/>
            </a:r>
            <a:br>
              <a:rPr lang="de-DE" noProof="0" dirty="0" smtClean="0"/>
            </a:br>
            <a:r>
              <a:rPr lang="de-DE" noProof="0" dirty="0" smtClean="0"/>
              <a:t/>
            </a:r>
            <a:br>
              <a:rPr lang="de-DE" noProof="0" dirty="0" smtClean="0"/>
            </a:br>
            <a:r>
              <a:rPr lang="de-DE" noProof="0" dirty="0" smtClean="0"/>
              <a:t/>
            </a:r>
            <a:br>
              <a:rPr lang="de-DE" noProof="0" dirty="0" smtClean="0"/>
            </a:br>
            <a:r>
              <a:rPr lang="de-DE" noProof="0" dirty="0" smtClean="0"/>
              <a:t/>
            </a:r>
            <a:br>
              <a:rPr lang="de-DE" noProof="0" dirty="0" smtClean="0"/>
            </a:br>
            <a:r>
              <a:rPr lang="de-DE" noProof="0" dirty="0" smtClean="0"/>
              <a:t/>
            </a:r>
            <a:br>
              <a:rPr lang="de-DE" noProof="0" dirty="0" smtClean="0"/>
            </a:br>
            <a:r>
              <a:rPr lang="de-DE" noProof="0" dirty="0" smtClean="0"/>
              <a:t/>
            </a:r>
            <a:br>
              <a:rPr lang="de-DE" noProof="0" dirty="0" smtClean="0"/>
            </a:br>
            <a:r>
              <a:rPr lang="de-DE" noProof="0" dirty="0" smtClean="0"/>
              <a:t>Bild einfügen</a:t>
            </a:r>
            <a:endParaRPr lang="de-DE" noProof="0" dirty="0"/>
          </a:p>
        </p:txBody>
      </p:sp>
      <p:sp>
        <p:nvSpPr>
          <p:cNvPr id="14" name="Picture Placeholder 3"/>
          <p:cNvSpPr>
            <a:spLocks noGrp="1"/>
          </p:cNvSpPr>
          <p:nvPr>
            <p:ph type="pic" sz="quarter" idx="13" hasCustomPrompt="1"/>
          </p:nvPr>
        </p:nvSpPr>
        <p:spPr bwMode="gray">
          <a:xfrm>
            <a:off x="4669583" y="2"/>
            <a:ext cx="3308213" cy="2961589"/>
          </a:xfrm>
          <a:custGeom>
            <a:avLst/>
            <a:gdLst>
              <a:gd name="connsiteX0" fmla="*/ 0 w 3309936"/>
              <a:gd name="connsiteY0" fmla="*/ 0 h 2962275"/>
              <a:gd name="connsiteX1" fmla="*/ 3309936 w 3309936"/>
              <a:gd name="connsiteY1" fmla="*/ 0 h 2962275"/>
              <a:gd name="connsiteX2" fmla="*/ 3309936 w 3309936"/>
              <a:gd name="connsiteY2" fmla="*/ 2962275 h 2962275"/>
              <a:gd name="connsiteX3" fmla="*/ 0 w 3309936"/>
              <a:gd name="connsiteY3" fmla="*/ 2962275 h 2962275"/>
              <a:gd name="connsiteX4" fmla="*/ 0 w 3309936"/>
              <a:gd name="connsiteY4" fmla="*/ 0 h 2962275"/>
              <a:gd name="connsiteX0" fmla="*/ 0 w 3309936"/>
              <a:gd name="connsiteY0" fmla="*/ 0 h 2962275"/>
              <a:gd name="connsiteX1" fmla="*/ 3309936 w 3309936"/>
              <a:gd name="connsiteY1" fmla="*/ 0 h 2962275"/>
              <a:gd name="connsiteX2" fmla="*/ 3307555 w 3309936"/>
              <a:gd name="connsiteY2" fmla="*/ 2669382 h 2962275"/>
              <a:gd name="connsiteX3" fmla="*/ 3309936 w 3309936"/>
              <a:gd name="connsiteY3" fmla="*/ 2962275 h 2962275"/>
              <a:gd name="connsiteX4" fmla="*/ 0 w 3309936"/>
              <a:gd name="connsiteY4" fmla="*/ 2962275 h 2962275"/>
              <a:gd name="connsiteX5" fmla="*/ 0 w 3309936"/>
              <a:gd name="connsiteY5" fmla="*/ 0 h 2962275"/>
              <a:gd name="connsiteX0" fmla="*/ 0 w 3309936"/>
              <a:gd name="connsiteY0" fmla="*/ 0 h 3195435"/>
              <a:gd name="connsiteX1" fmla="*/ 3309936 w 3309936"/>
              <a:gd name="connsiteY1" fmla="*/ 0 h 3195435"/>
              <a:gd name="connsiteX2" fmla="*/ 3307555 w 3309936"/>
              <a:gd name="connsiteY2" fmla="*/ 2669382 h 3195435"/>
              <a:gd name="connsiteX3" fmla="*/ 0 w 3309936"/>
              <a:gd name="connsiteY3" fmla="*/ 2962275 h 3195435"/>
              <a:gd name="connsiteX4" fmla="*/ 0 w 3309936"/>
              <a:gd name="connsiteY4" fmla="*/ 0 h 3195435"/>
              <a:gd name="connsiteX0" fmla="*/ 0 w 3309936"/>
              <a:gd name="connsiteY0" fmla="*/ 0 h 2962275"/>
              <a:gd name="connsiteX1" fmla="*/ 3309936 w 3309936"/>
              <a:gd name="connsiteY1" fmla="*/ 0 h 2962275"/>
              <a:gd name="connsiteX2" fmla="*/ 3307555 w 3309936"/>
              <a:gd name="connsiteY2" fmla="*/ 2669382 h 2962275"/>
              <a:gd name="connsiteX3" fmla="*/ 0 w 3309936"/>
              <a:gd name="connsiteY3" fmla="*/ 2962275 h 2962275"/>
              <a:gd name="connsiteX4" fmla="*/ 0 w 3309936"/>
              <a:gd name="connsiteY4" fmla="*/ 0 h 29622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09936" h="2962275">
                <a:moveTo>
                  <a:pt x="0" y="0"/>
                </a:moveTo>
                <a:lnTo>
                  <a:pt x="3309936" y="0"/>
                </a:lnTo>
                <a:cubicBezTo>
                  <a:pt x="3309142" y="889794"/>
                  <a:pt x="3308349" y="1779588"/>
                  <a:pt x="3307555" y="2669382"/>
                </a:cubicBezTo>
                <a:lnTo>
                  <a:pt x="0" y="2962275"/>
                </a:lnTo>
                <a:lnTo>
                  <a:pt x="0" y="0"/>
                </a:lnTo>
                <a:close/>
              </a:path>
            </a:pathLst>
          </a:custGeom>
          <a:solidFill>
            <a:srgbClr val="CFCFCF"/>
          </a:solidFill>
        </p:spPr>
        <p:txBody>
          <a:bodyPr/>
          <a:lstStyle>
            <a:lvl1pPr marL="0" indent="0" algn="ctr">
              <a:lnSpc>
                <a:spcPct val="100000"/>
              </a:lnSpc>
              <a:buNone/>
              <a:defRPr/>
            </a:lvl1pPr>
          </a:lstStyle>
          <a:p>
            <a:r>
              <a:rPr lang="de-DE" noProof="0" dirty="0" smtClean="0"/>
              <a:t/>
            </a:r>
            <a:br>
              <a:rPr lang="de-DE" noProof="0" dirty="0" smtClean="0"/>
            </a:br>
            <a:r>
              <a:rPr lang="de-DE" noProof="0" dirty="0" smtClean="0"/>
              <a:t/>
            </a:r>
            <a:br>
              <a:rPr lang="de-DE" noProof="0" dirty="0" smtClean="0"/>
            </a:br>
            <a:r>
              <a:rPr lang="de-DE" noProof="0" dirty="0" smtClean="0"/>
              <a:t/>
            </a:r>
            <a:br>
              <a:rPr lang="de-DE" noProof="0" dirty="0" smtClean="0"/>
            </a:br>
            <a:r>
              <a:rPr lang="de-DE" noProof="0" dirty="0" smtClean="0"/>
              <a:t/>
            </a:r>
            <a:br>
              <a:rPr lang="de-DE" noProof="0" dirty="0" smtClean="0"/>
            </a:br>
            <a:r>
              <a:rPr lang="de-DE" noProof="0" dirty="0" smtClean="0"/>
              <a:t/>
            </a:r>
            <a:br>
              <a:rPr lang="de-DE" noProof="0" dirty="0" smtClean="0"/>
            </a:br>
            <a:r>
              <a:rPr lang="de-DE" noProof="0" dirty="0" smtClean="0"/>
              <a:t>Bild einfügen</a:t>
            </a:r>
            <a:endParaRPr lang="de-DE" noProof="0" dirty="0"/>
          </a:p>
        </p:txBody>
      </p:sp>
      <p:sp>
        <p:nvSpPr>
          <p:cNvPr id="15" name="Picture Placeholder 3"/>
          <p:cNvSpPr>
            <a:spLocks noGrp="1"/>
          </p:cNvSpPr>
          <p:nvPr>
            <p:ph type="pic" sz="quarter" idx="14" hasCustomPrompt="1"/>
          </p:nvPr>
        </p:nvSpPr>
        <p:spPr bwMode="gray">
          <a:xfrm>
            <a:off x="8053955" y="1"/>
            <a:ext cx="4136496" cy="2664002"/>
          </a:xfrm>
          <a:custGeom>
            <a:avLst/>
            <a:gdLst>
              <a:gd name="connsiteX0" fmla="*/ 0 w 4138650"/>
              <a:gd name="connsiteY0" fmla="*/ 0 h 2664619"/>
              <a:gd name="connsiteX1" fmla="*/ 4138650 w 4138650"/>
              <a:gd name="connsiteY1" fmla="*/ 0 h 2664619"/>
              <a:gd name="connsiteX2" fmla="*/ 4138650 w 4138650"/>
              <a:gd name="connsiteY2" fmla="*/ 2664619 h 2664619"/>
              <a:gd name="connsiteX3" fmla="*/ 0 w 4138650"/>
              <a:gd name="connsiteY3" fmla="*/ 2664619 h 2664619"/>
              <a:gd name="connsiteX4" fmla="*/ 0 w 4138650"/>
              <a:gd name="connsiteY4" fmla="*/ 0 h 2664619"/>
              <a:gd name="connsiteX0" fmla="*/ 0 w 4138650"/>
              <a:gd name="connsiteY0" fmla="*/ 0 h 2664619"/>
              <a:gd name="connsiteX1" fmla="*/ 4138650 w 4138650"/>
              <a:gd name="connsiteY1" fmla="*/ 0 h 2664619"/>
              <a:gd name="connsiteX2" fmla="*/ 4138613 w 4138650"/>
              <a:gd name="connsiteY2" fmla="*/ 2300289 h 2664619"/>
              <a:gd name="connsiteX3" fmla="*/ 4138650 w 4138650"/>
              <a:gd name="connsiteY3" fmla="*/ 2664619 h 2664619"/>
              <a:gd name="connsiteX4" fmla="*/ 0 w 4138650"/>
              <a:gd name="connsiteY4" fmla="*/ 2664619 h 2664619"/>
              <a:gd name="connsiteX5" fmla="*/ 0 w 4138650"/>
              <a:gd name="connsiteY5" fmla="*/ 0 h 2664619"/>
              <a:gd name="connsiteX0" fmla="*/ 0 w 4138650"/>
              <a:gd name="connsiteY0" fmla="*/ 0 h 2839529"/>
              <a:gd name="connsiteX1" fmla="*/ 4138650 w 4138650"/>
              <a:gd name="connsiteY1" fmla="*/ 0 h 2839529"/>
              <a:gd name="connsiteX2" fmla="*/ 4138613 w 4138650"/>
              <a:gd name="connsiteY2" fmla="*/ 2300289 h 2839529"/>
              <a:gd name="connsiteX3" fmla="*/ 0 w 4138650"/>
              <a:gd name="connsiteY3" fmla="*/ 2664619 h 2839529"/>
              <a:gd name="connsiteX4" fmla="*/ 0 w 4138650"/>
              <a:gd name="connsiteY4" fmla="*/ 0 h 2839529"/>
              <a:gd name="connsiteX0" fmla="*/ 0 w 4138650"/>
              <a:gd name="connsiteY0" fmla="*/ 0 h 2664619"/>
              <a:gd name="connsiteX1" fmla="*/ 4138650 w 4138650"/>
              <a:gd name="connsiteY1" fmla="*/ 0 h 2664619"/>
              <a:gd name="connsiteX2" fmla="*/ 4138613 w 4138650"/>
              <a:gd name="connsiteY2" fmla="*/ 2300289 h 2664619"/>
              <a:gd name="connsiteX3" fmla="*/ 0 w 4138650"/>
              <a:gd name="connsiteY3" fmla="*/ 2664619 h 2664619"/>
              <a:gd name="connsiteX4" fmla="*/ 0 w 4138650"/>
              <a:gd name="connsiteY4" fmla="*/ 0 h 26646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138650" h="2664619">
                <a:moveTo>
                  <a:pt x="0" y="0"/>
                </a:moveTo>
                <a:lnTo>
                  <a:pt x="4138650" y="0"/>
                </a:lnTo>
                <a:cubicBezTo>
                  <a:pt x="4138638" y="766763"/>
                  <a:pt x="4138625" y="1533526"/>
                  <a:pt x="4138613" y="2300289"/>
                </a:cubicBezTo>
                <a:lnTo>
                  <a:pt x="0" y="2664619"/>
                </a:lnTo>
                <a:lnTo>
                  <a:pt x="0" y="0"/>
                </a:lnTo>
                <a:close/>
              </a:path>
            </a:pathLst>
          </a:custGeom>
          <a:solidFill>
            <a:srgbClr val="CFCFCF"/>
          </a:solidFill>
        </p:spPr>
        <p:txBody>
          <a:bodyPr/>
          <a:lstStyle>
            <a:lvl1pPr marL="0" indent="0" algn="ctr">
              <a:lnSpc>
                <a:spcPct val="100000"/>
              </a:lnSpc>
              <a:buNone/>
              <a:defRPr/>
            </a:lvl1pPr>
          </a:lstStyle>
          <a:p>
            <a:r>
              <a:rPr lang="de-DE" noProof="0" dirty="0" smtClean="0"/>
              <a:t/>
            </a:r>
            <a:br>
              <a:rPr lang="de-DE" noProof="0" dirty="0" smtClean="0"/>
            </a:br>
            <a:r>
              <a:rPr lang="de-DE" noProof="0" dirty="0" smtClean="0"/>
              <a:t/>
            </a:r>
            <a:br>
              <a:rPr lang="de-DE" noProof="0" dirty="0" smtClean="0"/>
            </a:br>
            <a:r>
              <a:rPr lang="de-DE" noProof="0" dirty="0" smtClean="0"/>
              <a:t/>
            </a:r>
            <a:br>
              <a:rPr lang="de-DE" noProof="0" dirty="0" smtClean="0"/>
            </a:br>
            <a:r>
              <a:rPr lang="de-DE" noProof="0" dirty="0" smtClean="0"/>
              <a:t/>
            </a:r>
            <a:br>
              <a:rPr lang="de-DE" noProof="0" dirty="0" smtClean="0"/>
            </a:br>
            <a:r>
              <a:rPr lang="de-DE" noProof="0" dirty="0" smtClean="0"/>
              <a:t/>
            </a:r>
            <a:br>
              <a:rPr lang="de-DE" noProof="0" dirty="0" smtClean="0"/>
            </a:br>
            <a:r>
              <a:rPr lang="de-DE" noProof="0" dirty="0" smtClean="0"/>
              <a:t>Bild einfügen</a:t>
            </a:r>
            <a:endParaRPr lang="de-DE" noProof="0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5" hasCustomPrompt="1"/>
          </p:nvPr>
        </p:nvSpPr>
        <p:spPr>
          <a:xfrm>
            <a:off x="628323" y="3526609"/>
            <a:ext cx="10932181" cy="2853664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 baseline="0"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  <a:lvl6pPr>
              <a:defRPr>
                <a:solidFill>
                  <a:schemeClr val="bg1"/>
                </a:solidFill>
              </a:defRPr>
            </a:lvl6pPr>
            <a:lvl7pPr>
              <a:defRPr>
                <a:solidFill>
                  <a:schemeClr val="bg1"/>
                </a:solidFill>
              </a:defRPr>
            </a:lvl7pPr>
            <a:lvl8pPr>
              <a:defRPr>
                <a:solidFill>
                  <a:schemeClr val="bg1"/>
                </a:solidFill>
              </a:defRPr>
            </a:lvl8pPr>
            <a:lvl9pPr>
              <a:defRPr>
                <a:solidFill>
                  <a:schemeClr val="bg1"/>
                </a:solidFill>
              </a:defRPr>
            </a:lvl9pPr>
          </a:lstStyle>
          <a:p>
            <a:pPr lvl="0"/>
            <a:r>
              <a:rPr lang="de-DE" dirty="0" smtClean="0"/>
              <a:t>Text oder Inhalt einfügen in </a:t>
            </a:r>
            <a:r>
              <a:rPr lang="de-DE" noProof="0" dirty="0" smtClean="0"/>
              <a:t>CorpoS (Body) 24 pt. (Hervorhebungen in fett) </a:t>
            </a:r>
            <a:r>
              <a:rPr lang="de-DE" dirty="0" smtClean="0"/>
              <a:t>// für Zusammenfassung oder kurzes Highlight: Start // Absatz // Listenebene erhöhen</a:t>
            </a:r>
          </a:p>
          <a:p>
            <a:pPr lvl="1"/>
            <a:r>
              <a:rPr lang="de-DE" dirty="0" smtClean="0"/>
              <a:t>Zweite Ebene </a:t>
            </a:r>
          </a:p>
          <a:p>
            <a:pPr lvl="2"/>
            <a:r>
              <a:rPr lang="de-DE" dirty="0" smtClean="0"/>
              <a:t>Dritte Ebene </a:t>
            </a:r>
          </a:p>
          <a:p>
            <a:pPr lvl="3"/>
            <a:r>
              <a:rPr lang="de-DE" dirty="0" smtClean="0"/>
              <a:t>Vierte Ebene </a:t>
            </a:r>
          </a:p>
          <a:p>
            <a:pPr lvl="4"/>
            <a:r>
              <a:rPr lang="de-DE" dirty="0" smtClean="0"/>
              <a:t>Fünfte Ebene </a:t>
            </a: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de-DE" dirty="0" smtClean="0">
              <a:solidFill>
                <a:prstClr val="black"/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r>
              <a:rPr lang="de-DE" dirty="0" smtClean="0">
                <a:solidFill>
                  <a:prstClr val="black"/>
                </a:solidFill>
              </a:rPr>
              <a:t>Seite </a:t>
            </a:r>
            <a:fld id="{52531704-8F80-415D-BD2B-6B9991AE822F}" type="slidenum">
              <a:rPr lang="de-DE" smtClean="0">
                <a:solidFill>
                  <a:prstClr val="black"/>
                </a:solidFill>
              </a:rPr>
              <a:pPr/>
              <a:t>‹Nr.›</a:t>
            </a:fld>
            <a:endParaRPr lang="de-DE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510794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2" pos="5028" userDrawn="1">
          <p15:clr>
            <a:srgbClr val="FBAE40"/>
          </p15:clr>
        </p15:guide>
        <p15:guide id="3" pos="5076" userDrawn="1">
          <p15:clr>
            <a:srgbClr val="FBAE40"/>
          </p15:clr>
        </p15:guide>
        <p15:guide id="4" pos="2943" userDrawn="1">
          <p15:clr>
            <a:srgbClr val="FBAE40"/>
          </p15:clr>
        </p15:guide>
        <p15:guide id="5" pos="2898" userDrawn="1">
          <p15:clr>
            <a:srgbClr val="FBAE40"/>
          </p15:clr>
        </p15:guide>
        <p15:guide id="6" orient="horz" pos="2222" userDrawn="1">
          <p15:clr>
            <a:srgbClr val="FBAE40"/>
          </p15:clr>
        </p15:guide>
        <p15:guide id="7" orient="horz" pos="4020" userDrawn="1">
          <p15:clr>
            <a:srgbClr val="FBAE40"/>
          </p15:clr>
        </p15:guide>
      </p15:sldGuideLst>
    </p:ext>
  </p:extLst>
</p:sldLayout>
</file>

<file path=ppt/slideLayouts/slideLayout17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Vollbild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Regieanweisungen"/>
          <p:cNvGrpSpPr/>
          <p:nvPr userDrawn="1"/>
        </p:nvGrpSpPr>
        <p:grpSpPr>
          <a:xfrm>
            <a:off x="-2086912" y="-467892"/>
            <a:ext cx="13647691" cy="7792196"/>
            <a:chOff x="-2088000" y="-468000"/>
            <a:chExt cx="13654799" cy="7794000"/>
          </a:xfrm>
        </p:grpSpPr>
        <p:sp>
          <p:nvSpPr>
            <p:cNvPr id="22" name="Hilfslinien"/>
            <p:cNvSpPr txBox="1"/>
            <p:nvPr userDrawn="1"/>
          </p:nvSpPr>
          <p:spPr>
            <a:xfrm rot="10800000" flipH="1" flipV="1">
              <a:off x="630445" y="-468000"/>
              <a:ext cx="10936354" cy="360000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square" lIns="0" tIns="0" rIns="0" bIns="0" rtlCol="0" anchor="b" anchorCtr="0">
              <a:noAutofit/>
            </a:bodyPr>
            <a:lstStyle>
              <a:defPPr>
                <a:defRPr lang="de-DE"/>
              </a:defPPr>
              <a:lvl1pPr marL="0" algn="l" defTabSz="91427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35" algn="l" defTabSz="91427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71" algn="l" defTabSz="91427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06" algn="l" defTabSz="91427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42" algn="l" defTabSz="91427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678" algn="l" defTabSz="91427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14" algn="l" defTabSz="91427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199949" algn="l" defTabSz="91427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085" algn="l" defTabSz="91427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1042262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de-DE" sz="1100" dirty="0" smtClean="0">
                  <a:solidFill>
                    <a:srgbClr val="444444"/>
                  </a:solidFill>
                </a:rPr>
                <a:t>Hilfslinien anzeigen über Menu: Ansicht // Anzeigen // Haken bei Führungslinien setzen</a:t>
              </a:r>
            </a:p>
          </p:txBody>
        </p:sp>
        <p:sp>
          <p:nvSpPr>
            <p:cNvPr id="23" name="Fußzeile"/>
            <p:cNvSpPr txBox="1"/>
            <p:nvPr userDrawn="1"/>
          </p:nvSpPr>
          <p:spPr>
            <a:xfrm rot="10800000" flipH="1" flipV="1">
              <a:off x="2879999" y="6966000"/>
              <a:ext cx="8125200" cy="360000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square" lIns="0" tIns="0" rIns="0" bIns="0" rtlCol="0" anchor="t" anchorCtr="0">
              <a:noAutofit/>
            </a:bodyPr>
            <a:lstStyle>
              <a:defPPr>
                <a:defRPr lang="de-DE"/>
              </a:defPPr>
              <a:lvl1pPr marL="0" algn="l" defTabSz="91427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35" algn="l" defTabSz="91427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71" algn="l" defTabSz="91427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06" algn="l" defTabSz="91427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42" algn="l" defTabSz="91427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678" algn="l" defTabSz="91427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14" algn="l" defTabSz="91427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199949" algn="l" defTabSz="91427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085" algn="l" defTabSz="91427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 defTabSz="1042262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de-DE" sz="1100" dirty="0" smtClean="0">
                  <a:solidFill>
                    <a:srgbClr val="444444"/>
                  </a:solidFill>
                </a:rPr>
                <a:t>Fußzeile pro Folie oder für alle/mehrere anpassen über Menü: Einfügen // Text // Kopf- und Fußzeile</a:t>
              </a:r>
            </a:p>
          </p:txBody>
        </p:sp>
        <p:grpSp>
          <p:nvGrpSpPr>
            <p:cNvPr id="24" name="Hinweise links"/>
            <p:cNvGrpSpPr/>
            <p:nvPr userDrawn="1"/>
          </p:nvGrpSpPr>
          <p:grpSpPr>
            <a:xfrm>
              <a:off x="-2088000" y="0"/>
              <a:ext cx="1980000" cy="3528000"/>
              <a:chOff x="-2088000" y="0"/>
              <a:chExt cx="1980000" cy="3528000"/>
            </a:xfrm>
          </p:grpSpPr>
          <p:sp>
            <p:nvSpPr>
              <p:cNvPr id="25" name="Folie Wechsel/Zurücksetzen/Textebenen"/>
              <p:cNvSpPr txBox="1"/>
              <p:nvPr userDrawn="1"/>
            </p:nvSpPr>
            <p:spPr>
              <a:xfrm rot="10800000" flipH="1" flipV="1">
                <a:off x="-2088000" y="0"/>
                <a:ext cx="1980000" cy="3528000"/>
              </a:xfrm>
              <a:prstGeom prst="rect">
                <a:avLst/>
              </a:prstGeom>
              <a:noFill/>
              <a:ln w="12700">
                <a:noFill/>
              </a:ln>
            </p:spPr>
            <p:txBody>
              <a:bodyPr vert="horz" wrap="square" lIns="0" tIns="0" rIns="0" bIns="0" rtlCol="0" anchor="t" anchorCtr="0">
                <a:noAutofit/>
              </a:bodyPr>
              <a:lstStyle>
                <a:defPPr>
                  <a:defRPr lang="de-DE"/>
                </a:defPPr>
                <a:lvl1pPr marL="0" algn="l" defTabSz="914271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135" algn="l" defTabSz="914271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271" algn="l" defTabSz="914271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406" algn="l" defTabSz="914271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542" algn="l" defTabSz="914271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5678" algn="l" defTabSz="914271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2814" algn="l" defTabSz="914271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199949" algn="l" defTabSz="914271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085" algn="l" defTabSz="914271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r" fontAlgn="auto">
                  <a:spcBef>
                    <a:spcPts val="0"/>
                  </a:spcBef>
                  <a:spcAft>
                    <a:spcPts val="0"/>
                  </a:spcAft>
                </a:pPr>
                <a:r>
                  <a:rPr lang="de-DE" sz="1100" dirty="0" smtClean="0">
                    <a:solidFill>
                      <a:srgbClr val="444444"/>
                    </a:solidFill>
                  </a:rPr>
                  <a:t>Folie in Ursprungsform </a:t>
                </a:r>
              </a:p>
              <a:p>
                <a:pPr algn="r" fontAlgn="auto">
                  <a:spcBef>
                    <a:spcPts val="0"/>
                  </a:spcBef>
                  <a:spcAft>
                    <a:spcPts val="0"/>
                  </a:spcAft>
                </a:pPr>
                <a:r>
                  <a:rPr lang="de-DE" sz="1100" dirty="0" smtClean="0">
                    <a:solidFill>
                      <a:srgbClr val="444444"/>
                    </a:solidFill>
                  </a:rPr>
                  <a:t>bringen über Menu:</a:t>
                </a:r>
              </a:p>
              <a:p>
                <a:pPr algn="r" fontAlgn="auto">
                  <a:spcBef>
                    <a:spcPts val="0"/>
                  </a:spcBef>
                  <a:spcAft>
                    <a:spcPts val="0"/>
                  </a:spcAft>
                </a:pPr>
                <a:r>
                  <a:rPr lang="de-DE" sz="1100" dirty="0" smtClean="0">
                    <a:solidFill>
                      <a:srgbClr val="444444"/>
                    </a:solidFill>
                  </a:rPr>
                  <a:t>Start // Folien // Zurücksetzen</a:t>
                </a:r>
              </a:p>
              <a:p>
                <a:pPr algn="r" fontAlgn="auto">
                  <a:spcBef>
                    <a:spcPts val="0"/>
                  </a:spcBef>
                  <a:spcAft>
                    <a:spcPts val="0"/>
                  </a:spcAft>
                </a:pPr>
                <a:endParaRPr lang="de-DE" sz="1100" dirty="0" smtClean="0">
                  <a:solidFill>
                    <a:srgbClr val="444444"/>
                  </a:solidFill>
                </a:endParaRPr>
              </a:p>
              <a:p>
                <a:pPr algn="r" fontAlgn="auto">
                  <a:spcBef>
                    <a:spcPts val="0"/>
                  </a:spcBef>
                  <a:spcAft>
                    <a:spcPts val="0"/>
                  </a:spcAft>
                </a:pPr>
                <a:r>
                  <a:rPr lang="de-DE" sz="1100" dirty="0" smtClean="0">
                    <a:solidFill>
                      <a:srgbClr val="444444"/>
                    </a:solidFill>
                  </a:rPr>
                  <a:t>Wechsel des Folienlayouts </a:t>
                </a:r>
                <a:br>
                  <a:rPr lang="de-DE" sz="1100" dirty="0" smtClean="0">
                    <a:solidFill>
                      <a:srgbClr val="444444"/>
                    </a:solidFill>
                  </a:rPr>
                </a:br>
                <a:r>
                  <a:rPr lang="de-DE" sz="1100" dirty="0" smtClean="0">
                    <a:solidFill>
                      <a:srgbClr val="444444"/>
                    </a:solidFill>
                  </a:rPr>
                  <a:t>im Menü über:</a:t>
                </a:r>
              </a:p>
              <a:p>
                <a:pPr algn="r" defTabSz="913704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de-DE" sz="1100" dirty="0" smtClean="0">
                    <a:solidFill>
                      <a:srgbClr val="444444"/>
                    </a:solidFill>
                  </a:rPr>
                  <a:t>Start // Folien // Layout</a:t>
                </a:r>
              </a:p>
              <a:p>
                <a:pPr algn="r" defTabSz="913704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e-DE" sz="1100" dirty="0" smtClean="0">
                  <a:solidFill>
                    <a:srgbClr val="444444"/>
                  </a:solidFill>
                </a:endParaRPr>
              </a:p>
              <a:p>
                <a:pPr algn="r" defTabSz="913704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de-DE" sz="1100" dirty="0" smtClean="0">
                    <a:solidFill>
                      <a:srgbClr val="444444"/>
                    </a:solidFill>
                  </a:rPr>
                  <a:t>Wechsel der Textebene</a:t>
                </a:r>
              </a:p>
              <a:p>
                <a:pPr algn="r" defTabSz="913704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de-DE" sz="1100" dirty="0" smtClean="0">
                    <a:solidFill>
                      <a:srgbClr val="444444"/>
                    </a:solidFill>
                  </a:rPr>
                  <a:t>im Menü über: </a:t>
                </a:r>
                <a:br>
                  <a:rPr lang="de-DE" sz="1100" dirty="0" smtClean="0">
                    <a:solidFill>
                      <a:srgbClr val="444444"/>
                    </a:solidFill>
                  </a:rPr>
                </a:br>
                <a:r>
                  <a:rPr lang="de-DE" sz="1100" dirty="0" smtClean="0">
                    <a:solidFill>
                      <a:srgbClr val="444444"/>
                    </a:solidFill>
                  </a:rPr>
                  <a:t>Start // Absatz // Listenebene erhöhen/verringern</a:t>
                </a:r>
              </a:p>
            </p:txBody>
          </p:sp>
          <p:grpSp>
            <p:nvGrpSpPr>
              <p:cNvPr id="26" name="Listenebenen"/>
              <p:cNvGrpSpPr/>
              <p:nvPr userDrawn="1"/>
            </p:nvGrpSpPr>
            <p:grpSpPr>
              <a:xfrm>
                <a:off x="-1692000" y="2232000"/>
                <a:ext cx="1548000" cy="792000"/>
                <a:chOff x="-1692000" y="2160000"/>
                <a:chExt cx="1548000" cy="792000"/>
              </a:xfrm>
            </p:grpSpPr>
            <p:sp>
              <p:nvSpPr>
                <p:cNvPr id="27" name="Text // Listenebene erhöhen"/>
                <p:cNvSpPr txBox="1"/>
                <p:nvPr userDrawn="1"/>
              </p:nvSpPr>
              <p:spPr>
                <a:xfrm>
                  <a:off x="-1692000" y="2160000"/>
                  <a:ext cx="720000" cy="324000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noAutofit/>
                </a:bodyPr>
                <a:lstStyle>
                  <a:defPPr>
                    <a:defRPr lang="de-DE"/>
                  </a:defPPr>
                  <a:lvl1pPr marL="0" algn="l" defTabSz="914271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135" algn="l" defTabSz="914271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271" algn="l" defTabSz="914271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406" algn="l" defTabSz="914271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542" algn="l" defTabSz="914271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5678" algn="l" defTabSz="914271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2814" algn="l" defTabSz="914271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199949" algn="l" defTabSz="914271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085" algn="l" defTabSz="914271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r" defTabSz="913704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de-DE" sz="1000" dirty="0" smtClean="0">
                      <a:solidFill>
                        <a:srgbClr val="444444"/>
                      </a:solidFill>
                    </a:rPr>
                    <a:t>Listenebene erhöhen</a:t>
                  </a:r>
                </a:p>
              </p:txBody>
            </p:sp>
            <p:sp>
              <p:nvSpPr>
                <p:cNvPr id="28" name="Text // Listenebene verringern"/>
                <p:cNvSpPr txBox="1"/>
                <p:nvPr userDrawn="1"/>
              </p:nvSpPr>
              <p:spPr>
                <a:xfrm>
                  <a:off x="-1692000" y="2628000"/>
                  <a:ext cx="720000" cy="324000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noAutofit/>
                </a:bodyPr>
                <a:lstStyle>
                  <a:defPPr>
                    <a:defRPr lang="de-DE"/>
                  </a:defPPr>
                  <a:lvl1pPr marL="0" algn="l" defTabSz="914271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135" algn="l" defTabSz="914271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271" algn="l" defTabSz="914271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406" algn="l" defTabSz="914271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542" algn="l" defTabSz="914271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5678" algn="l" defTabSz="914271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2814" algn="l" defTabSz="914271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199949" algn="l" defTabSz="914271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085" algn="l" defTabSz="914271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r" defTabSz="913704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de-DE" sz="1000" dirty="0" smtClean="0">
                      <a:solidFill>
                        <a:srgbClr val="444444"/>
                      </a:solidFill>
                    </a:rPr>
                    <a:t>Listenebene verringern</a:t>
                  </a:r>
                </a:p>
              </p:txBody>
            </p:sp>
            <p:pic>
              <p:nvPicPr>
                <p:cNvPr id="29" name="Listenebene erhöhen"/>
                <p:cNvPicPr>
                  <a:picLocks noChangeAspect="1"/>
                </p:cNvPicPr>
                <p:nvPr userDrawn="1"/>
              </p:nvPicPr>
              <p:blipFill>
                <a:blip r:embed="rId2"/>
                <a:stretch>
                  <a:fillRect/>
                </a:stretch>
              </p:blipFill>
              <p:spPr>
                <a:xfrm>
                  <a:off x="-900000" y="2160000"/>
                  <a:ext cx="756000" cy="324000"/>
                </a:xfrm>
                <a:prstGeom prst="rect">
                  <a:avLst/>
                </a:prstGeom>
              </p:spPr>
            </p:pic>
            <p:pic>
              <p:nvPicPr>
                <p:cNvPr id="30" name="Listenebene verringern"/>
                <p:cNvPicPr>
                  <a:picLocks noChangeAspect="1"/>
                </p:cNvPicPr>
                <p:nvPr userDrawn="1"/>
              </p:nvPicPr>
              <p:blipFill>
                <a:blip r:embed="rId3"/>
                <a:stretch>
                  <a:fillRect/>
                </a:stretch>
              </p:blipFill>
              <p:spPr>
                <a:xfrm>
                  <a:off x="-900000" y="2628000"/>
                  <a:ext cx="756000" cy="322369"/>
                </a:xfrm>
                <a:prstGeom prst="rect">
                  <a:avLst/>
                </a:prstGeom>
              </p:spPr>
            </p:pic>
          </p:grpSp>
        </p:grpSp>
      </p:grpSp>
      <p:sp>
        <p:nvSpPr>
          <p:cNvPr id="20" name="Daimler AG (Wortmarke)"/>
          <p:cNvSpPr>
            <a:spLocks noChangeArrowheads="1"/>
          </p:cNvSpPr>
          <p:nvPr userDrawn="1"/>
        </p:nvSpPr>
        <p:spPr bwMode="auto">
          <a:xfrm>
            <a:off x="629674" y="6564880"/>
            <a:ext cx="2086913" cy="215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noAutofit/>
          </a:bodyPr>
          <a:lstStyle>
            <a:defPPr>
              <a:defRPr lang="de-DE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rpoS" charset="0"/>
                <a:ea typeface="ＭＳ Ｐゴシック" charset="0"/>
                <a:cs typeface="ＭＳ Ｐゴシック" charset="0"/>
              </a:defRPr>
            </a:lvl1pPr>
            <a:lvl2pPr marL="609768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rpoS" charset="0"/>
                <a:ea typeface="ＭＳ Ｐゴシック" charset="0"/>
                <a:cs typeface="ＭＳ Ｐゴシック" charset="0"/>
              </a:defRPr>
            </a:lvl2pPr>
            <a:lvl3pPr marL="1219535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rpoS" charset="0"/>
                <a:ea typeface="ＭＳ Ｐゴシック" charset="0"/>
                <a:cs typeface="ＭＳ Ｐゴシック" charset="0"/>
              </a:defRPr>
            </a:lvl3pPr>
            <a:lvl4pPr marL="1829303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rpoS" charset="0"/>
                <a:ea typeface="ＭＳ Ｐゴシック" charset="0"/>
                <a:cs typeface="ＭＳ Ｐゴシック" charset="0"/>
              </a:defRPr>
            </a:lvl4pPr>
            <a:lvl5pPr marL="2439071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rpoS" charset="0"/>
                <a:ea typeface="ＭＳ Ｐゴシック" charset="0"/>
                <a:cs typeface="ＭＳ Ｐゴシック" charset="0"/>
              </a:defRPr>
            </a:lvl5pPr>
            <a:lvl6pPr marL="3048838" algn="l" defTabSz="609768" rtl="0" eaLnBrk="1" latinLnBrk="0" hangingPunct="1">
              <a:defRPr kern="1200">
                <a:solidFill>
                  <a:schemeClr val="tx1"/>
                </a:solidFill>
                <a:latin typeface="CorpoS" charset="0"/>
                <a:ea typeface="ＭＳ Ｐゴシック" charset="0"/>
                <a:cs typeface="ＭＳ Ｐゴシック" charset="0"/>
              </a:defRPr>
            </a:lvl6pPr>
            <a:lvl7pPr marL="3658606" algn="l" defTabSz="609768" rtl="0" eaLnBrk="1" latinLnBrk="0" hangingPunct="1">
              <a:defRPr kern="1200">
                <a:solidFill>
                  <a:schemeClr val="tx1"/>
                </a:solidFill>
                <a:latin typeface="CorpoS" charset="0"/>
                <a:ea typeface="ＭＳ Ｐゴシック" charset="0"/>
                <a:cs typeface="ＭＳ Ｐゴシック" charset="0"/>
              </a:defRPr>
            </a:lvl7pPr>
            <a:lvl8pPr marL="4268373" algn="l" defTabSz="609768" rtl="0" eaLnBrk="1" latinLnBrk="0" hangingPunct="1">
              <a:defRPr kern="1200">
                <a:solidFill>
                  <a:schemeClr val="tx1"/>
                </a:solidFill>
                <a:latin typeface="CorpoS" charset="0"/>
                <a:ea typeface="ＭＳ Ｐゴシック" charset="0"/>
                <a:cs typeface="ＭＳ Ｐゴシック" charset="0"/>
              </a:defRPr>
            </a:lvl8pPr>
            <a:lvl9pPr marL="4878141" algn="l" defTabSz="609768" rtl="0" eaLnBrk="1" latinLnBrk="0" hangingPunct="1">
              <a:defRPr kern="1200">
                <a:solidFill>
                  <a:schemeClr val="tx1"/>
                </a:solidFill>
                <a:latin typeface="CorpoS" charset="0"/>
                <a:ea typeface="ＭＳ Ｐゴシック" charset="0"/>
                <a:cs typeface="ＭＳ Ｐゴシック" charset="0"/>
              </a:defRPr>
            </a:lvl9pPr>
          </a:lstStyle>
          <a:p>
            <a:pPr defTabSz="1088284">
              <a:defRPr/>
            </a:pPr>
            <a:r>
              <a:rPr lang="de-DE" sz="1200" dirty="0" smtClean="0">
                <a:solidFill>
                  <a:prstClr val="black"/>
                </a:solidFill>
                <a:latin typeface="CorpoS"/>
                <a:cs typeface="Daimler CS"/>
              </a:rPr>
              <a:t>Daimler AG</a:t>
            </a:r>
            <a:endParaRPr lang="de-DE" sz="1200" dirty="0">
              <a:solidFill>
                <a:prstClr val="black"/>
              </a:solidFill>
              <a:latin typeface="CorpoS"/>
              <a:cs typeface="Daimler CS"/>
            </a:endParaRPr>
          </a:p>
        </p:txBody>
      </p:sp>
      <p:sp>
        <p:nvSpPr>
          <p:cNvPr id="14" name="Picture Placeholder 3"/>
          <p:cNvSpPr>
            <a:spLocks noGrp="1"/>
          </p:cNvSpPr>
          <p:nvPr>
            <p:ph type="pic" sz="quarter" idx="13" hasCustomPrompt="1"/>
          </p:nvPr>
        </p:nvSpPr>
        <p:spPr bwMode="gray">
          <a:xfrm>
            <a:off x="0" y="1"/>
            <a:ext cx="12190451" cy="6486611"/>
          </a:xfrm>
          <a:prstGeom prst="rect">
            <a:avLst/>
          </a:prstGeom>
          <a:solidFill>
            <a:srgbClr val="CFCFCF"/>
          </a:solidFill>
        </p:spPr>
        <p:txBody>
          <a:bodyPr/>
          <a:lstStyle>
            <a:lvl1pPr marL="0" indent="0" algn="ctr">
              <a:lnSpc>
                <a:spcPct val="100000"/>
              </a:lnSpc>
              <a:buNone/>
              <a:defRPr/>
            </a:lvl1pPr>
          </a:lstStyle>
          <a:p>
            <a:r>
              <a:rPr lang="de-DE" noProof="0" dirty="0" smtClean="0"/>
              <a:t/>
            </a:r>
            <a:br>
              <a:rPr lang="de-DE" noProof="0" dirty="0" smtClean="0"/>
            </a:br>
            <a:r>
              <a:rPr lang="de-DE" noProof="0" dirty="0" smtClean="0"/>
              <a:t/>
            </a:r>
            <a:br>
              <a:rPr lang="de-DE" noProof="0" dirty="0" smtClean="0"/>
            </a:br>
            <a:r>
              <a:rPr lang="de-DE" noProof="0" dirty="0" smtClean="0"/>
              <a:t/>
            </a:r>
            <a:br>
              <a:rPr lang="de-DE" noProof="0" dirty="0" smtClean="0"/>
            </a:br>
            <a:r>
              <a:rPr lang="de-DE" noProof="0" dirty="0" smtClean="0"/>
              <a:t/>
            </a:r>
            <a:br>
              <a:rPr lang="de-DE" noProof="0" dirty="0" smtClean="0"/>
            </a:br>
            <a:r>
              <a:rPr lang="de-DE" noProof="0" dirty="0" smtClean="0"/>
              <a:t/>
            </a:r>
            <a:br>
              <a:rPr lang="de-DE" noProof="0" dirty="0" smtClean="0"/>
            </a:br>
            <a:r>
              <a:rPr lang="de-DE" noProof="0" dirty="0" smtClean="0"/>
              <a:t/>
            </a:r>
            <a:br>
              <a:rPr lang="de-DE" noProof="0" dirty="0" smtClean="0"/>
            </a:br>
            <a:r>
              <a:rPr lang="de-DE" noProof="0" dirty="0" smtClean="0"/>
              <a:t/>
            </a:r>
            <a:br>
              <a:rPr lang="de-DE" noProof="0" dirty="0" smtClean="0"/>
            </a:br>
            <a:r>
              <a:rPr lang="de-DE" noProof="0" dirty="0" smtClean="0"/>
              <a:t/>
            </a:r>
            <a:br>
              <a:rPr lang="de-DE" noProof="0" dirty="0" smtClean="0"/>
            </a:br>
            <a:r>
              <a:rPr lang="de-DE" noProof="0" dirty="0" smtClean="0"/>
              <a:t/>
            </a:r>
            <a:br>
              <a:rPr lang="de-DE" noProof="0" dirty="0" smtClean="0"/>
            </a:br>
            <a:r>
              <a:rPr lang="de-DE" noProof="0" dirty="0" smtClean="0"/>
              <a:t/>
            </a:r>
            <a:br>
              <a:rPr lang="de-DE" noProof="0" dirty="0" smtClean="0"/>
            </a:br>
            <a:r>
              <a:rPr lang="de-DE" noProof="0" dirty="0" smtClean="0"/>
              <a:t>Bild einfügen</a:t>
            </a:r>
            <a:endParaRPr lang="de-DE" noProof="0" dirty="0"/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endParaRPr lang="de-DE" dirty="0" smtClean="0">
              <a:solidFill>
                <a:prstClr val="black"/>
              </a:solidFill>
            </a:endParaRP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r>
              <a:rPr lang="de-DE" dirty="0" smtClean="0">
                <a:solidFill>
                  <a:prstClr val="black"/>
                </a:solidFill>
              </a:rPr>
              <a:t>Seite </a:t>
            </a:r>
            <a:fld id="{52531704-8F80-415D-BD2B-6B9991AE822F}" type="slidenum">
              <a:rPr lang="de-DE" smtClean="0">
                <a:solidFill>
                  <a:prstClr val="black"/>
                </a:solidFill>
              </a:rPr>
              <a:pPr/>
              <a:t>‹Nr.›</a:t>
            </a:fld>
            <a:endParaRPr lang="de-DE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130839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4088" userDrawn="1">
          <p15:clr>
            <a:srgbClr val="FBAE40"/>
          </p15:clr>
        </p15:guide>
      </p15:sldGuideLst>
    </p:ext>
  </p:extLst>
</p:sldLayout>
</file>

<file path=ppt/slideLayouts/slideLayout17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Vollbild/ 2-spaltig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Regieanweisungen"/>
          <p:cNvGrpSpPr/>
          <p:nvPr userDrawn="1"/>
        </p:nvGrpSpPr>
        <p:grpSpPr>
          <a:xfrm>
            <a:off x="-2086912" y="-467892"/>
            <a:ext cx="13647691" cy="7792196"/>
            <a:chOff x="-2088000" y="-468000"/>
            <a:chExt cx="13654799" cy="7794000"/>
          </a:xfrm>
        </p:grpSpPr>
        <p:sp>
          <p:nvSpPr>
            <p:cNvPr id="22" name="Hilfslinien"/>
            <p:cNvSpPr txBox="1"/>
            <p:nvPr userDrawn="1"/>
          </p:nvSpPr>
          <p:spPr>
            <a:xfrm rot="10800000" flipH="1" flipV="1">
              <a:off x="630445" y="-468000"/>
              <a:ext cx="10936354" cy="360000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square" lIns="0" tIns="0" rIns="0" bIns="0" rtlCol="0" anchor="b" anchorCtr="0">
              <a:noAutofit/>
            </a:bodyPr>
            <a:lstStyle>
              <a:defPPr>
                <a:defRPr lang="de-DE"/>
              </a:defPPr>
              <a:lvl1pPr marL="0" algn="l" defTabSz="91427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35" algn="l" defTabSz="91427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71" algn="l" defTabSz="91427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06" algn="l" defTabSz="91427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42" algn="l" defTabSz="91427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678" algn="l" defTabSz="91427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14" algn="l" defTabSz="91427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199949" algn="l" defTabSz="91427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085" algn="l" defTabSz="91427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1042262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de-DE" sz="1100" dirty="0" smtClean="0">
                  <a:solidFill>
                    <a:srgbClr val="444444"/>
                  </a:solidFill>
                </a:rPr>
                <a:t>Hilfslinien anzeigen über Menu: Ansicht // Anzeigen // Haken bei Führungslinien setzen</a:t>
              </a:r>
            </a:p>
          </p:txBody>
        </p:sp>
        <p:sp>
          <p:nvSpPr>
            <p:cNvPr id="23" name="Fußzeile"/>
            <p:cNvSpPr txBox="1"/>
            <p:nvPr userDrawn="1"/>
          </p:nvSpPr>
          <p:spPr>
            <a:xfrm rot="10800000" flipH="1" flipV="1">
              <a:off x="2879999" y="6966000"/>
              <a:ext cx="8125200" cy="360000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square" lIns="0" tIns="0" rIns="0" bIns="0" rtlCol="0" anchor="t" anchorCtr="0">
              <a:noAutofit/>
            </a:bodyPr>
            <a:lstStyle>
              <a:defPPr>
                <a:defRPr lang="de-DE"/>
              </a:defPPr>
              <a:lvl1pPr marL="0" algn="l" defTabSz="91427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35" algn="l" defTabSz="91427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71" algn="l" defTabSz="91427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06" algn="l" defTabSz="91427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42" algn="l" defTabSz="91427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678" algn="l" defTabSz="91427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14" algn="l" defTabSz="91427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199949" algn="l" defTabSz="91427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085" algn="l" defTabSz="91427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 defTabSz="1042262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de-DE" sz="1100" dirty="0" smtClean="0">
                  <a:solidFill>
                    <a:srgbClr val="444444"/>
                  </a:solidFill>
                </a:rPr>
                <a:t>Fußzeile pro Folie oder für alle/mehrere anpassen über Menü: Einfügen // Text // Kopf- und Fußzeile</a:t>
              </a:r>
            </a:p>
          </p:txBody>
        </p:sp>
        <p:grpSp>
          <p:nvGrpSpPr>
            <p:cNvPr id="24" name="Hinweise links"/>
            <p:cNvGrpSpPr/>
            <p:nvPr userDrawn="1"/>
          </p:nvGrpSpPr>
          <p:grpSpPr>
            <a:xfrm>
              <a:off x="-2088000" y="0"/>
              <a:ext cx="1980000" cy="3528000"/>
              <a:chOff x="-2088000" y="0"/>
              <a:chExt cx="1980000" cy="3528000"/>
            </a:xfrm>
          </p:grpSpPr>
          <p:sp>
            <p:nvSpPr>
              <p:cNvPr id="25" name="Folie Wechsel/Zurücksetzen/Textebenen"/>
              <p:cNvSpPr txBox="1"/>
              <p:nvPr userDrawn="1"/>
            </p:nvSpPr>
            <p:spPr>
              <a:xfrm rot="10800000" flipH="1" flipV="1">
                <a:off x="-2088000" y="0"/>
                <a:ext cx="1980000" cy="3528000"/>
              </a:xfrm>
              <a:prstGeom prst="rect">
                <a:avLst/>
              </a:prstGeom>
              <a:noFill/>
              <a:ln w="12700">
                <a:noFill/>
              </a:ln>
            </p:spPr>
            <p:txBody>
              <a:bodyPr vert="horz" wrap="square" lIns="0" tIns="0" rIns="0" bIns="0" rtlCol="0" anchor="t" anchorCtr="0">
                <a:noAutofit/>
              </a:bodyPr>
              <a:lstStyle>
                <a:defPPr>
                  <a:defRPr lang="de-DE"/>
                </a:defPPr>
                <a:lvl1pPr marL="0" algn="l" defTabSz="914271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135" algn="l" defTabSz="914271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271" algn="l" defTabSz="914271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406" algn="l" defTabSz="914271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542" algn="l" defTabSz="914271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5678" algn="l" defTabSz="914271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2814" algn="l" defTabSz="914271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199949" algn="l" defTabSz="914271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085" algn="l" defTabSz="914271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r" fontAlgn="auto">
                  <a:spcBef>
                    <a:spcPts val="0"/>
                  </a:spcBef>
                  <a:spcAft>
                    <a:spcPts val="0"/>
                  </a:spcAft>
                </a:pPr>
                <a:r>
                  <a:rPr lang="de-DE" sz="1100" dirty="0" smtClean="0">
                    <a:solidFill>
                      <a:srgbClr val="444444"/>
                    </a:solidFill>
                  </a:rPr>
                  <a:t>Folie in Ursprungsform </a:t>
                </a:r>
              </a:p>
              <a:p>
                <a:pPr algn="r" fontAlgn="auto">
                  <a:spcBef>
                    <a:spcPts val="0"/>
                  </a:spcBef>
                  <a:spcAft>
                    <a:spcPts val="0"/>
                  </a:spcAft>
                </a:pPr>
                <a:r>
                  <a:rPr lang="de-DE" sz="1100" dirty="0" smtClean="0">
                    <a:solidFill>
                      <a:srgbClr val="444444"/>
                    </a:solidFill>
                  </a:rPr>
                  <a:t>bringen über Menu:</a:t>
                </a:r>
              </a:p>
              <a:p>
                <a:pPr algn="r" fontAlgn="auto">
                  <a:spcBef>
                    <a:spcPts val="0"/>
                  </a:spcBef>
                  <a:spcAft>
                    <a:spcPts val="0"/>
                  </a:spcAft>
                </a:pPr>
                <a:r>
                  <a:rPr lang="de-DE" sz="1100" dirty="0" smtClean="0">
                    <a:solidFill>
                      <a:srgbClr val="444444"/>
                    </a:solidFill>
                  </a:rPr>
                  <a:t>Start // Folien // Zurücksetzen</a:t>
                </a:r>
              </a:p>
              <a:p>
                <a:pPr algn="r" fontAlgn="auto">
                  <a:spcBef>
                    <a:spcPts val="0"/>
                  </a:spcBef>
                  <a:spcAft>
                    <a:spcPts val="0"/>
                  </a:spcAft>
                </a:pPr>
                <a:endParaRPr lang="de-DE" sz="1100" dirty="0" smtClean="0">
                  <a:solidFill>
                    <a:srgbClr val="444444"/>
                  </a:solidFill>
                </a:endParaRPr>
              </a:p>
              <a:p>
                <a:pPr algn="r" fontAlgn="auto">
                  <a:spcBef>
                    <a:spcPts val="0"/>
                  </a:spcBef>
                  <a:spcAft>
                    <a:spcPts val="0"/>
                  </a:spcAft>
                </a:pPr>
                <a:r>
                  <a:rPr lang="de-DE" sz="1100" dirty="0" smtClean="0">
                    <a:solidFill>
                      <a:srgbClr val="444444"/>
                    </a:solidFill>
                  </a:rPr>
                  <a:t>Wechsel des Folienlayouts </a:t>
                </a:r>
                <a:br>
                  <a:rPr lang="de-DE" sz="1100" dirty="0" smtClean="0">
                    <a:solidFill>
                      <a:srgbClr val="444444"/>
                    </a:solidFill>
                  </a:rPr>
                </a:br>
                <a:r>
                  <a:rPr lang="de-DE" sz="1100" dirty="0" smtClean="0">
                    <a:solidFill>
                      <a:srgbClr val="444444"/>
                    </a:solidFill>
                  </a:rPr>
                  <a:t>im Menü über:</a:t>
                </a:r>
              </a:p>
              <a:p>
                <a:pPr algn="r" defTabSz="913704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de-DE" sz="1100" dirty="0" smtClean="0">
                    <a:solidFill>
                      <a:srgbClr val="444444"/>
                    </a:solidFill>
                  </a:rPr>
                  <a:t>Start // Folien // Layout</a:t>
                </a:r>
              </a:p>
              <a:p>
                <a:pPr algn="r" defTabSz="913704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e-DE" sz="1100" dirty="0" smtClean="0">
                  <a:solidFill>
                    <a:srgbClr val="444444"/>
                  </a:solidFill>
                </a:endParaRPr>
              </a:p>
              <a:p>
                <a:pPr algn="r" defTabSz="913704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de-DE" sz="1100" dirty="0" smtClean="0">
                    <a:solidFill>
                      <a:srgbClr val="444444"/>
                    </a:solidFill>
                  </a:rPr>
                  <a:t>Wechsel der Textebene</a:t>
                </a:r>
              </a:p>
              <a:p>
                <a:pPr algn="r" defTabSz="913704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de-DE" sz="1100" dirty="0" smtClean="0">
                    <a:solidFill>
                      <a:srgbClr val="444444"/>
                    </a:solidFill>
                  </a:rPr>
                  <a:t>im Menü über: </a:t>
                </a:r>
                <a:br>
                  <a:rPr lang="de-DE" sz="1100" dirty="0" smtClean="0">
                    <a:solidFill>
                      <a:srgbClr val="444444"/>
                    </a:solidFill>
                  </a:rPr>
                </a:br>
                <a:r>
                  <a:rPr lang="de-DE" sz="1100" dirty="0" smtClean="0">
                    <a:solidFill>
                      <a:srgbClr val="444444"/>
                    </a:solidFill>
                  </a:rPr>
                  <a:t>Start // Absatz // Listenebene erhöhen/verringern</a:t>
                </a:r>
              </a:p>
            </p:txBody>
          </p:sp>
          <p:grpSp>
            <p:nvGrpSpPr>
              <p:cNvPr id="26" name="Listenebenen"/>
              <p:cNvGrpSpPr/>
              <p:nvPr userDrawn="1"/>
            </p:nvGrpSpPr>
            <p:grpSpPr>
              <a:xfrm>
                <a:off x="-1692000" y="2232000"/>
                <a:ext cx="1548000" cy="792000"/>
                <a:chOff x="-1692000" y="2160000"/>
                <a:chExt cx="1548000" cy="792000"/>
              </a:xfrm>
            </p:grpSpPr>
            <p:sp>
              <p:nvSpPr>
                <p:cNvPr id="27" name="Text // Listenebene erhöhen"/>
                <p:cNvSpPr txBox="1"/>
                <p:nvPr userDrawn="1"/>
              </p:nvSpPr>
              <p:spPr>
                <a:xfrm>
                  <a:off x="-1692000" y="2160000"/>
                  <a:ext cx="720000" cy="324000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noAutofit/>
                </a:bodyPr>
                <a:lstStyle>
                  <a:defPPr>
                    <a:defRPr lang="de-DE"/>
                  </a:defPPr>
                  <a:lvl1pPr marL="0" algn="l" defTabSz="914271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135" algn="l" defTabSz="914271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271" algn="l" defTabSz="914271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406" algn="l" defTabSz="914271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542" algn="l" defTabSz="914271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5678" algn="l" defTabSz="914271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2814" algn="l" defTabSz="914271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199949" algn="l" defTabSz="914271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085" algn="l" defTabSz="914271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r" defTabSz="913704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de-DE" sz="1000" dirty="0" smtClean="0">
                      <a:solidFill>
                        <a:srgbClr val="444444"/>
                      </a:solidFill>
                    </a:rPr>
                    <a:t>Listenebene erhöhen</a:t>
                  </a:r>
                </a:p>
              </p:txBody>
            </p:sp>
            <p:sp>
              <p:nvSpPr>
                <p:cNvPr id="28" name="Text // Listenebene verringern"/>
                <p:cNvSpPr txBox="1"/>
                <p:nvPr userDrawn="1"/>
              </p:nvSpPr>
              <p:spPr>
                <a:xfrm>
                  <a:off x="-1692000" y="2628000"/>
                  <a:ext cx="720000" cy="324000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noAutofit/>
                </a:bodyPr>
                <a:lstStyle>
                  <a:defPPr>
                    <a:defRPr lang="de-DE"/>
                  </a:defPPr>
                  <a:lvl1pPr marL="0" algn="l" defTabSz="914271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135" algn="l" defTabSz="914271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271" algn="l" defTabSz="914271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406" algn="l" defTabSz="914271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542" algn="l" defTabSz="914271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5678" algn="l" defTabSz="914271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2814" algn="l" defTabSz="914271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199949" algn="l" defTabSz="914271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085" algn="l" defTabSz="914271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r" defTabSz="913704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de-DE" sz="1000" dirty="0" smtClean="0">
                      <a:solidFill>
                        <a:srgbClr val="444444"/>
                      </a:solidFill>
                    </a:rPr>
                    <a:t>Listenebene verringern</a:t>
                  </a:r>
                </a:p>
              </p:txBody>
            </p:sp>
            <p:pic>
              <p:nvPicPr>
                <p:cNvPr id="29" name="Listenebene erhöhen"/>
                <p:cNvPicPr>
                  <a:picLocks noChangeAspect="1"/>
                </p:cNvPicPr>
                <p:nvPr userDrawn="1"/>
              </p:nvPicPr>
              <p:blipFill>
                <a:blip r:embed="rId2"/>
                <a:stretch>
                  <a:fillRect/>
                </a:stretch>
              </p:blipFill>
              <p:spPr>
                <a:xfrm>
                  <a:off x="-900000" y="2160000"/>
                  <a:ext cx="756000" cy="324000"/>
                </a:xfrm>
                <a:prstGeom prst="rect">
                  <a:avLst/>
                </a:prstGeom>
              </p:spPr>
            </p:pic>
            <p:pic>
              <p:nvPicPr>
                <p:cNvPr id="30" name="Listenebene verringern"/>
                <p:cNvPicPr>
                  <a:picLocks noChangeAspect="1"/>
                </p:cNvPicPr>
                <p:nvPr userDrawn="1"/>
              </p:nvPicPr>
              <p:blipFill>
                <a:blip r:embed="rId3"/>
                <a:stretch>
                  <a:fillRect/>
                </a:stretch>
              </p:blipFill>
              <p:spPr>
                <a:xfrm>
                  <a:off x="-900000" y="2628000"/>
                  <a:ext cx="756000" cy="322369"/>
                </a:xfrm>
                <a:prstGeom prst="rect">
                  <a:avLst/>
                </a:prstGeom>
              </p:spPr>
            </p:pic>
          </p:grpSp>
        </p:grpSp>
      </p:grpSp>
      <p:sp>
        <p:nvSpPr>
          <p:cNvPr id="20" name="Daimler AG (Wortmarke)"/>
          <p:cNvSpPr>
            <a:spLocks noChangeArrowheads="1"/>
          </p:cNvSpPr>
          <p:nvPr userDrawn="1"/>
        </p:nvSpPr>
        <p:spPr bwMode="auto">
          <a:xfrm>
            <a:off x="629674" y="6564880"/>
            <a:ext cx="2086913" cy="215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noAutofit/>
          </a:bodyPr>
          <a:lstStyle>
            <a:defPPr>
              <a:defRPr lang="de-DE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rpoS" charset="0"/>
                <a:ea typeface="ＭＳ Ｐゴシック" charset="0"/>
                <a:cs typeface="ＭＳ Ｐゴシック" charset="0"/>
              </a:defRPr>
            </a:lvl1pPr>
            <a:lvl2pPr marL="609768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rpoS" charset="0"/>
                <a:ea typeface="ＭＳ Ｐゴシック" charset="0"/>
                <a:cs typeface="ＭＳ Ｐゴシック" charset="0"/>
              </a:defRPr>
            </a:lvl2pPr>
            <a:lvl3pPr marL="1219535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rpoS" charset="0"/>
                <a:ea typeface="ＭＳ Ｐゴシック" charset="0"/>
                <a:cs typeface="ＭＳ Ｐゴシック" charset="0"/>
              </a:defRPr>
            </a:lvl3pPr>
            <a:lvl4pPr marL="1829303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rpoS" charset="0"/>
                <a:ea typeface="ＭＳ Ｐゴシック" charset="0"/>
                <a:cs typeface="ＭＳ Ｐゴシック" charset="0"/>
              </a:defRPr>
            </a:lvl4pPr>
            <a:lvl5pPr marL="2439071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rpoS" charset="0"/>
                <a:ea typeface="ＭＳ Ｐゴシック" charset="0"/>
                <a:cs typeface="ＭＳ Ｐゴシック" charset="0"/>
              </a:defRPr>
            </a:lvl5pPr>
            <a:lvl6pPr marL="3048838" algn="l" defTabSz="609768" rtl="0" eaLnBrk="1" latinLnBrk="0" hangingPunct="1">
              <a:defRPr kern="1200">
                <a:solidFill>
                  <a:schemeClr val="tx1"/>
                </a:solidFill>
                <a:latin typeface="CorpoS" charset="0"/>
                <a:ea typeface="ＭＳ Ｐゴシック" charset="0"/>
                <a:cs typeface="ＭＳ Ｐゴシック" charset="0"/>
              </a:defRPr>
            </a:lvl6pPr>
            <a:lvl7pPr marL="3658606" algn="l" defTabSz="609768" rtl="0" eaLnBrk="1" latinLnBrk="0" hangingPunct="1">
              <a:defRPr kern="1200">
                <a:solidFill>
                  <a:schemeClr val="tx1"/>
                </a:solidFill>
                <a:latin typeface="CorpoS" charset="0"/>
                <a:ea typeface="ＭＳ Ｐゴシック" charset="0"/>
                <a:cs typeface="ＭＳ Ｐゴシック" charset="0"/>
              </a:defRPr>
            </a:lvl7pPr>
            <a:lvl8pPr marL="4268373" algn="l" defTabSz="609768" rtl="0" eaLnBrk="1" latinLnBrk="0" hangingPunct="1">
              <a:defRPr kern="1200">
                <a:solidFill>
                  <a:schemeClr val="tx1"/>
                </a:solidFill>
                <a:latin typeface="CorpoS" charset="0"/>
                <a:ea typeface="ＭＳ Ｐゴシック" charset="0"/>
                <a:cs typeface="ＭＳ Ｐゴシック" charset="0"/>
              </a:defRPr>
            </a:lvl8pPr>
            <a:lvl9pPr marL="4878141" algn="l" defTabSz="609768" rtl="0" eaLnBrk="1" latinLnBrk="0" hangingPunct="1">
              <a:defRPr kern="1200">
                <a:solidFill>
                  <a:schemeClr val="tx1"/>
                </a:solidFill>
                <a:latin typeface="CorpoS" charset="0"/>
                <a:ea typeface="ＭＳ Ｐゴシック" charset="0"/>
                <a:cs typeface="ＭＳ Ｐゴシック" charset="0"/>
              </a:defRPr>
            </a:lvl9pPr>
          </a:lstStyle>
          <a:p>
            <a:pPr defTabSz="1088284">
              <a:defRPr/>
            </a:pPr>
            <a:r>
              <a:rPr lang="de-DE" sz="1200" dirty="0" smtClean="0">
                <a:solidFill>
                  <a:prstClr val="black"/>
                </a:solidFill>
                <a:latin typeface="CorpoS"/>
                <a:cs typeface="Daimler CS"/>
              </a:rPr>
              <a:t>Daimler AG</a:t>
            </a:r>
            <a:endParaRPr lang="de-DE" sz="1200" dirty="0">
              <a:solidFill>
                <a:prstClr val="black"/>
              </a:solidFill>
              <a:latin typeface="CorpoS"/>
              <a:cs typeface="Daimler CS"/>
            </a:endParaRPr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endParaRPr lang="de-DE" dirty="0" smtClean="0">
              <a:solidFill>
                <a:prstClr val="black"/>
              </a:solidFill>
            </a:endParaRP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r>
              <a:rPr lang="de-DE" dirty="0" smtClean="0">
                <a:solidFill>
                  <a:prstClr val="black"/>
                </a:solidFill>
              </a:rPr>
              <a:t>Seite </a:t>
            </a:r>
            <a:fld id="{52531704-8F80-415D-BD2B-6B9991AE822F}" type="slidenum">
              <a:rPr lang="de-DE" smtClean="0">
                <a:solidFill>
                  <a:prstClr val="black"/>
                </a:solidFill>
              </a:rPr>
              <a:pPr/>
              <a:t>‹Nr.›</a:t>
            </a:fld>
            <a:endParaRPr lang="de-DE" dirty="0">
              <a:solidFill>
                <a:prstClr val="black"/>
              </a:solidFill>
            </a:endParaRPr>
          </a:p>
        </p:txBody>
      </p:sp>
      <p:sp>
        <p:nvSpPr>
          <p:cNvPr id="16" name="Picture Placeholder 3"/>
          <p:cNvSpPr>
            <a:spLocks noGrp="1"/>
          </p:cNvSpPr>
          <p:nvPr>
            <p:ph type="pic" sz="quarter" idx="13" hasCustomPrompt="1"/>
          </p:nvPr>
        </p:nvSpPr>
        <p:spPr bwMode="gray">
          <a:xfrm>
            <a:off x="0" y="1"/>
            <a:ext cx="6059907" cy="6486611"/>
          </a:xfrm>
          <a:prstGeom prst="rect">
            <a:avLst/>
          </a:prstGeom>
          <a:solidFill>
            <a:srgbClr val="CFCFCF"/>
          </a:solidFill>
        </p:spPr>
        <p:txBody>
          <a:bodyPr/>
          <a:lstStyle>
            <a:lvl1pPr marL="0" indent="0" algn="ctr">
              <a:lnSpc>
                <a:spcPct val="100000"/>
              </a:lnSpc>
              <a:buNone/>
              <a:defRPr/>
            </a:lvl1pPr>
          </a:lstStyle>
          <a:p>
            <a:r>
              <a:rPr lang="de-DE" noProof="0" dirty="0" smtClean="0"/>
              <a:t/>
            </a:r>
            <a:br>
              <a:rPr lang="de-DE" noProof="0" dirty="0" smtClean="0"/>
            </a:br>
            <a:r>
              <a:rPr lang="de-DE" noProof="0" dirty="0" smtClean="0"/>
              <a:t/>
            </a:r>
            <a:br>
              <a:rPr lang="de-DE" noProof="0" dirty="0" smtClean="0"/>
            </a:br>
            <a:r>
              <a:rPr lang="de-DE" noProof="0" dirty="0" smtClean="0"/>
              <a:t/>
            </a:r>
            <a:br>
              <a:rPr lang="de-DE" noProof="0" dirty="0" smtClean="0"/>
            </a:br>
            <a:r>
              <a:rPr lang="de-DE" noProof="0" dirty="0" smtClean="0"/>
              <a:t/>
            </a:r>
            <a:br>
              <a:rPr lang="de-DE" noProof="0" dirty="0" smtClean="0"/>
            </a:br>
            <a:r>
              <a:rPr lang="de-DE" noProof="0" dirty="0" smtClean="0"/>
              <a:t/>
            </a:r>
            <a:br>
              <a:rPr lang="de-DE" noProof="0" dirty="0" smtClean="0"/>
            </a:br>
            <a:r>
              <a:rPr lang="de-DE" noProof="0" dirty="0" smtClean="0"/>
              <a:t/>
            </a:r>
            <a:br>
              <a:rPr lang="de-DE" noProof="0" dirty="0" smtClean="0"/>
            </a:br>
            <a:r>
              <a:rPr lang="de-DE" noProof="0" dirty="0" smtClean="0"/>
              <a:t/>
            </a:r>
            <a:br>
              <a:rPr lang="de-DE" noProof="0" dirty="0" smtClean="0"/>
            </a:br>
            <a:r>
              <a:rPr lang="de-DE" noProof="0" dirty="0" smtClean="0"/>
              <a:t/>
            </a:r>
            <a:br>
              <a:rPr lang="de-DE" noProof="0" dirty="0" smtClean="0"/>
            </a:br>
            <a:r>
              <a:rPr lang="de-DE" noProof="0" dirty="0" smtClean="0"/>
              <a:t/>
            </a:r>
            <a:br>
              <a:rPr lang="de-DE" noProof="0" dirty="0" smtClean="0"/>
            </a:br>
            <a:r>
              <a:rPr lang="de-DE" noProof="0" dirty="0" smtClean="0"/>
              <a:t/>
            </a:r>
            <a:br>
              <a:rPr lang="de-DE" noProof="0" dirty="0" smtClean="0"/>
            </a:br>
            <a:r>
              <a:rPr lang="de-DE" noProof="0" dirty="0" smtClean="0"/>
              <a:t>Bild einfügen</a:t>
            </a:r>
            <a:endParaRPr lang="de-DE" noProof="0" dirty="0"/>
          </a:p>
        </p:txBody>
      </p:sp>
      <p:sp>
        <p:nvSpPr>
          <p:cNvPr id="17" name="Picture Placeholder 3"/>
          <p:cNvSpPr>
            <a:spLocks noGrp="1"/>
          </p:cNvSpPr>
          <p:nvPr>
            <p:ph type="pic" sz="quarter" idx="16" hasCustomPrompt="1"/>
          </p:nvPr>
        </p:nvSpPr>
        <p:spPr bwMode="gray">
          <a:xfrm>
            <a:off x="6132096" y="1"/>
            <a:ext cx="6059907" cy="6486611"/>
          </a:xfrm>
          <a:prstGeom prst="rect">
            <a:avLst/>
          </a:prstGeom>
          <a:solidFill>
            <a:srgbClr val="CFCFCF"/>
          </a:solidFill>
        </p:spPr>
        <p:txBody>
          <a:bodyPr/>
          <a:lstStyle>
            <a:lvl1pPr marL="0" indent="0" algn="ctr">
              <a:lnSpc>
                <a:spcPct val="100000"/>
              </a:lnSpc>
              <a:buNone/>
              <a:defRPr/>
            </a:lvl1pPr>
          </a:lstStyle>
          <a:p>
            <a:r>
              <a:rPr lang="de-DE" noProof="0" dirty="0" smtClean="0"/>
              <a:t/>
            </a:r>
            <a:br>
              <a:rPr lang="de-DE" noProof="0" dirty="0" smtClean="0"/>
            </a:br>
            <a:r>
              <a:rPr lang="de-DE" noProof="0" dirty="0" smtClean="0"/>
              <a:t/>
            </a:r>
            <a:br>
              <a:rPr lang="de-DE" noProof="0" dirty="0" smtClean="0"/>
            </a:br>
            <a:r>
              <a:rPr lang="de-DE" noProof="0" dirty="0" smtClean="0"/>
              <a:t/>
            </a:r>
            <a:br>
              <a:rPr lang="de-DE" noProof="0" dirty="0" smtClean="0"/>
            </a:br>
            <a:r>
              <a:rPr lang="de-DE" noProof="0" dirty="0" smtClean="0"/>
              <a:t/>
            </a:r>
            <a:br>
              <a:rPr lang="de-DE" noProof="0" dirty="0" smtClean="0"/>
            </a:br>
            <a:r>
              <a:rPr lang="de-DE" noProof="0" dirty="0" smtClean="0"/>
              <a:t/>
            </a:r>
            <a:br>
              <a:rPr lang="de-DE" noProof="0" dirty="0" smtClean="0"/>
            </a:br>
            <a:r>
              <a:rPr lang="de-DE" noProof="0" dirty="0" smtClean="0"/>
              <a:t/>
            </a:r>
            <a:br>
              <a:rPr lang="de-DE" noProof="0" dirty="0" smtClean="0"/>
            </a:br>
            <a:r>
              <a:rPr lang="de-DE" noProof="0" dirty="0" smtClean="0"/>
              <a:t/>
            </a:r>
            <a:br>
              <a:rPr lang="de-DE" noProof="0" dirty="0" smtClean="0"/>
            </a:br>
            <a:r>
              <a:rPr lang="de-DE" noProof="0" dirty="0" smtClean="0"/>
              <a:t/>
            </a:r>
            <a:br>
              <a:rPr lang="de-DE" noProof="0" dirty="0" smtClean="0"/>
            </a:br>
            <a:r>
              <a:rPr lang="de-DE" noProof="0" dirty="0" smtClean="0"/>
              <a:t/>
            </a:r>
            <a:br>
              <a:rPr lang="de-DE" noProof="0" dirty="0" smtClean="0"/>
            </a:br>
            <a:r>
              <a:rPr lang="de-DE" noProof="0" dirty="0" smtClean="0"/>
              <a:t/>
            </a:r>
            <a:br>
              <a:rPr lang="de-DE" noProof="0" dirty="0" smtClean="0"/>
            </a:br>
            <a:r>
              <a:rPr lang="de-DE" noProof="0" dirty="0" smtClean="0"/>
              <a:t>Bild einfügen</a:t>
            </a:r>
            <a:endParaRPr lang="de-DE" noProof="0" dirty="0"/>
          </a:p>
        </p:txBody>
      </p:sp>
    </p:spTree>
    <p:extLst>
      <p:ext uri="{BB962C8B-B14F-4D97-AF65-F5344CB8AC3E}">
        <p14:creationId xmlns:p14="http://schemas.microsoft.com/office/powerpoint/2010/main" val="373483860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4088" userDrawn="1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 // Bod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noProof="0" dirty="0" smtClean="0"/>
              <a:t>Headline on two lines in </a:t>
            </a:r>
            <a:r>
              <a:rPr lang="en-US" noProof="0" dirty="0" err="1" smtClean="0"/>
              <a:t>CorpoA</a:t>
            </a:r>
            <a:r>
              <a:rPr lang="en-US" noProof="0" dirty="0" smtClean="0"/>
              <a:t> (Headings) 30 pt. </a:t>
            </a:r>
            <a:br>
              <a:rPr lang="en-US" noProof="0" dirty="0" smtClean="0"/>
            </a:br>
            <a:r>
              <a:rPr lang="en-US" noProof="0" dirty="0" smtClean="0"/>
              <a:t>Lorem ipsum dolor sit </a:t>
            </a:r>
            <a:r>
              <a:rPr lang="en-US" noProof="0" dirty="0" err="1" smtClean="0"/>
              <a:t>amet</a:t>
            </a:r>
            <a:r>
              <a:rPr lang="en-US" noProof="0" dirty="0" smtClean="0"/>
              <a:t>.</a:t>
            </a:r>
            <a:endParaRPr lang="en-US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 hasCustomPrompt="1"/>
          </p:nvPr>
        </p:nvSpPr>
        <p:spPr>
          <a:xfrm>
            <a:off x="395081" y="151202"/>
            <a:ext cx="5505133" cy="220274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1199"/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1199"/>
            </a:lvl2pPr>
            <a:lvl3pPr marL="0" indent="0">
              <a:lnSpc>
                <a:spcPct val="100000"/>
              </a:lnSpc>
              <a:spcAft>
                <a:spcPts val="0"/>
              </a:spcAft>
              <a:buNone/>
              <a:defRPr sz="1199"/>
            </a:lvl3pPr>
            <a:lvl4pPr marL="0" indent="0">
              <a:lnSpc>
                <a:spcPct val="100000"/>
              </a:lnSpc>
              <a:spcAft>
                <a:spcPts val="0"/>
              </a:spcAft>
              <a:buNone/>
              <a:defRPr sz="1199"/>
            </a:lvl4pPr>
            <a:lvl5pPr marL="0" indent="0">
              <a:lnSpc>
                <a:spcPct val="100000"/>
              </a:lnSpc>
              <a:spcAft>
                <a:spcPts val="0"/>
              </a:spcAft>
              <a:buNone/>
              <a:defRPr sz="1199"/>
            </a:lvl5pPr>
            <a:lvl6pPr marL="0" indent="0">
              <a:lnSpc>
                <a:spcPct val="100000"/>
              </a:lnSpc>
              <a:spcAft>
                <a:spcPts val="0"/>
              </a:spcAft>
              <a:buNone/>
              <a:defRPr sz="1199"/>
            </a:lvl6pPr>
            <a:lvl7pPr marL="0" indent="0">
              <a:lnSpc>
                <a:spcPct val="100000"/>
              </a:lnSpc>
              <a:spcAft>
                <a:spcPts val="0"/>
              </a:spcAft>
              <a:buNone/>
              <a:defRPr sz="1199"/>
            </a:lvl7pPr>
            <a:lvl8pPr marL="0" indent="0">
              <a:lnSpc>
                <a:spcPct val="100000"/>
              </a:lnSpc>
              <a:spcAft>
                <a:spcPts val="0"/>
              </a:spcAft>
              <a:buNone/>
              <a:defRPr sz="1199"/>
            </a:lvl8pPr>
            <a:lvl9pPr marL="0" indent="0">
              <a:lnSpc>
                <a:spcPct val="100000"/>
              </a:lnSpc>
              <a:spcAft>
                <a:spcPts val="0"/>
              </a:spcAft>
              <a:buNone/>
              <a:defRPr sz="1199"/>
            </a:lvl9pPr>
          </a:lstStyle>
          <a:p>
            <a:pPr lvl="0"/>
            <a:r>
              <a:rPr lang="en-US" noProof="0" dirty="0" smtClean="0"/>
              <a:t>Optional chapter heading</a:t>
            </a:r>
          </a:p>
        </p:txBody>
      </p:sp>
      <p:sp>
        <p:nvSpPr>
          <p:cNvPr id="7" name="Inhaltsplatzhalter 6"/>
          <p:cNvSpPr>
            <a:spLocks noGrp="1"/>
          </p:cNvSpPr>
          <p:nvPr>
            <p:ph sz="quarter" idx="14" hasCustomPrompt="1"/>
          </p:nvPr>
        </p:nvSpPr>
        <p:spPr>
          <a:xfrm>
            <a:off x="395081" y="1511301"/>
            <a:ext cx="11404800" cy="4914900"/>
          </a:xfrm>
          <a:ln w="19050">
            <a:solidFill>
              <a:schemeClr val="accent1"/>
            </a:solidFill>
          </a:ln>
        </p:spPr>
        <p:txBody>
          <a:bodyPr lIns="72000" tIns="72000" rIns="72000" bIns="72000"/>
          <a:lstStyle>
            <a:lvl1pPr>
              <a:defRPr/>
            </a:lvl1pPr>
          </a:lstStyle>
          <a:p>
            <a:pPr lvl="0"/>
            <a:r>
              <a:rPr lang="en-US" dirty="0" smtClean="0"/>
              <a:t>Insert content or text in </a:t>
            </a:r>
            <a:r>
              <a:rPr lang="en-US" noProof="0" dirty="0" err="1" smtClean="0"/>
              <a:t>CorpoS</a:t>
            </a:r>
            <a:r>
              <a:rPr lang="en-US" noProof="0" dirty="0" smtClean="0"/>
              <a:t> (Body), 20 pt. </a:t>
            </a:r>
            <a:r>
              <a:rPr lang="en-US" dirty="0" smtClean="0"/>
              <a:t>// for bullets: Home // Paragraph// Increase List Level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Eighth level</a:t>
            </a:r>
          </a:p>
          <a:p>
            <a:pPr lvl="8"/>
            <a:r>
              <a:rPr lang="en-US" dirty="0" smtClean="0"/>
              <a:t>Ninth level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AD1D1349-391B-44DC-865F-5996B3E40F26}" type="slidenum">
              <a:rPr lang="en-US" smtClean="0">
                <a:solidFill>
                  <a:prstClr val="black"/>
                </a:solidFill>
              </a:rPr>
              <a:pPr/>
              <a:t>‹Nr.›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7" hasCustomPrompt="1"/>
          </p:nvPr>
        </p:nvSpPr>
        <p:spPr>
          <a:xfrm>
            <a:off x="6969577" y="0"/>
            <a:ext cx="935513" cy="306000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600" baseline="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dirty="0" smtClean="0"/>
              <a:t>                                             </a:t>
            </a:r>
          </a:p>
        </p:txBody>
      </p:sp>
      <p:sp>
        <p:nvSpPr>
          <p:cNvPr id="9" name="Textplatzhalter 3"/>
          <p:cNvSpPr>
            <a:spLocks noGrp="1"/>
          </p:cNvSpPr>
          <p:nvPr>
            <p:ph type="body" sz="quarter" idx="18" hasCustomPrompt="1"/>
          </p:nvPr>
        </p:nvSpPr>
        <p:spPr>
          <a:xfrm>
            <a:off x="7980645" y="0"/>
            <a:ext cx="1871027" cy="306000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600" baseline="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dirty="0" smtClean="0"/>
              <a:t>                                             </a:t>
            </a:r>
          </a:p>
        </p:txBody>
      </p:sp>
      <p:sp>
        <p:nvSpPr>
          <p:cNvPr id="10" name="Textplatzhalter 3"/>
          <p:cNvSpPr>
            <a:spLocks noGrp="1"/>
          </p:cNvSpPr>
          <p:nvPr>
            <p:ph type="body" sz="quarter" idx="19" hasCustomPrompt="1"/>
          </p:nvPr>
        </p:nvSpPr>
        <p:spPr>
          <a:xfrm>
            <a:off x="9923633" y="0"/>
            <a:ext cx="1871027" cy="306000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600" baseline="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dirty="0" smtClean="0"/>
              <a:t>                                             </a:t>
            </a:r>
          </a:p>
        </p:txBody>
      </p:sp>
    </p:spTree>
    <p:extLst>
      <p:ext uri="{BB962C8B-B14F-4D97-AF65-F5344CB8AC3E}">
        <p14:creationId xmlns:p14="http://schemas.microsoft.com/office/powerpoint/2010/main" val="2523997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Vollbild/ 4 Bil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Regieanweisungen"/>
          <p:cNvGrpSpPr/>
          <p:nvPr userDrawn="1"/>
        </p:nvGrpSpPr>
        <p:grpSpPr>
          <a:xfrm>
            <a:off x="-2086912" y="-467892"/>
            <a:ext cx="13647691" cy="7792196"/>
            <a:chOff x="-2088000" y="-468000"/>
            <a:chExt cx="13654799" cy="7794000"/>
          </a:xfrm>
        </p:grpSpPr>
        <p:sp>
          <p:nvSpPr>
            <p:cNvPr id="22" name="Hilfslinien"/>
            <p:cNvSpPr txBox="1"/>
            <p:nvPr userDrawn="1"/>
          </p:nvSpPr>
          <p:spPr>
            <a:xfrm rot="10800000" flipH="1" flipV="1">
              <a:off x="630445" y="-468000"/>
              <a:ext cx="10936354" cy="360000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square" lIns="0" tIns="0" rIns="0" bIns="0" rtlCol="0" anchor="b" anchorCtr="0">
              <a:noAutofit/>
            </a:bodyPr>
            <a:lstStyle>
              <a:defPPr>
                <a:defRPr lang="de-DE"/>
              </a:defPPr>
              <a:lvl1pPr marL="0" algn="l" defTabSz="91427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35" algn="l" defTabSz="91427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71" algn="l" defTabSz="91427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06" algn="l" defTabSz="91427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42" algn="l" defTabSz="91427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678" algn="l" defTabSz="91427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14" algn="l" defTabSz="91427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199949" algn="l" defTabSz="91427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085" algn="l" defTabSz="91427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1042262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de-DE" sz="1100" dirty="0" smtClean="0">
                  <a:solidFill>
                    <a:srgbClr val="444444"/>
                  </a:solidFill>
                </a:rPr>
                <a:t>Hilfslinien anzeigen über Menu: Ansicht // Anzeigen // Haken bei Führungslinien setzen</a:t>
              </a:r>
            </a:p>
          </p:txBody>
        </p:sp>
        <p:sp>
          <p:nvSpPr>
            <p:cNvPr id="23" name="Fußzeile"/>
            <p:cNvSpPr txBox="1"/>
            <p:nvPr userDrawn="1"/>
          </p:nvSpPr>
          <p:spPr>
            <a:xfrm rot="10800000" flipH="1" flipV="1">
              <a:off x="2879999" y="6966000"/>
              <a:ext cx="8125200" cy="360000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square" lIns="0" tIns="0" rIns="0" bIns="0" rtlCol="0" anchor="t" anchorCtr="0">
              <a:noAutofit/>
            </a:bodyPr>
            <a:lstStyle>
              <a:defPPr>
                <a:defRPr lang="de-DE"/>
              </a:defPPr>
              <a:lvl1pPr marL="0" algn="l" defTabSz="91427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35" algn="l" defTabSz="91427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71" algn="l" defTabSz="91427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06" algn="l" defTabSz="91427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42" algn="l" defTabSz="91427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678" algn="l" defTabSz="91427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14" algn="l" defTabSz="91427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199949" algn="l" defTabSz="91427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085" algn="l" defTabSz="91427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 defTabSz="1042262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de-DE" sz="1100" dirty="0" smtClean="0">
                  <a:solidFill>
                    <a:srgbClr val="444444"/>
                  </a:solidFill>
                </a:rPr>
                <a:t>Fußzeile pro Folie oder für alle/mehrere anpassen über Menü: Einfügen // Text // Kopf- und Fußzeile</a:t>
              </a:r>
            </a:p>
          </p:txBody>
        </p:sp>
        <p:grpSp>
          <p:nvGrpSpPr>
            <p:cNvPr id="24" name="Hinweise links"/>
            <p:cNvGrpSpPr/>
            <p:nvPr userDrawn="1"/>
          </p:nvGrpSpPr>
          <p:grpSpPr>
            <a:xfrm>
              <a:off x="-2088000" y="0"/>
              <a:ext cx="1980000" cy="3528000"/>
              <a:chOff x="-2088000" y="0"/>
              <a:chExt cx="1980000" cy="3528000"/>
            </a:xfrm>
          </p:grpSpPr>
          <p:sp>
            <p:nvSpPr>
              <p:cNvPr id="25" name="Folie Wechsel/Zurücksetzen/Textebenen"/>
              <p:cNvSpPr txBox="1"/>
              <p:nvPr userDrawn="1"/>
            </p:nvSpPr>
            <p:spPr>
              <a:xfrm rot="10800000" flipH="1" flipV="1">
                <a:off x="-2088000" y="0"/>
                <a:ext cx="1980000" cy="3528000"/>
              </a:xfrm>
              <a:prstGeom prst="rect">
                <a:avLst/>
              </a:prstGeom>
              <a:noFill/>
              <a:ln w="12700">
                <a:noFill/>
              </a:ln>
            </p:spPr>
            <p:txBody>
              <a:bodyPr vert="horz" wrap="square" lIns="0" tIns="0" rIns="0" bIns="0" rtlCol="0" anchor="t" anchorCtr="0">
                <a:noAutofit/>
              </a:bodyPr>
              <a:lstStyle>
                <a:defPPr>
                  <a:defRPr lang="de-DE"/>
                </a:defPPr>
                <a:lvl1pPr marL="0" algn="l" defTabSz="914271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135" algn="l" defTabSz="914271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271" algn="l" defTabSz="914271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406" algn="l" defTabSz="914271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542" algn="l" defTabSz="914271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5678" algn="l" defTabSz="914271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2814" algn="l" defTabSz="914271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199949" algn="l" defTabSz="914271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085" algn="l" defTabSz="914271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r" fontAlgn="auto">
                  <a:spcBef>
                    <a:spcPts val="0"/>
                  </a:spcBef>
                  <a:spcAft>
                    <a:spcPts val="0"/>
                  </a:spcAft>
                </a:pPr>
                <a:r>
                  <a:rPr lang="de-DE" sz="1100" dirty="0" smtClean="0">
                    <a:solidFill>
                      <a:srgbClr val="444444"/>
                    </a:solidFill>
                  </a:rPr>
                  <a:t>Folie in Ursprungsform </a:t>
                </a:r>
              </a:p>
              <a:p>
                <a:pPr algn="r" fontAlgn="auto">
                  <a:spcBef>
                    <a:spcPts val="0"/>
                  </a:spcBef>
                  <a:spcAft>
                    <a:spcPts val="0"/>
                  </a:spcAft>
                </a:pPr>
                <a:r>
                  <a:rPr lang="de-DE" sz="1100" dirty="0" smtClean="0">
                    <a:solidFill>
                      <a:srgbClr val="444444"/>
                    </a:solidFill>
                  </a:rPr>
                  <a:t>bringen über Menu:</a:t>
                </a:r>
              </a:p>
              <a:p>
                <a:pPr algn="r" fontAlgn="auto">
                  <a:spcBef>
                    <a:spcPts val="0"/>
                  </a:spcBef>
                  <a:spcAft>
                    <a:spcPts val="0"/>
                  </a:spcAft>
                </a:pPr>
                <a:r>
                  <a:rPr lang="de-DE" sz="1100" dirty="0" smtClean="0">
                    <a:solidFill>
                      <a:srgbClr val="444444"/>
                    </a:solidFill>
                  </a:rPr>
                  <a:t>Start // Folien // Zurücksetzen</a:t>
                </a:r>
              </a:p>
              <a:p>
                <a:pPr algn="r" fontAlgn="auto">
                  <a:spcBef>
                    <a:spcPts val="0"/>
                  </a:spcBef>
                  <a:spcAft>
                    <a:spcPts val="0"/>
                  </a:spcAft>
                </a:pPr>
                <a:endParaRPr lang="de-DE" sz="1100" dirty="0" smtClean="0">
                  <a:solidFill>
                    <a:srgbClr val="444444"/>
                  </a:solidFill>
                </a:endParaRPr>
              </a:p>
              <a:p>
                <a:pPr algn="r" fontAlgn="auto">
                  <a:spcBef>
                    <a:spcPts val="0"/>
                  </a:spcBef>
                  <a:spcAft>
                    <a:spcPts val="0"/>
                  </a:spcAft>
                </a:pPr>
                <a:r>
                  <a:rPr lang="de-DE" sz="1100" dirty="0" smtClean="0">
                    <a:solidFill>
                      <a:srgbClr val="444444"/>
                    </a:solidFill>
                  </a:rPr>
                  <a:t>Wechsel des Folienlayouts </a:t>
                </a:r>
                <a:br>
                  <a:rPr lang="de-DE" sz="1100" dirty="0" smtClean="0">
                    <a:solidFill>
                      <a:srgbClr val="444444"/>
                    </a:solidFill>
                  </a:rPr>
                </a:br>
                <a:r>
                  <a:rPr lang="de-DE" sz="1100" dirty="0" smtClean="0">
                    <a:solidFill>
                      <a:srgbClr val="444444"/>
                    </a:solidFill>
                  </a:rPr>
                  <a:t>im Menü über:</a:t>
                </a:r>
              </a:p>
              <a:p>
                <a:pPr algn="r" defTabSz="913704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de-DE" sz="1100" dirty="0" smtClean="0">
                    <a:solidFill>
                      <a:srgbClr val="444444"/>
                    </a:solidFill>
                  </a:rPr>
                  <a:t>Start // Folien // Layout</a:t>
                </a:r>
              </a:p>
              <a:p>
                <a:pPr algn="r" defTabSz="913704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e-DE" sz="1100" dirty="0" smtClean="0">
                  <a:solidFill>
                    <a:srgbClr val="444444"/>
                  </a:solidFill>
                </a:endParaRPr>
              </a:p>
              <a:p>
                <a:pPr algn="r" defTabSz="913704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de-DE" sz="1100" dirty="0" smtClean="0">
                    <a:solidFill>
                      <a:srgbClr val="444444"/>
                    </a:solidFill>
                  </a:rPr>
                  <a:t>Wechsel der Textebene</a:t>
                </a:r>
              </a:p>
              <a:p>
                <a:pPr algn="r" defTabSz="913704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de-DE" sz="1100" dirty="0" smtClean="0">
                    <a:solidFill>
                      <a:srgbClr val="444444"/>
                    </a:solidFill>
                  </a:rPr>
                  <a:t>im Menü über: </a:t>
                </a:r>
                <a:br>
                  <a:rPr lang="de-DE" sz="1100" dirty="0" smtClean="0">
                    <a:solidFill>
                      <a:srgbClr val="444444"/>
                    </a:solidFill>
                  </a:rPr>
                </a:br>
                <a:r>
                  <a:rPr lang="de-DE" sz="1100" dirty="0" smtClean="0">
                    <a:solidFill>
                      <a:srgbClr val="444444"/>
                    </a:solidFill>
                  </a:rPr>
                  <a:t>Start // Absatz // Listenebene erhöhen/verringern</a:t>
                </a:r>
              </a:p>
            </p:txBody>
          </p:sp>
          <p:grpSp>
            <p:nvGrpSpPr>
              <p:cNvPr id="26" name="Listenebenen"/>
              <p:cNvGrpSpPr/>
              <p:nvPr userDrawn="1"/>
            </p:nvGrpSpPr>
            <p:grpSpPr>
              <a:xfrm>
                <a:off x="-1692000" y="2232000"/>
                <a:ext cx="1548000" cy="792000"/>
                <a:chOff x="-1692000" y="2160000"/>
                <a:chExt cx="1548000" cy="792000"/>
              </a:xfrm>
            </p:grpSpPr>
            <p:sp>
              <p:nvSpPr>
                <p:cNvPr id="27" name="Text // Listenebene erhöhen"/>
                <p:cNvSpPr txBox="1"/>
                <p:nvPr userDrawn="1"/>
              </p:nvSpPr>
              <p:spPr>
                <a:xfrm>
                  <a:off x="-1692000" y="2160000"/>
                  <a:ext cx="720000" cy="324000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noAutofit/>
                </a:bodyPr>
                <a:lstStyle>
                  <a:defPPr>
                    <a:defRPr lang="de-DE"/>
                  </a:defPPr>
                  <a:lvl1pPr marL="0" algn="l" defTabSz="914271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135" algn="l" defTabSz="914271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271" algn="l" defTabSz="914271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406" algn="l" defTabSz="914271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542" algn="l" defTabSz="914271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5678" algn="l" defTabSz="914271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2814" algn="l" defTabSz="914271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199949" algn="l" defTabSz="914271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085" algn="l" defTabSz="914271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r" defTabSz="913704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de-DE" sz="1000" dirty="0" smtClean="0">
                      <a:solidFill>
                        <a:srgbClr val="444444"/>
                      </a:solidFill>
                    </a:rPr>
                    <a:t>Listenebene erhöhen</a:t>
                  </a:r>
                </a:p>
              </p:txBody>
            </p:sp>
            <p:sp>
              <p:nvSpPr>
                <p:cNvPr id="28" name="Text // Listenebene verringern"/>
                <p:cNvSpPr txBox="1"/>
                <p:nvPr userDrawn="1"/>
              </p:nvSpPr>
              <p:spPr>
                <a:xfrm>
                  <a:off x="-1692000" y="2628000"/>
                  <a:ext cx="720000" cy="324000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noAutofit/>
                </a:bodyPr>
                <a:lstStyle>
                  <a:defPPr>
                    <a:defRPr lang="de-DE"/>
                  </a:defPPr>
                  <a:lvl1pPr marL="0" algn="l" defTabSz="914271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135" algn="l" defTabSz="914271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271" algn="l" defTabSz="914271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406" algn="l" defTabSz="914271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542" algn="l" defTabSz="914271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5678" algn="l" defTabSz="914271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2814" algn="l" defTabSz="914271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199949" algn="l" defTabSz="914271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085" algn="l" defTabSz="914271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r" defTabSz="913704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de-DE" sz="1000" dirty="0" smtClean="0">
                      <a:solidFill>
                        <a:srgbClr val="444444"/>
                      </a:solidFill>
                    </a:rPr>
                    <a:t>Listenebene verringern</a:t>
                  </a:r>
                </a:p>
              </p:txBody>
            </p:sp>
            <p:pic>
              <p:nvPicPr>
                <p:cNvPr id="29" name="Listenebene erhöhen"/>
                <p:cNvPicPr>
                  <a:picLocks noChangeAspect="1"/>
                </p:cNvPicPr>
                <p:nvPr userDrawn="1"/>
              </p:nvPicPr>
              <p:blipFill>
                <a:blip r:embed="rId2"/>
                <a:stretch>
                  <a:fillRect/>
                </a:stretch>
              </p:blipFill>
              <p:spPr>
                <a:xfrm>
                  <a:off x="-900000" y="2160000"/>
                  <a:ext cx="756000" cy="324000"/>
                </a:xfrm>
                <a:prstGeom prst="rect">
                  <a:avLst/>
                </a:prstGeom>
              </p:spPr>
            </p:pic>
            <p:pic>
              <p:nvPicPr>
                <p:cNvPr id="30" name="Listenebene verringern"/>
                <p:cNvPicPr>
                  <a:picLocks noChangeAspect="1"/>
                </p:cNvPicPr>
                <p:nvPr userDrawn="1"/>
              </p:nvPicPr>
              <p:blipFill>
                <a:blip r:embed="rId3"/>
                <a:stretch>
                  <a:fillRect/>
                </a:stretch>
              </p:blipFill>
              <p:spPr>
                <a:xfrm>
                  <a:off x="-900000" y="2628000"/>
                  <a:ext cx="756000" cy="322369"/>
                </a:xfrm>
                <a:prstGeom prst="rect">
                  <a:avLst/>
                </a:prstGeom>
              </p:spPr>
            </p:pic>
          </p:grpSp>
        </p:grpSp>
      </p:grpSp>
      <p:sp>
        <p:nvSpPr>
          <p:cNvPr id="20" name="Daimler AG (Wortmarke)"/>
          <p:cNvSpPr>
            <a:spLocks noChangeArrowheads="1"/>
          </p:cNvSpPr>
          <p:nvPr userDrawn="1"/>
        </p:nvSpPr>
        <p:spPr bwMode="auto">
          <a:xfrm>
            <a:off x="629674" y="6564880"/>
            <a:ext cx="2086913" cy="215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noAutofit/>
          </a:bodyPr>
          <a:lstStyle>
            <a:defPPr>
              <a:defRPr lang="de-DE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rpoS" charset="0"/>
                <a:ea typeface="ＭＳ Ｐゴシック" charset="0"/>
                <a:cs typeface="ＭＳ Ｐゴシック" charset="0"/>
              </a:defRPr>
            </a:lvl1pPr>
            <a:lvl2pPr marL="609768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rpoS" charset="0"/>
                <a:ea typeface="ＭＳ Ｐゴシック" charset="0"/>
                <a:cs typeface="ＭＳ Ｐゴシック" charset="0"/>
              </a:defRPr>
            </a:lvl2pPr>
            <a:lvl3pPr marL="1219535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rpoS" charset="0"/>
                <a:ea typeface="ＭＳ Ｐゴシック" charset="0"/>
                <a:cs typeface="ＭＳ Ｐゴシック" charset="0"/>
              </a:defRPr>
            </a:lvl3pPr>
            <a:lvl4pPr marL="1829303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rpoS" charset="0"/>
                <a:ea typeface="ＭＳ Ｐゴシック" charset="0"/>
                <a:cs typeface="ＭＳ Ｐゴシック" charset="0"/>
              </a:defRPr>
            </a:lvl4pPr>
            <a:lvl5pPr marL="2439071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rpoS" charset="0"/>
                <a:ea typeface="ＭＳ Ｐゴシック" charset="0"/>
                <a:cs typeface="ＭＳ Ｐゴシック" charset="0"/>
              </a:defRPr>
            </a:lvl5pPr>
            <a:lvl6pPr marL="3048838" algn="l" defTabSz="609768" rtl="0" eaLnBrk="1" latinLnBrk="0" hangingPunct="1">
              <a:defRPr kern="1200">
                <a:solidFill>
                  <a:schemeClr val="tx1"/>
                </a:solidFill>
                <a:latin typeface="CorpoS" charset="0"/>
                <a:ea typeface="ＭＳ Ｐゴシック" charset="0"/>
                <a:cs typeface="ＭＳ Ｐゴシック" charset="0"/>
              </a:defRPr>
            </a:lvl6pPr>
            <a:lvl7pPr marL="3658606" algn="l" defTabSz="609768" rtl="0" eaLnBrk="1" latinLnBrk="0" hangingPunct="1">
              <a:defRPr kern="1200">
                <a:solidFill>
                  <a:schemeClr val="tx1"/>
                </a:solidFill>
                <a:latin typeface="CorpoS" charset="0"/>
                <a:ea typeface="ＭＳ Ｐゴシック" charset="0"/>
                <a:cs typeface="ＭＳ Ｐゴシック" charset="0"/>
              </a:defRPr>
            </a:lvl7pPr>
            <a:lvl8pPr marL="4268373" algn="l" defTabSz="609768" rtl="0" eaLnBrk="1" latinLnBrk="0" hangingPunct="1">
              <a:defRPr kern="1200">
                <a:solidFill>
                  <a:schemeClr val="tx1"/>
                </a:solidFill>
                <a:latin typeface="CorpoS" charset="0"/>
                <a:ea typeface="ＭＳ Ｐゴシック" charset="0"/>
                <a:cs typeface="ＭＳ Ｐゴシック" charset="0"/>
              </a:defRPr>
            </a:lvl8pPr>
            <a:lvl9pPr marL="4878141" algn="l" defTabSz="609768" rtl="0" eaLnBrk="1" latinLnBrk="0" hangingPunct="1">
              <a:defRPr kern="1200">
                <a:solidFill>
                  <a:schemeClr val="tx1"/>
                </a:solidFill>
                <a:latin typeface="CorpoS" charset="0"/>
                <a:ea typeface="ＭＳ Ｐゴシック" charset="0"/>
                <a:cs typeface="ＭＳ Ｐゴシック" charset="0"/>
              </a:defRPr>
            </a:lvl9pPr>
          </a:lstStyle>
          <a:p>
            <a:pPr defTabSz="1088284">
              <a:defRPr/>
            </a:pPr>
            <a:r>
              <a:rPr lang="de-DE" sz="1200" dirty="0" smtClean="0">
                <a:solidFill>
                  <a:prstClr val="black"/>
                </a:solidFill>
                <a:latin typeface="CorpoS"/>
                <a:cs typeface="Daimler CS"/>
              </a:rPr>
              <a:t>Daimler AG</a:t>
            </a:r>
            <a:endParaRPr lang="de-DE" sz="1200" dirty="0">
              <a:solidFill>
                <a:prstClr val="black"/>
              </a:solidFill>
              <a:latin typeface="CorpoS"/>
              <a:cs typeface="Daimler CS"/>
            </a:endParaRPr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endParaRPr lang="de-DE" dirty="0" smtClean="0">
              <a:solidFill>
                <a:prstClr val="black"/>
              </a:solidFill>
            </a:endParaRP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r>
              <a:rPr lang="de-DE" dirty="0" smtClean="0">
                <a:solidFill>
                  <a:prstClr val="black"/>
                </a:solidFill>
              </a:rPr>
              <a:t>Seite </a:t>
            </a:r>
            <a:fld id="{52531704-8F80-415D-BD2B-6B9991AE822F}" type="slidenum">
              <a:rPr lang="de-DE" smtClean="0">
                <a:solidFill>
                  <a:prstClr val="black"/>
                </a:solidFill>
              </a:rPr>
              <a:pPr/>
              <a:t>‹Nr.›</a:t>
            </a:fld>
            <a:endParaRPr lang="de-DE" dirty="0">
              <a:solidFill>
                <a:prstClr val="black"/>
              </a:solidFill>
            </a:endParaRPr>
          </a:p>
        </p:txBody>
      </p:sp>
      <p:sp>
        <p:nvSpPr>
          <p:cNvPr id="16" name="Picture Placeholder 3"/>
          <p:cNvSpPr>
            <a:spLocks noGrp="1"/>
          </p:cNvSpPr>
          <p:nvPr>
            <p:ph type="pic" sz="quarter" idx="13" hasCustomPrompt="1"/>
          </p:nvPr>
        </p:nvSpPr>
        <p:spPr bwMode="gray">
          <a:xfrm>
            <a:off x="0" y="3279297"/>
            <a:ext cx="6059907" cy="3207314"/>
          </a:xfrm>
          <a:prstGeom prst="rect">
            <a:avLst/>
          </a:prstGeom>
          <a:solidFill>
            <a:srgbClr val="CFCFCF"/>
          </a:solidFill>
        </p:spPr>
        <p:txBody>
          <a:bodyPr/>
          <a:lstStyle>
            <a:lvl1pPr marL="0" indent="0" algn="ctr">
              <a:lnSpc>
                <a:spcPct val="100000"/>
              </a:lnSpc>
              <a:buNone/>
              <a:defRPr/>
            </a:lvl1pPr>
          </a:lstStyle>
          <a:p>
            <a:r>
              <a:rPr lang="de-DE" noProof="0" dirty="0" smtClean="0"/>
              <a:t/>
            </a:r>
            <a:br>
              <a:rPr lang="de-DE" noProof="0" dirty="0" smtClean="0"/>
            </a:br>
            <a:r>
              <a:rPr lang="de-DE" noProof="0" dirty="0" smtClean="0"/>
              <a:t/>
            </a:r>
            <a:br>
              <a:rPr lang="de-DE" noProof="0" dirty="0" smtClean="0"/>
            </a:br>
            <a:r>
              <a:rPr lang="de-DE" noProof="0" dirty="0" smtClean="0"/>
              <a:t/>
            </a:r>
            <a:br>
              <a:rPr lang="de-DE" noProof="0" dirty="0" smtClean="0"/>
            </a:br>
            <a:r>
              <a:rPr lang="de-DE" noProof="0" dirty="0" smtClean="0"/>
              <a:t/>
            </a:r>
            <a:br>
              <a:rPr lang="de-DE" noProof="0" dirty="0" smtClean="0"/>
            </a:br>
            <a:r>
              <a:rPr lang="de-DE" noProof="0" dirty="0" smtClean="0"/>
              <a:t/>
            </a:r>
            <a:br>
              <a:rPr lang="de-DE" noProof="0" dirty="0" smtClean="0"/>
            </a:br>
            <a:r>
              <a:rPr lang="de-DE" noProof="0" dirty="0" smtClean="0"/>
              <a:t>Bild einfügen</a:t>
            </a:r>
            <a:endParaRPr lang="de-DE" noProof="0" dirty="0"/>
          </a:p>
        </p:txBody>
      </p:sp>
      <p:sp>
        <p:nvSpPr>
          <p:cNvPr id="17" name="Picture Placeholder 3"/>
          <p:cNvSpPr>
            <a:spLocks noGrp="1"/>
          </p:cNvSpPr>
          <p:nvPr>
            <p:ph type="pic" sz="quarter" idx="16" hasCustomPrompt="1"/>
          </p:nvPr>
        </p:nvSpPr>
        <p:spPr bwMode="gray">
          <a:xfrm>
            <a:off x="6132096" y="3279297"/>
            <a:ext cx="6059907" cy="3207314"/>
          </a:xfrm>
          <a:prstGeom prst="rect">
            <a:avLst/>
          </a:prstGeom>
          <a:solidFill>
            <a:srgbClr val="CFCFCF"/>
          </a:solidFill>
        </p:spPr>
        <p:txBody>
          <a:bodyPr/>
          <a:lstStyle>
            <a:lvl1pPr marL="0" indent="0" algn="ctr">
              <a:lnSpc>
                <a:spcPct val="100000"/>
              </a:lnSpc>
              <a:buNone/>
              <a:defRPr/>
            </a:lvl1pPr>
          </a:lstStyle>
          <a:p>
            <a:r>
              <a:rPr lang="de-DE" noProof="0" dirty="0" smtClean="0"/>
              <a:t/>
            </a:r>
            <a:br>
              <a:rPr lang="de-DE" noProof="0" dirty="0" smtClean="0"/>
            </a:br>
            <a:r>
              <a:rPr lang="de-DE" noProof="0" dirty="0" smtClean="0"/>
              <a:t/>
            </a:r>
            <a:br>
              <a:rPr lang="de-DE" noProof="0" dirty="0" smtClean="0"/>
            </a:br>
            <a:r>
              <a:rPr lang="de-DE" noProof="0" dirty="0" smtClean="0"/>
              <a:t/>
            </a:r>
            <a:br>
              <a:rPr lang="de-DE" noProof="0" dirty="0" smtClean="0"/>
            </a:br>
            <a:r>
              <a:rPr lang="de-DE" noProof="0" dirty="0" smtClean="0"/>
              <a:t/>
            </a:r>
            <a:br>
              <a:rPr lang="de-DE" noProof="0" dirty="0" smtClean="0"/>
            </a:br>
            <a:r>
              <a:rPr lang="de-DE" noProof="0" dirty="0" smtClean="0"/>
              <a:t/>
            </a:r>
            <a:br>
              <a:rPr lang="de-DE" noProof="0" dirty="0" smtClean="0"/>
            </a:br>
            <a:r>
              <a:rPr lang="de-DE" noProof="0" dirty="0" smtClean="0"/>
              <a:t>Bild einfügen</a:t>
            </a:r>
            <a:endParaRPr lang="de-DE" noProof="0" dirty="0"/>
          </a:p>
        </p:txBody>
      </p:sp>
      <p:sp>
        <p:nvSpPr>
          <p:cNvPr id="18" name="Picture Placeholder 3"/>
          <p:cNvSpPr>
            <a:spLocks noGrp="1"/>
          </p:cNvSpPr>
          <p:nvPr>
            <p:ph type="pic" sz="quarter" idx="17" hasCustomPrompt="1"/>
          </p:nvPr>
        </p:nvSpPr>
        <p:spPr bwMode="gray">
          <a:xfrm>
            <a:off x="0" y="2"/>
            <a:ext cx="6059907" cy="3207314"/>
          </a:xfrm>
          <a:prstGeom prst="rect">
            <a:avLst/>
          </a:prstGeom>
          <a:solidFill>
            <a:srgbClr val="CFCFCF"/>
          </a:solidFill>
        </p:spPr>
        <p:txBody>
          <a:bodyPr/>
          <a:lstStyle>
            <a:lvl1pPr marL="0" indent="0" algn="ctr">
              <a:lnSpc>
                <a:spcPct val="100000"/>
              </a:lnSpc>
              <a:buNone/>
              <a:defRPr/>
            </a:lvl1pPr>
          </a:lstStyle>
          <a:p>
            <a:r>
              <a:rPr lang="de-DE" noProof="0" dirty="0" smtClean="0"/>
              <a:t/>
            </a:r>
            <a:br>
              <a:rPr lang="de-DE" noProof="0" dirty="0" smtClean="0"/>
            </a:br>
            <a:r>
              <a:rPr lang="de-DE" noProof="0" dirty="0" smtClean="0"/>
              <a:t/>
            </a:r>
            <a:br>
              <a:rPr lang="de-DE" noProof="0" dirty="0" smtClean="0"/>
            </a:br>
            <a:r>
              <a:rPr lang="de-DE" noProof="0" dirty="0" smtClean="0"/>
              <a:t/>
            </a:r>
            <a:br>
              <a:rPr lang="de-DE" noProof="0" dirty="0" smtClean="0"/>
            </a:br>
            <a:r>
              <a:rPr lang="de-DE" noProof="0" dirty="0" smtClean="0"/>
              <a:t/>
            </a:r>
            <a:br>
              <a:rPr lang="de-DE" noProof="0" dirty="0" smtClean="0"/>
            </a:br>
            <a:r>
              <a:rPr lang="de-DE" noProof="0" dirty="0" smtClean="0"/>
              <a:t/>
            </a:r>
            <a:br>
              <a:rPr lang="de-DE" noProof="0" dirty="0" smtClean="0"/>
            </a:br>
            <a:r>
              <a:rPr lang="de-DE" noProof="0" dirty="0" smtClean="0"/>
              <a:t>Bild einfügen</a:t>
            </a:r>
            <a:endParaRPr lang="de-DE" noProof="0" dirty="0"/>
          </a:p>
        </p:txBody>
      </p:sp>
      <p:sp>
        <p:nvSpPr>
          <p:cNvPr id="19" name="Picture Placeholder 3"/>
          <p:cNvSpPr>
            <a:spLocks noGrp="1"/>
          </p:cNvSpPr>
          <p:nvPr>
            <p:ph type="pic" sz="quarter" idx="18" hasCustomPrompt="1"/>
          </p:nvPr>
        </p:nvSpPr>
        <p:spPr bwMode="gray">
          <a:xfrm>
            <a:off x="6132096" y="2"/>
            <a:ext cx="6059907" cy="3207314"/>
          </a:xfrm>
          <a:prstGeom prst="rect">
            <a:avLst/>
          </a:prstGeom>
          <a:solidFill>
            <a:srgbClr val="CFCFCF"/>
          </a:solidFill>
        </p:spPr>
        <p:txBody>
          <a:bodyPr/>
          <a:lstStyle>
            <a:lvl1pPr marL="0" indent="0" algn="ctr">
              <a:lnSpc>
                <a:spcPct val="100000"/>
              </a:lnSpc>
              <a:buNone/>
              <a:defRPr/>
            </a:lvl1pPr>
          </a:lstStyle>
          <a:p>
            <a:r>
              <a:rPr lang="de-DE" noProof="0" dirty="0" smtClean="0"/>
              <a:t/>
            </a:r>
            <a:br>
              <a:rPr lang="de-DE" noProof="0" dirty="0" smtClean="0"/>
            </a:br>
            <a:r>
              <a:rPr lang="de-DE" noProof="0" dirty="0" smtClean="0"/>
              <a:t/>
            </a:r>
            <a:br>
              <a:rPr lang="de-DE" noProof="0" dirty="0" smtClean="0"/>
            </a:br>
            <a:r>
              <a:rPr lang="de-DE" noProof="0" dirty="0" smtClean="0"/>
              <a:t/>
            </a:r>
            <a:br>
              <a:rPr lang="de-DE" noProof="0" dirty="0" smtClean="0"/>
            </a:br>
            <a:r>
              <a:rPr lang="de-DE" noProof="0" dirty="0" smtClean="0"/>
              <a:t/>
            </a:r>
            <a:br>
              <a:rPr lang="de-DE" noProof="0" dirty="0" smtClean="0"/>
            </a:br>
            <a:r>
              <a:rPr lang="de-DE" noProof="0" dirty="0" smtClean="0"/>
              <a:t/>
            </a:r>
            <a:br>
              <a:rPr lang="de-DE" noProof="0" dirty="0" smtClean="0"/>
            </a:br>
            <a:r>
              <a:rPr lang="de-DE" noProof="0" dirty="0" smtClean="0"/>
              <a:t>Bild einfügen</a:t>
            </a:r>
            <a:endParaRPr lang="de-DE" noProof="0" dirty="0"/>
          </a:p>
        </p:txBody>
      </p:sp>
    </p:spTree>
    <p:extLst>
      <p:ext uri="{BB962C8B-B14F-4D97-AF65-F5344CB8AC3E}">
        <p14:creationId xmlns:p14="http://schemas.microsoft.com/office/powerpoint/2010/main" val="311175103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4088" userDrawn="1">
          <p15:clr>
            <a:srgbClr val="FBAE40"/>
          </p15:clr>
        </p15:guide>
      </p15:sldGuideLst>
    </p:ext>
  </p:extLst>
</p:sldLayout>
</file>

<file path=ppt/slideLayouts/slideLayout18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Vollbild/ 3-spaltig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Regieanweisungen"/>
          <p:cNvGrpSpPr/>
          <p:nvPr userDrawn="1"/>
        </p:nvGrpSpPr>
        <p:grpSpPr>
          <a:xfrm>
            <a:off x="-2086912" y="-467892"/>
            <a:ext cx="13647691" cy="7792196"/>
            <a:chOff x="-2088000" y="-468000"/>
            <a:chExt cx="13654799" cy="7794000"/>
          </a:xfrm>
        </p:grpSpPr>
        <p:sp>
          <p:nvSpPr>
            <p:cNvPr id="26" name="Hilfslinien"/>
            <p:cNvSpPr txBox="1"/>
            <p:nvPr userDrawn="1"/>
          </p:nvSpPr>
          <p:spPr>
            <a:xfrm rot="10800000" flipH="1" flipV="1">
              <a:off x="630445" y="-468000"/>
              <a:ext cx="10936354" cy="360000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square" lIns="0" tIns="0" rIns="0" bIns="0" rtlCol="0" anchor="b" anchorCtr="0">
              <a:noAutofit/>
            </a:bodyPr>
            <a:lstStyle>
              <a:defPPr>
                <a:defRPr lang="de-DE"/>
              </a:defPPr>
              <a:lvl1pPr marL="0" algn="l" defTabSz="91427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35" algn="l" defTabSz="91427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71" algn="l" defTabSz="91427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06" algn="l" defTabSz="91427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42" algn="l" defTabSz="91427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678" algn="l" defTabSz="91427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14" algn="l" defTabSz="91427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199949" algn="l" defTabSz="91427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085" algn="l" defTabSz="91427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1042262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de-DE" sz="1100" dirty="0" smtClean="0">
                  <a:solidFill>
                    <a:srgbClr val="444444"/>
                  </a:solidFill>
                </a:rPr>
                <a:t>Hilfslinien anzeigen über Menu: Ansicht // Anzeigen // Haken bei Führungslinien setzen</a:t>
              </a:r>
            </a:p>
          </p:txBody>
        </p:sp>
        <p:sp>
          <p:nvSpPr>
            <p:cNvPr id="27" name="Fußzeile"/>
            <p:cNvSpPr txBox="1"/>
            <p:nvPr userDrawn="1"/>
          </p:nvSpPr>
          <p:spPr>
            <a:xfrm rot="10800000" flipH="1" flipV="1">
              <a:off x="2879999" y="6966000"/>
              <a:ext cx="8125200" cy="360000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square" lIns="0" tIns="0" rIns="0" bIns="0" rtlCol="0" anchor="t" anchorCtr="0">
              <a:noAutofit/>
            </a:bodyPr>
            <a:lstStyle>
              <a:defPPr>
                <a:defRPr lang="de-DE"/>
              </a:defPPr>
              <a:lvl1pPr marL="0" algn="l" defTabSz="91427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35" algn="l" defTabSz="91427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71" algn="l" defTabSz="91427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06" algn="l" defTabSz="91427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42" algn="l" defTabSz="91427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678" algn="l" defTabSz="91427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14" algn="l" defTabSz="91427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199949" algn="l" defTabSz="91427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085" algn="l" defTabSz="91427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 defTabSz="1042262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de-DE" sz="1100" dirty="0" smtClean="0">
                  <a:solidFill>
                    <a:srgbClr val="444444"/>
                  </a:solidFill>
                </a:rPr>
                <a:t>Fußzeile pro Folie oder für alle/mehrere anpassen über Menü: Einfügen // Text // Kopf- und Fußzeile</a:t>
              </a:r>
            </a:p>
          </p:txBody>
        </p:sp>
        <p:grpSp>
          <p:nvGrpSpPr>
            <p:cNvPr id="28" name="Hinweise links"/>
            <p:cNvGrpSpPr/>
            <p:nvPr userDrawn="1"/>
          </p:nvGrpSpPr>
          <p:grpSpPr>
            <a:xfrm>
              <a:off x="-2088000" y="0"/>
              <a:ext cx="1980000" cy="3528000"/>
              <a:chOff x="-2088000" y="0"/>
              <a:chExt cx="1980000" cy="3528000"/>
            </a:xfrm>
          </p:grpSpPr>
          <p:sp>
            <p:nvSpPr>
              <p:cNvPr id="29" name="Folie Wechsel/Zurücksetzen/Textebenen"/>
              <p:cNvSpPr txBox="1"/>
              <p:nvPr userDrawn="1"/>
            </p:nvSpPr>
            <p:spPr>
              <a:xfrm rot="10800000" flipH="1" flipV="1">
                <a:off x="-2088000" y="0"/>
                <a:ext cx="1980000" cy="3528000"/>
              </a:xfrm>
              <a:prstGeom prst="rect">
                <a:avLst/>
              </a:prstGeom>
              <a:noFill/>
              <a:ln w="12700">
                <a:noFill/>
              </a:ln>
            </p:spPr>
            <p:txBody>
              <a:bodyPr vert="horz" wrap="square" lIns="0" tIns="0" rIns="0" bIns="0" rtlCol="0" anchor="t" anchorCtr="0">
                <a:noAutofit/>
              </a:bodyPr>
              <a:lstStyle>
                <a:defPPr>
                  <a:defRPr lang="de-DE"/>
                </a:defPPr>
                <a:lvl1pPr marL="0" algn="l" defTabSz="914271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135" algn="l" defTabSz="914271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271" algn="l" defTabSz="914271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406" algn="l" defTabSz="914271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542" algn="l" defTabSz="914271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5678" algn="l" defTabSz="914271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2814" algn="l" defTabSz="914271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199949" algn="l" defTabSz="914271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085" algn="l" defTabSz="914271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r" fontAlgn="auto">
                  <a:spcBef>
                    <a:spcPts val="0"/>
                  </a:spcBef>
                  <a:spcAft>
                    <a:spcPts val="0"/>
                  </a:spcAft>
                </a:pPr>
                <a:r>
                  <a:rPr lang="de-DE" sz="1100" dirty="0" smtClean="0">
                    <a:solidFill>
                      <a:srgbClr val="444444"/>
                    </a:solidFill>
                  </a:rPr>
                  <a:t>Folie in Ursprungsform </a:t>
                </a:r>
              </a:p>
              <a:p>
                <a:pPr algn="r" fontAlgn="auto">
                  <a:spcBef>
                    <a:spcPts val="0"/>
                  </a:spcBef>
                  <a:spcAft>
                    <a:spcPts val="0"/>
                  </a:spcAft>
                </a:pPr>
                <a:r>
                  <a:rPr lang="de-DE" sz="1100" dirty="0" smtClean="0">
                    <a:solidFill>
                      <a:srgbClr val="444444"/>
                    </a:solidFill>
                  </a:rPr>
                  <a:t>bringen über Menu:</a:t>
                </a:r>
              </a:p>
              <a:p>
                <a:pPr algn="r" fontAlgn="auto">
                  <a:spcBef>
                    <a:spcPts val="0"/>
                  </a:spcBef>
                  <a:spcAft>
                    <a:spcPts val="0"/>
                  </a:spcAft>
                </a:pPr>
                <a:r>
                  <a:rPr lang="de-DE" sz="1100" dirty="0" smtClean="0">
                    <a:solidFill>
                      <a:srgbClr val="444444"/>
                    </a:solidFill>
                  </a:rPr>
                  <a:t>Start // Folien // Zurücksetzen</a:t>
                </a:r>
              </a:p>
              <a:p>
                <a:pPr algn="r" fontAlgn="auto">
                  <a:spcBef>
                    <a:spcPts val="0"/>
                  </a:spcBef>
                  <a:spcAft>
                    <a:spcPts val="0"/>
                  </a:spcAft>
                </a:pPr>
                <a:endParaRPr lang="de-DE" sz="1100" dirty="0" smtClean="0">
                  <a:solidFill>
                    <a:srgbClr val="444444"/>
                  </a:solidFill>
                </a:endParaRPr>
              </a:p>
              <a:p>
                <a:pPr algn="r" fontAlgn="auto">
                  <a:spcBef>
                    <a:spcPts val="0"/>
                  </a:spcBef>
                  <a:spcAft>
                    <a:spcPts val="0"/>
                  </a:spcAft>
                </a:pPr>
                <a:r>
                  <a:rPr lang="de-DE" sz="1100" dirty="0" smtClean="0">
                    <a:solidFill>
                      <a:srgbClr val="444444"/>
                    </a:solidFill>
                  </a:rPr>
                  <a:t>Wechsel des Folienlayouts </a:t>
                </a:r>
                <a:br>
                  <a:rPr lang="de-DE" sz="1100" dirty="0" smtClean="0">
                    <a:solidFill>
                      <a:srgbClr val="444444"/>
                    </a:solidFill>
                  </a:rPr>
                </a:br>
                <a:r>
                  <a:rPr lang="de-DE" sz="1100" dirty="0" smtClean="0">
                    <a:solidFill>
                      <a:srgbClr val="444444"/>
                    </a:solidFill>
                  </a:rPr>
                  <a:t>im Menü über:</a:t>
                </a:r>
              </a:p>
              <a:p>
                <a:pPr algn="r" defTabSz="913704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de-DE" sz="1100" dirty="0" smtClean="0">
                    <a:solidFill>
                      <a:srgbClr val="444444"/>
                    </a:solidFill>
                  </a:rPr>
                  <a:t>Start // Folien // Layout</a:t>
                </a:r>
              </a:p>
              <a:p>
                <a:pPr algn="r" defTabSz="913704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e-DE" sz="1100" dirty="0" smtClean="0">
                  <a:solidFill>
                    <a:srgbClr val="444444"/>
                  </a:solidFill>
                </a:endParaRPr>
              </a:p>
              <a:p>
                <a:pPr algn="r" defTabSz="913704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de-DE" sz="1100" dirty="0" smtClean="0">
                    <a:solidFill>
                      <a:srgbClr val="444444"/>
                    </a:solidFill>
                  </a:rPr>
                  <a:t>Wechsel der Textebene</a:t>
                </a:r>
              </a:p>
              <a:p>
                <a:pPr algn="r" defTabSz="913704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de-DE" sz="1100" dirty="0" smtClean="0">
                    <a:solidFill>
                      <a:srgbClr val="444444"/>
                    </a:solidFill>
                  </a:rPr>
                  <a:t>im Menü über: </a:t>
                </a:r>
                <a:br>
                  <a:rPr lang="de-DE" sz="1100" dirty="0" smtClean="0">
                    <a:solidFill>
                      <a:srgbClr val="444444"/>
                    </a:solidFill>
                  </a:rPr>
                </a:br>
                <a:r>
                  <a:rPr lang="de-DE" sz="1100" dirty="0" smtClean="0">
                    <a:solidFill>
                      <a:srgbClr val="444444"/>
                    </a:solidFill>
                  </a:rPr>
                  <a:t>Start // Absatz // Listenebene erhöhen/verringern</a:t>
                </a:r>
              </a:p>
            </p:txBody>
          </p:sp>
          <p:grpSp>
            <p:nvGrpSpPr>
              <p:cNvPr id="30" name="Listenebenen"/>
              <p:cNvGrpSpPr/>
              <p:nvPr userDrawn="1"/>
            </p:nvGrpSpPr>
            <p:grpSpPr>
              <a:xfrm>
                <a:off x="-1692000" y="2232000"/>
                <a:ext cx="1548000" cy="792000"/>
                <a:chOff x="-1692000" y="2160000"/>
                <a:chExt cx="1548000" cy="792000"/>
              </a:xfrm>
            </p:grpSpPr>
            <p:sp>
              <p:nvSpPr>
                <p:cNvPr id="31" name="Text // Listenebene erhöhen"/>
                <p:cNvSpPr txBox="1"/>
                <p:nvPr userDrawn="1"/>
              </p:nvSpPr>
              <p:spPr>
                <a:xfrm>
                  <a:off x="-1692000" y="2160000"/>
                  <a:ext cx="720000" cy="324000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noAutofit/>
                </a:bodyPr>
                <a:lstStyle>
                  <a:defPPr>
                    <a:defRPr lang="de-DE"/>
                  </a:defPPr>
                  <a:lvl1pPr marL="0" algn="l" defTabSz="914271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135" algn="l" defTabSz="914271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271" algn="l" defTabSz="914271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406" algn="l" defTabSz="914271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542" algn="l" defTabSz="914271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5678" algn="l" defTabSz="914271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2814" algn="l" defTabSz="914271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199949" algn="l" defTabSz="914271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085" algn="l" defTabSz="914271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r" defTabSz="913704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de-DE" sz="1000" dirty="0" smtClean="0">
                      <a:solidFill>
                        <a:srgbClr val="444444"/>
                      </a:solidFill>
                    </a:rPr>
                    <a:t>Listenebene erhöhen</a:t>
                  </a:r>
                </a:p>
              </p:txBody>
            </p:sp>
            <p:sp>
              <p:nvSpPr>
                <p:cNvPr id="32" name="Text // Listenebene verringern"/>
                <p:cNvSpPr txBox="1"/>
                <p:nvPr userDrawn="1"/>
              </p:nvSpPr>
              <p:spPr>
                <a:xfrm>
                  <a:off x="-1692000" y="2628000"/>
                  <a:ext cx="720000" cy="324000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noAutofit/>
                </a:bodyPr>
                <a:lstStyle>
                  <a:defPPr>
                    <a:defRPr lang="de-DE"/>
                  </a:defPPr>
                  <a:lvl1pPr marL="0" algn="l" defTabSz="914271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135" algn="l" defTabSz="914271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271" algn="l" defTabSz="914271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406" algn="l" defTabSz="914271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542" algn="l" defTabSz="914271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5678" algn="l" defTabSz="914271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2814" algn="l" defTabSz="914271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199949" algn="l" defTabSz="914271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085" algn="l" defTabSz="914271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r" defTabSz="913704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de-DE" sz="1000" dirty="0" smtClean="0">
                      <a:solidFill>
                        <a:srgbClr val="444444"/>
                      </a:solidFill>
                    </a:rPr>
                    <a:t>Listenebene verringern</a:t>
                  </a:r>
                </a:p>
              </p:txBody>
            </p:sp>
            <p:pic>
              <p:nvPicPr>
                <p:cNvPr id="33" name="Listenebene erhöhen"/>
                <p:cNvPicPr>
                  <a:picLocks noChangeAspect="1"/>
                </p:cNvPicPr>
                <p:nvPr userDrawn="1"/>
              </p:nvPicPr>
              <p:blipFill>
                <a:blip r:embed="rId2"/>
                <a:stretch>
                  <a:fillRect/>
                </a:stretch>
              </p:blipFill>
              <p:spPr>
                <a:xfrm>
                  <a:off x="-900000" y="2160000"/>
                  <a:ext cx="756000" cy="324000"/>
                </a:xfrm>
                <a:prstGeom prst="rect">
                  <a:avLst/>
                </a:prstGeom>
              </p:spPr>
            </p:pic>
            <p:pic>
              <p:nvPicPr>
                <p:cNvPr id="34" name="Listenebene verringern"/>
                <p:cNvPicPr>
                  <a:picLocks noChangeAspect="1"/>
                </p:cNvPicPr>
                <p:nvPr userDrawn="1"/>
              </p:nvPicPr>
              <p:blipFill>
                <a:blip r:embed="rId3"/>
                <a:stretch>
                  <a:fillRect/>
                </a:stretch>
              </p:blipFill>
              <p:spPr>
                <a:xfrm>
                  <a:off x="-900000" y="2628000"/>
                  <a:ext cx="756000" cy="322369"/>
                </a:xfrm>
                <a:prstGeom prst="rect">
                  <a:avLst/>
                </a:prstGeom>
              </p:spPr>
            </p:pic>
          </p:grpSp>
        </p:grpSp>
      </p:grpSp>
      <p:sp>
        <p:nvSpPr>
          <p:cNvPr id="24" name="Daimler AG (Wortmarke)"/>
          <p:cNvSpPr>
            <a:spLocks noChangeArrowheads="1"/>
          </p:cNvSpPr>
          <p:nvPr userDrawn="1"/>
        </p:nvSpPr>
        <p:spPr bwMode="auto">
          <a:xfrm>
            <a:off x="629674" y="6564880"/>
            <a:ext cx="2086913" cy="215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noAutofit/>
          </a:bodyPr>
          <a:lstStyle>
            <a:defPPr>
              <a:defRPr lang="de-DE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rpoS" charset="0"/>
                <a:ea typeface="ＭＳ Ｐゴシック" charset="0"/>
                <a:cs typeface="ＭＳ Ｐゴシック" charset="0"/>
              </a:defRPr>
            </a:lvl1pPr>
            <a:lvl2pPr marL="609768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rpoS" charset="0"/>
                <a:ea typeface="ＭＳ Ｐゴシック" charset="0"/>
                <a:cs typeface="ＭＳ Ｐゴシック" charset="0"/>
              </a:defRPr>
            </a:lvl2pPr>
            <a:lvl3pPr marL="1219535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rpoS" charset="0"/>
                <a:ea typeface="ＭＳ Ｐゴシック" charset="0"/>
                <a:cs typeface="ＭＳ Ｐゴシック" charset="0"/>
              </a:defRPr>
            </a:lvl3pPr>
            <a:lvl4pPr marL="1829303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rpoS" charset="0"/>
                <a:ea typeface="ＭＳ Ｐゴシック" charset="0"/>
                <a:cs typeface="ＭＳ Ｐゴシック" charset="0"/>
              </a:defRPr>
            </a:lvl4pPr>
            <a:lvl5pPr marL="2439071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rpoS" charset="0"/>
                <a:ea typeface="ＭＳ Ｐゴシック" charset="0"/>
                <a:cs typeface="ＭＳ Ｐゴシック" charset="0"/>
              </a:defRPr>
            </a:lvl5pPr>
            <a:lvl6pPr marL="3048838" algn="l" defTabSz="609768" rtl="0" eaLnBrk="1" latinLnBrk="0" hangingPunct="1">
              <a:defRPr kern="1200">
                <a:solidFill>
                  <a:schemeClr val="tx1"/>
                </a:solidFill>
                <a:latin typeface="CorpoS" charset="0"/>
                <a:ea typeface="ＭＳ Ｐゴシック" charset="0"/>
                <a:cs typeface="ＭＳ Ｐゴシック" charset="0"/>
              </a:defRPr>
            </a:lvl6pPr>
            <a:lvl7pPr marL="3658606" algn="l" defTabSz="609768" rtl="0" eaLnBrk="1" latinLnBrk="0" hangingPunct="1">
              <a:defRPr kern="1200">
                <a:solidFill>
                  <a:schemeClr val="tx1"/>
                </a:solidFill>
                <a:latin typeface="CorpoS" charset="0"/>
                <a:ea typeface="ＭＳ Ｐゴシック" charset="0"/>
                <a:cs typeface="ＭＳ Ｐゴシック" charset="0"/>
              </a:defRPr>
            </a:lvl7pPr>
            <a:lvl8pPr marL="4268373" algn="l" defTabSz="609768" rtl="0" eaLnBrk="1" latinLnBrk="0" hangingPunct="1">
              <a:defRPr kern="1200">
                <a:solidFill>
                  <a:schemeClr val="tx1"/>
                </a:solidFill>
                <a:latin typeface="CorpoS" charset="0"/>
                <a:ea typeface="ＭＳ Ｐゴシック" charset="0"/>
                <a:cs typeface="ＭＳ Ｐゴシック" charset="0"/>
              </a:defRPr>
            </a:lvl8pPr>
            <a:lvl9pPr marL="4878141" algn="l" defTabSz="609768" rtl="0" eaLnBrk="1" latinLnBrk="0" hangingPunct="1">
              <a:defRPr kern="1200">
                <a:solidFill>
                  <a:schemeClr val="tx1"/>
                </a:solidFill>
                <a:latin typeface="CorpoS" charset="0"/>
                <a:ea typeface="ＭＳ Ｐゴシック" charset="0"/>
                <a:cs typeface="ＭＳ Ｐゴシック" charset="0"/>
              </a:defRPr>
            </a:lvl9pPr>
          </a:lstStyle>
          <a:p>
            <a:pPr defTabSz="1088284">
              <a:defRPr/>
            </a:pPr>
            <a:r>
              <a:rPr lang="de-DE" sz="1200" dirty="0" smtClean="0">
                <a:solidFill>
                  <a:prstClr val="black"/>
                </a:solidFill>
                <a:latin typeface="CorpoS"/>
                <a:cs typeface="Daimler CS"/>
              </a:rPr>
              <a:t>Daimler AG</a:t>
            </a:r>
            <a:endParaRPr lang="de-DE" sz="1200" dirty="0">
              <a:solidFill>
                <a:prstClr val="black"/>
              </a:solidFill>
              <a:latin typeface="CorpoS"/>
              <a:cs typeface="Daimler CS"/>
            </a:endParaRPr>
          </a:p>
        </p:txBody>
      </p:sp>
      <p:sp>
        <p:nvSpPr>
          <p:cNvPr id="14" name="Picture Placeholder 3"/>
          <p:cNvSpPr>
            <a:spLocks noGrp="1"/>
          </p:cNvSpPr>
          <p:nvPr>
            <p:ph type="pic" sz="quarter" idx="13" hasCustomPrompt="1"/>
          </p:nvPr>
        </p:nvSpPr>
        <p:spPr bwMode="gray">
          <a:xfrm>
            <a:off x="4" y="1"/>
            <a:ext cx="3841337" cy="6486611"/>
          </a:xfrm>
          <a:prstGeom prst="rect">
            <a:avLst/>
          </a:prstGeom>
          <a:solidFill>
            <a:srgbClr val="CFCFCF"/>
          </a:solidFill>
        </p:spPr>
        <p:txBody>
          <a:bodyPr/>
          <a:lstStyle>
            <a:lvl1pPr marL="0" indent="0" algn="ctr">
              <a:lnSpc>
                <a:spcPct val="100000"/>
              </a:lnSpc>
              <a:buNone/>
              <a:defRPr/>
            </a:lvl1pPr>
          </a:lstStyle>
          <a:p>
            <a:r>
              <a:rPr lang="de-DE" noProof="0" dirty="0" smtClean="0"/>
              <a:t/>
            </a:r>
            <a:br>
              <a:rPr lang="de-DE" noProof="0" dirty="0" smtClean="0"/>
            </a:br>
            <a:r>
              <a:rPr lang="de-DE" noProof="0" dirty="0" smtClean="0"/>
              <a:t/>
            </a:r>
            <a:br>
              <a:rPr lang="de-DE" noProof="0" dirty="0" smtClean="0"/>
            </a:br>
            <a:r>
              <a:rPr lang="de-DE" noProof="0" dirty="0" smtClean="0"/>
              <a:t/>
            </a:r>
            <a:br>
              <a:rPr lang="de-DE" noProof="0" dirty="0" smtClean="0"/>
            </a:br>
            <a:r>
              <a:rPr lang="de-DE" noProof="0" dirty="0" smtClean="0"/>
              <a:t/>
            </a:r>
            <a:br>
              <a:rPr lang="de-DE" noProof="0" dirty="0" smtClean="0"/>
            </a:br>
            <a:r>
              <a:rPr lang="de-DE" noProof="0" dirty="0" smtClean="0"/>
              <a:t/>
            </a:r>
            <a:br>
              <a:rPr lang="de-DE" noProof="0" dirty="0" smtClean="0"/>
            </a:br>
            <a:r>
              <a:rPr lang="de-DE" noProof="0" dirty="0" smtClean="0"/>
              <a:t/>
            </a:r>
            <a:br>
              <a:rPr lang="de-DE" noProof="0" dirty="0" smtClean="0"/>
            </a:br>
            <a:r>
              <a:rPr lang="de-DE" noProof="0" dirty="0" smtClean="0"/>
              <a:t/>
            </a:r>
            <a:br>
              <a:rPr lang="de-DE" noProof="0" dirty="0" smtClean="0"/>
            </a:br>
            <a:r>
              <a:rPr lang="de-DE" noProof="0" dirty="0" smtClean="0"/>
              <a:t/>
            </a:r>
            <a:br>
              <a:rPr lang="de-DE" noProof="0" dirty="0" smtClean="0"/>
            </a:br>
            <a:r>
              <a:rPr lang="de-DE" noProof="0" dirty="0" smtClean="0"/>
              <a:t/>
            </a:r>
            <a:br>
              <a:rPr lang="de-DE" noProof="0" dirty="0" smtClean="0"/>
            </a:br>
            <a:r>
              <a:rPr lang="de-DE" noProof="0" dirty="0" smtClean="0"/>
              <a:t/>
            </a:r>
            <a:br>
              <a:rPr lang="de-DE" noProof="0" dirty="0" smtClean="0"/>
            </a:br>
            <a:r>
              <a:rPr lang="de-DE" noProof="0" dirty="0" smtClean="0"/>
              <a:t>Bild einfügen</a:t>
            </a:r>
            <a:endParaRPr lang="de-DE" noProof="0" dirty="0"/>
          </a:p>
        </p:txBody>
      </p:sp>
      <p:sp>
        <p:nvSpPr>
          <p:cNvPr id="6" name="Picture Placeholder 3"/>
          <p:cNvSpPr>
            <a:spLocks noGrp="1"/>
          </p:cNvSpPr>
          <p:nvPr>
            <p:ph type="pic" sz="quarter" idx="14" hasCustomPrompt="1"/>
          </p:nvPr>
        </p:nvSpPr>
        <p:spPr bwMode="gray">
          <a:xfrm>
            <a:off x="3913534" y="1"/>
            <a:ext cx="4199924" cy="6486611"/>
          </a:xfrm>
          <a:prstGeom prst="rect">
            <a:avLst/>
          </a:prstGeom>
          <a:solidFill>
            <a:srgbClr val="CFCFCF"/>
          </a:solidFill>
        </p:spPr>
        <p:txBody>
          <a:bodyPr/>
          <a:lstStyle>
            <a:lvl1pPr marL="0" indent="0" algn="ctr">
              <a:lnSpc>
                <a:spcPct val="100000"/>
              </a:lnSpc>
              <a:buNone/>
              <a:defRPr/>
            </a:lvl1pPr>
          </a:lstStyle>
          <a:p>
            <a:r>
              <a:rPr lang="de-DE" noProof="0" dirty="0" smtClean="0"/>
              <a:t/>
            </a:r>
            <a:br>
              <a:rPr lang="de-DE" noProof="0" dirty="0" smtClean="0"/>
            </a:br>
            <a:r>
              <a:rPr lang="de-DE" noProof="0" dirty="0" smtClean="0"/>
              <a:t/>
            </a:r>
            <a:br>
              <a:rPr lang="de-DE" noProof="0" dirty="0" smtClean="0"/>
            </a:br>
            <a:r>
              <a:rPr lang="de-DE" noProof="0" dirty="0" smtClean="0"/>
              <a:t/>
            </a:r>
            <a:br>
              <a:rPr lang="de-DE" noProof="0" dirty="0" smtClean="0"/>
            </a:br>
            <a:r>
              <a:rPr lang="de-DE" noProof="0" dirty="0" smtClean="0"/>
              <a:t/>
            </a:r>
            <a:br>
              <a:rPr lang="de-DE" noProof="0" dirty="0" smtClean="0"/>
            </a:br>
            <a:r>
              <a:rPr lang="de-DE" noProof="0" dirty="0" smtClean="0"/>
              <a:t/>
            </a:r>
            <a:br>
              <a:rPr lang="de-DE" noProof="0" dirty="0" smtClean="0"/>
            </a:br>
            <a:r>
              <a:rPr lang="de-DE" noProof="0" dirty="0" smtClean="0"/>
              <a:t/>
            </a:r>
            <a:br>
              <a:rPr lang="de-DE" noProof="0" dirty="0" smtClean="0"/>
            </a:br>
            <a:r>
              <a:rPr lang="de-DE" noProof="0" dirty="0" smtClean="0"/>
              <a:t/>
            </a:r>
            <a:br>
              <a:rPr lang="de-DE" noProof="0" dirty="0" smtClean="0"/>
            </a:br>
            <a:r>
              <a:rPr lang="de-DE" noProof="0" dirty="0" smtClean="0"/>
              <a:t/>
            </a:r>
            <a:br>
              <a:rPr lang="de-DE" noProof="0" dirty="0" smtClean="0"/>
            </a:br>
            <a:r>
              <a:rPr lang="de-DE" noProof="0" dirty="0" smtClean="0"/>
              <a:t/>
            </a:r>
            <a:br>
              <a:rPr lang="de-DE" noProof="0" dirty="0" smtClean="0"/>
            </a:br>
            <a:r>
              <a:rPr lang="de-DE" noProof="0" dirty="0" smtClean="0"/>
              <a:t/>
            </a:r>
            <a:br>
              <a:rPr lang="de-DE" noProof="0" dirty="0" smtClean="0"/>
            </a:br>
            <a:r>
              <a:rPr lang="de-DE" noProof="0" dirty="0" smtClean="0"/>
              <a:t>Bild einfügen</a:t>
            </a:r>
            <a:endParaRPr lang="de-DE" noProof="0" dirty="0"/>
          </a:p>
        </p:txBody>
      </p:sp>
      <p:sp>
        <p:nvSpPr>
          <p:cNvPr id="7" name="Picture Placeholder 3"/>
          <p:cNvSpPr>
            <a:spLocks noGrp="1"/>
          </p:cNvSpPr>
          <p:nvPr>
            <p:ph type="pic" sz="quarter" idx="15" hasCustomPrompt="1"/>
          </p:nvPr>
        </p:nvSpPr>
        <p:spPr bwMode="gray">
          <a:xfrm>
            <a:off x="8185651" y="1"/>
            <a:ext cx="4006351" cy="6486611"/>
          </a:xfrm>
          <a:prstGeom prst="rect">
            <a:avLst/>
          </a:prstGeom>
          <a:solidFill>
            <a:srgbClr val="CFCFCF"/>
          </a:solidFill>
        </p:spPr>
        <p:txBody>
          <a:bodyPr/>
          <a:lstStyle>
            <a:lvl1pPr marL="0" indent="0" algn="ctr">
              <a:lnSpc>
                <a:spcPct val="100000"/>
              </a:lnSpc>
              <a:buNone/>
              <a:defRPr/>
            </a:lvl1pPr>
          </a:lstStyle>
          <a:p>
            <a:r>
              <a:rPr lang="de-DE" noProof="0" dirty="0" smtClean="0"/>
              <a:t/>
            </a:r>
            <a:br>
              <a:rPr lang="de-DE" noProof="0" dirty="0" smtClean="0"/>
            </a:br>
            <a:r>
              <a:rPr lang="de-DE" noProof="0" dirty="0" smtClean="0"/>
              <a:t/>
            </a:r>
            <a:br>
              <a:rPr lang="de-DE" noProof="0" dirty="0" smtClean="0"/>
            </a:br>
            <a:r>
              <a:rPr lang="de-DE" noProof="0" dirty="0" smtClean="0"/>
              <a:t/>
            </a:r>
            <a:br>
              <a:rPr lang="de-DE" noProof="0" dirty="0" smtClean="0"/>
            </a:br>
            <a:r>
              <a:rPr lang="de-DE" noProof="0" dirty="0" smtClean="0"/>
              <a:t/>
            </a:r>
            <a:br>
              <a:rPr lang="de-DE" noProof="0" dirty="0" smtClean="0"/>
            </a:br>
            <a:r>
              <a:rPr lang="de-DE" noProof="0" dirty="0" smtClean="0"/>
              <a:t/>
            </a:r>
            <a:br>
              <a:rPr lang="de-DE" noProof="0" dirty="0" smtClean="0"/>
            </a:br>
            <a:r>
              <a:rPr lang="de-DE" noProof="0" dirty="0" smtClean="0"/>
              <a:t/>
            </a:r>
            <a:br>
              <a:rPr lang="de-DE" noProof="0" dirty="0" smtClean="0"/>
            </a:br>
            <a:r>
              <a:rPr lang="de-DE" noProof="0" dirty="0" smtClean="0"/>
              <a:t/>
            </a:r>
            <a:br>
              <a:rPr lang="de-DE" noProof="0" dirty="0" smtClean="0"/>
            </a:br>
            <a:r>
              <a:rPr lang="de-DE" noProof="0" dirty="0" smtClean="0"/>
              <a:t/>
            </a:r>
            <a:br>
              <a:rPr lang="de-DE" noProof="0" dirty="0" smtClean="0"/>
            </a:br>
            <a:r>
              <a:rPr lang="de-DE" noProof="0" dirty="0" smtClean="0"/>
              <a:t/>
            </a:r>
            <a:br>
              <a:rPr lang="de-DE" noProof="0" dirty="0" smtClean="0"/>
            </a:br>
            <a:r>
              <a:rPr lang="de-DE" noProof="0" dirty="0" smtClean="0"/>
              <a:t/>
            </a:r>
            <a:br>
              <a:rPr lang="de-DE" noProof="0" dirty="0" smtClean="0"/>
            </a:br>
            <a:r>
              <a:rPr lang="de-DE" noProof="0" dirty="0" smtClean="0"/>
              <a:t>Bild einfügen</a:t>
            </a:r>
            <a:endParaRPr lang="de-DE" noProof="0" dirty="0"/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de-DE" dirty="0" smtClean="0">
              <a:solidFill>
                <a:prstClr val="black"/>
              </a:solidFill>
            </a:endParaRP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r>
              <a:rPr lang="de-DE" dirty="0" smtClean="0">
                <a:solidFill>
                  <a:prstClr val="black"/>
                </a:solidFill>
              </a:rPr>
              <a:t>Seite </a:t>
            </a:r>
            <a:fld id="{52531704-8F80-415D-BD2B-6B9991AE822F}" type="slidenum">
              <a:rPr lang="de-DE" smtClean="0">
                <a:solidFill>
                  <a:prstClr val="black"/>
                </a:solidFill>
              </a:rPr>
              <a:pPr/>
              <a:t>‹Nr.›</a:t>
            </a:fld>
            <a:endParaRPr lang="de-DE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674281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4088" userDrawn="1">
          <p15:clr>
            <a:srgbClr val="FBAE40"/>
          </p15:clr>
        </p15:guide>
        <p15:guide id="2" pos="2421" userDrawn="1">
          <p15:clr>
            <a:srgbClr val="FBAE40"/>
          </p15:clr>
        </p15:guide>
        <p15:guide id="3" pos="5159" userDrawn="1">
          <p15:clr>
            <a:srgbClr val="FBAE40"/>
          </p15:clr>
        </p15:guide>
        <p15:guide id="4" pos="2465" userDrawn="1">
          <p15:clr>
            <a:srgbClr val="FBAE40"/>
          </p15:clr>
        </p15:guide>
        <p15:guide id="5" pos="5112" userDrawn="1">
          <p15:clr>
            <a:srgbClr val="FBAE40"/>
          </p15:clr>
        </p15:guide>
      </p15:sldGuideLst>
    </p:ext>
  </p:extLst>
</p:sldLayout>
</file>

<file path=ppt/slideLayouts/slideLayout18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Vollbild/ 6 Bil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Regieanweisungen"/>
          <p:cNvGrpSpPr/>
          <p:nvPr userDrawn="1"/>
        </p:nvGrpSpPr>
        <p:grpSpPr>
          <a:xfrm>
            <a:off x="-2086912" y="-467892"/>
            <a:ext cx="13647691" cy="7792196"/>
            <a:chOff x="-2088000" y="-468000"/>
            <a:chExt cx="13654799" cy="7794000"/>
          </a:xfrm>
        </p:grpSpPr>
        <p:sp>
          <p:nvSpPr>
            <p:cNvPr id="26" name="Hilfslinien"/>
            <p:cNvSpPr txBox="1"/>
            <p:nvPr userDrawn="1"/>
          </p:nvSpPr>
          <p:spPr>
            <a:xfrm rot="10800000" flipH="1" flipV="1">
              <a:off x="630445" y="-468000"/>
              <a:ext cx="10936354" cy="360000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square" lIns="0" tIns="0" rIns="0" bIns="0" rtlCol="0" anchor="b" anchorCtr="0">
              <a:noAutofit/>
            </a:bodyPr>
            <a:lstStyle>
              <a:defPPr>
                <a:defRPr lang="de-DE"/>
              </a:defPPr>
              <a:lvl1pPr marL="0" algn="l" defTabSz="91427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35" algn="l" defTabSz="91427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71" algn="l" defTabSz="91427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06" algn="l" defTabSz="91427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42" algn="l" defTabSz="91427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678" algn="l" defTabSz="91427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14" algn="l" defTabSz="91427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199949" algn="l" defTabSz="91427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085" algn="l" defTabSz="91427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1042262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de-DE" sz="1100" dirty="0" smtClean="0">
                  <a:solidFill>
                    <a:srgbClr val="444444"/>
                  </a:solidFill>
                </a:rPr>
                <a:t>Hilfslinien anzeigen über Menu: Ansicht // Anzeigen // Haken bei Führungslinien setzen</a:t>
              </a:r>
            </a:p>
          </p:txBody>
        </p:sp>
        <p:sp>
          <p:nvSpPr>
            <p:cNvPr id="27" name="Fußzeile"/>
            <p:cNvSpPr txBox="1"/>
            <p:nvPr userDrawn="1"/>
          </p:nvSpPr>
          <p:spPr>
            <a:xfrm rot="10800000" flipH="1" flipV="1">
              <a:off x="2879999" y="6966000"/>
              <a:ext cx="8125200" cy="360000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square" lIns="0" tIns="0" rIns="0" bIns="0" rtlCol="0" anchor="t" anchorCtr="0">
              <a:noAutofit/>
            </a:bodyPr>
            <a:lstStyle>
              <a:defPPr>
                <a:defRPr lang="de-DE"/>
              </a:defPPr>
              <a:lvl1pPr marL="0" algn="l" defTabSz="91427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35" algn="l" defTabSz="91427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71" algn="l" defTabSz="91427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06" algn="l" defTabSz="91427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42" algn="l" defTabSz="91427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678" algn="l" defTabSz="91427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14" algn="l" defTabSz="91427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199949" algn="l" defTabSz="91427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085" algn="l" defTabSz="91427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 defTabSz="1042262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de-DE" sz="1100" dirty="0" smtClean="0">
                  <a:solidFill>
                    <a:srgbClr val="444444"/>
                  </a:solidFill>
                </a:rPr>
                <a:t>Fußzeile pro Folie oder für alle/mehrere anpassen über Menü: Einfügen // Text // Kopf- und Fußzeile</a:t>
              </a:r>
            </a:p>
          </p:txBody>
        </p:sp>
        <p:grpSp>
          <p:nvGrpSpPr>
            <p:cNvPr id="28" name="Hinweise links"/>
            <p:cNvGrpSpPr/>
            <p:nvPr userDrawn="1"/>
          </p:nvGrpSpPr>
          <p:grpSpPr>
            <a:xfrm>
              <a:off x="-2088000" y="0"/>
              <a:ext cx="1980000" cy="3528000"/>
              <a:chOff x="-2088000" y="0"/>
              <a:chExt cx="1980000" cy="3528000"/>
            </a:xfrm>
          </p:grpSpPr>
          <p:sp>
            <p:nvSpPr>
              <p:cNvPr id="29" name="Folie Wechsel/Zurücksetzen/Textebenen"/>
              <p:cNvSpPr txBox="1"/>
              <p:nvPr userDrawn="1"/>
            </p:nvSpPr>
            <p:spPr>
              <a:xfrm rot="10800000" flipH="1" flipV="1">
                <a:off x="-2088000" y="0"/>
                <a:ext cx="1980000" cy="3528000"/>
              </a:xfrm>
              <a:prstGeom prst="rect">
                <a:avLst/>
              </a:prstGeom>
              <a:noFill/>
              <a:ln w="12700">
                <a:noFill/>
              </a:ln>
            </p:spPr>
            <p:txBody>
              <a:bodyPr vert="horz" wrap="square" lIns="0" tIns="0" rIns="0" bIns="0" rtlCol="0" anchor="t" anchorCtr="0">
                <a:noAutofit/>
              </a:bodyPr>
              <a:lstStyle>
                <a:defPPr>
                  <a:defRPr lang="de-DE"/>
                </a:defPPr>
                <a:lvl1pPr marL="0" algn="l" defTabSz="914271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135" algn="l" defTabSz="914271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271" algn="l" defTabSz="914271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406" algn="l" defTabSz="914271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542" algn="l" defTabSz="914271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5678" algn="l" defTabSz="914271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2814" algn="l" defTabSz="914271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199949" algn="l" defTabSz="914271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085" algn="l" defTabSz="914271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r" fontAlgn="auto">
                  <a:spcBef>
                    <a:spcPts val="0"/>
                  </a:spcBef>
                  <a:spcAft>
                    <a:spcPts val="0"/>
                  </a:spcAft>
                </a:pPr>
                <a:r>
                  <a:rPr lang="de-DE" sz="1100" dirty="0" smtClean="0">
                    <a:solidFill>
                      <a:srgbClr val="444444"/>
                    </a:solidFill>
                  </a:rPr>
                  <a:t>Folie in Ursprungsform </a:t>
                </a:r>
              </a:p>
              <a:p>
                <a:pPr algn="r" fontAlgn="auto">
                  <a:spcBef>
                    <a:spcPts val="0"/>
                  </a:spcBef>
                  <a:spcAft>
                    <a:spcPts val="0"/>
                  </a:spcAft>
                </a:pPr>
                <a:r>
                  <a:rPr lang="de-DE" sz="1100" dirty="0" smtClean="0">
                    <a:solidFill>
                      <a:srgbClr val="444444"/>
                    </a:solidFill>
                  </a:rPr>
                  <a:t>bringen über Menu:</a:t>
                </a:r>
              </a:p>
              <a:p>
                <a:pPr algn="r" fontAlgn="auto">
                  <a:spcBef>
                    <a:spcPts val="0"/>
                  </a:spcBef>
                  <a:spcAft>
                    <a:spcPts val="0"/>
                  </a:spcAft>
                </a:pPr>
                <a:r>
                  <a:rPr lang="de-DE" sz="1100" dirty="0" smtClean="0">
                    <a:solidFill>
                      <a:srgbClr val="444444"/>
                    </a:solidFill>
                  </a:rPr>
                  <a:t>Start // Folien // Zurücksetzen</a:t>
                </a:r>
              </a:p>
              <a:p>
                <a:pPr algn="r" fontAlgn="auto">
                  <a:spcBef>
                    <a:spcPts val="0"/>
                  </a:spcBef>
                  <a:spcAft>
                    <a:spcPts val="0"/>
                  </a:spcAft>
                </a:pPr>
                <a:endParaRPr lang="de-DE" sz="1100" dirty="0" smtClean="0">
                  <a:solidFill>
                    <a:srgbClr val="444444"/>
                  </a:solidFill>
                </a:endParaRPr>
              </a:p>
              <a:p>
                <a:pPr algn="r" fontAlgn="auto">
                  <a:spcBef>
                    <a:spcPts val="0"/>
                  </a:spcBef>
                  <a:spcAft>
                    <a:spcPts val="0"/>
                  </a:spcAft>
                </a:pPr>
                <a:r>
                  <a:rPr lang="de-DE" sz="1100" dirty="0" smtClean="0">
                    <a:solidFill>
                      <a:srgbClr val="444444"/>
                    </a:solidFill>
                  </a:rPr>
                  <a:t>Wechsel des Folienlayouts </a:t>
                </a:r>
                <a:br>
                  <a:rPr lang="de-DE" sz="1100" dirty="0" smtClean="0">
                    <a:solidFill>
                      <a:srgbClr val="444444"/>
                    </a:solidFill>
                  </a:rPr>
                </a:br>
                <a:r>
                  <a:rPr lang="de-DE" sz="1100" dirty="0" smtClean="0">
                    <a:solidFill>
                      <a:srgbClr val="444444"/>
                    </a:solidFill>
                  </a:rPr>
                  <a:t>im Menü über:</a:t>
                </a:r>
              </a:p>
              <a:p>
                <a:pPr algn="r" defTabSz="913704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de-DE" sz="1100" dirty="0" smtClean="0">
                    <a:solidFill>
                      <a:srgbClr val="444444"/>
                    </a:solidFill>
                  </a:rPr>
                  <a:t>Start // Folien // Layout</a:t>
                </a:r>
              </a:p>
              <a:p>
                <a:pPr algn="r" defTabSz="913704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e-DE" sz="1100" dirty="0" smtClean="0">
                  <a:solidFill>
                    <a:srgbClr val="444444"/>
                  </a:solidFill>
                </a:endParaRPr>
              </a:p>
              <a:p>
                <a:pPr algn="r" defTabSz="913704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de-DE" sz="1100" dirty="0" smtClean="0">
                    <a:solidFill>
                      <a:srgbClr val="444444"/>
                    </a:solidFill>
                  </a:rPr>
                  <a:t>Wechsel der Textebene</a:t>
                </a:r>
              </a:p>
              <a:p>
                <a:pPr algn="r" defTabSz="913704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de-DE" sz="1100" dirty="0" smtClean="0">
                    <a:solidFill>
                      <a:srgbClr val="444444"/>
                    </a:solidFill>
                  </a:rPr>
                  <a:t>im Menü über: </a:t>
                </a:r>
                <a:br>
                  <a:rPr lang="de-DE" sz="1100" dirty="0" smtClean="0">
                    <a:solidFill>
                      <a:srgbClr val="444444"/>
                    </a:solidFill>
                  </a:rPr>
                </a:br>
                <a:r>
                  <a:rPr lang="de-DE" sz="1100" dirty="0" smtClean="0">
                    <a:solidFill>
                      <a:srgbClr val="444444"/>
                    </a:solidFill>
                  </a:rPr>
                  <a:t>Start // Absatz // Listenebene erhöhen/verringern</a:t>
                </a:r>
              </a:p>
            </p:txBody>
          </p:sp>
          <p:grpSp>
            <p:nvGrpSpPr>
              <p:cNvPr id="30" name="Listenebenen"/>
              <p:cNvGrpSpPr/>
              <p:nvPr userDrawn="1"/>
            </p:nvGrpSpPr>
            <p:grpSpPr>
              <a:xfrm>
                <a:off x="-1692000" y="2232000"/>
                <a:ext cx="1548000" cy="792000"/>
                <a:chOff x="-1692000" y="2160000"/>
                <a:chExt cx="1548000" cy="792000"/>
              </a:xfrm>
            </p:grpSpPr>
            <p:sp>
              <p:nvSpPr>
                <p:cNvPr id="31" name="Text // Listenebene erhöhen"/>
                <p:cNvSpPr txBox="1"/>
                <p:nvPr userDrawn="1"/>
              </p:nvSpPr>
              <p:spPr>
                <a:xfrm>
                  <a:off x="-1692000" y="2160000"/>
                  <a:ext cx="720000" cy="324000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noAutofit/>
                </a:bodyPr>
                <a:lstStyle>
                  <a:defPPr>
                    <a:defRPr lang="de-DE"/>
                  </a:defPPr>
                  <a:lvl1pPr marL="0" algn="l" defTabSz="914271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135" algn="l" defTabSz="914271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271" algn="l" defTabSz="914271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406" algn="l" defTabSz="914271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542" algn="l" defTabSz="914271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5678" algn="l" defTabSz="914271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2814" algn="l" defTabSz="914271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199949" algn="l" defTabSz="914271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085" algn="l" defTabSz="914271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r" defTabSz="913704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de-DE" sz="1000" dirty="0" smtClean="0">
                      <a:solidFill>
                        <a:srgbClr val="444444"/>
                      </a:solidFill>
                    </a:rPr>
                    <a:t>Listenebene erhöhen</a:t>
                  </a:r>
                </a:p>
              </p:txBody>
            </p:sp>
            <p:sp>
              <p:nvSpPr>
                <p:cNvPr id="32" name="Text // Listenebene verringern"/>
                <p:cNvSpPr txBox="1"/>
                <p:nvPr userDrawn="1"/>
              </p:nvSpPr>
              <p:spPr>
                <a:xfrm>
                  <a:off x="-1692000" y="2628000"/>
                  <a:ext cx="720000" cy="324000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noAutofit/>
                </a:bodyPr>
                <a:lstStyle>
                  <a:defPPr>
                    <a:defRPr lang="de-DE"/>
                  </a:defPPr>
                  <a:lvl1pPr marL="0" algn="l" defTabSz="914271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135" algn="l" defTabSz="914271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271" algn="l" defTabSz="914271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406" algn="l" defTabSz="914271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542" algn="l" defTabSz="914271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5678" algn="l" defTabSz="914271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2814" algn="l" defTabSz="914271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199949" algn="l" defTabSz="914271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085" algn="l" defTabSz="914271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r" defTabSz="913704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de-DE" sz="1000" dirty="0" smtClean="0">
                      <a:solidFill>
                        <a:srgbClr val="444444"/>
                      </a:solidFill>
                    </a:rPr>
                    <a:t>Listenebene verringern</a:t>
                  </a:r>
                </a:p>
              </p:txBody>
            </p:sp>
            <p:pic>
              <p:nvPicPr>
                <p:cNvPr id="33" name="Listenebene erhöhen"/>
                <p:cNvPicPr>
                  <a:picLocks noChangeAspect="1"/>
                </p:cNvPicPr>
                <p:nvPr userDrawn="1"/>
              </p:nvPicPr>
              <p:blipFill>
                <a:blip r:embed="rId2"/>
                <a:stretch>
                  <a:fillRect/>
                </a:stretch>
              </p:blipFill>
              <p:spPr>
                <a:xfrm>
                  <a:off x="-900000" y="2160000"/>
                  <a:ext cx="756000" cy="324000"/>
                </a:xfrm>
                <a:prstGeom prst="rect">
                  <a:avLst/>
                </a:prstGeom>
              </p:spPr>
            </p:pic>
            <p:pic>
              <p:nvPicPr>
                <p:cNvPr id="34" name="Listenebene verringern"/>
                <p:cNvPicPr>
                  <a:picLocks noChangeAspect="1"/>
                </p:cNvPicPr>
                <p:nvPr userDrawn="1"/>
              </p:nvPicPr>
              <p:blipFill>
                <a:blip r:embed="rId3"/>
                <a:stretch>
                  <a:fillRect/>
                </a:stretch>
              </p:blipFill>
              <p:spPr>
                <a:xfrm>
                  <a:off x="-900000" y="2628000"/>
                  <a:ext cx="756000" cy="322369"/>
                </a:xfrm>
                <a:prstGeom prst="rect">
                  <a:avLst/>
                </a:prstGeom>
              </p:spPr>
            </p:pic>
          </p:grpSp>
        </p:grpSp>
      </p:grpSp>
      <p:sp>
        <p:nvSpPr>
          <p:cNvPr id="24" name="Daimler AG (Wortmarke)"/>
          <p:cNvSpPr>
            <a:spLocks noChangeArrowheads="1"/>
          </p:cNvSpPr>
          <p:nvPr userDrawn="1"/>
        </p:nvSpPr>
        <p:spPr bwMode="auto">
          <a:xfrm>
            <a:off x="629674" y="6564880"/>
            <a:ext cx="2086913" cy="215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noAutofit/>
          </a:bodyPr>
          <a:lstStyle>
            <a:defPPr>
              <a:defRPr lang="de-DE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rpoS" charset="0"/>
                <a:ea typeface="ＭＳ Ｐゴシック" charset="0"/>
                <a:cs typeface="ＭＳ Ｐゴシック" charset="0"/>
              </a:defRPr>
            </a:lvl1pPr>
            <a:lvl2pPr marL="609768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rpoS" charset="0"/>
                <a:ea typeface="ＭＳ Ｐゴシック" charset="0"/>
                <a:cs typeface="ＭＳ Ｐゴシック" charset="0"/>
              </a:defRPr>
            </a:lvl2pPr>
            <a:lvl3pPr marL="1219535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rpoS" charset="0"/>
                <a:ea typeface="ＭＳ Ｐゴシック" charset="0"/>
                <a:cs typeface="ＭＳ Ｐゴシック" charset="0"/>
              </a:defRPr>
            </a:lvl3pPr>
            <a:lvl4pPr marL="1829303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rpoS" charset="0"/>
                <a:ea typeface="ＭＳ Ｐゴシック" charset="0"/>
                <a:cs typeface="ＭＳ Ｐゴシック" charset="0"/>
              </a:defRPr>
            </a:lvl4pPr>
            <a:lvl5pPr marL="2439071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rpoS" charset="0"/>
                <a:ea typeface="ＭＳ Ｐゴシック" charset="0"/>
                <a:cs typeface="ＭＳ Ｐゴシック" charset="0"/>
              </a:defRPr>
            </a:lvl5pPr>
            <a:lvl6pPr marL="3048838" algn="l" defTabSz="609768" rtl="0" eaLnBrk="1" latinLnBrk="0" hangingPunct="1">
              <a:defRPr kern="1200">
                <a:solidFill>
                  <a:schemeClr val="tx1"/>
                </a:solidFill>
                <a:latin typeface="CorpoS" charset="0"/>
                <a:ea typeface="ＭＳ Ｐゴシック" charset="0"/>
                <a:cs typeface="ＭＳ Ｐゴシック" charset="0"/>
              </a:defRPr>
            </a:lvl6pPr>
            <a:lvl7pPr marL="3658606" algn="l" defTabSz="609768" rtl="0" eaLnBrk="1" latinLnBrk="0" hangingPunct="1">
              <a:defRPr kern="1200">
                <a:solidFill>
                  <a:schemeClr val="tx1"/>
                </a:solidFill>
                <a:latin typeface="CorpoS" charset="0"/>
                <a:ea typeface="ＭＳ Ｐゴシック" charset="0"/>
                <a:cs typeface="ＭＳ Ｐゴシック" charset="0"/>
              </a:defRPr>
            </a:lvl7pPr>
            <a:lvl8pPr marL="4268373" algn="l" defTabSz="609768" rtl="0" eaLnBrk="1" latinLnBrk="0" hangingPunct="1">
              <a:defRPr kern="1200">
                <a:solidFill>
                  <a:schemeClr val="tx1"/>
                </a:solidFill>
                <a:latin typeface="CorpoS" charset="0"/>
                <a:ea typeface="ＭＳ Ｐゴシック" charset="0"/>
                <a:cs typeface="ＭＳ Ｐゴシック" charset="0"/>
              </a:defRPr>
            </a:lvl8pPr>
            <a:lvl9pPr marL="4878141" algn="l" defTabSz="609768" rtl="0" eaLnBrk="1" latinLnBrk="0" hangingPunct="1">
              <a:defRPr kern="1200">
                <a:solidFill>
                  <a:schemeClr val="tx1"/>
                </a:solidFill>
                <a:latin typeface="CorpoS" charset="0"/>
                <a:ea typeface="ＭＳ Ｐゴシック" charset="0"/>
                <a:cs typeface="ＭＳ Ｐゴシック" charset="0"/>
              </a:defRPr>
            </a:lvl9pPr>
          </a:lstStyle>
          <a:p>
            <a:pPr defTabSz="1088284">
              <a:defRPr/>
            </a:pPr>
            <a:r>
              <a:rPr lang="de-DE" sz="1200" dirty="0" smtClean="0">
                <a:solidFill>
                  <a:prstClr val="black"/>
                </a:solidFill>
                <a:latin typeface="CorpoS"/>
                <a:cs typeface="Daimler CS"/>
              </a:rPr>
              <a:t>Daimler AG</a:t>
            </a:r>
            <a:endParaRPr lang="de-DE" sz="1200" dirty="0">
              <a:solidFill>
                <a:prstClr val="black"/>
              </a:solidFill>
              <a:latin typeface="CorpoS"/>
              <a:cs typeface="Daimler CS"/>
            </a:endParaRPr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de-DE" dirty="0" smtClean="0">
              <a:solidFill>
                <a:prstClr val="black"/>
              </a:solidFill>
            </a:endParaRP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r>
              <a:rPr lang="de-DE" dirty="0" smtClean="0">
                <a:solidFill>
                  <a:prstClr val="black"/>
                </a:solidFill>
              </a:rPr>
              <a:t>Seite </a:t>
            </a:r>
            <a:fld id="{52531704-8F80-415D-BD2B-6B9991AE822F}" type="slidenum">
              <a:rPr lang="de-DE" smtClean="0">
                <a:solidFill>
                  <a:prstClr val="black"/>
                </a:solidFill>
              </a:rPr>
              <a:pPr/>
              <a:t>‹Nr.›</a:t>
            </a:fld>
            <a:endParaRPr lang="de-DE" dirty="0">
              <a:solidFill>
                <a:prstClr val="black"/>
              </a:solidFill>
            </a:endParaRPr>
          </a:p>
        </p:txBody>
      </p:sp>
      <p:sp>
        <p:nvSpPr>
          <p:cNvPr id="35" name="Picture Placeholder 3"/>
          <p:cNvSpPr>
            <a:spLocks noGrp="1"/>
          </p:cNvSpPr>
          <p:nvPr>
            <p:ph type="pic" sz="quarter" idx="13" hasCustomPrompt="1"/>
          </p:nvPr>
        </p:nvSpPr>
        <p:spPr bwMode="gray">
          <a:xfrm>
            <a:off x="4" y="3279297"/>
            <a:ext cx="3841337" cy="3207314"/>
          </a:xfrm>
          <a:prstGeom prst="rect">
            <a:avLst/>
          </a:prstGeom>
          <a:solidFill>
            <a:srgbClr val="CFCFCF"/>
          </a:solidFill>
        </p:spPr>
        <p:txBody>
          <a:bodyPr/>
          <a:lstStyle>
            <a:lvl1pPr marL="0" indent="0" algn="ctr">
              <a:lnSpc>
                <a:spcPct val="100000"/>
              </a:lnSpc>
              <a:buNone/>
              <a:defRPr/>
            </a:lvl1pPr>
          </a:lstStyle>
          <a:p>
            <a:r>
              <a:rPr lang="en-GB" noProof="0" dirty="0" smtClean="0"/>
              <a:t/>
            </a:r>
            <a:br>
              <a:rPr lang="en-GB" noProof="0" dirty="0" smtClean="0"/>
            </a:br>
            <a:r>
              <a:rPr lang="en-GB" noProof="0" dirty="0" smtClean="0"/>
              <a:t/>
            </a:r>
            <a:br>
              <a:rPr lang="en-GB" noProof="0" dirty="0" smtClean="0"/>
            </a:br>
            <a:r>
              <a:rPr lang="en-GB" noProof="0" dirty="0" smtClean="0"/>
              <a:t/>
            </a:r>
            <a:br>
              <a:rPr lang="en-GB" noProof="0" dirty="0" smtClean="0"/>
            </a:br>
            <a:r>
              <a:rPr lang="en-GB" noProof="0" dirty="0" smtClean="0"/>
              <a:t/>
            </a:r>
            <a:br>
              <a:rPr lang="en-GB" noProof="0" dirty="0" smtClean="0"/>
            </a:br>
            <a:r>
              <a:rPr lang="en-GB" noProof="0" dirty="0" smtClean="0"/>
              <a:t/>
            </a:r>
            <a:br>
              <a:rPr lang="en-GB" noProof="0" dirty="0" smtClean="0"/>
            </a:br>
            <a:r>
              <a:rPr lang="de-DE" noProof="0" dirty="0" smtClean="0"/>
              <a:t>Bild einfügen</a:t>
            </a:r>
            <a:endParaRPr lang="de-DE" noProof="0" dirty="0"/>
          </a:p>
        </p:txBody>
      </p:sp>
      <p:sp>
        <p:nvSpPr>
          <p:cNvPr id="36" name="Picture Placeholder 3"/>
          <p:cNvSpPr>
            <a:spLocks noGrp="1"/>
          </p:cNvSpPr>
          <p:nvPr>
            <p:ph type="pic" sz="quarter" idx="14" hasCustomPrompt="1"/>
          </p:nvPr>
        </p:nvSpPr>
        <p:spPr bwMode="gray">
          <a:xfrm>
            <a:off x="3913534" y="3279297"/>
            <a:ext cx="4199924" cy="3207314"/>
          </a:xfrm>
          <a:prstGeom prst="rect">
            <a:avLst/>
          </a:prstGeom>
          <a:solidFill>
            <a:srgbClr val="CFCFCF"/>
          </a:solidFill>
        </p:spPr>
        <p:txBody>
          <a:bodyPr/>
          <a:lstStyle>
            <a:lvl1pPr marL="0" indent="0" algn="ctr">
              <a:lnSpc>
                <a:spcPct val="100000"/>
              </a:lnSpc>
              <a:buNone/>
              <a:defRPr/>
            </a:lvl1pPr>
          </a:lstStyle>
          <a:p>
            <a:r>
              <a:rPr lang="en-GB" noProof="0" dirty="0" smtClean="0"/>
              <a:t/>
            </a:r>
            <a:br>
              <a:rPr lang="en-GB" noProof="0" dirty="0" smtClean="0"/>
            </a:br>
            <a:r>
              <a:rPr lang="en-GB" noProof="0" dirty="0" smtClean="0"/>
              <a:t/>
            </a:r>
            <a:br>
              <a:rPr lang="en-GB" noProof="0" dirty="0" smtClean="0"/>
            </a:br>
            <a:r>
              <a:rPr lang="en-GB" noProof="0" dirty="0" smtClean="0"/>
              <a:t/>
            </a:r>
            <a:br>
              <a:rPr lang="en-GB" noProof="0" dirty="0" smtClean="0"/>
            </a:br>
            <a:r>
              <a:rPr lang="en-GB" noProof="0" dirty="0" smtClean="0"/>
              <a:t/>
            </a:r>
            <a:br>
              <a:rPr lang="en-GB" noProof="0" dirty="0" smtClean="0"/>
            </a:br>
            <a:r>
              <a:rPr lang="en-GB" noProof="0" dirty="0" smtClean="0"/>
              <a:t/>
            </a:r>
            <a:br>
              <a:rPr lang="en-GB" noProof="0" dirty="0" smtClean="0"/>
            </a:br>
            <a:r>
              <a:rPr lang="de-DE" noProof="0" dirty="0" smtClean="0"/>
              <a:t>Bild einfügen</a:t>
            </a:r>
            <a:endParaRPr lang="de-DE" noProof="0" dirty="0"/>
          </a:p>
        </p:txBody>
      </p:sp>
      <p:sp>
        <p:nvSpPr>
          <p:cNvPr id="37" name="Picture Placeholder 3"/>
          <p:cNvSpPr>
            <a:spLocks noGrp="1"/>
          </p:cNvSpPr>
          <p:nvPr>
            <p:ph type="pic" sz="quarter" idx="15" hasCustomPrompt="1"/>
          </p:nvPr>
        </p:nvSpPr>
        <p:spPr bwMode="gray">
          <a:xfrm>
            <a:off x="8185651" y="3279297"/>
            <a:ext cx="4006351" cy="3207314"/>
          </a:xfrm>
          <a:prstGeom prst="rect">
            <a:avLst/>
          </a:prstGeom>
          <a:solidFill>
            <a:srgbClr val="CFCFCF"/>
          </a:solidFill>
        </p:spPr>
        <p:txBody>
          <a:bodyPr/>
          <a:lstStyle>
            <a:lvl1pPr marL="0" marR="0" indent="0" algn="ctr" defTabSz="108828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80000"/>
              <a:buFont typeface="Arial" panose="020B0604020202020204" pitchFamily="34" charset="0"/>
              <a:buNone/>
              <a:tabLst/>
              <a:defRPr/>
            </a:lvl1pPr>
          </a:lstStyle>
          <a:p>
            <a:r>
              <a:rPr lang="en-GB" noProof="0" dirty="0" smtClean="0"/>
              <a:t/>
            </a:r>
            <a:br>
              <a:rPr lang="en-GB" noProof="0" dirty="0" smtClean="0"/>
            </a:br>
            <a:r>
              <a:rPr lang="en-GB" noProof="0" dirty="0" smtClean="0"/>
              <a:t/>
            </a:r>
            <a:br>
              <a:rPr lang="en-GB" noProof="0" dirty="0" smtClean="0"/>
            </a:br>
            <a:r>
              <a:rPr lang="en-GB" noProof="0" dirty="0" smtClean="0"/>
              <a:t/>
            </a:r>
            <a:br>
              <a:rPr lang="en-GB" noProof="0" dirty="0" smtClean="0"/>
            </a:br>
            <a:r>
              <a:rPr lang="en-GB" noProof="0" dirty="0" smtClean="0"/>
              <a:t/>
            </a:r>
            <a:br>
              <a:rPr lang="en-GB" noProof="0" dirty="0" smtClean="0"/>
            </a:br>
            <a:r>
              <a:rPr lang="en-GB" noProof="0" dirty="0" smtClean="0"/>
              <a:t/>
            </a:r>
            <a:br>
              <a:rPr lang="en-GB" noProof="0" dirty="0" smtClean="0"/>
            </a:br>
            <a:r>
              <a:rPr lang="de-DE" noProof="0" dirty="0" smtClean="0"/>
              <a:t>Bild einfügen</a:t>
            </a:r>
          </a:p>
        </p:txBody>
      </p:sp>
      <p:sp>
        <p:nvSpPr>
          <p:cNvPr id="38" name="Picture Placeholder 3"/>
          <p:cNvSpPr>
            <a:spLocks noGrp="1"/>
          </p:cNvSpPr>
          <p:nvPr>
            <p:ph type="pic" sz="quarter" idx="18" hasCustomPrompt="1"/>
          </p:nvPr>
        </p:nvSpPr>
        <p:spPr bwMode="gray">
          <a:xfrm>
            <a:off x="2" y="2"/>
            <a:ext cx="3841337" cy="3207314"/>
          </a:xfrm>
          <a:prstGeom prst="rect">
            <a:avLst/>
          </a:prstGeom>
          <a:solidFill>
            <a:srgbClr val="CFCFCF"/>
          </a:solidFill>
        </p:spPr>
        <p:txBody>
          <a:bodyPr/>
          <a:lstStyle>
            <a:lvl1pPr marL="0" indent="0" algn="ctr">
              <a:lnSpc>
                <a:spcPct val="100000"/>
              </a:lnSpc>
              <a:buNone/>
              <a:defRPr/>
            </a:lvl1pPr>
          </a:lstStyle>
          <a:p>
            <a:r>
              <a:rPr lang="en-GB" noProof="0" dirty="0" smtClean="0"/>
              <a:t/>
            </a:r>
            <a:br>
              <a:rPr lang="en-GB" noProof="0" dirty="0" smtClean="0"/>
            </a:br>
            <a:r>
              <a:rPr lang="en-GB" noProof="0" dirty="0" smtClean="0"/>
              <a:t/>
            </a:r>
            <a:br>
              <a:rPr lang="en-GB" noProof="0" dirty="0" smtClean="0"/>
            </a:br>
            <a:r>
              <a:rPr lang="en-GB" noProof="0" dirty="0" smtClean="0"/>
              <a:t/>
            </a:r>
            <a:br>
              <a:rPr lang="en-GB" noProof="0" dirty="0" smtClean="0"/>
            </a:br>
            <a:r>
              <a:rPr lang="en-GB" noProof="0" dirty="0" smtClean="0"/>
              <a:t/>
            </a:r>
            <a:br>
              <a:rPr lang="en-GB" noProof="0" dirty="0" smtClean="0"/>
            </a:br>
            <a:r>
              <a:rPr lang="en-GB" noProof="0" dirty="0" smtClean="0"/>
              <a:t/>
            </a:r>
            <a:br>
              <a:rPr lang="en-GB" noProof="0" dirty="0" smtClean="0"/>
            </a:br>
            <a:r>
              <a:rPr lang="de-DE" noProof="0" dirty="0" smtClean="0"/>
              <a:t>Bild einfügen</a:t>
            </a:r>
            <a:endParaRPr lang="de-DE" noProof="0" dirty="0"/>
          </a:p>
        </p:txBody>
      </p:sp>
      <p:sp>
        <p:nvSpPr>
          <p:cNvPr id="39" name="Picture Placeholder 3"/>
          <p:cNvSpPr>
            <a:spLocks noGrp="1"/>
          </p:cNvSpPr>
          <p:nvPr>
            <p:ph type="pic" sz="quarter" idx="19" hasCustomPrompt="1"/>
          </p:nvPr>
        </p:nvSpPr>
        <p:spPr bwMode="gray">
          <a:xfrm>
            <a:off x="8185651" y="2"/>
            <a:ext cx="4006351" cy="3207314"/>
          </a:xfrm>
          <a:prstGeom prst="rect">
            <a:avLst/>
          </a:prstGeom>
          <a:solidFill>
            <a:srgbClr val="CFCFCF"/>
          </a:solidFill>
        </p:spPr>
        <p:txBody>
          <a:bodyPr/>
          <a:lstStyle>
            <a:lvl1pPr marL="0" marR="0" indent="0" algn="ctr" defTabSz="108828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80000"/>
              <a:buFont typeface="Arial" panose="020B0604020202020204" pitchFamily="34" charset="0"/>
              <a:buNone/>
              <a:tabLst/>
              <a:defRPr/>
            </a:lvl1pPr>
          </a:lstStyle>
          <a:p>
            <a:r>
              <a:rPr lang="en-GB" noProof="0" dirty="0" smtClean="0"/>
              <a:t/>
            </a:r>
            <a:br>
              <a:rPr lang="en-GB" noProof="0" dirty="0" smtClean="0"/>
            </a:br>
            <a:r>
              <a:rPr lang="en-GB" noProof="0" dirty="0" smtClean="0"/>
              <a:t/>
            </a:r>
            <a:br>
              <a:rPr lang="en-GB" noProof="0" dirty="0" smtClean="0"/>
            </a:br>
            <a:r>
              <a:rPr lang="en-GB" noProof="0" dirty="0" smtClean="0"/>
              <a:t/>
            </a:r>
            <a:br>
              <a:rPr lang="en-GB" noProof="0" dirty="0" smtClean="0"/>
            </a:br>
            <a:r>
              <a:rPr lang="en-GB" noProof="0" dirty="0" smtClean="0"/>
              <a:t/>
            </a:r>
            <a:br>
              <a:rPr lang="en-GB" noProof="0" dirty="0" smtClean="0"/>
            </a:br>
            <a:r>
              <a:rPr lang="en-GB" noProof="0" dirty="0" smtClean="0"/>
              <a:t/>
            </a:r>
            <a:br>
              <a:rPr lang="en-GB" noProof="0" dirty="0" smtClean="0"/>
            </a:br>
            <a:r>
              <a:rPr lang="de-DE" noProof="0" dirty="0" smtClean="0"/>
              <a:t>Bild einfügen</a:t>
            </a:r>
            <a:endParaRPr lang="en-GB" noProof="0" dirty="0"/>
          </a:p>
        </p:txBody>
      </p:sp>
      <p:sp>
        <p:nvSpPr>
          <p:cNvPr id="40" name="Picture Placeholder 3"/>
          <p:cNvSpPr>
            <a:spLocks noGrp="1"/>
          </p:cNvSpPr>
          <p:nvPr>
            <p:ph type="pic" sz="quarter" idx="20" hasCustomPrompt="1"/>
          </p:nvPr>
        </p:nvSpPr>
        <p:spPr bwMode="gray">
          <a:xfrm>
            <a:off x="3913534" y="2"/>
            <a:ext cx="4199924" cy="3207314"/>
          </a:xfrm>
          <a:prstGeom prst="rect">
            <a:avLst/>
          </a:prstGeom>
          <a:solidFill>
            <a:srgbClr val="CFCFCF"/>
          </a:solidFill>
        </p:spPr>
        <p:txBody>
          <a:bodyPr/>
          <a:lstStyle>
            <a:lvl1pPr marL="0" indent="0" algn="ctr">
              <a:lnSpc>
                <a:spcPct val="100000"/>
              </a:lnSpc>
              <a:buNone/>
              <a:defRPr/>
            </a:lvl1pPr>
          </a:lstStyle>
          <a:p>
            <a:r>
              <a:rPr lang="en-GB" noProof="0" dirty="0" smtClean="0"/>
              <a:t/>
            </a:r>
            <a:br>
              <a:rPr lang="en-GB" noProof="0" dirty="0" smtClean="0"/>
            </a:br>
            <a:r>
              <a:rPr lang="en-GB" noProof="0" dirty="0" smtClean="0"/>
              <a:t/>
            </a:r>
            <a:br>
              <a:rPr lang="en-GB" noProof="0" dirty="0" smtClean="0"/>
            </a:br>
            <a:r>
              <a:rPr lang="en-GB" noProof="0" dirty="0" smtClean="0"/>
              <a:t/>
            </a:r>
            <a:br>
              <a:rPr lang="en-GB" noProof="0" dirty="0" smtClean="0"/>
            </a:br>
            <a:r>
              <a:rPr lang="en-GB" noProof="0" dirty="0" smtClean="0"/>
              <a:t/>
            </a:r>
            <a:br>
              <a:rPr lang="en-GB" noProof="0" dirty="0" smtClean="0"/>
            </a:br>
            <a:r>
              <a:rPr lang="en-GB" noProof="0" dirty="0" smtClean="0"/>
              <a:t/>
            </a:r>
            <a:br>
              <a:rPr lang="en-GB" noProof="0" dirty="0" smtClean="0"/>
            </a:br>
            <a:r>
              <a:rPr lang="de-DE" noProof="0" dirty="0" smtClean="0"/>
              <a:t>Bild einfügen</a:t>
            </a:r>
            <a:endParaRPr lang="de-DE" noProof="0" dirty="0"/>
          </a:p>
        </p:txBody>
      </p:sp>
    </p:spTree>
    <p:extLst>
      <p:ext uri="{BB962C8B-B14F-4D97-AF65-F5344CB8AC3E}">
        <p14:creationId xmlns:p14="http://schemas.microsoft.com/office/powerpoint/2010/main" val="228367452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4088" userDrawn="1">
          <p15:clr>
            <a:srgbClr val="FBAE40"/>
          </p15:clr>
        </p15:guide>
        <p15:guide id="2" pos="2421" userDrawn="1">
          <p15:clr>
            <a:srgbClr val="FBAE40"/>
          </p15:clr>
        </p15:guide>
        <p15:guide id="3" pos="5159" userDrawn="1">
          <p15:clr>
            <a:srgbClr val="FBAE40"/>
          </p15:clr>
        </p15:guide>
        <p15:guide id="4" pos="2465" userDrawn="1">
          <p15:clr>
            <a:srgbClr val="FBAE40"/>
          </p15:clr>
        </p15:guide>
        <p15:guide id="5" pos="5112" userDrawn="1">
          <p15:clr>
            <a:srgbClr val="FBAE40"/>
          </p15:clr>
        </p15:guide>
      </p15:sldGuideLst>
    </p:ext>
  </p:extLst>
</p:sldLayout>
</file>

<file path=ppt/slideLayouts/slideLayout18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/ 3 Bi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29672" y="285982"/>
            <a:ext cx="10931107" cy="683842"/>
          </a:xfrm>
        </p:spPr>
        <p:txBody>
          <a:bodyPr/>
          <a:lstStyle/>
          <a:p>
            <a:r>
              <a:rPr lang="de-DE" noProof="0" dirty="0" smtClean="0"/>
              <a:t>Headline in CorpoS (Textkörper) 35 pt.</a:t>
            </a:r>
            <a:endParaRPr lang="de-DE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2" hasCustomPrompt="1"/>
          </p:nvPr>
        </p:nvSpPr>
        <p:spPr>
          <a:xfrm>
            <a:off x="628326" y="4966850"/>
            <a:ext cx="5107503" cy="1414434"/>
          </a:xfrm>
        </p:spPr>
        <p:txBody>
          <a:bodyPr/>
          <a:lstStyle>
            <a:lvl1pPr>
              <a:defRPr baseline="0"/>
            </a:lvl1pPr>
          </a:lstStyle>
          <a:p>
            <a:pPr lvl="0"/>
            <a:r>
              <a:rPr lang="de-DE" dirty="0" smtClean="0"/>
              <a:t>Text einfügen </a:t>
            </a:r>
            <a:r>
              <a:rPr lang="de-DE" noProof="0" dirty="0" smtClean="0"/>
              <a:t>(Hervorhebungen in fett) </a:t>
            </a:r>
            <a:r>
              <a:rPr lang="de-DE" dirty="0" smtClean="0"/>
              <a:t>// für Zusammenfassung: Listenebene erhöhen</a:t>
            </a:r>
          </a:p>
          <a:p>
            <a:pPr lvl="1"/>
            <a:r>
              <a:rPr lang="de-DE" dirty="0" smtClean="0"/>
              <a:t>Zweite Ebene (Zusammenfassung oder kurzes Highlight)</a:t>
            </a:r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6096000" y="4966850"/>
            <a:ext cx="5464504" cy="1414434"/>
          </a:xfrm>
        </p:spPr>
        <p:txBody>
          <a:bodyPr/>
          <a:lstStyle>
            <a:lvl1pPr>
              <a:defRPr/>
            </a:lvl1pPr>
            <a:lvl2pPr>
              <a:defRPr/>
            </a:lvl2pPr>
          </a:lstStyle>
          <a:p>
            <a:pPr lvl="0"/>
            <a:r>
              <a:rPr lang="de-DE" dirty="0" smtClean="0"/>
              <a:t>Text einfügen </a:t>
            </a:r>
            <a:r>
              <a:rPr lang="de-DE" noProof="0" dirty="0" smtClean="0"/>
              <a:t>(Hervorhebungen in fett) </a:t>
            </a:r>
            <a:r>
              <a:rPr lang="de-DE" dirty="0" smtClean="0"/>
              <a:t>// für Zusammenfassung: Listenebene erhöhen</a:t>
            </a:r>
          </a:p>
          <a:p>
            <a:pPr lvl="1"/>
            <a:r>
              <a:rPr lang="de-DE" dirty="0" smtClean="0"/>
              <a:t>Zweite Ebene (Zusammenfassung oder kurzes Highlight)</a:t>
            </a:r>
          </a:p>
        </p:txBody>
      </p:sp>
      <p:sp>
        <p:nvSpPr>
          <p:cNvPr id="10" name="Picture Placeholder 3"/>
          <p:cNvSpPr>
            <a:spLocks noGrp="1"/>
          </p:cNvSpPr>
          <p:nvPr>
            <p:ph type="pic" sz="quarter" idx="14" hasCustomPrompt="1"/>
          </p:nvPr>
        </p:nvSpPr>
        <p:spPr bwMode="gray">
          <a:xfrm>
            <a:off x="629674" y="1233203"/>
            <a:ext cx="6837213" cy="3599628"/>
          </a:xfrm>
          <a:prstGeom prst="rect">
            <a:avLst/>
          </a:prstGeom>
          <a:solidFill>
            <a:srgbClr val="CFCFCF"/>
          </a:solidFill>
        </p:spPr>
        <p:txBody>
          <a:bodyPr/>
          <a:lstStyle>
            <a:lvl1pPr marL="0" indent="0" algn="ctr">
              <a:lnSpc>
                <a:spcPct val="100000"/>
              </a:lnSpc>
              <a:buNone/>
              <a:defRPr/>
            </a:lvl1pPr>
          </a:lstStyle>
          <a:p>
            <a:r>
              <a:rPr lang="de-DE" noProof="0" dirty="0" smtClean="0"/>
              <a:t/>
            </a:r>
            <a:br>
              <a:rPr lang="de-DE" noProof="0" dirty="0" smtClean="0"/>
            </a:br>
            <a:r>
              <a:rPr lang="de-DE" noProof="0" dirty="0" smtClean="0"/>
              <a:t/>
            </a:r>
            <a:br>
              <a:rPr lang="de-DE" noProof="0" dirty="0" smtClean="0"/>
            </a:br>
            <a:r>
              <a:rPr lang="de-DE" noProof="0" dirty="0" smtClean="0"/>
              <a:t/>
            </a:r>
            <a:br>
              <a:rPr lang="de-DE" noProof="0" dirty="0" smtClean="0"/>
            </a:br>
            <a:r>
              <a:rPr lang="de-DE" noProof="0" dirty="0" smtClean="0"/>
              <a:t/>
            </a:r>
            <a:br>
              <a:rPr lang="de-DE" noProof="0" dirty="0" smtClean="0"/>
            </a:br>
            <a:r>
              <a:rPr lang="de-DE" noProof="0" dirty="0" smtClean="0"/>
              <a:t/>
            </a:r>
            <a:br>
              <a:rPr lang="de-DE" noProof="0" dirty="0" smtClean="0"/>
            </a:br>
            <a:r>
              <a:rPr lang="de-DE" noProof="0" dirty="0" smtClean="0"/>
              <a:t/>
            </a:r>
            <a:br>
              <a:rPr lang="de-DE" noProof="0" dirty="0" smtClean="0"/>
            </a:br>
            <a:r>
              <a:rPr lang="de-DE" noProof="0" dirty="0" smtClean="0"/>
              <a:t>Bild einfügen</a:t>
            </a:r>
            <a:endParaRPr lang="de-DE" noProof="0" dirty="0"/>
          </a:p>
        </p:txBody>
      </p:sp>
      <p:sp>
        <p:nvSpPr>
          <p:cNvPr id="11" name="Picture Placeholder 3"/>
          <p:cNvSpPr>
            <a:spLocks noGrp="1"/>
          </p:cNvSpPr>
          <p:nvPr>
            <p:ph type="pic" sz="quarter" idx="15" hasCustomPrompt="1"/>
          </p:nvPr>
        </p:nvSpPr>
        <p:spPr bwMode="gray">
          <a:xfrm>
            <a:off x="7538290" y="1233202"/>
            <a:ext cx="4022489" cy="1979154"/>
          </a:xfrm>
          <a:prstGeom prst="rect">
            <a:avLst/>
          </a:prstGeom>
          <a:solidFill>
            <a:srgbClr val="CFCFCF"/>
          </a:solidFill>
        </p:spPr>
        <p:txBody>
          <a:bodyPr/>
          <a:lstStyle>
            <a:lvl1pPr marL="0" indent="0" algn="ctr">
              <a:lnSpc>
                <a:spcPct val="100000"/>
              </a:lnSpc>
              <a:buNone/>
              <a:defRPr sz="1800"/>
            </a:lvl1pPr>
          </a:lstStyle>
          <a:p>
            <a:r>
              <a:rPr lang="de-DE" noProof="0" dirty="0" smtClean="0"/>
              <a:t/>
            </a:r>
            <a:br>
              <a:rPr lang="de-DE" noProof="0" dirty="0" smtClean="0"/>
            </a:br>
            <a:r>
              <a:rPr lang="de-DE" noProof="0" dirty="0" smtClean="0"/>
              <a:t/>
            </a:r>
            <a:br>
              <a:rPr lang="de-DE" noProof="0" dirty="0" smtClean="0"/>
            </a:br>
            <a:r>
              <a:rPr lang="de-DE" noProof="0" dirty="0" smtClean="0"/>
              <a:t/>
            </a:r>
            <a:br>
              <a:rPr lang="de-DE" noProof="0" dirty="0" smtClean="0"/>
            </a:br>
            <a:r>
              <a:rPr lang="de-DE" noProof="0" dirty="0" smtClean="0"/>
              <a:t/>
            </a:r>
            <a:br>
              <a:rPr lang="de-DE" noProof="0" dirty="0" smtClean="0"/>
            </a:br>
            <a:r>
              <a:rPr lang="de-DE" noProof="0" dirty="0" smtClean="0"/>
              <a:t/>
            </a:r>
            <a:br>
              <a:rPr lang="de-DE" noProof="0" dirty="0" smtClean="0"/>
            </a:br>
            <a:r>
              <a:rPr lang="de-DE" noProof="0" dirty="0" smtClean="0"/>
              <a:t>Bild einfügen</a:t>
            </a:r>
            <a:endParaRPr lang="de-DE" noProof="0" dirty="0"/>
          </a:p>
        </p:txBody>
      </p:sp>
      <p:sp>
        <p:nvSpPr>
          <p:cNvPr id="14" name="Picture Placeholder 3"/>
          <p:cNvSpPr>
            <a:spLocks noGrp="1"/>
          </p:cNvSpPr>
          <p:nvPr>
            <p:ph type="pic" sz="quarter" idx="16" hasCustomPrompt="1"/>
          </p:nvPr>
        </p:nvSpPr>
        <p:spPr bwMode="gray">
          <a:xfrm>
            <a:off x="7538076" y="3286044"/>
            <a:ext cx="4022429" cy="1546791"/>
          </a:xfrm>
          <a:prstGeom prst="rect">
            <a:avLst/>
          </a:prstGeom>
          <a:solidFill>
            <a:srgbClr val="CFCFCF"/>
          </a:solidFill>
        </p:spPr>
        <p:txBody>
          <a:bodyPr>
            <a:normAutofit/>
          </a:bodyPr>
          <a:lstStyle>
            <a:lvl1pPr marL="0" indent="0" algn="ctr">
              <a:lnSpc>
                <a:spcPct val="100000"/>
              </a:lnSpc>
              <a:buNone/>
              <a:defRPr sz="1800"/>
            </a:lvl1pPr>
          </a:lstStyle>
          <a:p>
            <a:r>
              <a:rPr lang="de-DE" noProof="0" dirty="0" smtClean="0"/>
              <a:t/>
            </a:r>
            <a:br>
              <a:rPr lang="de-DE" noProof="0" dirty="0" smtClean="0"/>
            </a:br>
            <a:r>
              <a:rPr lang="de-DE" noProof="0" dirty="0" smtClean="0"/>
              <a:t/>
            </a:r>
            <a:br>
              <a:rPr lang="de-DE" noProof="0" dirty="0" smtClean="0"/>
            </a:br>
            <a:r>
              <a:rPr lang="de-DE" noProof="0" dirty="0" smtClean="0"/>
              <a:t/>
            </a:r>
            <a:br>
              <a:rPr lang="de-DE" noProof="0" dirty="0" smtClean="0"/>
            </a:br>
            <a:r>
              <a:rPr lang="de-DE" noProof="0" dirty="0" smtClean="0"/>
              <a:t/>
            </a:r>
            <a:br>
              <a:rPr lang="de-DE" noProof="0" dirty="0" smtClean="0"/>
            </a:br>
            <a:r>
              <a:rPr lang="de-DE" noProof="0" dirty="0" smtClean="0"/>
              <a:t>Bild einfügen</a:t>
            </a:r>
            <a:endParaRPr lang="de-DE" noProof="0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de-DE" dirty="0" smtClean="0">
              <a:solidFill>
                <a:prstClr val="black"/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r>
              <a:rPr lang="de-DE" dirty="0" smtClean="0">
                <a:solidFill>
                  <a:prstClr val="black"/>
                </a:solidFill>
              </a:rPr>
              <a:t>Seite </a:t>
            </a:r>
            <a:fld id="{52531704-8F80-415D-BD2B-6B9991AE822F}" type="slidenum">
              <a:rPr lang="de-DE" smtClean="0">
                <a:solidFill>
                  <a:prstClr val="black"/>
                </a:solidFill>
              </a:rPr>
              <a:pPr/>
              <a:t>‹Nr.›</a:t>
            </a:fld>
            <a:endParaRPr lang="de-DE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562050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182" userDrawn="1">
          <p15:clr>
            <a:srgbClr val="FBAE40"/>
          </p15:clr>
        </p15:guide>
        <p15:guide id="2" orient="horz" pos="777" userDrawn="1">
          <p15:clr>
            <a:srgbClr val="FBAE40"/>
          </p15:clr>
        </p15:guide>
        <p15:guide id="3" orient="horz" pos="3128" userDrawn="1">
          <p15:clr>
            <a:srgbClr val="FBAE40"/>
          </p15:clr>
        </p15:guide>
        <p15:guide id="8" pos="3842" userDrawn="1">
          <p15:clr>
            <a:srgbClr val="FBAE40"/>
          </p15:clr>
        </p15:guide>
        <p15:guide id="9" pos="3615" userDrawn="1">
          <p15:clr>
            <a:srgbClr val="FBAE40"/>
          </p15:clr>
        </p15:guide>
        <p15:guide id="10" orient="horz" pos="4020" userDrawn="1">
          <p15:clr>
            <a:srgbClr val="FBAE40"/>
          </p15:clr>
        </p15:guide>
      </p15:sldGuideLst>
    </p:ext>
  </p:extLst>
</p:sldLayout>
</file>

<file path=ppt/slideLayouts/slideLayout18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/ 3 Bilder/ 2-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29672" y="285982"/>
            <a:ext cx="10931107" cy="683842"/>
          </a:xfrm>
        </p:spPr>
        <p:txBody>
          <a:bodyPr/>
          <a:lstStyle/>
          <a:p>
            <a:r>
              <a:rPr lang="de-DE" noProof="0" dirty="0" smtClean="0"/>
              <a:t>Headline in CorpoS (Textkörper) 35 pt.</a:t>
            </a:r>
            <a:endParaRPr lang="de-DE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2" hasCustomPrompt="1"/>
          </p:nvPr>
        </p:nvSpPr>
        <p:spPr>
          <a:xfrm>
            <a:off x="629673" y="1233202"/>
            <a:ext cx="5466328" cy="5148082"/>
          </a:xfrm>
        </p:spPr>
        <p:txBody>
          <a:bodyPr/>
          <a:lstStyle>
            <a:lvl1pPr>
              <a:defRPr baseline="0"/>
            </a:lvl1pPr>
          </a:lstStyle>
          <a:p>
            <a:pPr lvl="0"/>
            <a:r>
              <a:rPr lang="de-DE" dirty="0" smtClean="0"/>
              <a:t>Text einfügen in </a:t>
            </a:r>
            <a:r>
              <a:rPr lang="de-DE" noProof="0" dirty="0" smtClean="0"/>
              <a:t>CorpoS (Body) 24 pt. (Hervorhebungen in fett) </a:t>
            </a:r>
            <a:r>
              <a:rPr lang="de-DE" dirty="0" smtClean="0"/>
              <a:t>// für Zusammenfassung oder kurzes Highlight: Start // Absatz // Listenebene erhöhen</a:t>
            </a:r>
          </a:p>
          <a:p>
            <a:pPr lvl="1"/>
            <a:r>
              <a:rPr lang="de-DE" dirty="0" smtClean="0"/>
              <a:t>Zweite Ebene (Zusammenfassung oder kurzes Highlight)</a:t>
            </a:r>
          </a:p>
          <a:p>
            <a:pPr lvl="2"/>
            <a:r>
              <a:rPr lang="de-DE" dirty="0" smtClean="0"/>
              <a:t>Dritte Ebene </a:t>
            </a:r>
          </a:p>
          <a:p>
            <a:pPr lvl="3"/>
            <a:r>
              <a:rPr lang="de-DE" dirty="0" smtClean="0"/>
              <a:t>Vierte Ebene </a:t>
            </a:r>
          </a:p>
          <a:p>
            <a:pPr lvl="4"/>
            <a:r>
              <a:rPr lang="de-DE" dirty="0" smtClean="0"/>
              <a:t>Fünfte Ebene </a:t>
            </a:r>
          </a:p>
          <a:p>
            <a:pPr lvl="5"/>
            <a:r>
              <a:rPr lang="de-DE" dirty="0" smtClean="0"/>
              <a:t>Sechste Ebene </a:t>
            </a:r>
          </a:p>
          <a:p>
            <a:pPr lvl="6"/>
            <a:r>
              <a:rPr lang="de-DE" dirty="0" smtClean="0"/>
              <a:t>Siebte Ebene </a:t>
            </a:r>
          </a:p>
          <a:p>
            <a:pPr lvl="7"/>
            <a:r>
              <a:rPr lang="de-DE" dirty="0" smtClean="0"/>
              <a:t>Achte Ebene </a:t>
            </a:r>
          </a:p>
          <a:p>
            <a:pPr lvl="8"/>
            <a:r>
              <a:rPr lang="de-DE" dirty="0" smtClean="0"/>
              <a:t>Neunte Ebene </a:t>
            </a:r>
          </a:p>
        </p:txBody>
      </p:sp>
      <p:sp>
        <p:nvSpPr>
          <p:cNvPr id="10" name="Picture Placeholder 3"/>
          <p:cNvSpPr>
            <a:spLocks noGrp="1"/>
          </p:cNvSpPr>
          <p:nvPr>
            <p:ph type="pic" sz="quarter" idx="14" hasCustomPrompt="1"/>
          </p:nvPr>
        </p:nvSpPr>
        <p:spPr bwMode="gray">
          <a:xfrm>
            <a:off x="6816353" y="1233203"/>
            <a:ext cx="4744425" cy="2627392"/>
          </a:xfrm>
          <a:prstGeom prst="rect">
            <a:avLst/>
          </a:prstGeom>
          <a:solidFill>
            <a:srgbClr val="CFCFCF"/>
          </a:solidFill>
        </p:spPr>
        <p:txBody>
          <a:bodyPr/>
          <a:lstStyle>
            <a:lvl1pPr marL="0" indent="0" algn="ctr">
              <a:lnSpc>
                <a:spcPct val="100000"/>
              </a:lnSpc>
              <a:buNone/>
              <a:defRPr/>
            </a:lvl1pPr>
          </a:lstStyle>
          <a:p>
            <a:r>
              <a:rPr lang="de-DE" noProof="0" dirty="0" smtClean="0"/>
              <a:t/>
            </a:r>
            <a:br>
              <a:rPr lang="de-DE" noProof="0" dirty="0" smtClean="0"/>
            </a:br>
            <a:r>
              <a:rPr lang="de-DE" noProof="0" dirty="0" smtClean="0"/>
              <a:t/>
            </a:r>
            <a:br>
              <a:rPr lang="de-DE" noProof="0" dirty="0" smtClean="0"/>
            </a:br>
            <a:r>
              <a:rPr lang="de-DE" noProof="0" dirty="0" smtClean="0"/>
              <a:t/>
            </a:r>
            <a:br>
              <a:rPr lang="de-DE" noProof="0" dirty="0" smtClean="0"/>
            </a:br>
            <a:r>
              <a:rPr lang="de-DE" noProof="0" dirty="0" smtClean="0"/>
              <a:t/>
            </a:r>
            <a:br>
              <a:rPr lang="de-DE" noProof="0" dirty="0" smtClean="0"/>
            </a:br>
            <a:r>
              <a:rPr lang="de-DE" noProof="0" dirty="0" smtClean="0"/>
              <a:t>Bild einfügen</a:t>
            </a:r>
            <a:endParaRPr lang="de-DE" noProof="0" dirty="0"/>
          </a:p>
        </p:txBody>
      </p:sp>
      <p:sp>
        <p:nvSpPr>
          <p:cNvPr id="11" name="Picture Placeholder 3"/>
          <p:cNvSpPr>
            <a:spLocks noGrp="1"/>
          </p:cNvSpPr>
          <p:nvPr>
            <p:ph type="pic" sz="quarter" idx="15" hasCustomPrompt="1"/>
          </p:nvPr>
        </p:nvSpPr>
        <p:spPr bwMode="gray">
          <a:xfrm>
            <a:off x="9621389" y="3933890"/>
            <a:ext cx="1939115" cy="2446383"/>
          </a:xfrm>
          <a:prstGeom prst="rect">
            <a:avLst/>
          </a:prstGeom>
          <a:solidFill>
            <a:srgbClr val="CFCFCF"/>
          </a:solidFill>
        </p:spPr>
        <p:txBody>
          <a:bodyPr/>
          <a:lstStyle>
            <a:lvl1pPr marL="0" indent="0" algn="ctr">
              <a:lnSpc>
                <a:spcPct val="100000"/>
              </a:lnSpc>
              <a:buNone/>
              <a:defRPr sz="1800"/>
            </a:lvl1pPr>
          </a:lstStyle>
          <a:p>
            <a:r>
              <a:rPr lang="de-DE" noProof="0" dirty="0" smtClean="0"/>
              <a:t/>
            </a:r>
            <a:br>
              <a:rPr lang="de-DE" noProof="0" dirty="0" smtClean="0"/>
            </a:br>
            <a:r>
              <a:rPr lang="de-DE" noProof="0" dirty="0" smtClean="0"/>
              <a:t/>
            </a:r>
            <a:br>
              <a:rPr lang="de-DE" noProof="0" dirty="0" smtClean="0"/>
            </a:br>
            <a:r>
              <a:rPr lang="de-DE" noProof="0" dirty="0" smtClean="0"/>
              <a:t/>
            </a:r>
            <a:br>
              <a:rPr lang="de-DE" noProof="0" dirty="0" smtClean="0"/>
            </a:br>
            <a:r>
              <a:rPr lang="de-DE" noProof="0" dirty="0" smtClean="0"/>
              <a:t/>
            </a:r>
            <a:br>
              <a:rPr lang="de-DE" noProof="0" dirty="0" smtClean="0"/>
            </a:br>
            <a:r>
              <a:rPr lang="de-DE" noProof="0" dirty="0" smtClean="0"/>
              <a:t/>
            </a:r>
            <a:br>
              <a:rPr lang="de-DE" noProof="0" dirty="0" smtClean="0"/>
            </a:br>
            <a:r>
              <a:rPr lang="de-DE" noProof="0" dirty="0" smtClean="0"/>
              <a:t/>
            </a:r>
            <a:br>
              <a:rPr lang="de-DE" noProof="0" dirty="0" smtClean="0"/>
            </a:br>
            <a:r>
              <a:rPr lang="de-DE" noProof="0" dirty="0" smtClean="0"/>
              <a:t>Bild einfügen</a:t>
            </a:r>
            <a:endParaRPr lang="de-DE" noProof="0" dirty="0"/>
          </a:p>
        </p:txBody>
      </p:sp>
      <p:sp>
        <p:nvSpPr>
          <p:cNvPr id="14" name="Picture Placeholder 3"/>
          <p:cNvSpPr>
            <a:spLocks noGrp="1"/>
          </p:cNvSpPr>
          <p:nvPr>
            <p:ph type="pic" sz="quarter" idx="16" hasCustomPrompt="1"/>
          </p:nvPr>
        </p:nvSpPr>
        <p:spPr bwMode="gray">
          <a:xfrm>
            <a:off x="6814851" y="3933890"/>
            <a:ext cx="2735735" cy="2446383"/>
          </a:xfrm>
          <a:prstGeom prst="rect">
            <a:avLst/>
          </a:prstGeom>
          <a:solidFill>
            <a:srgbClr val="CFCFCF"/>
          </a:solidFill>
        </p:spPr>
        <p:txBody>
          <a:bodyPr>
            <a:normAutofit/>
          </a:bodyPr>
          <a:lstStyle>
            <a:lvl1pPr marL="0" indent="0" algn="ctr">
              <a:lnSpc>
                <a:spcPct val="100000"/>
              </a:lnSpc>
              <a:buNone/>
              <a:defRPr sz="1800"/>
            </a:lvl1pPr>
          </a:lstStyle>
          <a:p>
            <a:r>
              <a:rPr lang="de-DE" noProof="0" dirty="0" smtClean="0"/>
              <a:t/>
            </a:r>
            <a:br>
              <a:rPr lang="de-DE" noProof="0" dirty="0" smtClean="0"/>
            </a:br>
            <a:r>
              <a:rPr lang="de-DE" noProof="0" dirty="0" smtClean="0"/>
              <a:t/>
            </a:r>
            <a:br>
              <a:rPr lang="de-DE" noProof="0" dirty="0" smtClean="0"/>
            </a:br>
            <a:r>
              <a:rPr lang="de-DE" noProof="0" dirty="0" smtClean="0"/>
              <a:t/>
            </a:r>
            <a:br>
              <a:rPr lang="de-DE" noProof="0" dirty="0" smtClean="0"/>
            </a:br>
            <a:r>
              <a:rPr lang="de-DE" noProof="0" dirty="0" smtClean="0"/>
              <a:t/>
            </a:r>
            <a:br>
              <a:rPr lang="de-DE" noProof="0" dirty="0" smtClean="0"/>
            </a:br>
            <a:r>
              <a:rPr lang="de-DE" noProof="0" dirty="0" smtClean="0"/>
              <a:t/>
            </a:r>
            <a:br>
              <a:rPr lang="de-DE" noProof="0" dirty="0" smtClean="0"/>
            </a:br>
            <a:r>
              <a:rPr lang="de-DE" noProof="0" dirty="0" smtClean="0"/>
              <a:t/>
            </a:r>
            <a:br>
              <a:rPr lang="de-DE" noProof="0" dirty="0" smtClean="0"/>
            </a:br>
            <a:r>
              <a:rPr lang="de-DE" noProof="0" dirty="0" smtClean="0"/>
              <a:t>Bild einfügen</a:t>
            </a:r>
            <a:endParaRPr lang="de-DE" noProof="0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de-DE" dirty="0" smtClean="0">
              <a:solidFill>
                <a:prstClr val="black"/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r>
              <a:rPr lang="de-DE" dirty="0" smtClean="0">
                <a:solidFill>
                  <a:prstClr val="black"/>
                </a:solidFill>
              </a:rPr>
              <a:t>Seite </a:t>
            </a:r>
            <a:fld id="{52531704-8F80-415D-BD2B-6B9991AE822F}" type="slidenum">
              <a:rPr lang="de-DE" smtClean="0">
                <a:solidFill>
                  <a:prstClr val="black"/>
                </a:solidFill>
              </a:rPr>
              <a:pPr/>
              <a:t>‹Nr.›</a:t>
            </a:fld>
            <a:endParaRPr lang="de-DE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878497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182" userDrawn="1">
          <p15:clr>
            <a:srgbClr val="FBAE40"/>
          </p15:clr>
        </p15:guide>
        <p15:guide id="2" orient="horz" pos="777" userDrawn="1">
          <p15:clr>
            <a:srgbClr val="FBAE40"/>
          </p15:clr>
        </p15:guide>
        <p15:guide id="3" orient="horz" pos="4088" userDrawn="1">
          <p15:clr>
            <a:srgbClr val="FBAE40"/>
          </p15:clr>
        </p15:guide>
        <p15:guide id="4" orient="horz" pos="4020" userDrawn="1">
          <p15:clr>
            <a:srgbClr val="FBAE40"/>
          </p15:clr>
        </p15:guide>
        <p15:guide id="5" pos="3842" userDrawn="1">
          <p15:clr>
            <a:srgbClr val="FBAE40"/>
          </p15:clr>
        </p15:guide>
        <p15:guide id="6" pos="4296" userDrawn="1">
          <p15:clr>
            <a:srgbClr val="FBAE40"/>
          </p15:clr>
        </p15:guide>
      </p15:sldGuideLst>
    </p:ext>
  </p:extLst>
</p:sldLayout>
</file>

<file path=ppt/slideLayouts/slideLayout18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/ 2-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de-DE" noProof="0" dirty="0" smtClean="0"/>
              <a:t>Headline in CorpoS (Textkörper) 35 pt.</a:t>
            </a:r>
            <a:br>
              <a:rPr lang="de-DE" noProof="0" dirty="0" smtClean="0"/>
            </a:br>
            <a:r>
              <a:rPr lang="de-DE" noProof="0" dirty="0" smtClean="0"/>
              <a:t>über zwei Zeilen</a:t>
            </a:r>
            <a:endParaRPr lang="de-DE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2" hasCustomPrompt="1"/>
          </p:nvPr>
        </p:nvSpPr>
        <p:spPr>
          <a:xfrm>
            <a:off x="629912" y="2493113"/>
            <a:ext cx="4965177" cy="3455460"/>
          </a:xfrm>
        </p:spPr>
        <p:txBody>
          <a:bodyPr/>
          <a:lstStyle>
            <a:lvl1pPr>
              <a:defRPr baseline="0"/>
            </a:lvl1pPr>
          </a:lstStyle>
          <a:p>
            <a:pPr lvl="0"/>
            <a:r>
              <a:rPr lang="de-DE" dirty="0" smtClean="0"/>
              <a:t>Text oder Inhalt einfügen in </a:t>
            </a:r>
            <a:r>
              <a:rPr lang="de-DE" noProof="0" dirty="0" smtClean="0"/>
              <a:t>CorpoS (Body) 24 pt. (Hervorhebungen in fett) </a:t>
            </a:r>
            <a:r>
              <a:rPr lang="de-DE" dirty="0" smtClean="0"/>
              <a:t>// für Zusammenfassung oder kurzes Highlight: Start // Absatz // Listenebene erhöhen</a:t>
            </a:r>
          </a:p>
          <a:p>
            <a:pPr lvl="1"/>
            <a:r>
              <a:rPr lang="de-DE" dirty="0" smtClean="0"/>
              <a:t>Zweite Ebene (Zusammenfassung oder kurzes Highlight)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629912" y="1504602"/>
            <a:ext cx="4965173" cy="683842"/>
          </a:xfrm>
        </p:spPr>
        <p:txBody>
          <a:bodyPr anchor="b" anchorCtr="0"/>
          <a:lstStyle>
            <a:lvl1pPr marL="0" indent="0">
              <a:lnSpc>
                <a:spcPts val="2399"/>
              </a:lnSpc>
              <a:buNone/>
              <a:defRPr sz="1900">
                <a:solidFill>
                  <a:schemeClr val="tx1"/>
                </a:solidFill>
              </a:defRPr>
            </a:lvl1pPr>
            <a:lvl2pPr marL="0" indent="0">
              <a:lnSpc>
                <a:spcPts val="2399"/>
              </a:lnSpc>
              <a:buFont typeface="Arial" panose="020B0604020202020204" pitchFamily="34" charset="0"/>
              <a:buNone/>
              <a:defRPr sz="1900">
                <a:solidFill>
                  <a:schemeClr val="tx1"/>
                </a:solidFill>
              </a:defRPr>
            </a:lvl2pPr>
            <a:lvl3pPr marL="0" indent="0">
              <a:lnSpc>
                <a:spcPts val="2399"/>
              </a:lnSpc>
              <a:buFont typeface="Arial" panose="020B0604020202020204" pitchFamily="34" charset="0"/>
              <a:buNone/>
              <a:defRPr sz="1900">
                <a:solidFill>
                  <a:schemeClr val="tx1"/>
                </a:solidFill>
              </a:defRPr>
            </a:lvl3pPr>
            <a:lvl4pPr marL="0" indent="0">
              <a:lnSpc>
                <a:spcPts val="2399"/>
              </a:lnSpc>
              <a:buFont typeface="Arial" panose="020B0604020202020204" pitchFamily="34" charset="0"/>
              <a:buNone/>
              <a:defRPr sz="1900">
                <a:solidFill>
                  <a:schemeClr val="tx1"/>
                </a:solidFill>
              </a:defRPr>
            </a:lvl4pPr>
            <a:lvl5pPr marL="0" indent="0">
              <a:lnSpc>
                <a:spcPts val="2399"/>
              </a:lnSpc>
              <a:buFont typeface="Arial" panose="020B0604020202020204" pitchFamily="34" charset="0"/>
              <a:buNone/>
              <a:defRPr sz="1900">
                <a:solidFill>
                  <a:schemeClr val="tx1"/>
                </a:solidFill>
              </a:defRPr>
            </a:lvl5pPr>
            <a:lvl6pPr marL="0" indent="0">
              <a:lnSpc>
                <a:spcPts val="2399"/>
              </a:lnSpc>
              <a:buFont typeface="Arial" panose="020B0604020202020204" pitchFamily="34" charset="0"/>
              <a:buNone/>
              <a:defRPr sz="1900">
                <a:solidFill>
                  <a:schemeClr val="tx1"/>
                </a:solidFill>
              </a:defRPr>
            </a:lvl6pPr>
            <a:lvl7pPr marL="0" indent="0">
              <a:lnSpc>
                <a:spcPts val="2399"/>
              </a:lnSpc>
              <a:buFont typeface="Arial" panose="020B0604020202020204" pitchFamily="34" charset="0"/>
              <a:buNone/>
              <a:defRPr sz="1900">
                <a:solidFill>
                  <a:schemeClr val="tx1"/>
                </a:solidFill>
              </a:defRPr>
            </a:lvl7pPr>
            <a:lvl8pPr marL="0" indent="0">
              <a:lnSpc>
                <a:spcPts val="2399"/>
              </a:lnSpc>
              <a:buFont typeface="Arial" panose="020B0604020202020204" pitchFamily="34" charset="0"/>
              <a:buNone/>
              <a:defRPr sz="1900">
                <a:solidFill>
                  <a:schemeClr val="tx1"/>
                </a:solidFill>
              </a:defRPr>
            </a:lvl8pPr>
            <a:lvl9pPr marL="0" indent="0">
              <a:lnSpc>
                <a:spcPts val="2399"/>
              </a:lnSpc>
              <a:buFont typeface="Arial" panose="020B0604020202020204" pitchFamily="34" charset="0"/>
              <a:buNone/>
              <a:defRPr sz="1900">
                <a:solidFill>
                  <a:schemeClr val="tx1"/>
                </a:solidFill>
              </a:defRPr>
            </a:lvl9pPr>
          </a:lstStyle>
          <a:p>
            <a:pPr lvl="0"/>
            <a:r>
              <a:rPr lang="de-DE" dirty="0" smtClean="0"/>
              <a:t>Headline einfügen</a:t>
            </a:r>
          </a:p>
        </p:txBody>
      </p:sp>
      <p:cxnSp>
        <p:nvCxnSpPr>
          <p:cNvPr id="8" name="Gerade Verbindung 42"/>
          <p:cNvCxnSpPr/>
          <p:nvPr userDrawn="1"/>
        </p:nvCxnSpPr>
        <p:spPr bwMode="auto">
          <a:xfrm>
            <a:off x="629672" y="2231483"/>
            <a:ext cx="4965413" cy="0"/>
          </a:xfrm>
          <a:prstGeom prst="line">
            <a:avLst/>
          </a:prstGeom>
          <a:solidFill>
            <a:srgbClr val="D2D4D6"/>
          </a:solidFill>
          <a:ln w="12700" cap="flat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9" name="Gerade Verbindung 42"/>
          <p:cNvCxnSpPr/>
          <p:nvPr userDrawn="1"/>
        </p:nvCxnSpPr>
        <p:spPr bwMode="auto">
          <a:xfrm>
            <a:off x="6595091" y="2231483"/>
            <a:ext cx="4965413" cy="0"/>
          </a:xfrm>
          <a:prstGeom prst="line">
            <a:avLst/>
          </a:prstGeom>
          <a:solidFill>
            <a:srgbClr val="D2D4D6"/>
          </a:solidFill>
          <a:ln w="12700" cap="flat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0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6595329" y="1504602"/>
            <a:ext cx="4965177" cy="683842"/>
          </a:xfrm>
        </p:spPr>
        <p:txBody>
          <a:bodyPr anchor="b" anchorCtr="0"/>
          <a:lstStyle>
            <a:lvl1pPr marL="0" indent="0">
              <a:lnSpc>
                <a:spcPts val="2399"/>
              </a:lnSpc>
              <a:buNone/>
              <a:defRPr sz="1900">
                <a:solidFill>
                  <a:schemeClr val="tx1"/>
                </a:solidFill>
              </a:defRPr>
            </a:lvl1pPr>
            <a:lvl2pPr marL="0" indent="0">
              <a:lnSpc>
                <a:spcPts val="2399"/>
              </a:lnSpc>
              <a:buFont typeface="Arial" panose="020B0604020202020204" pitchFamily="34" charset="0"/>
              <a:buNone/>
              <a:defRPr sz="1900">
                <a:solidFill>
                  <a:schemeClr val="tx1"/>
                </a:solidFill>
              </a:defRPr>
            </a:lvl2pPr>
            <a:lvl3pPr marL="0" indent="0">
              <a:lnSpc>
                <a:spcPts val="2399"/>
              </a:lnSpc>
              <a:buFont typeface="Arial" panose="020B0604020202020204" pitchFamily="34" charset="0"/>
              <a:buNone/>
              <a:defRPr sz="1900">
                <a:solidFill>
                  <a:schemeClr val="tx1"/>
                </a:solidFill>
              </a:defRPr>
            </a:lvl3pPr>
            <a:lvl4pPr marL="0" indent="0">
              <a:lnSpc>
                <a:spcPts val="2399"/>
              </a:lnSpc>
              <a:buFont typeface="Arial" panose="020B0604020202020204" pitchFamily="34" charset="0"/>
              <a:buNone/>
              <a:defRPr sz="1900">
                <a:solidFill>
                  <a:schemeClr val="tx1"/>
                </a:solidFill>
              </a:defRPr>
            </a:lvl4pPr>
            <a:lvl5pPr marL="0" indent="0">
              <a:lnSpc>
                <a:spcPts val="2399"/>
              </a:lnSpc>
              <a:buFont typeface="Arial" panose="020B0604020202020204" pitchFamily="34" charset="0"/>
              <a:buNone/>
              <a:defRPr sz="1900">
                <a:solidFill>
                  <a:schemeClr val="tx1"/>
                </a:solidFill>
              </a:defRPr>
            </a:lvl5pPr>
            <a:lvl6pPr marL="0" indent="0">
              <a:lnSpc>
                <a:spcPts val="2399"/>
              </a:lnSpc>
              <a:buFont typeface="Arial" panose="020B0604020202020204" pitchFamily="34" charset="0"/>
              <a:buNone/>
              <a:defRPr sz="1900">
                <a:solidFill>
                  <a:schemeClr val="tx1"/>
                </a:solidFill>
              </a:defRPr>
            </a:lvl6pPr>
            <a:lvl7pPr marL="0" indent="0">
              <a:lnSpc>
                <a:spcPts val="2399"/>
              </a:lnSpc>
              <a:buFont typeface="Arial" panose="020B0604020202020204" pitchFamily="34" charset="0"/>
              <a:buNone/>
              <a:defRPr sz="1900">
                <a:solidFill>
                  <a:schemeClr val="tx1"/>
                </a:solidFill>
              </a:defRPr>
            </a:lvl7pPr>
            <a:lvl8pPr marL="0" indent="0">
              <a:lnSpc>
                <a:spcPts val="2399"/>
              </a:lnSpc>
              <a:buFont typeface="Arial" panose="020B0604020202020204" pitchFamily="34" charset="0"/>
              <a:buNone/>
              <a:defRPr sz="1900">
                <a:solidFill>
                  <a:schemeClr val="tx1"/>
                </a:solidFill>
              </a:defRPr>
            </a:lvl8pPr>
            <a:lvl9pPr marL="0" indent="0">
              <a:lnSpc>
                <a:spcPts val="2399"/>
              </a:lnSpc>
              <a:buFont typeface="Arial" panose="020B0604020202020204" pitchFamily="34" charset="0"/>
              <a:buNone/>
              <a:defRPr sz="1900">
                <a:solidFill>
                  <a:schemeClr val="tx1"/>
                </a:solidFill>
              </a:defRPr>
            </a:lvl9pPr>
          </a:lstStyle>
          <a:p>
            <a:pPr lvl="0"/>
            <a:r>
              <a:rPr lang="de-DE" dirty="0" smtClean="0"/>
              <a:t>Headline einfügen</a:t>
            </a:r>
          </a:p>
        </p:txBody>
      </p:sp>
      <p:sp>
        <p:nvSpPr>
          <p:cNvPr id="11" name="Content Placeholder 5"/>
          <p:cNvSpPr>
            <a:spLocks noGrp="1"/>
          </p:cNvSpPr>
          <p:nvPr>
            <p:ph sz="quarter" idx="15" hasCustomPrompt="1"/>
          </p:nvPr>
        </p:nvSpPr>
        <p:spPr>
          <a:xfrm>
            <a:off x="6595329" y="2493113"/>
            <a:ext cx="4965177" cy="3455200"/>
          </a:xfrm>
        </p:spPr>
        <p:txBody>
          <a:bodyPr/>
          <a:lstStyle>
            <a:lvl1pPr>
              <a:defRPr baseline="0"/>
            </a:lvl1pPr>
          </a:lstStyle>
          <a:p>
            <a:pPr lvl="0"/>
            <a:r>
              <a:rPr lang="de-DE" dirty="0" smtClean="0"/>
              <a:t>Text oder Inhalt einfügen in </a:t>
            </a:r>
            <a:r>
              <a:rPr lang="de-DE" noProof="0" dirty="0" smtClean="0"/>
              <a:t>CorpoS (Body) 24 pt. (Hervorhebungen in fett) </a:t>
            </a:r>
            <a:r>
              <a:rPr lang="de-DE" dirty="0" smtClean="0"/>
              <a:t>// für Zusammenfassung oder kurzes Highlight: Start // Absatz // Listenebene erhöhen</a:t>
            </a:r>
          </a:p>
          <a:p>
            <a:pPr lvl="1"/>
            <a:r>
              <a:rPr lang="de-DE" dirty="0" smtClean="0"/>
              <a:t>Zweite Ebene (Zusammenfassung oder kurzes Highlight)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de-DE" dirty="0" smtClean="0">
              <a:solidFill>
                <a:prstClr val="black"/>
              </a:solidFill>
            </a:endParaRPr>
          </a:p>
        </p:txBody>
      </p:sp>
      <p:sp>
        <p:nvSpPr>
          <p:cNvPr id="12" name="Foliennummernplatzhalter 11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r>
              <a:rPr lang="de-DE" dirty="0" smtClean="0">
                <a:solidFill>
                  <a:prstClr val="black"/>
                </a:solidFill>
              </a:rPr>
              <a:t>Seite </a:t>
            </a:r>
            <a:fld id="{52531704-8F80-415D-BD2B-6B9991AE822F}" type="slidenum">
              <a:rPr lang="de-DE" smtClean="0">
                <a:solidFill>
                  <a:prstClr val="black"/>
                </a:solidFill>
              </a:rPr>
              <a:pPr/>
              <a:t>‹Nr.›</a:t>
            </a:fld>
            <a:endParaRPr lang="de-DE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0284252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1569" userDrawn="1">
          <p15:clr>
            <a:srgbClr val="FBAE40"/>
          </p15:clr>
        </p15:guide>
        <p15:guide id="2" pos="4155" userDrawn="1">
          <p15:clr>
            <a:srgbClr val="FBAE40"/>
          </p15:clr>
        </p15:guide>
        <p15:guide id="3" pos="3528" userDrawn="1">
          <p15:clr>
            <a:srgbClr val="FBAE40"/>
          </p15:clr>
        </p15:guide>
        <p15:guide id="4" orient="horz" pos="3748" userDrawn="1">
          <p15:clr>
            <a:srgbClr val="FBAE40"/>
          </p15:clr>
        </p15:guide>
        <p15:guide id="5" orient="horz" pos="950" userDrawn="1">
          <p15:clr>
            <a:srgbClr val="FBAE40"/>
          </p15:clr>
        </p15:guide>
      </p15:sldGuideLst>
    </p:ext>
  </p:extLst>
</p:sldLayout>
</file>

<file path=ppt/slideLayouts/slideLayout18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elle/ 4-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Gerade Verbindung 66"/>
          <p:cNvCxnSpPr/>
          <p:nvPr userDrawn="1"/>
        </p:nvCxnSpPr>
        <p:spPr>
          <a:xfrm>
            <a:off x="3362836" y="1233206"/>
            <a:ext cx="0" cy="4797153"/>
          </a:xfrm>
          <a:prstGeom prst="line">
            <a:avLst/>
          </a:prstGeom>
          <a:ln w="3175" cmpd="sng">
            <a:solidFill>
              <a:srgbClr val="000000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Gerade Verbindung 67"/>
          <p:cNvCxnSpPr/>
          <p:nvPr userDrawn="1"/>
        </p:nvCxnSpPr>
        <p:spPr>
          <a:xfrm>
            <a:off x="6096000" y="1233203"/>
            <a:ext cx="0" cy="4797689"/>
          </a:xfrm>
          <a:prstGeom prst="line">
            <a:avLst/>
          </a:prstGeom>
          <a:ln w="3175" cmpd="sng">
            <a:solidFill>
              <a:srgbClr val="000000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Gerade Verbindung 68"/>
          <p:cNvCxnSpPr/>
          <p:nvPr userDrawn="1"/>
        </p:nvCxnSpPr>
        <p:spPr>
          <a:xfrm>
            <a:off x="8827612" y="1233203"/>
            <a:ext cx="0" cy="4797689"/>
          </a:xfrm>
          <a:prstGeom prst="line">
            <a:avLst/>
          </a:prstGeom>
          <a:ln w="3175" cmpd="sng">
            <a:solidFill>
              <a:srgbClr val="000000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3"/>
          <p:cNvSpPr>
            <a:spLocks noGrp="1"/>
          </p:cNvSpPr>
          <p:nvPr>
            <p:ph type="pic" sz="quarter" idx="15" hasCustomPrompt="1"/>
          </p:nvPr>
        </p:nvSpPr>
        <p:spPr>
          <a:xfrm>
            <a:off x="809579" y="1979545"/>
            <a:ext cx="2374763" cy="1187725"/>
          </a:xfrm>
          <a:prstGeom prst="rect">
            <a:avLst/>
          </a:prstGeom>
          <a:noFill/>
        </p:spPr>
        <p:txBody>
          <a:bodyPr/>
          <a:lstStyle>
            <a:lvl1pPr marL="0" indent="0" algn="ctr">
              <a:lnSpc>
                <a:spcPct val="100000"/>
              </a:lnSpc>
              <a:buNone/>
              <a:defRPr sz="1800"/>
            </a:lvl1pPr>
          </a:lstStyle>
          <a:p>
            <a:r>
              <a:rPr lang="de-DE" noProof="0" dirty="0" smtClean="0"/>
              <a:t/>
            </a:r>
            <a:br>
              <a:rPr lang="de-DE" noProof="0" dirty="0" smtClean="0"/>
            </a:br>
            <a:r>
              <a:rPr lang="de-DE" noProof="0" dirty="0" smtClean="0"/>
              <a:t/>
            </a:r>
            <a:br>
              <a:rPr lang="de-DE" noProof="0" dirty="0" smtClean="0"/>
            </a:br>
            <a:r>
              <a:rPr lang="de-DE" noProof="0" dirty="0" smtClean="0"/>
              <a:t/>
            </a:r>
            <a:br>
              <a:rPr lang="de-DE" noProof="0" dirty="0" smtClean="0"/>
            </a:br>
            <a:r>
              <a:rPr lang="de-DE" noProof="0" dirty="0" smtClean="0"/>
              <a:t>Bild einfügen</a:t>
            </a:r>
            <a:endParaRPr lang="de-DE" noProof="0" dirty="0"/>
          </a:p>
        </p:txBody>
      </p:sp>
      <p:sp>
        <p:nvSpPr>
          <p:cNvPr id="10" name="Picture Placeholder 3"/>
          <p:cNvSpPr>
            <a:spLocks noGrp="1"/>
          </p:cNvSpPr>
          <p:nvPr>
            <p:ph type="pic" sz="quarter" idx="16" hasCustomPrompt="1"/>
          </p:nvPr>
        </p:nvSpPr>
        <p:spPr>
          <a:xfrm>
            <a:off x="3541755" y="1979545"/>
            <a:ext cx="2374763" cy="1187725"/>
          </a:xfrm>
          <a:prstGeom prst="rect">
            <a:avLst/>
          </a:prstGeom>
          <a:noFill/>
        </p:spPr>
        <p:txBody>
          <a:bodyPr/>
          <a:lstStyle>
            <a:lvl1pPr marL="0" indent="0" algn="ctr">
              <a:lnSpc>
                <a:spcPct val="100000"/>
              </a:lnSpc>
              <a:buNone/>
              <a:defRPr sz="1800"/>
            </a:lvl1pPr>
          </a:lstStyle>
          <a:p>
            <a:r>
              <a:rPr lang="de-DE" noProof="0" dirty="0" smtClean="0"/>
              <a:t/>
            </a:r>
            <a:br>
              <a:rPr lang="de-DE" noProof="0" dirty="0" smtClean="0"/>
            </a:br>
            <a:r>
              <a:rPr lang="de-DE" noProof="0" dirty="0" smtClean="0"/>
              <a:t/>
            </a:r>
            <a:br>
              <a:rPr lang="de-DE" noProof="0" dirty="0" smtClean="0"/>
            </a:br>
            <a:r>
              <a:rPr lang="de-DE" noProof="0" dirty="0" smtClean="0"/>
              <a:t/>
            </a:r>
            <a:br>
              <a:rPr lang="de-DE" noProof="0" dirty="0" smtClean="0"/>
            </a:br>
            <a:r>
              <a:rPr lang="de-DE" noProof="0" dirty="0" smtClean="0"/>
              <a:t>Bild einfügen</a:t>
            </a:r>
            <a:endParaRPr lang="de-DE" noProof="0" dirty="0"/>
          </a:p>
        </p:txBody>
      </p:sp>
      <p:sp>
        <p:nvSpPr>
          <p:cNvPr id="11" name="Picture Placeholder 3"/>
          <p:cNvSpPr>
            <a:spLocks noGrp="1"/>
          </p:cNvSpPr>
          <p:nvPr>
            <p:ph type="pic" sz="quarter" idx="17" hasCustomPrompt="1"/>
          </p:nvPr>
        </p:nvSpPr>
        <p:spPr>
          <a:xfrm>
            <a:off x="6273932" y="1979545"/>
            <a:ext cx="2374763" cy="1187725"/>
          </a:xfrm>
          <a:prstGeom prst="rect">
            <a:avLst/>
          </a:prstGeom>
          <a:noFill/>
        </p:spPr>
        <p:txBody>
          <a:bodyPr/>
          <a:lstStyle>
            <a:lvl1pPr marL="0" indent="0" algn="ctr">
              <a:lnSpc>
                <a:spcPct val="100000"/>
              </a:lnSpc>
              <a:buNone/>
              <a:defRPr sz="1800"/>
            </a:lvl1pPr>
          </a:lstStyle>
          <a:p>
            <a:r>
              <a:rPr lang="de-DE" noProof="0" dirty="0" smtClean="0"/>
              <a:t/>
            </a:r>
            <a:br>
              <a:rPr lang="de-DE" noProof="0" dirty="0" smtClean="0"/>
            </a:br>
            <a:r>
              <a:rPr lang="de-DE" noProof="0" dirty="0" smtClean="0"/>
              <a:t/>
            </a:r>
            <a:br>
              <a:rPr lang="de-DE" noProof="0" dirty="0" smtClean="0"/>
            </a:br>
            <a:r>
              <a:rPr lang="de-DE" noProof="0" dirty="0" smtClean="0"/>
              <a:t/>
            </a:r>
            <a:br>
              <a:rPr lang="de-DE" noProof="0" dirty="0" smtClean="0"/>
            </a:br>
            <a:r>
              <a:rPr lang="de-DE" noProof="0" dirty="0" smtClean="0"/>
              <a:t>Bild einfügen</a:t>
            </a:r>
            <a:endParaRPr lang="de-DE" noProof="0" dirty="0"/>
          </a:p>
        </p:txBody>
      </p:sp>
      <p:sp>
        <p:nvSpPr>
          <p:cNvPr id="12" name="Picture Placeholder 3"/>
          <p:cNvSpPr>
            <a:spLocks noGrp="1"/>
          </p:cNvSpPr>
          <p:nvPr>
            <p:ph type="pic" sz="quarter" idx="18" hasCustomPrompt="1"/>
          </p:nvPr>
        </p:nvSpPr>
        <p:spPr>
          <a:xfrm>
            <a:off x="9006109" y="1983953"/>
            <a:ext cx="2374763" cy="1187725"/>
          </a:xfrm>
          <a:prstGeom prst="rect">
            <a:avLst/>
          </a:prstGeom>
          <a:noFill/>
        </p:spPr>
        <p:txBody>
          <a:bodyPr/>
          <a:lstStyle>
            <a:lvl1pPr marL="0" indent="0" algn="ctr">
              <a:lnSpc>
                <a:spcPct val="100000"/>
              </a:lnSpc>
              <a:buNone/>
              <a:defRPr sz="1800"/>
            </a:lvl1pPr>
          </a:lstStyle>
          <a:p>
            <a:r>
              <a:rPr lang="de-DE" noProof="0" dirty="0" smtClean="0"/>
              <a:t/>
            </a:r>
            <a:br>
              <a:rPr lang="de-DE" noProof="0" dirty="0" smtClean="0"/>
            </a:br>
            <a:r>
              <a:rPr lang="de-DE" noProof="0" dirty="0" smtClean="0"/>
              <a:t/>
            </a:r>
            <a:br>
              <a:rPr lang="de-DE" noProof="0" dirty="0" smtClean="0"/>
            </a:br>
            <a:r>
              <a:rPr lang="de-DE" noProof="0" dirty="0" smtClean="0"/>
              <a:t/>
            </a:r>
            <a:br>
              <a:rPr lang="de-DE" noProof="0" dirty="0" smtClean="0"/>
            </a:br>
            <a:r>
              <a:rPr lang="de-DE" noProof="0" dirty="0" smtClean="0"/>
              <a:t>Bild einfügen</a:t>
            </a:r>
            <a:endParaRPr lang="de-DE" noProof="0" dirty="0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9" hasCustomPrompt="1"/>
          </p:nvPr>
        </p:nvSpPr>
        <p:spPr>
          <a:xfrm>
            <a:off x="809579" y="1504603"/>
            <a:ext cx="2374764" cy="474940"/>
          </a:xfrm>
        </p:spPr>
        <p:txBody>
          <a:bodyPr/>
          <a:lstStyle>
            <a:lvl1pPr marL="0" indent="0" algn="ctr">
              <a:lnSpc>
                <a:spcPct val="100000"/>
              </a:lnSpc>
              <a:buNone/>
              <a:defRPr sz="2100">
                <a:solidFill>
                  <a:schemeClr val="tx1"/>
                </a:solidFill>
              </a:defRPr>
            </a:lvl1pPr>
            <a:lvl2pPr marL="0" indent="0" algn="ctr">
              <a:lnSpc>
                <a:spcPct val="100000"/>
              </a:lnSpc>
              <a:buFont typeface="Arial" panose="020B0604020202020204" pitchFamily="34" charset="0"/>
              <a:buNone/>
              <a:defRPr sz="2100">
                <a:solidFill>
                  <a:schemeClr val="tx1"/>
                </a:solidFill>
              </a:defRPr>
            </a:lvl2pPr>
            <a:lvl3pPr marL="0" indent="0" algn="ctr">
              <a:lnSpc>
                <a:spcPct val="100000"/>
              </a:lnSpc>
              <a:buFont typeface="Arial" panose="020B0604020202020204" pitchFamily="34" charset="0"/>
              <a:buNone/>
              <a:defRPr sz="2100">
                <a:solidFill>
                  <a:schemeClr val="tx1"/>
                </a:solidFill>
              </a:defRPr>
            </a:lvl3pPr>
            <a:lvl4pPr marL="0" indent="0" algn="ctr">
              <a:lnSpc>
                <a:spcPct val="100000"/>
              </a:lnSpc>
              <a:buFont typeface="Arial" panose="020B0604020202020204" pitchFamily="34" charset="0"/>
              <a:buNone/>
              <a:defRPr sz="2100">
                <a:solidFill>
                  <a:schemeClr val="tx1"/>
                </a:solidFill>
              </a:defRPr>
            </a:lvl4pPr>
            <a:lvl5pPr marL="0" indent="0" algn="ctr">
              <a:lnSpc>
                <a:spcPct val="100000"/>
              </a:lnSpc>
              <a:buFont typeface="Arial" panose="020B0604020202020204" pitchFamily="34" charset="0"/>
              <a:buNone/>
              <a:defRPr sz="2100">
                <a:solidFill>
                  <a:schemeClr val="tx1"/>
                </a:solidFill>
              </a:defRPr>
            </a:lvl5pPr>
            <a:lvl6pPr marL="0" indent="0" algn="ctr">
              <a:lnSpc>
                <a:spcPct val="100000"/>
              </a:lnSpc>
              <a:buFont typeface="Arial" panose="020B0604020202020204" pitchFamily="34" charset="0"/>
              <a:buNone/>
              <a:defRPr sz="2100">
                <a:solidFill>
                  <a:schemeClr val="tx1"/>
                </a:solidFill>
              </a:defRPr>
            </a:lvl6pPr>
            <a:lvl7pPr marL="0" indent="0" algn="ctr">
              <a:lnSpc>
                <a:spcPct val="100000"/>
              </a:lnSpc>
              <a:buFont typeface="Arial" panose="020B0604020202020204" pitchFamily="34" charset="0"/>
              <a:buNone/>
              <a:defRPr sz="2100">
                <a:solidFill>
                  <a:schemeClr val="tx1"/>
                </a:solidFill>
              </a:defRPr>
            </a:lvl7pPr>
            <a:lvl8pPr marL="0" indent="0" algn="ctr">
              <a:lnSpc>
                <a:spcPct val="100000"/>
              </a:lnSpc>
              <a:buFont typeface="Arial" panose="020B0604020202020204" pitchFamily="34" charset="0"/>
              <a:buNone/>
              <a:defRPr sz="2100">
                <a:solidFill>
                  <a:schemeClr val="tx1"/>
                </a:solidFill>
              </a:defRPr>
            </a:lvl8pPr>
            <a:lvl9pPr marL="0" indent="0" algn="ctr">
              <a:lnSpc>
                <a:spcPct val="100000"/>
              </a:lnSpc>
              <a:buFont typeface="Arial" panose="020B0604020202020204" pitchFamily="34" charset="0"/>
              <a:buNone/>
              <a:defRPr sz="2100">
                <a:solidFill>
                  <a:schemeClr val="tx1"/>
                </a:solidFill>
              </a:defRPr>
            </a:lvl9pPr>
          </a:lstStyle>
          <a:p>
            <a:pPr lvl="0"/>
            <a:r>
              <a:rPr lang="de-DE" dirty="0" smtClean="0"/>
              <a:t>Text einfügen</a:t>
            </a:r>
          </a:p>
        </p:txBody>
      </p:sp>
      <p:sp>
        <p:nvSpPr>
          <p:cNvPr id="15" name="Text Placeholder 13"/>
          <p:cNvSpPr>
            <a:spLocks noGrp="1"/>
          </p:cNvSpPr>
          <p:nvPr>
            <p:ph type="body" sz="quarter" idx="20" hasCustomPrompt="1"/>
          </p:nvPr>
        </p:nvSpPr>
        <p:spPr>
          <a:xfrm>
            <a:off x="3541757" y="1504603"/>
            <a:ext cx="2374764" cy="474940"/>
          </a:xfrm>
        </p:spPr>
        <p:txBody>
          <a:bodyPr/>
          <a:lstStyle>
            <a:lvl1pPr marL="0" indent="0" algn="ctr">
              <a:lnSpc>
                <a:spcPct val="100000"/>
              </a:lnSpc>
              <a:buNone/>
              <a:defRPr sz="2100">
                <a:solidFill>
                  <a:schemeClr val="tx1"/>
                </a:solidFill>
              </a:defRPr>
            </a:lvl1pPr>
            <a:lvl2pPr marL="0" indent="0" algn="ctr">
              <a:lnSpc>
                <a:spcPct val="100000"/>
              </a:lnSpc>
              <a:buFont typeface="Arial" panose="020B0604020202020204" pitchFamily="34" charset="0"/>
              <a:buNone/>
              <a:defRPr sz="2100">
                <a:solidFill>
                  <a:schemeClr val="tx1"/>
                </a:solidFill>
              </a:defRPr>
            </a:lvl2pPr>
            <a:lvl3pPr marL="0" indent="0" algn="ctr">
              <a:lnSpc>
                <a:spcPct val="100000"/>
              </a:lnSpc>
              <a:buFont typeface="Arial" panose="020B0604020202020204" pitchFamily="34" charset="0"/>
              <a:buNone/>
              <a:defRPr sz="2100">
                <a:solidFill>
                  <a:schemeClr val="tx1"/>
                </a:solidFill>
              </a:defRPr>
            </a:lvl3pPr>
            <a:lvl4pPr marL="0" indent="0" algn="ctr">
              <a:lnSpc>
                <a:spcPct val="100000"/>
              </a:lnSpc>
              <a:buFont typeface="Arial" panose="020B0604020202020204" pitchFamily="34" charset="0"/>
              <a:buNone/>
              <a:defRPr sz="2100">
                <a:solidFill>
                  <a:schemeClr val="tx1"/>
                </a:solidFill>
              </a:defRPr>
            </a:lvl4pPr>
            <a:lvl5pPr marL="0" indent="0" algn="ctr">
              <a:lnSpc>
                <a:spcPct val="100000"/>
              </a:lnSpc>
              <a:buFont typeface="Arial" panose="020B0604020202020204" pitchFamily="34" charset="0"/>
              <a:buNone/>
              <a:defRPr sz="2100">
                <a:solidFill>
                  <a:schemeClr val="tx1"/>
                </a:solidFill>
              </a:defRPr>
            </a:lvl5pPr>
            <a:lvl6pPr marL="0" indent="0" algn="ctr">
              <a:lnSpc>
                <a:spcPct val="100000"/>
              </a:lnSpc>
              <a:buFont typeface="Arial" panose="020B0604020202020204" pitchFamily="34" charset="0"/>
              <a:buNone/>
              <a:defRPr sz="2100">
                <a:solidFill>
                  <a:schemeClr val="tx1"/>
                </a:solidFill>
              </a:defRPr>
            </a:lvl6pPr>
            <a:lvl7pPr marL="0" indent="0" algn="ctr">
              <a:lnSpc>
                <a:spcPct val="100000"/>
              </a:lnSpc>
              <a:buFont typeface="Arial" panose="020B0604020202020204" pitchFamily="34" charset="0"/>
              <a:buNone/>
              <a:defRPr sz="2100">
                <a:solidFill>
                  <a:schemeClr val="tx1"/>
                </a:solidFill>
              </a:defRPr>
            </a:lvl7pPr>
            <a:lvl8pPr marL="0" indent="0" algn="ctr">
              <a:lnSpc>
                <a:spcPct val="100000"/>
              </a:lnSpc>
              <a:buFont typeface="Arial" panose="020B0604020202020204" pitchFamily="34" charset="0"/>
              <a:buNone/>
              <a:defRPr sz="2100">
                <a:solidFill>
                  <a:schemeClr val="tx1"/>
                </a:solidFill>
              </a:defRPr>
            </a:lvl8pPr>
            <a:lvl9pPr marL="0" indent="0" algn="ctr">
              <a:lnSpc>
                <a:spcPct val="100000"/>
              </a:lnSpc>
              <a:buFont typeface="Arial" panose="020B0604020202020204" pitchFamily="34" charset="0"/>
              <a:buNone/>
              <a:defRPr sz="2100">
                <a:solidFill>
                  <a:schemeClr val="tx1"/>
                </a:solidFill>
              </a:defRPr>
            </a:lvl9pPr>
          </a:lstStyle>
          <a:p>
            <a:pPr lvl="0"/>
            <a:r>
              <a:rPr lang="de-DE" dirty="0" smtClean="0"/>
              <a:t>Text einfügen</a:t>
            </a:r>
          </a:p>
        </p:txBody>
      </p:sp>
      <p:sp>
        <p:nvSpPr>
          <p:cNvPr id="16" name="Text Placeholder 13"/>
          <p:cNvSpPr>
            <a:spLocks noGrp="1"/>
          </p:cNvSpPr>
          <p:nvPr>
            <p:ph type="body" sz="quarter" idx="21" hasCustomPrompt="1"/>
          </p:nvPr>
        </p:nvSpPr>
        <p:spPr>
          <a:xfrm>
            <a:off x="6273934" y="1504603"/>
            <a:ext cx="2374764" cy="474940"/>
          </a:xfrm>
        </p:spPr>
        <p:txBody>
          <a:bodyPr/>
          <a:lstStyle>
            <a:lvl1pPr marL="0" indent="0" algn="ctr">
              <a:lnSpc>
                <a:spcPct val="100000"/>
              </a:lnSpc>
              <a:buNone/>
              <a:defRPr sz="2100">
                <a:solidFill>
                  <a:schemeClr val="tx1"/>
                </a:solidFill>
              </a:defRPr>
            </a:lvl1pPr>
            <a:lvl2pPr marL="0" indent="0" algn="ctr">
              <a:lnSpc>
                <a:spcPct val="100000"/>
              </a:lnSpc>
              <a:buFont typeface="Arial" panose="020B0604020202020204" pitchFamily="34" charset="0"/>
              <a:buNone/>
              <a:defRPr sz="2100">
                <a:solidFill>
                  <a:schemeClr val="tx1"/>
                </a:solidFill>
              </a:defRPr>
            </a:lvl2pPr>
            <a:lvl3pPr marL="0" indent="0" algn="ctr">
              <a:lnSpc>
                <a:spcPct val="100000"/>
              </a:lnSpc>
              <a:buFont typeface="Arial" panose="020B0604020202020204" pitchFamily="34" charset="0"/>
              <a:buNone/>
              <a:defRPr sz="2100">
                <a:solidFill>
                  <a:schemeClr val="tx1"/>
                </a:solidFill>
              </a:defRPr>
            </a:lvl3pPr>
            <a:lvl4pPr marL="0" indent="0" algn="ctr">
              <a:lnSpc>
                <a:spcPct val="100000"/>
              </a:lnSpc>
              <a:buFont typeface="Arial" panose="020B0604020202020204" pitchFamily="34" charset="0"/>
              <a:buNone/>
              <a:defRPr sz="2100">
                <a:solidFill>
                  <a:schemeClr val="tx1"/>
                </a:solidFill>
              </a:defRPr>
            </a:lvl4pPr>
            <a:lvl5pPr marL="0" indent="0" algn="ctr">
              <a:lnSpc>
                <a:spcPct val="100000"/>
              </a:lnSpc>
              <a:buFont typeface="Arial" panose="020B0604020202020204" pitchFamily="34" charset="0"/>
              <a:buNone/>
              <a:defRPr sz="2100">
                <a:solidFill>
                  <a:schemeClr val="tx1"/>
                </a:solidFill>
              </a:defRPr>
            </a:lvl5pPr>
            <a:lvl6pPr marL="0" indent="0" algn="ctr">
              <a:lnSpc>
                <a:spcPct val="100000"/>
              </a:lnSpc>
              <a:buFont typeface="Arial" panose="020B0604020202020204" pitchFamily="34" charset="0"/>
              <a:buNone/>
              <a:defRPr sz="2100">
                <a:solidFill>
                  <a:schemeClr val="tx1"/>
                </a:solidFill>
              </a:defRPr>
            </a:lvl6pPr>
            <a:lvl7pPr marL="0" indent="0" algn="ctr">
              <a:lnSpc>
                <a:spcPct val="100000"/>
              </a:lnSpc>
              <a:buFont typeface="Arial" panose="020B0604020202020204" pitchFamily="34" charset="0"/>
              <a:buNone/>
              <a:defRPr sz="2100">
                <a:solidFill>
                  <a:schemeClr val="tx1"/>
                </a:solidFill>
              </a:defRPr>
            </a:lvl7pPr>
            <a:lvl8pPr marL="0" indent="0" algn="ctr">
              <a:lnSpc>
                <a:spcPct val="100000"/>
              </a:lnSpc>
              <a:buFont typeface="Arial" panose="020B0604020202020204" pitchFamily="34" charset="0"/>
              <a:buNone/>
              <a:defRPr sz="2100">
                <a:solidFill>
                  <a:schemeClr val="tx1"/>
                </a:solidFill>
              </a:defRPr>
            </a:lvl8pPr>
            <a:lvl9pPr marL="0" indent="0" algn="ctr">
              <a:lnSpc>
                <a:spcPct val="100000"/>
              </a:lnSpc>
              <a:buFont typeface="Arial" panose="020B0604020202020204" pitchFamily="34" charset="0"/>
              <a:buNone/>
              <a:defRPr sz="2100">
                <a:solidFill>
                  <a:schemeClr val="tx1"/>
                </a:solidFill>
              </a:defRPr>
            </a:lvl9pPr>
          </a:lstStyle>
          <a:p>
            <a:pPr lvl="0"/>
            <a:r>
              <a:rPr lang="de-DE" dirty="0" smtClean="0"/>
              <a:t>Text einfügen</a:t>
            </a:r>
          </a:p>
        </p:txBody>
      </p:sp>
      <p:sp>
        <p:nvSpPr>
          <p:cNvPr id="17" name="Text Placeholder 13"/>
          <p:cNvSpPr>
            <a:spLocks noGrp="1"/>
          </p:cNvSpPr>
          <p:nvPr>
            <p:ph type="body" sz="quarter" idx="22" hasCustomPrompt="1"/>
          </p:nvPr>
        </p:nvSpPr>
        <p:spPr>
          <a:xfrm>
            <a:off x="9006111" y="1504603"/>
            <a:ext cx="2374764" cy="474940"/>
          </a:xfrm>
        </p:spPr>
        <p:txBody>
          <a:bodyPr/>
          <a:lstStyle>
            <a:lvl1pPr marL="0" indent="0" algn="ctr">
              <a:lnSpc>
                <a:spcPct val="100000"/>
              </a:lnSpc>
              <a:buNone/>
              <a:defRPr sz="2100">
                <a:solidFill>
                  <a:schemeClr val="tx1"/>
                </a:solidFill>
              </a:defRPr>
            </a:lvl1pPr>
            <a:lvl2pPr marL="0" indent="0" algn="ctr">
              <a:lnSpc>
                <a:spcPct val="100000"/>
              </a:lnSpc>
              <a:buFont typeface="Arial" panose="020B0604020202020204" pitchFamily="34" charset="0"/>
              <a:buNone/>
              <a:defRPr sz="2100">
                <a:solidFill>
                  <a:schemeClr val="tx1"/>
                </a:solidFill>
              </a:defRPr>
            </a:lvl2pPr>
            <a:lvl3pPr marL="0" indent="0" algn="ctr">
              <a:lnSpc>
                <a:spcPct val="100000"/>
              </a:lnSpc>
              <a:buFont typeface="Arial" panose="020B0604020202020204" pitchFamily="34" charset="0"/>
              <a:buNone/>
              <a:defRPr sz="2100">
                <a:solidFill>
                  <a:schemeClr val="tx1"/>
                </a:solidFill>
              </a:defRPr>
            </a:lvl3pPr>
            <a:lvl4pPr marL="0" indent="0" algn="ctr">
              <a:lnSpc>
                <a:spcPct val="100000"/>
              </a:lnSpc>
              <a:buFont typeface="Arial" panose="020B0604020202020204" pitchFamily="34" charset="0"/>
              <a:buNone/>
              <a:defRPr sz="2100">
                <a:solidFill>
                  <a:schemeClr val="tx1"/>
                </a:solidFill>
              </a:defRPr>
            </a:lvl4pPr>
            <a:lvl5pPr marL="0" indent="0" algn="ctr">
              <a:lnSpc>
                <a:spcPct val="100000"/>
              </a:lnSpc>
              <a:buFont typeface="Arial" panose="020B0604020202020204" pitchFamily="34" charset="0"/>
              <a:buNone/>
              <a:defRPr sz="2100">
                <a:solidFill>
                  <a:schemeClr val="tx1"/>
                </a:solidFill>
              </a:defRPr>
            </a:lvl5pPr>
            <a:lvl6pPr marL="0" indent="0" algn="ctr">
              <a:lnSpc>
                <a:spcPct val="100000"/>
              </a:lnSpc>
              <a:buFont typeface="Arial" panose="020B0604020202020204" pitchFamily="34" charset="0"/>
              <a:buNone/>
              <a:defRPr sz="2100">
                <a:solidFill>
                  <a:schemeClr val="tx1"/>
                </a:solidFill>
              </a:defRPr>
            </a:lvl6pPr>
            <a:lvl7pPr marL="0" indent="0" algn="ctr">
              <a:lnSpc>
                <a:spcPct val="100000"/>
              </a:lnSpc>
              <a:buFont typeface="Arial" panose="020B0604020202020204" pitchFamily="34" charset="0"/>
              <a:buNone/>
              <a:defRPr sz="2100">
                <a:solidFill>
                  <a:schemeClr val="tx1"/>
                </a:solidFill>
              </a:defRPr>
            </a:lvl7pPr>
            <a:lvl8pPr marL="0" indent="0" algn="ctr">
              <a:lnSpc>
                <a:spcPct val="100000"/>
              </a:lnSpc>
              <a:buFont typeface="Arial" panose="020B0604020202020204" pitchFamily="34" charset="0"/>
              <a:buNone/>
              <a:defRPr sz="2100">
                <a:solidFill>
                  <a:schemeClr val="tx1"/>
                </a:solidFill>
              </a:defRPr>
            </a:lvl8pPr>
            <a:lvl9pPr marL="0" indent="0" algn="ctr">
              <a:lnSpc>
                <a:spcPct val="100000"/>
              </a:lnSpc>
              <a:buFont typeface="Arial" panose="020B0604020202020204" pitchFamily="34" charset="0"/>
              <a:buNone/>
              <a:defRPr sz="2100">
                <a:solidFill>
                  <a:schemeClr val="tx1"/>
                </a:solidFill>
              </a:defRPr>
            </a:lvl9pPr>
          </a:lstStyle>
          <a:p>
            <a:pPr lvl="0"/>
            <a:r>
              <a:rPr lang="de-DE" dirty="0" smtClean="0"/>
              <a:t>Text einfügen</a:t>
            </a:r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23" hasCustomPrompt="1"/>
          </p:nvPr>
        </p:nvSpPr>
        <p:spPr>
          <a:xfrm>
            <a:off x="809579" y="3275242"/>
            <a:ext cx="2374763" cy="611858"/>
          </a:xfrm>
        </p:spPr>
        <p:txBody>
          <a:bodyPr/>
          <a:lstStyle>
            <a:lvl1pPr marL="0" indent="0" algn="ctr">
              <a:lnSpc>
                <a:spcPct val="100000"/>
              </a:lnSpc>
              <a:buNone/>
              <a:defRPr sz="3700">
                <a:solidFill>
                  <a:schemeClr val="tx1"/>
                </a:solidFill>
              </a:defRPr>
            </a:lvl1pPr>
            <a:lvl2pPr marL="0" indent="0" algn="ctr">
              <a:lnSpc>
                <a:spcPct val="100000"/>
              </a:lnSpc>
              <a:buFont typeface="Arial" panose="020B0604020202020204" pitchFamily="34" charset="0"/>
              <a:buNone/>
              <a:defRPr sz="3700">
                <a:solidFill>
                  <a:schemeClr val="tx1"/>
                </a:solidFill>
              </a:defRPr>
            </a:lvl2pPr>
            <a:lvl3pPr marL="0" indent="0" algn="ctr">
              <a:lnSpc>
                <a:spcPct val="100000"/>
              </a:lnSpc>
              <a:buFont typeface="Arial" panose="020B0604020202020204" pitchFamily="34" charset="0"/>
              <a:buNone/>
              <a:defRPr sz="3700">
                <a:solidFill>
                  <a:schemeClr val="tx1"/>
                </a:solidFill>
              </a:defRPr>
            </a:lvl3pPr>
            <a:lvl4pPr marL="0" indent="0" algn="ctr">
              <a:lnSpc>
                <a:spcPct val="100000"/>
              </a:lnSpc>
              <a:buFont typeface="Arial" panose="020B0604020202020204" pitchFamily="34" charset="0"/>
              <a:buNone/>
              <a:defRPr sz="3700">
                <a:solidFill>
                  <a:schemeClr val="tx1"/>
                </a:solidFill>
              </a:defRPr>
            </a:lvl4pPr>
            <a:lvl5pPr marL="0" indent="0" algn="ctr">
              <a:lnSpc>
                <a:spcPct val="100000"/>
              </a:lnSpc>
              <a:buFont typeface="Arial" panose="020B0604020202020204" pitchFamily="34" charset="0"/>
              <a:buNone/>
              <a:defRPr sz="3700">
                <a:solidFill>
                  <a:schemeClr val="tx1"/>
                </a:solidFill>
              </a:defRPr>
            </a:lvl5pPr>
            <a:lvl6pPr marL="0" indent="0" algn="ctr">
              <a:lnSpc>
                <a:spcPct val="100000"/>
              </a:lnSpc>
              <a:buFont typeface="Arial" panose="020B0604020202020204" pitchFamily="34" charset="0"/>
              <a:buNone/>
              <a:defRPr sz="3700">
                <a:solidFill>
                  <a:schemeClr val="tx1"/>
                </a:solidFill>
              </a:defRPr>
            </a:lvl6pPr>
            <a:lvl7pPr marL="0" indent="0" algn="ctr">
              <a:lnSpc>
                <a:spcPct val="100000"/>
              </a:lnSpc>
              <a:buFont typeface="Arial" panose="020B0604020202020204" pitchFamily="34" charset="0"/>
              <a:buNone/>
              <a:defRPr sz="3700">
                <a:solidFill>
                  <a:schemeClr val="tx1"/>
                </a:solidFill>
              </a:defRPr>
            </a:lvl7pPr>
            <a:lvl8pPr marL="0" indent="0" algn="ctr">
              <a:lnSpc>
                <a:spcPct val="100000"/>
              </a:lnSpc>
              <a:buFont typeface="Arial" panose="020B0604020202020204" pitchFamily="34" charset="0"/>
              <a:buNone/>
              <a:defRPr sz="3700">
                <a:solidFill>
                  <a:schemeClr val="tx1"/>
                </a:solidFill>
              </a:defRPr>
            </a:lvl8pPr>
            <a:lvl9pPr marL="0" indent="0" algn="ctr">
              <a:lnSpc>
                <a:spcPct val="100000"/>
              </a:lnSpc>
              <a:buFont typeface="Arial" panose="020B0604020202020204" pitchFamily="34" charset="0"/>
              <a:buNone/>
              <a:defRPr sz="3700">
                <a:solidFill>
                  <a:schemeClr val="tx1"/>
                </a:solidFill>
              </a:defRPr>
            </a:lvl9pPr>
          </a:lstStyle>
          <a:p>
            <a:pPr lvl="0"/>
            <a:r>
              <a:rPr lang="de-DE" dirty="0" smtClean="0"/>
              <a:t>XXYYY</a:t>
            </a:r>
          </a:p>
        </p:txBody>
      </p:sp>
      <p:sp>
        <p:nvSpPr>
          <p:cNvPr id="24" name="Text Placeholder 18"/>
          <p:cNvSpPr>
            <a:spLocks noGrp="1"/>
          </p:cNvSpPr>
          <p:nvPr>
            <p:ph type="body" sz="quarter" idx="24" hasCustomPrompt="1"/>
          </p:nvPr>
        </p:nvSpPr>
        <p:spPr>
          <a:xfrm>
            <a:off x="809579" y="3887100"/>
            <a:ext cx="2374763" cy="395908"/>
          </a:xfrm>
        </p:spPr>
        <p:txBody>
          <a:bodyPr/>
          <a:lstStyle>
            <a:lvl1pPr marL="0" indent="0" algn="ctr">
              <a:lnSpc>
                <a:spcPct val="100000"/>
              </a:lnSpc>
              <a:buNone/>
              <a:defRPr sz="2100">
                <a:solidFill>
                  <a:schemeClr val="tx1"/>
                </a:solidFill>
              </a:defRPr>
            </a:lvl1pPr>
            <a:lvl2pPr marL="0" indent="0" algn="ctr">
              <a:lnSpc>
                <a:spcPct val="100000"/>
              </a:lnSpc>
              <a:buFont typeface="Arial" panose="020B0604020202020204" pitchFamily="34" charset="0"/>
              <a:buNone/>
              <a:defRPr sz="2100">
                <a:solidFill>
                  <a:schemeClr val="tx1"/>
                </a:solidFill>
              </a:defRPr>
            </a:lvl2pPr>
            <a:lvl3pPr marL="0" indent="0" algn="ctr">
              <a:lnSpc>
                <a:spcPct val="100000"/>
              </a:lnSpc>
              <a:buFont typeface="Arial" panose="020B0604020202020204" pitchFamily="34" charset="0"/>
              <a:buNone/>
              <a:defRPr sz="2100">
                <a:solidFill>
                  <a:schemeClr val="tx1"/>
                </a:solidFill>
              </a:defRPr>
            </a:lvl3pPr>
            <a:lvl4pPr marL="0" indent="0" algn="ctr">
              <a:lnSpc>
                <a:spcPct val="100000"/>
              </a:lnSpc>
              <a:buFont typeface="Arial" panose="020B0604020202020204" pitchFamily="34" charset="0"/>
              <a:buNone/>
              <a:defRPr sz="2100">
                <a:solidFill>
                  <a:schemeClr val="tx1"/>
                </a:solidFill>
              </a:defRPr>
            </a:lvl4pPr>
            <a:lvl5pPr marL="0" indent="0" algn="ctr">
              <a:lnSpc>
                <a:spcPct val="100000"/>
              </a:lnSpc>
              <a:buFont typeface="Arial" panose="020B0604020202020204" pitchFamily="34" charset="0"/>
              <a:buNone/>
              <a:defRPr sz="2100">
                <a:solidFill>
                  <a:schemeClr val="tx1"/>
                </a:solidFill>
              </a:defRPr>
            </a:lvl5pPr>
            <a:lvl6pPr marL="0" indent="0" algn="ctr">
              <a:lnSpc>
                <a:spcPct val="100000"/>
              </a:lnSpc>
              <a:buFont typeface="Arial" panose="020B0604020202020204" pitchFamily="34" charset="0"/>
              <a:buNone/>
              <a:defRPr sz="2100">
                <a:solidFill>
                  <a:schemeClr val="tx1"/>
                </a:solidFill>
              </a:defRPr>
            </a:lvl6pPr>
            <a:lvl7pPr marL="0" indent="0" algn="ctr">
              <a:lnSpc>
                <a:spcPct val="100000"/>
              </a:lnSpc>
              <a:buFont typeface="Arial" panose="020B0604020202020204" pitchFamily="34" charset="0"/>
              <a:buNone/>
              <a:defRPr sz="2100">
                <a:solidFill>
                  <a:schemeClr val="tx1"/>
                </a:solidFill>
              </a:defRPr>
            </a:lvl7pPr>
            <a:lvl8pPr marL="0" indent="0" algn="ctr">
              <a:lnSpc>
                <a:spcPct val="100000"/>
              </a:lnSpc>
              <a:buFont typeface="Arial" panose="020B0604020202020204" pitchFamily="34" charset="0"/>
              <a:buNone/>
              <a:defRPr sz="2100">
                <a:solidFill>
                  <a:schemeClr val="tx1"/>
                </a:solidFill>
              </a:defRPr>
            </a:lvl8pPr>
            <a:lvl9pPr marL="0" indent="0" algn="ctr">
              <a:lnSpc>
                <a:spcPct val="100000"/>
              </a:lnSpc>
              <a:buFont typeface="Arial" panose="020B0604020202020204" pitchFamily="34" charset="0"/>
              <a:buNone/>
              <a:defRPr sz="2100">
                <a:solidFill>
                  <a:schemeClr val="tx1"/>
                </a:solidFill>
              </a:defRPr>
            </a:lvl9pPr>
          </a:lstStyle>
          <a:p>
            <a:pPr lvl="0"/>
            <a:r>
              <a:rPr lang="de-DE" dirty="0" smtClean="0"/>
              <a:t>Text einfügen</a:t>
            </a:r>
          </a:p>
        </p:txBody>
      </p:sp>
      <p:sp>
        <p:nvSpPr>
          <p:cNvPr id="25" name="Text Placeholder 18"/>
          <p:cNvSpPr>
            <a:spLocks noGrp="1"/>
          </p:cNvSpPr>
          <p:nvPr>
            <p:ph type="body" sz="quarter" idx="25" hasCustomPrompt="1"/>
          </p:nvPr>
        </p:nvSpPr>
        <p:spPr>
          <a:xfrm>
            <a:off x="809579" y="4426975"/>
            <a:ext cx="2374763" cy="611858"/>
          </a:xfrm>
        </p:spPr>
        <p:txBody>
          <a:bodyPr/>
          <a:lstStyle>
            <a:lvl1pPr marL="0" indent="0" algn="ctr">
              <a:lnSpc>
                <a:spcPct val="100000"/>
              </a:lnSpc>
              <a:buNone/>
              <a:defRPr sz="3700">
                <a:solidFill>
                  <a:schemeClr val="accent2"/>
                </a:solidFill>
              </a:defRPr>
            </a:lvl1pPr>
            <a:lvl2pPr marL="0" indent="0" algn="ctr">
              <a:lnSpc>
                <a:spcPct val="100000"/>
              </a:lnSpc>
              <a:buFont typeface="Arial" panose="020B0604020202020204" pitchFamily="34" charset="0"/>
              <a:buNone/>
              <a:defRPr sz="3700">
                <a:solidFill>
                  <a:schemeClr val="accent2"/>
                </a:solidFill>
              </a:defRPr>
            </a:lvl2pPr>
            <a:lvl3pPr marL="0" indent="0" algn="ctr">
              <a:lnSpc>
                <a:spcPct val="100000"/>
              </a:lnSpc>
              <a:buFont typeface="Arial" panose="020B0604020202020204" pitchFamily="34" charset="0"/>
              <a:buNone/>
              <a:defRPr sz="3700">
                <a:solidFill>
                  <a:schemeClr val="accent2"/>
                </a:solidFill>
              </a:defRPr>
            </a:lvl3pPr>
            <a:lvl4pPr marL="0" indent="0" algn="ctr">
              <a:lnSpc>
                <a:spcPct val="100000"/>
              </a:lnSpc>
              <a:buFont typeface="Arial" panose="020B0604020202020204" pitchFamily="34" charset="0"/>
              <a:buNone/>
              <a:defRPr sz="3700">
                <a:solidFill>
                  <a:schemeClr val="accent2"/>
                </a:solidFill>
              </a:defRPr>
            </a:lvl4pPr>
            <a:lvl5pPr marL="0" indent="0" algn="ctr">
              <a:lnSpc>
                <a:spcPct val="100000"/>
              </a:lnSpc>
              <a:buFont typeface="Arial" panose="020B0604020202020204" pitchFamily="34" charset="0"/>
              <a:buNone/>
              <a:defRPr sz="3700">
                <a:solidFill>
                  <a:schemeClr val="accent2"/>
                </a:solidFill>
              </a:defRPr>
            </a:lvl5pPr>
            <a:lvl6pPr marL="0" indent="0" algn="ctr">
              <a:lnSpc>
                <a:spcPct val="100000"/>
              </a:lnSpc>
              <a:buFont typeface="Arial" panose="020B0604020202020204" pitchFamily="34" charset="0"/>
              <a:buNone/>
              <a:defRPr sz="3700">
                <a:solidFill>
                  <a:schemeClr val="accent2"/>
                </a:solidFill>
              </a:defRPr>
            </a:lvl6pPr>
            <a:lvl7pPr marL="0" indent="0" algn="ctr">
              <a:lnSpc>
                <a:spcPct val="100000"/>
              </a:lnSpc>
              <a:buFont typeface="Arial" panose="020B0604020202020204" pitchFamily="34" charset="0"/>
              <a:buNone/>
              <a:defRPr sz="3700">
                <a:solidFill>
                  <a:schemeClr val="accent2"/>
                </a:solidFill>
              </a:defRPr>
            </a:lvl7pPr>
            <a:lvl8pPr marL="0" indent="0" algn="ctr">
              <a:lnSpc>
                <a:spcPct val="100000"/>
              </a:lnSpc>
              <a:buFont typeface="Arial" panose="020B0604020202020204" pitchFamily="34" charset="0"/>
              <a:buNone/>
              <a:defRPr sz="3700">
                <a:solidFill>
                  <a:schemeClr val="accent2"/>
                </a:solidFill>
              </a:defRPr>
            </a:lvl8pPr>
            <a:lvl9pPr marL="0" indent="0" algn="ctr">
              <a:lnSpc>
                <a:spcPct val="100000"/>
              </a:lnSpc>
              <a:buFont typeface="Arial" panose="020B0604020202020204" pitchFamily="34" charset="0"/>
              <a:buNone/>
              <a:defRPr sz="3700">
                <a:solidFill>
                  <a:schemeClr val="accent2"/>
                </a:solidFill>
              </a:defRPr>
            </a:lvl9pPr>
          </a:lstStyle>
          <a:p>
            <a:pPr lvl="0"/>
            <a:r>
              <a:rPr lang="de-DE" dirty="0" err="1" smtClean="0"/>
              <a:t>XXg</a:t>
            </a:r>
            <a:endParaRPr lang="de-DE" dirty="0" smtClean="0"/>
          </a:p>
        </p:txBody>
      </p:sp>
      <p:sp>
        <p:nvSpPr>
          <p:cNvPr id="26" name="Text Placeholder 18"/>
          <p:cNvSpPr>
            <a:spLocks noGrp="1"/>
          </p:cNvSpPr>
          <p:nvPr>
            <p:ph type="body" sz="quarter" idx="26" hasCustomPrompt="1"/>
          </p:nvPr>
        </p:nvSpPr>
        <p:spPr>
          <a:xfrm>
            <a:off x="809579" y="5002842"/>
            <a:ext cx="2374763" cy="611858"/>
          </a:xfrm>
        </p:spPr>
        <p:txBody>
          <a:bodyPr/>
          <a:lstStyle>
            <a:lvl1pPr marL="0" indent="0" algn="ctr">
              <a:lnSpc>
                <a:spcPct val="100000"/>
              </a:lnSpc>
              <a:buNone/>
              <a:defRPr sz="3700">
                <a:solidFill>
                  <a:schemeClr val="tx2"/>
                </a:solidFill>
              </a:defRPr>
            </a:lvl1pPr>
            <a:lvl2pPr marL="0" indent="0" algn="ctr">
              <a:lnSpc>
                <a:spcPct val="100000"/>
              </a:lnSpc>
              <a:buFont typeface="Arial" panose="020B0604020202020204" pitchFamily="34" charset="0"/>
              <a:buNone/>
              <a:defRPr sz="3700">
                <a:solidFill>
                  <a:schemeClr val="tx2"/>
                </a:solidFill>
              </a:defRPr>
            </a:lvl2pPr>
            <a:lvl3pPr marL="0" indent="0" algn="ctr">
              <a:lnSpc>
                <a:spcPct val="100000"/>
              </a:lnSpc>
              <a:buFont typeface="Arial" panose="020B0604020202020204" pitchFamily="34" charset="0"/>
              <a:buNone/>
              <a:defRPr sz="3700">
                <a:solidFill>
                  <a:schemeClr val="tx2"/>
                </a:solidFill>
              </a:defRPr>
            </a:lvl3pPr>
            <a:lvl4pPr marL="0" indent="0" algn="ctr">
              <a:lnSpc>
                <a:spcPct val="100000"/>
              </a:lnSpc>
              <a:buFont typeface="Arial" panose="020B0604020202020204" pitchFamily="34" charset="0"/>
              <a:buNone/>
              <a:defRPr sz="3700">
                <a:solidFill>
                  <a:schemeClr val="tx2"/>
                </a:solidFill>
              </a:defRPr>
            </a:lvl4pPr>
            <a:lvl5pPr marL="0" indent="0" algn="ctr">
              <a:lnSpc>
                <a:spcPct val="100000"/>
              </a:lnSpc>
              <a:buFont typeface="Arial" panose="020B0604020202020204" pitchFamily="34" charset="0"/>
              <a:buNone/>
              <a:defRPr sz="3700">
                <a:solidFill>
                  <a:schemeClr val="tx2"/>
                </a:solidFill>
              </a:defRPr>
            </a:lvl5pPr>
            <a:lvl6pPr marL="0" indent="0" algn="ctr">
              <a:lnSpc>
                <a:spcPct val="100000"/>
              </a:lnSpc>
              <a:buFont typeface="Arial" panose="020B0604020202020204" pitchFamily="34" charset="0"/>
              <a:buNone/>
              <a:defRPr sz="3700">
                <a:solidFill>
                  <a:schemeClr val="tx2"/>
                </a:solidFill>
              </a:defRPr>
            </a:lvl6pPr>
            <a:lvl7pPr marL="0" indent="0" algn="ctr">
              <a:lnSpc>
                <a:spcPct val="100000"/>
              </a:lnSpc>
              <a:buFont typeface="Arial" panose="020B0604020202020204" pitchFamily="34" charset="0"/>
              <a:buNone/>
              <a:defRPr sz="3700">
                <a:solidFill>
                  <a:schemeClr val="tx2"/>
                </a:solidFill>
              </a:defRPr>
            </a:lvl7pPr>
            <a:lvl8pPr marL="0" indent="0" algn="ctr">
              <a:lnSpc>
                <a:spcPct val="100000"/>
              </a:lnSpc>
              <a:buFont typeface="Arial" panose="020B0604020202020204" pitchFamily="34" charset="0"/>
              <a:buNone/>
              <a:defRPr sz="3700">
                <a:solidFill>
                  <a:schemeClr val="tx2"/>
                </a:solidFill>
              </a:defRPr>
            </a:lvl8pPr>
            <a:lvl9pPr marL="0" indent="0" algn="ctr">
              <a:lnSpc>
                <a:spcPct val="100000"/>
              </a:lnSpc>
              <a:buFont typeface="Arial" panose="020B0604020202020204" pitchFamily="34" charset="0"/>
              <a:buNone/>
              <a:defRPr sz="3700">
                <a:solidFill>
                  <a:schemeClr val="tx2"/>
                </a:solidFill>
              </a:defRPr>
            </a:lvl9pPr>
          </a:lstStyle>
          <a:p>
            <a:pPr lvl="0"/>
            <a:r>
              <a:rPr lang="de-DE" dirty="0" err="1" smtClean="0"/>
              <a:t>X,Xl</a:t>
            </a:r>
            <a:endParaRPr lang="de-DE" dirty="0" smtClean="0"/>
          </a:p>
        </p:txBody>
      </p:sp>
      <p:sp>
        <p:nvSpPr>
          <p:cNvPr id="27" name="Text Placeholder 18"/>
          <p:cNvSpPr>
            <a:spLocks noGrp="1"/>
          </p:cNvSpPr>
          <p:nvPr>
            <p:ph type="body" sz="quarter" idx="27" hasCustomPrompt="1"/>
          </p:nvPr>
        </p:nvSpPr>
        <p:spPr>
          <a:xfrm>
            <a:off x="809579" y="5830652"/>
            <a:ext cx="2374763" cy="287933"/>
          </a:xfrm>
        </p:spPr>
        <p:txBody>
          <a:bodyPr/>
          <a:lstStyle>
            <a:lvl1pPr marL="0" indent="0" algn="ctr">
              <a:lnSpc>
                <a:spcPct val="100000"/>
              </a:lnSpc>
              <a:buNone/>
              <a:defRPr sz="1500">
                <a:solidFill>
                  <a:schemeClr val="tx1"/>
                </a:solidFill>
              </a:defRPr>
            </a:lvl1pPr>
            <a:lvl2pPr marL="0" indent="0" algn="ctr">
              <a:lnSpc>
                <a:spcPct val="100000"/>
              </a:lnSpc>
              <a:buFont typeface="Arial" panose="020B0604020202020204" pitchFamily="34" charset="0"/>
              <a:buNone/>
              <a:defRPr sz="1500">
                <a:solidFill>
                  <a:schemeClr val="tx1"/>
                </a:solidFill>
              </a:defRPr>
            </a:lvl2pPr>
            <a:lvl3pPr marL="0" indent="0" algn="ctr">
              <a:lnSpc>
                <a:spcPct val="100000"/>
              </a:lnSpc>
              <a:buFont typeface="Arial" panose="020B0604020202020204" pitchFamily="34" charset="0"/>
              <a:buNone/>
              <a:defRPr sz="1500">
                <a:solidFill>
                  <a:schemeClr val="tx1"/>
                </a:solidFill>
              </a:defRPr>
            </a:lvl3pPr>
            <a:lvl4pPr marL="0" indent="0" algn="ctr">
              <a:lnSpc>
                <a:spcPct val="100000"/>
              </a:lnSpc>
              <a:buFont typeface="Arial" panose="020B0604020202020204" pitchFamily="34" charset="0"/>
              <a:buNone/>
              <a:defRPr sz="1500">
                <a:solidFill>
                  <a:schemeClr val="tx1"/>
                </a:solidFill>
              </a:defRPr>
            </a:lvl4pPr>
            <a:lvl5pPr marL="0" indent="0" algn="ctr">
              <a:lnSpc>
                <a:spcPct val="100000"/>
              </a:lnSpc>
              <a:buFont typeface="Arial" panose="020B0604020202020204" pitchFamily="34" charset="0"/>
              <a:buNone/>
              <a:defRPr sz="1500">
                <a:solidFill>
                  <a:schemeClr val="tx1"/>
                </a:solidFill>
              </a:defRPr>
            </a:lvl5pPr>
            <a:lvl6pPr marL="0" indent="0" algn="ctr">
              <a:lnSpc>
                <a:spcPct val="100000"/>
              </a:lnSpc>
              <a:buFont typeface="Arial" panose="020B0604020202020204" pitchFamily="34" charset="0"/>
              <a:buNone/>
              <a:defRPr sz="1500">
                <a:solidFill>
                  <a:schemeClr val="tx1"/>
                </a:solidFill>
              </a:defRPr>
            </a:lvl6pPr>
            <a:lvl7pPr marL="0" indent="0" algn="ctr">
              <a:lnSpc>
                <a:spcPct val="100000"/>
              </a:lnSpc>
              <a:buFont typeface="Arial" panose="020B0604020202020204" pitchFamily="34" charset="0"/>
              <a:buNone/>
              <a:defRPr sz="1500">
                <a:solidFill>
                  <a:schemeClr val="tx1"/>
                </a:solidFill>
              </a:defRPr>
            </a:lvl7pPr>
            <a:lvl8pPr marL="0" indent="0" algn="ctr">
              <a:lnSpc>
                <a:spcPct val="100000"/>
              </a:lnSpc>
              <a:buFont typeface="Arial" panose="020B0604020202020204" pitchFamily="34" charset="0"/>
              <a:buNone/>
              <a:defRPr sz="1500">
                <a:solidFill>
                  <a:schemeClr val="tx1"/>
                </a:solidFill>
              </a:defRPr>
            </a:lvl8pPr>
            <a:lvl9pPr marL="0" indent="0" algn="ctr">
              <a:lnSpc>
                <a:spcPct val="100000"/>
              </a:lnSpc>
              <a:buFont typeface="Arial" panose="020B0604020202020204" pitchFamily="34" charset="0"/>
              <a:buNone/>
              <a:defRPr sz="1500">
                <a:solidFill>
                  <a:schemeClr val="tx1"/>
                </a:solidFill>
              </a:defRPr>
            </a:lvl9pPr>
          </a:lstStyle>
          <a:p>
            <a:pPr lvl="0"/>
            <a:r>
              <a:rPr lang="de-DE" dirty="0" smtClean="0"/>
              <a:t>Text einfügen</a:t>
            </a:r>
          </a:p>
        </p:txBody>
      </p:sp>
      <p:sp>
        <p:nvSpPr>
          <p:cNvPr id="32" name="Text Placeholder 18"/>
          <p:cNvSpPr>
            <a:spLocks noGrp="1"/>
          </p:cNvSpPr>
          <p:nvPr>
            <p:ph type="body" sz="quarter" idx="28" hasCustomPrompt="1"/>
          </p:nvPr>
        </p:nvSpPr>
        <p:spPr>
          <a:xfrm>
            <a:off x="3541755" y="3275242"/>
            <a:ext cx="2374763" cy="611858"/>
          </a:xfrm>
        </p:spPr>
        <p:txBody>
          <a:bodyPr/>
          <a:lstStyle>
            <a:lvl1pPr marL="0" indent="0" algn="ctr">
              <a:lnSpc>
                <a:spcPct val="100000"/>
              </a:lnSpc>
              <a:buNone/>
              <a:defRPr sz="3700">
                <a:solidFill>
                  <a:schemeClr val="tx1"/>
                </a:solidFill>
              </a:defRPr>
            </a:lvl1pPr>
            <a:lvl2pPr marL="0" indent="0" algn="ctr">
              <a:lnSpc>
                <a:spcPct val="100000"/>
              </a:lnSpc>
              <a:buFont typeface="Arial" panose="020B0604020202020204" pitchFamily="34" charset="0"/>
              <a:buNone/>
              <a:defRPr sz="3700">
                <a:solidFill>
                  <a:schemeClr val="tx1"/>
                </a:solidFill>
              </a:defRPr>
            </a:lvl2pPr>
            <a:lvl3pPr marL="0" indent="0" algn="ctr">
              <a:lnSpc>
                <a:spcPct val="100000"/>
              </a:lnSpc>
              <a:buFont typeface="Arial" panose="020B0604020202020204" pitchFamily="34" charset="0"/>
              <a:buNone/>
              <a:defRPr sz="3700">
                <a:solidFill>
                  <a:schemeClr val="tx1"/>
                </a:solidFill>
              </a:defRPr>
            </a:lvl3pPr>
            <a:lvl4pPr marL="0" indent="0" algn="ctr">
              <a:lnSpc>
                <a:spcPct val="100000"/>
              </a:lnSpc>
              <a:buFont typeface="Arial" panose="020B0604020202020204" pitchFamily="34" charset="0"/>
              <a:buNone/>
              <a:defRPr sz="3700">
                <a:solidFill>
                  <a:schemeClr val="tx1"/>
                </a:solidFill>
              </a:defRPr>
            </a:lvl4pPr>
            <a:lvl5pPr marL="0" indent="0" algn="ctr">
              <a:lnSpc>
                <a:spcPct val="100000"/>
              </a:lnSpc>
              <a:buFont typeface="Arial" panose="020B0604020202020204" pitchFamily="34" charset="0"/>
              <a:buNone/>
              <a:defRPr sz="3700">
                <a:solidFill>
                  <a:schemeClr val="tx1"/>
                </a:solidFill>
              </a:defRPr>
            </a:lvl5pPr>
            <a:lvl6pPr marL="0" indent="0" algn="ctr">
              <a:lnSpc>
                <a:spcPct val="100000"/>
              </a:lnSpc>
              <a:buFont typeface="Arial" panose="020B0604020202020204" pitchFamily="34" charset="0"/>
              <a:buNone/>
              <a:defRPr sz="3700">
                <a:solidFill>
                  <a:schemeClr val="tx1"/>
                </a:solidFill>
              </a:defRPr>
            </a:lvl6pPr>
            <a:lvl7pPr marL="0" indent="0" algn="ctr">
              <a:lnSpc>
                <a:spcPct val="100000"/>
              </a:lnSpc>
              <a:buFont typeface="Arial" panose="020B0604020202020204" pitchFamily="34" charset="0"/>
              <a:buNone/>
              <a:defRPr sz="3700">
                <a:solidFill>
                  <a:schemeClr val="tx1"/>
                </a:solidFill>
              </a:defRPr>
            </a:lvl7pPr>
            <a:lvl8pPr marL="0" indent="0" algn="ctr">
              <a:lnSpc>
                <a:spcPct val="100000"/>
              </a:lnSpc>
              <a:buFont typeface="Arial" panose="020B0604020202020204" pitchFamily="34" charset="0"/>
              <a:buNone/>
              <a:defRPr sz="3700">
                <a:solidFill>
                  <a:schemeClr val="tx1"/>
                </a:solidFill>
              </a:defRPr>
            </a:lvl8pPr>
            <a:lvl9pPr marL="0" indent="0" algn="ctr">
              <a:lnSpc>
                <a:spcPct val="100000"/>
              </a:lnSpc>
              <a:buFont typeface="Arial" panose="020B0604020202020204" pitchFamily="34" charset="0"/>
              <a:buNone/>
              <a:defRPr sz="3700">
                <a:solidFill>
                  <a:schemeClr val="tx1"/>
                </a:solidFill>
              </a:defRPr>
            </a:lvl9pPr>
          </a:lstStyle>
          <a:p>
            <a:pPr lvl="0"/>
            <a:r>
              <a:rPr lang="de-DE" dirty="0" smtClean="0"/>
              <a:t>XXYYY</a:t>
            </a:r>
          </a:p>
        </p:txBody>
      </p:sp>
      <p:sp>
        <p:nvSpPr>
          <p:cNvPr id="33" name="Text Placeholder 18"/>
          <p:cNvSpPr>
            <a:spLocks noGrp="1"/>
          </p:cNvSpPr>
          <p:nvPr>
            <p:ph type="body" sz="quarter" idx="29" hasCustomPrompt="1"/>
          </p:nvPr>
        </p:nvSpPr>
        <p:spPr>
          <a:xfrm>
            <a:off x="3541755" y="3887100"/>
            <a:ext cx="2374763" cy="395908"/>
          </a:xfrm>
        </p:spPr>
        <p:txBody>
          <a:bodyPr/>
          <a:lstStyle>
            <a:lvl1pPr marL="0" indent="0" algn="ctr">
              <a:lnSpc>
                <a:spcPct val="100000"/>
              </a:lnSpc>
              <a:buNone/>
              <a:defRPr sz="2100">
                <a:solidFill>
                  <a:schemeClr val="tx1"/>
                </a:solidFill>
              </a:defRPr>
            </a:lvl1pPr>
            <a:lvl2pPr marL="0" indent="0" algn="ctr">
              <a:lnSpc>
                <a:spcPct val="100000"/>
              </a:lnSpc>
              <a:buFont typeface="Arial" panose="020B0604020202020204" pitchFamily="34" charset="0"/>
              <a:buNone/>
              <a:defRPr sz="2100">
                <a:solidFill>
                  <a:schemeClr val="tx1"/>
                </a:solidFill>
              </a:defRPr>
            </a:lvl2pPr>
            <a:lvl3pPr marL="0" indent="0" algn="ctr">
              <a:lnSpc>
                <a:spcPct val="100000"/>
              </a:lnSpc>
              <a:buFont typeface="Arial" panose="020B0604020202020204" pitchFamily="34" charset="0"/>
              <a:buNone/>
              <a:defRPr sz="2100">
                <a:solidFill>
                  <a:schemeClr val="tx1"/>
                </a:solidFill>
              </a:defRPr>
            </a:lvl3pPr>
            <a:lvl4pPr marL="0" indent="0" algn="ctr">
              <a:lnSpc>
                <a:spcPct val="100000"/>
              </a:lnSpc>
              <a:buFont typeface="Arial" panose="020B0604020202020204" pitchFamily="34" charset="0"/>
              <a:buNone/>
              <a:defRPr sz="2100">
                <a:solidFill>
                  <a:schemeClr val="tx1"/>
                </a:solidFill>
              </a:defRPr>
            </a:lvl4pPr>
            <a:lvl5pPr marL="0" indent="0" algn="ctr">
              <a:lnSpc>
                <a:spcPct val="100000"/>
              </a:lnSpc>
              <a:buFont typeface="Arial" panose="020B0604020202020204" pitchFamily="34" charset="0"/>
              <a:buNone/>
              <a:defRPr sz="2100">
                <a:solidFill>
                  <a:schemeClr val="tx1"/>
                </a:solidFill>
              </a:defRPr>
            </a:lvl5pPr>
            <a:lvl6pPr marL="0" indent="0" algn="ctr">
              <a:lnSpc>
                <a:spcPct val="100000"/>
              </a:lnSpc>
              <a:buFont typeface="Arial" panose="020B0604020202020204" pitchFamily="34" charset="0"/>
              <a:buNone/>
              <a:defRPr sz="2100">
                <a:solidFill>
                  <a:schemeClr val="tx1"/>
                </a:solidFill>
              </a:defRPr>
            </a:lvl6pPr>
            <a:lvl7pPr marL="0" indent="0" algn="ctr">
              <a:lnSpc>
                <a:spcPct val="100000"/>
              </a:lnSpc>
              <a:buFont typeface="Arial" panose="020B0604020202020204" pitchFamily="34" charset="0"/>
              <a:buNone/>
              <a:defRPr sz="2100">
                <a:solidFill>
                  <a:schemeClr val="tx1"/>
                </a:solidFill>
              </a:defRPr>
            </a:lvl7pPr>
            <a:lvl8pPr marL="0" indent="0" algn="ctr">
              <a:lnSpc>
                <a:spcPct val="100000"/>
              </a:lnSpc>
              <a:buFont typeface="Arial" panose="020B0604020202020204" pitchFamily="34" charset="0"/>
              <a:buNone/>
              <a:defRPr sz="2100">
                <a:solidFill>
                  <a:schemeClr val="tx1"/>
                </a:solidFill>
              </a:defRPr>
            </a:lvl8pPr>
            <a:lvl9pPr marL="0" indent="0" algn="ctr">
              <a:lnSpc>
                <a:spcPct val="100000"/>
              </a:lnSpc>
              <a:buFont typeface="Arial" panose="020B0604020202020204" pitchFamily="34" charset="0"/>
              <a:buNone/>
              <a:defRPr sz="2100">
                <a:solidFill>
                  <a:schemeClr val="tx1"/>
                </a:solidFill>
              </a:defRPr>
            </a:lvl9pPr>
          </a:lstStyle>
          <a:p>
            <a:pPr lvl="0"/>
            <a:r>
              <a:rPr lang="de-DE" dirty="0" smtClean="0"/>
              <a:t>Text einfügen</a:t>
            </a:r>
          </a:p>
        </p:txBody>
      </p:sp>
      <p:sp>
        <p:nvSpPr>
          <p:cNvPr id="34" name="Text Placeholder 18"/>
          <p:cNvSpPr>
            <a:spLocks noGrp="1"/>
          </p:cNvSpPr>
          <p:nvPr>
            <p:ph type="body" sz="quarter" idx="30" hasCustomPrompt="1"/>
          </p:nvPr>
        </p:nvSpPr>
        <p:spPr>
          <a:xfrm>
            <a:off x="3541755" y="4426975"/>
            <a:ext cx="2374763" cy="611858"/>
          </a:xfrm>
        </p:spPr>
        <p:txBody>
          <a:bodyPr/>
          <a:lstStyle>
            <a:lvl1pPr marL="0" indent="0" algn="ctr">
              <a:lnSpc>
                <a:spcPct val="100000"/>
              </a:lnSpc>
              <a:buNone/>
              <a:defRPr sz="3700">
                <a:solidFill>
                  <a:schemeClr val="accent2"/>
                </a:solidFill>
              </a:defRPr>
            </a:lvl1pPr>
            <a:lvl2pPr marL="0" indent="0" algn="ctr">
              <a:lnSpc>
                <a:spcPct val="100000"/>
              </a:lnSpc>
              <a:buFont typeface="Arial" panose="020B0604020202020204" pitchFamily="34" charset="0"/>
              <a:buNone/>
              <a:defRPr sz="3700">
                <a:solidFill>
                  <a:schemeClr val="accent2"/>
                </a:solidFill>
              </a:defRPr>
            </a:lvl2pPr>
            <a:lvl3pPr marL="0" indent="0" algn="ctr">
              <a:lnSpc>
                <a:spcPct val="100000"/>
              </a:lnSpc>
              <a:buFont typeface="Arial" panose="020B0604020202020204" pitchFamily="34" charset="0"/>
              <a:buNone/>
              <a:defRPr sz="3700">
                <a:solidFill>
                  <a:schemeClr val="accent2"/>
                </a:solidFill>
              </a:defRPr>
            </a:lvl3pPr>
            <a:lvl4pPr marL="0" indent="0" algn="ctr">
              <a:lnSpc>
                <a:spcPct val="100000"/>
              </a:lnSpc>
              <a:buFont typeface="Arial" panose="020B0604020202020204" pitchFamily="34" charset="0"/>
              <a:buNone/>
              <a:defRPr sz="3700">
                <a:solidFill>
                  <a:schemeClr val="accent2"/>
                </a:solidFill>
              </a:defRPr>
            </a:lvl4pPr>
            <a:lvl5pPr marL="0" indent="0" algn="ctr">
              <a:lnSpc>
                <a:spcPct val="100000"/>
              </a:lnSpc>
              <a:buFont typeface="Arial" panose="020B0604020202020204" pitchFamily="34" charset="0"/>
              <a:buNone/>
              <a:defRPr sz="3700">
                <a:solidFill>
                  <a:schemeClr val="accent2"/>
                </a:solidFill>
              </a:defRPr>
            </a:lvl5pPr>
            <a:lvl6pPr marL="0" indent="0" algn="ctr">
              <a:lnSpc>
                <a:spcPct val="100000"/>
              </a:lnSpc>
              <a:buFont typeface="Arial" panose="020B0604020202020204" pitchFamily="34" charset="0"/>
              <a:buNone/>
              <a:defRPr sz="3700">
                <a:solidFill>
                  <a:schemeClr val="accent2"/>
                </a:solidFill>
              </a:defRPr>
            </a:lvl6pPr>
            <a:lvl7pPr marL="0" indent="0" algn="ctr">
              <a:lnSpc>
                <a:spcPct val="100000"/>
              </a:lnSpc>
              <a:buFont typeface="Arial" panose="020B0604020202020204" pitchFamily="34" charset="0"/>
              <a:buNone/>
              <a:defRPr sz="3700">
                <a:solidFill>
                  <a:schemeClr val="accent2"/>
                </a:solidFill>
              </a:defRPr>
            </a:lvl7pPr>
            <a:lvl8pPr marL="0" indent="0" algn="ctr">
              <a:lnSpc>
                <a:spcPct val="100000"/>
              </a:lnSpc>
              <a:buFont typeface="Arial" panose="020B0604020202020204" pitchFamily="34" charset="0"/>
              <a:buNone/>
              <a:defRPr sz="3700">
                <a:solidFill>
                  <a:schemeClr val="accent2"/>
                </a:solidFill>
              </a:defRPr>
            </a:lvl8pPr>
            <a:lvl9pPr marL="0" indent="0" algn="ctr">
              <a:lnSpc>
                <a:spcPct val="100000"/>
              </a:lnSpc>
              <a:buFont typeface="Arial" panose="020B0604020202020204" pitchFamily="34" charset="0"/>
              <a:buNone/>
              <a:defRPr sz="3700">
                <a:solidFill>
                  <a:schemeClr val="accent2"/>
                </a:solidFill>
              </a:defRPr>
            </a:lvl9pPr>
          </a:lstStyle>
          <a:p>
            <a:pPr lvl="0"/>
            <a:r>
              <a:rPr lang="de-DE" dirty="0" err="1" smtClean="0"/>
              <a:t>XXg</a:t>
            </a:r>
            <a:endParaRPr lang="de-DE" dirty="0" smtClean="0"/>
          </a:p>
        </p:txBody>
      </p:sp>
      <p:sp>
        <p:nvSpPr>
          <p:cNvPr id="35" name="Text Placeholder 18"/>
          <p:cNvSpPr>
            <a:spLocks noGrp="1"/>
          </p:cNvSpPr>
          <p:nvPr>
            <p:ph type="body" sz="quarter" idx="31" hasCustomPrompt="1"/>
          </p:nvPr>
        </p:nvSpPr>
        <p:spPr>
          <a:xfrm>
            <a:off x="3541755" y="5002842"/>
            <a:ext cx="2374763" cy="611858"/>
          </a:xfrm>
        </p:spPr>
        <p:txBody>
          <a:bodyPr/>
          <a:lstStyle>
            <a:lvl1pPr marL="0" indent="0" algn="ctr">
              <a:lnSpc>
                <a:spcPct val="100000"/>
              </a:lnSpc>
              <a:buNone/>
              <a:defRPr sz="3700">
                <a:solidFill>
                  <a:schemeClr val="tx2"/>
                </a:solidFill>
              </a:defRPr>
            </a:lvl1pPr>
            <a:lvl2pPr marL="0" indent="0" algn="ctr">
              <a:lnSpc>
                <a:spcPct val="100000"/>
              </a:lnSpc>
              <a:buFont typeface="Arial" panose="020B0604020202020204" pitchFamily="34" charset="0"/>
              <a:buNone/>
              <a:defRPr sz="3700">
                <a:solidFill>
                  <a:schemeClr val="tx2"/>
                </a:solidFill>
              </a:defRPr>
            </a:lvl2pPr>
            <a:lvl3pPr marL="0" indent="0" algn="ctr">
              <a:lnSpc>
                <a:spcPct val="100000"/>
              </a:lnSpc>
              <a:buFont typeface="Arial" panose="020B0604020202020204" pitchFamily="34" charset="0"/>
              <a:buNone/>
              <a:defRPr sz="3700">
                <a:solidFill>
                  <a:schemeClr val="tx2"/>
                </a:solidFill>
              </a:defRPr>
            </a:lvl3pPr>
            <a:lvl4pPr marL="0" indent="0" algn="ctr">
              <a:lnSpc>
                <a:spcPct val="100000"/>
              </a:lnSpc>
              <a:buFont typeface="Arial" panose="020B0604020202020204" pitchFamily="34" charset="0"/>
              <a:buNone/>
              <a:defRPr sz="3700">
                <a:solidFill>
                  <a:schemeClr val="tx2"/>
                </a:solidFill>
              </a:defRPr>
            </a:lvl4pPr>
            <a:lvl5pPr marL="0" indent="0" algn="ctr">
              <a:lnSpc>
                <a:spcPct val="100000"/>
              </a:lnSpc>
              <a:buFont typeface="Arial" panose="020B0604020202020204" pitchFamily="34" charset="0"/>
              <a:buNone/>
              <a:defRPr sz="3700">
                <a:solidFill>
                  <a:schemeClr val="tx2"/>
                </a:solidFill>
              </a:defRPr>
            </a:lvl5pPr>
            <a:lvl6pPr marL="0" indent="0" algn="ctr">
              <a:lnSpc>
                <a:spcPct val="100000"/>
              </a:lnSpc>
              <a:buFont typeface="Arial" panose="020B0604020202020204" pitchFamily="34" charset="0"/>
              <a:buNone/>
              <a:defRPr sz="3700">
                <a:solidFill>
                  <a:schemeClr val="tx2"/>
                </a:solidFill>
              </a:defRPr>
            </a:lvl6pPr>
            <a:lvl7pPr marL="0" indent="0" algn="ctr">
              <a:lnSpc>
                <a:spcPct val="100000"/>
              </a:lnSpc>
              <a:buFont typeface="Arial" panose="020B0604020202020204" pitchFamily="34" charset="0"/>
              <a:buNone/>
              <a:defRPr sz="3700">
                <a:solidFill>
                  <a:schemeClr val="tx2"/>
                </a:solidFill>
              </a:defRPr>
            </a:lvl7pPr>
            <a:lvl8pPr marL="0" indent="0" algn="ctr">
              <a:lnSpc>
                <a:spcPct val="100000"/>
              </a:lnSpc>
              <a:buFont typeface="Arial" panose="020B0604020202020204" pitchFamily="34" charset="0"/>
              <a:buNone/>
              <a:defRPr sz="3700">
                <a:solidFill>
                  <a:schemeClr val="tx2"/>
                </a:solidFill>
              </a:defRPr>
            </a:lvl8pPr>
            <a:lvl9pPr marL="0" indent="0" algn="ctr">
              <a:lnSpc>
                <a:spcPct val="100000"/>
              </a:lnSpc>
              <a:buFont typeface="Arial" panose="020B0604020202020204" pitchFamily="34" charset="0"/>
              <a:buNone/>
              <a:defRPr sz="3700">
                <a:solidFill>
                  <a:schemeClr val="tx2"/>
                </a:solidFill>
              </a:defRPr>
            </a:lvl9pPr>
          </a:lstStyle>
          <a:p>
            <a:pPr lvl="0"/>
            <a:r>
              <a:rPr lang="de-DE" dirty="0" err="1" smtClean="0"/>
              <a:t>X,Xl</a:t>
            </a:r>
            <a:endParaRPr lang="de-DE" dirty="0" smtClean="0"/>
          </a:p>
        </p:txBody>
      </p:sp>
      <p:sp>
        <p:nvSpPr>
          <p:cNvPr id="36" name="Text Placeholder 18"/>
          <p:cNvSpPr>
            <a:spLocks noGrp="1"/>
          </p:cNvSpPr>
          <p:nvPr>
            <p:ph type="body" sz="quarter" idx="32" hasCustomPrompt="1"/>
          </p:nvPr>
        </p:nvSpPr>
        <p:spPr>
          <a:xfrm>
            <a:off x="3541755" y="5830652"/>
            <a:ext cx="2374763" cy="287933"/>
          </a:xfrm>
        </p:spPr>
        <p:txBody>
          <a:bodyPr/>
          <a:lstStyle>
            <a:lvl1pPr marL="0" indent="0" algn="ctr">
              <a:lnSpc>
                <a:spcPct val="100000"/>
              </a:lnSpc>
              <a:buNone/>
              <a:defRPr sz="1500">
                <a:solidFill>
                  <a:schemeClr val="tx1"/>
                </a:solidFill>
              </a:defRPr>
            </a:lvl1pPr>
            <a:lvl2pPr marL="0" indent="0" algn="ctr">
              <a:lnSpc>
                <a:spcPct val="100000"/>
              </a:lnSpc>
              <a:buFont typeface="Arial" panose="020B0604020202020204" pitchFamily="34" charset="0"/>
              <a:buNone/>
              <a:defRPr sz="1500">
                <a:solidFill>
                  <a:schemeClr val="tx1"/>
                </a:solidFill>
              </a:defRPr>
            </a:lvl2pPr>
            <a:lvl3pPr marL="0" indent="0" algn="ctr">
              <a:lnSpc>
                <a:spcPct val="100000"/>
              </a:lnSpc>
              <a:buFont typeface="Arial" panose="020B0604020202020204" pitchFamily="34" charset="0"/>
              <a:buNone/>
              <a:defRPr sz="1500">
                <a:solidFill>
                  <a:schemeClr val="tx1"/>
                </a:solidFill>
              </a:defRPr>
            </a:lvl3pPr>
            <a:lvl4pPr marL="0" indent="0" algn="ctr">
              <a:lnSpc>
                <a:spcPct val="100000"/>
              </a:lnSpc>
              <a:buFont typeface="Arial" panose="020B0604020202020204" pitchFamily="34" charset="0"/>
              <a:buNone/>
              <a:defRPr sz="1500">
                <a:solidFill>
                  <a:schemeClr val="tx1"/>
                </a:solidFill>
              </a:defRPr>
            </a:lvl4pPr>
            <a:lvl5pPr marL="0" indent="0" algn="ctr">
              <a:lnSpc>
                <a:spcPct val="100000"/>
              </a:lnSpc>
              <a:buFont typeface="Arial" panose="020B0604020202020204" pitchFamily="34" charset="0"/>
              <a:buNone/>
              <a:defRPr sz="1500">
                <a:solidFill>
                  <a:schemeClr val="tx1"/>
                </a:solidFill>
              </a:defRPr>
            </a:lvl5pPr>
            <a:lvl6pPr marL="0" indent="0" algn="ctr">
              <a:lnSpc>
                <a:spcPct val="100000"/>
              </a:lnSpc>
              <a:buFont typeface="Arial" panose="020B0604020202020204" pitchFamily="34" charset="0"/>
              <a:buNone/>
              <a:defRPr sz="1500">
                <a:solidFill>
                  <a:schemeClr val="tx1"/>
                </a:solidFill>
              </a:defRPr>
            </a:lvl6pPr>
            <a:lvl7pPr marL="0" indent="0" algn="ctr">
              <a:lnSpc>
                <a:spcPct val="100000"/>
              </a:lnSpc>
              <a:buFont typeface="Arial" panose="020B0604020202020204" pitchFamily="34" charset="0"/>
              <a:buNone/>
              <a:defRPr sz="1500">
                <a:solidFill>
                  <a:schemeClr val="tx1"/>
                </a:solidFill>
              </a:defRPr>
            </a:lvl7pPr>
            <a:lvl8pPr marL="0" indent="0" algn="ctr">
              <a:lnSpc>
                <a:spcPct val="100000"/>
              </a:lnSpc>
              <a:buFont typeface="Arial" panose="020B0604020202020204" pitchFamily="34" charset="0"/>
              <a:buNone/>
              <a:defRPr sz="1500">
                <a:solidFill>
                  <a:schemeClr val="tx1"/>
                </a:solidFill>
              </a:defRPr>
            </a:lvl8pPr>
            <a:lvl9pPr marL="0" indent="0" algn="ctr">
              <a:lnSpc>
                <a:spcPct val="100000"/>
              </a:lnSpc>
              <a:buFont typeface="Arial" panose="020B0604020202020204" pitchFamily="34" charset="0"/>
              <a:buNone/>
              <a:defRPr sz="1500">
                <a:solidFill>
                  <a:schemeClr val="tx1"/>
                </a:solidFill>
              </a:defRPr>
            </a:lvl9pPr>
          </a:lstStyle>
          <a:p>
            <a:pPr lvl="0"/>
            <a:r>
              <a:rPr lang="de-DE" dirty="0" smtClean="0"/>
              <a:t>Text einfügen</a:t>
            </a:r>
          </a:p>
        </p:txBody>
      </p:sp>
      <p:sp>
        <p:nvSpPr>
          <p:cNvPr id="37" name="Text Placeholder 18"/>
          <p:cNvSpPr>
            <a:spLocks noGrp="1"/>
          </p:cNvSpPr>
          <p:nvPr>
            <p:ph type="body" sz="quarter" idx="33" hasCustomPrompt="1"/>
          </p:nvPr>
        </p:nvSpPr>
        <p:spPr>
          <a:xfrm>
            <a:off x="6273933" y="3275242"/>
            <a:ext cx="2374763" cy="611858"/>
          </a:xfrm>
        </p:spPr>
        <p:txBody>
          <a:bodyPr/>
          <a:lstStyle>
            <a:lvl1pPr marL="0" indent="0" algn="ctr">
              <a:lnSpc>
                <a:spcPct val="100000"/>
              </a:lnSpc>
              <a:buNone/>
              <a:defRPr sz="3700">
                <a:solidFill>
                  <a:schemeClr val="tx1"/>
                </a:solidFill>
              </a:defRPr>
            </a:lvl1pPr>
            <a:lvl2pPr marL="0" indent="0" algn="ctr">
              <a:lnSpc>
                <a:spcPct val="100000"/>
              </a:lnSpc>
              <a:buFont typeface="Arial" panose="020B0604020202020204" pitchFamily="34" charset="0"/>
              <a:buNone/>
              <a:defRPr sz="3700">
                <a:solidFill>
                  <a:schemeClr val="tx1"/>
                </a:solidFill>
              </a:defRPr>
            </a:lvl2pPr>
            <a:lvl3pPr marL="0" indent="0" algn="ctr">
              <a:lnSpc>
                <a:spcPct val="100000"/>
              </a:lnSpc>
              <a:buFont typeface="Arial" panose="020B0604020202020204" pitchFamily="34" charset="0"/>
              <a:buNone/>
              <a:defRPr sz="3700">
                <a:solidFill>
                  <a:schemeClr val="tx1"/>
                </a:solidFill>
              </a:defRPr>
            </a:lvl3pPr>
            <a:lvl4pPr marL="0" indent="0" algn="ctr">
              <a:lnSpc>
                <a:spcPct val="100000"/>
              </a:lnSpc>
              <a:buFont typeface="Arial" panose="020B0604020202020204" pitchFamily="34" charset="0"/>
              <a:buNone/>
              <a:defRPr sz="3700">
                <a:solidFill>
                  <a:schemeClr val="tx1"/>
                </a:solidFill>
              </a:defRPr>
            </a:lvl4pPr>
            <a:lvl5pPr marL="0" indent="0" algn="ctr">
              <a:lnSpc>
                <a:spcPct val="100000"/>
              </a:lnSpc>
              <a:buFont typeface="Arial" panose="020B0604020202020204" pitchFamily="34" charset="0"/>
              <a:buNone/>
              <a:defRPr sz="3700">
                <a:solidFill>
                  <a:schemeClr val="tx1"/>
                </a:solidFill>
              </a:defRPr>
            </a:lvl5pPr>
            <a:lvl6pPr marL="0" indent="0" algn="ctr">
              <a:lnSpc>
                <a:spcPct val="100000"/>
              </a:lnSpc>
              <a:buFont typeface="Arial" panose="020B0604020202020204" pitchFamily="34" charset="0"/>
              <a:buNone/>
              <a:defRPr sz="3700">
                <a:solidFill>
                  <a:schemeClr val="tx1"/>
                </a:solidFill>
              </a:defRPr>
            </a:lvl6pPr>
            <a:lvl7pPr marL="0" indent="0" algn="ctr">
              <a:lnSpc>
                <a:spcPct val="100000"/>
              </a:lnSpc>
              <a:buFont typeface="Arial" panose="020B0604020202020204" pitchFamily="34" charset="0"/>
              <a:buNone/>
              <a:defRPr sz="3700">
                <a:solidFill>
                  <a:schemeClr val="tx1"/>
                </a:solidFill>
              </a:defRPr>
            </a:lvl7pPr>
            <a:lvl8pPr marL="0" indent="0" algn="ctr">
              <a:lnSpc>
                <a:spcPct val="100000"/>
              </a:lnSpc>
              <a:buFont typeface="Arial" panose="020B0604020202020204" pitchFamily="34" charset="0"/>
              <a:buNone/>
              <a:defRPr sz="3700">
                <a:solidFill>
                  <a:schemeClr val="tx1"/>
                </a:solidFill>
              </a:defRPr>
            </a:lvl8pPr>
            <a:lvl9pPr marL="0" indent="0" algn="ctr">
              <a:lnSpc>
                <a:spcPct val="100000"/>
              </a:lnSpc>
              <a:buFont typeface="Arial" panose="020B0604020202020204" pitchFamily="34" charset="0"/>
              <a:buNone/>
              <a:defRPr sz="3700">
                <a:solidFill>
                  <a:schemeClr val="tx1"/>
                </a:solidFill>
              </a:defRPr>
            </a:lvl9pPr>
          </a:lstStyle>
          <a:p>
            <a:pPr lvl="0"/>
            <a:r>
              <a:rPr lang="de-DE" dirty="0" smtClean="0"/>
              <a:t>XXYYY</a:t>
            </a:r>
          </a:p>
        </p:txBody>
      </p:sp>
      <p:sp>
        <p:nvSpPr>
          <p:cNvPr id="38" name="Text Placeholder 18"/>
          <p:cNvSpPr>
            <a:spLocks noGrp="1"/>
          </p:cNvSpPr>
          <p:nvPr>
            <p:ph type="body" sz="quarter" idx="34" hasCustomPrompt="1"/>
          </p:nvPr>
        </p:nvSpPr>
        <p:spPr>
          <a:xfrm>
            <a:off x="6273933" y="3887100"/>
            <a:ext cx="2374763" cy="395908"/>
          </a:xfrm>
        </p:spPr>
        <p:txBody>
          <a:bodyPr/>
          <a:lstStyle>
            <a:lvl1pPr marL="0" indent="0" algn="ctr">
              <a:lnSpc>
                <a:spcPct val="100000"/>
              </a:lnSpc>
              <a:buNone/>
              <a:defRPr sz="2100">
                <a:solidFill>
                  <a:schemeClr val="tx1"/>
                </a:solidFill>
              </a:defRPr>
            </a:lvl1pPr>
            <a:lvl2pPr marL="0" indent="0" algn="ctr">
              <a:lnSpc>
                <a:spcPct val="100000"/>
              </a:lnSpc>
              <a:buFont typeface="Arial" panose="020B0604020202020204" pitchFamily="34" charset="0"/>
              <a:buNone/>
              <a:defRPr sz="2100">
                <a:solidFill>
                  <a:schemeClr val="tx1"/>
                </a:solidFill>
              </a:defRPr>
            </a:lvl2pPr>
            <a:lvl3pPr marL="0" indent="0" algn="ctr">
              <a:lnSpc>
                <a:spcPct val="100000"/>
              </a:lnSpc>
              <a:buFont typeface="Arial" panose="020B0604020202020204" pitchFamily="34" charset="0"/>
              <a:buNone/>
              <a:defRPr sz="2100">
                <a:solidFill>
                  <a:schemeClr val="tx1"/>
                </a:solidFill>
              </a:defRPr>
            </a:lvl3pPr>
            <a:lvl4pPr marL="0" indent="0" algn="ctr">
              <a:lnSpc>
                <a:spcPct val="100000"/>
              </a:lnSpc>
              <a:buFont typeface="Arial" panose="020B0604020202020204" pitchFamily="34" charset="0"/>
              <a:buNone/>
              <a:defRPr sz="2100">
                <a:solidFill>
                  <a:schemeClr val="tx1"/>
                </a:solidFill>
              </a:defRPr>
            </a:lvl4pPr>
            <a:lvl5pPr marL="0" indent="0" algn="ctr">
              <a:lnSpc>
                <a:spcPct val="100000"/>
              </a:lnSpc>
              <a:buFont typeface="Arial" panose="020B0604020202020204" pitchFamily="34" charset="0"/>
              <a:buNone/>
              <a:defRPr sz="2100">
                <a:solidFill>
                  <a:schemeClr val="tx1"/>
                </a:solidFill>
              </a:defRPr>
            </a:lvl5pPr>
            <a:lvl6pPr marL="0" indent="0" algn="ctr">
              <a:lnSpc>
                <a:spcPct val="100000"/>
              </a:lnSpc>
              <a:buFont typeface="Arial" panose="020B0604020202020204" pitchFamily="34" charset="0"/>
              <a:buNone/>
              <a:defRPr sz="2100">
                <a:solidFill>
                  <a:schemeClr val="tx1"/>
                </a:solidFill>
              </a:defRPr>
            </a:lvl6pPr>
            <a:lvl7pPr marL="0" indent="0" algn="ctr">
              <a:lnSpc>
                <a:spcPct val="100000"/>
              </a:lnSpc>
              <a:buFont typeface="Arial" panose="020B0604020202020204" pitchFamily="34" charset="0"/>
              <a:buNone/>
              <a:defRPr sz="2100">
                <a:solidFill>
                  <a:schemeClr val="tx1"/>
                </a:solidFill>
              </a:defRPr>
            </a:lvl7pPr>
            <a:lvl8pPr marL="0" indent="0" algn="ctr">
              <a:lnSpc>
                <a:spcPct val="100000"/>
              </a:lnSpc>
              <a:buFont typeface="Arial" panose="020B0604020202020204" pitchFamily="34" charset="0"/>
              <a:buNone/>
              <a:defRPr sz="2100">
                <a:solidFill>
                  <a:schemeClr val="tx1"/>
                </a:solidFill>
              </a:defRPr>
            </a:lvl8pPr>
            <a:lvl9pPr marL="0" indent="0" algn="ctr">
              <a:lnSpc>
                <a:spcPct val="100000"/>
              </a:lnSpc>
              <a:buFont typeface="Arial" panose="020B0604020202020204" pitchFamily="34" charset="0"/>
              <a:buNone/>
              <a:defRPr sz="2100">
                <a:solidFill>
                  <a:schemeClr val="tx1"/>
                </a:solidFill>
              </a:defRPr>
            </a:lvl9pPr>
          </a:lstStyle>
          <a:p>
            <a:pPr lvl="0"/>
            <a:r>
              <a:rPr lang="de-DE" dirty="0" smtClean="0"/>
              <a:t>Text einfügen</a:t>
            </a:r>
          </a:p>
        </p:txBody>
      </p:sp>
      <p:sp>
        <p:nvSpPr>
          <p:cNvPr id="39" name="Text Placeholder 18"/>
          <p:cNvSpPr>
            <a:spLocks noGrp="1"/>
          </p:cNvSpPr>
          <p:nvPr>
            <p:ph type="body" sz="quarter" idx="35" hasCustomPrompt="1"/>
          </p:nvPr>
        </p:nvSpPr>
        <p:spPr>
          <a:xfrm>
            <a:off x="6273933" y="4426975"/>
            <a:ext cx="2374763" cy="611858"/>
          </a:xfrm>
        </p:spPr>
        <p:txBody>
          <a:bodyPr/>
          <a:lstStyle>
            <a:lvl1pPr marL="0" indent="0" algn="ctr">
              <a:lnSpc>
                <a:spcPct val="100000"/>
              </a:lnSpc>
              <a:buNone/>
              <a:defRPr sz="3700">
                <a:solidFill>
                  <a:schemeClr val="accent2"/>
                </a:solidFill>
              </a:defRPr>
            </a:lvl1pPr>
            <a:lvl2pPr marL="0" indent="0" algn="ctr">
              <a:lnSpc>
                <a:spcPct val="100000"/>
              </a:lnSpc>
              <a:buFont typeface="Arial" panose="020B0604020202020204" pitchFamily="34" charset="0"/>
              <a:buNone/>
              <a:defRPr sz="3700">
                <a:solidFill>
                  <a:schemeClr val="accent2"/>
                </a:solidFill>
              </a:defRPr>
            </a:lvl2pPr>
            <a:lvl3pPr marL="0" indent="0" algn="ctr">
              <a:lnSpc>
                <a:spcPct val="100000"/>
              </a:lnSpc>
              <a:buFont typeface="Arial" panose="020B0604020202020204" pitchFamily="34" charset="0"/>
              <a:buNone/>
              <a:defRPr sz="3700">
                <a:solidFill>
                  <a:schemeClr val="accent2"/>
                </a:solidFill>
              </a:defRPr>
            </a:lvl3pPr>
            <a:lvl4pPr marL="0" indent="0" algn="ctr">
              <a:lnSpc>
                <a:spcPct val="100000"/>
              </a:lnSpc>
              <a:buFont typeface="Arial" panose="020B0604020202020204" pitchFamily="34" charset="0"/>
              <a:buNone/>
              <a:defRPr sz="3700">
                <a:solidFill>
                  <a:schemeClr val="accent2"/>
                </a:solidFill>
              </a:defRPr>
            </a:lvl4pPr>
            <a:lvl5pPr marL="0" indent="0" algn="ctr">
              <a:lnSpc>
                <a:spcPct val="100000"/>
              </a:lnSpc>
              <a:buFont typeface="Arial" panose="020B0604020202020204" pitchFamily="34" charset="0"/>
              <a:buNone/>
              <a:defRPr sz="3700">
                <a:solidFill>
                  <a:schemeClr val="accent2"/>
                </a:solidFill>
              </a:defRPr>
            </a:lvl5pPr>
            <a:lvl6pPr marL="0" indent="0" algn="ctr">
              <a:lnSpc>
                <a:spcPct val="100000"/>
              </a:lnSpc>
              <a:buFont typeface="Arial" panose="020B0604020202020204" pitchFamily="34" charset="0"/>
              <a:buNone/>
              <a:defRPr sz="3700">
                <a:solidFill>
                  <a:schemeClr val="accent2"/>
                </a:solidFill>
              </a:defRPr>
            </a:lvl6pPr>
            <a:lvl7pPr marL="0" indent="0" algn="ctr">
              <a:lnSpc>
                <a:spcPct val="100000"/>
              </a:lnSpc>
              <a:buFont typeface="Arial" panose="020B0604020202020204" pitchFamily="34" charset="0"/>
              <a:buNone/>
              <a:defRPr sz="3700">
                <a:solidFill>
                  <a:schemeClr val="accent2"/>
                </a:solidFill>
              </a:defRPr>
            </a:lvl7pPr>
            <a:lvl8pPr marL="0" indent="0" algn="ctr">
              <a:lnSpc>
                <a:spcPct val="100000"/>
              </a:lnSpc>
              <a:buFont typeface="Arial" panose="020B0604020202020204" pitchFamily="34" charset="0"/>
              <a:buNone/>
              <a:defRPr sz="3700">
                <a:solidFill>
                  <a:schemeClr val="accent2"/>
                </a:solidFill>
              </a:defRPr>
            </a:lvl8pPr>
            <a:lvl9pPr marL="0" indent="0" algn="ctr">
              <a:lnSpc>
                <a:spcPct val="100000"/>
              </a:lnSpc>
              <a:buFont typeface="Arial" panose="020B0604020202020204" pitchFamily="34" charset="0"/>
              <a:buNone/>
              <a:defRPr sz="3700">
                <a:solidFill>
                  <a:schemeClr val="accent2"/>
                </a:solidFill>
              </a:defRPr>
            </a:lvl9pPr>
          </a:lstStyle>
          <a:p>
            <a:pPr lvl="0"/>
            <a:r>
              <a:rPr lang="de-DE" dirty="0" err="1" smtClean="0"/>
              <a:t>XXg</a:t>
            </a:r>
            <a:endParaRPr lang="de-DE" dirty="0" smtClean="0"/>
          </a:p>
        </p:txBody>
      </p:sp>
      <p:sp>
        <p:nvSpPr>
          <p:cNvPr id="40" name="Text Placeholder 18"/>
          <p:cNvSpPr>
            <a:spLocks noGrp="1"/>
          </p:cNvSpPr>
          <p:nvPr>
            <p:ph type="body" sz="quarter" idx="36" hasCustomPrompt="1"/>
          </p:nvPr>
        </p:nvSpPr>
        <p:spPr>
          <a:xfrm>
            <a:off x="6273933" y="5002842"/>
            <a:ext cx="2374763" cy="611858"/>
          </a:xfrm>
        </p:spPr>
        <p:txBody>
          <a:bodyPr/>
          <a:lstStyle>
            <a:lvl1pPr marL="0" indent="0" algn="ctr">
              <a:lnSpc>
                <a:spcPct val="100000"/>
              </a:lnSpc>
              <a:buNone/>
              <a:defRPr sz="3700">
                <a:solidFill>
                  <a:schemeClr val="tx2"/>
                </a:solidFill>
              </a:defRPr>
            </a:lvl1pPr>
            <a:lvl2pPr marL="0" indent="0" algn="ctr">
              <a:lnSpc>
                <a:spcPct val="100000"/>
              </a:lnSpc>
              <a:buFont typeface="Arial" panose="020B0604020202020204" pitchFamily="34" charset="0"/>
              <a:buNone/>
              <a:defRPr sz="3700">
                <a:solidFill>
                  <a:schemeClr val="tx2"/>
                </a:solidFill>
              </a:defRPr>
            </a:lvl2pPr>
            <a:lvl3pPr marL="0" indent="0" algn="ctr">
              <a:lnSpc>
                <a:spcPct val="100000"/>
              </a:lnSpc>
              <a:buFont typeface="Arial" panose="020B0604020202020204" pitchFamily="34" charset="0"/>
              <a:buNone/>
              <a:defRPr sz="3700">
                <a:solidFill>
                  <a:schemeClr val="tx2"/>
                </a:solidFill>
              </a:defRPr>
            </a:lvl3pPr>
            <a:lvl4pPr marL="0" indent="0" algn="ctr">
              <a:lnSpc>
                <a:spcPct val="100000"/>
              </a:lnSpc>
              <a:buFont typeface="Arial" panose="020B0604020202020204" pitchFamily="34" charset="0"/>
              <a:buNone/>
              <a:defRPr sz="3700">
                <a:solidFill>
                  <a:schemeClr val="tx2"/>
                </a:solidFill>
              </a:defRPr>
            </a:lvl4pPr>
            <a:lvl5pPr marL="0" indent="0" algn="ctr">
              <a:lnSpc>
                <a:spcPct val="100000"/>
              </a:lnSpc>
              <a:buFont typeface="Arial" panose="020B0604020202020204" pitchFamily="34" charset="0"/>
              <a:buNone/>
              <a:defRPr sz="3700">
                <a:solidFill>
                  <a:schemeClr val="tx2"/>
                </a:solidFill>
              </a:defRPr>
            </a:lvl5pPr>
            <a:lvl6pPr marL="0" indent="0" algn="ctr">
              <a:lnSpc>
                <a:spcPct val="100000"/>
              </a:lnSpc>
              <a:buFont typeface="Arial" panose="020B0604020202020204" pitchFamily="34" charset="0"/>
              <a:buNone/>
              <a:defRPr sz="3700">
                <a:solidFill>
                  <a:schemeClr val="tx2"/>
                </a:solidFill>
              </a:defRPr>
            </a:lvl6pPr>
            <a:lvl7pPr marL="0" indent="0" algn="ctr">
              <a:lnSpc>
                <a:spcPct val="100000"/>
              </a:lnSpc>
              <a:buFont typeface="Arial" panose="020B0604020202020204" pitchFamily="34" charset="0"/>
              <a:buNone/>
              <a:defRPr sz="3700">
                <a:solidFill>
                  <a:schemeClr val="tx2"/>
                </a:solidFill>
              </a:defRPr>
            </a:lvl7pPr>
            <a:lvl8pPr marL="0" indent="0" algn="ctr">
              <a:lnSpc>
                <a:spcPct val="100000"/>
              </a:lnSpc>
              <a:buFont typeface="Arial" panose="020B0604020202020204" pitchFamily="34" charset="0"/>
              <a:buNone/>
              <a:defRPr sz="3700">
                <a:solidFill>
                  <a:schemeClr val="tx2"/>
                </a:solidFill>
              </a:defRPr>
            </a:lvl8pPr>
            <a:lvl9pPr marL="0" indent="0" algn="ctr">
              <a:lnSpc>
                <a:spcPct val="100000"/>
              </a:lnSpc>
              <a:buFont typeface="Arial" panose="020B0604020202020204" pitchFamily="34" charset="0"/>
              <a:buNone/>
              <a:defRPr sz="3700">
                <a:solidFill>
                  <a:schemeClr val="tx2"/>
                </a:solidFill>
              </a:defRPr>
            </a:lvl9pPr>
          </a:lstStyle>
          <a:p>
            <a:pPr lvl="0"/>
            <a:r>
              <a:rPr lang="de-DE" dirty="0" err="1" smtClean="0"/>
              <a:t>X,Xl</a:t>
            </a:r>
            <a:endParaRPr lang="de-DE" dirty="0" smtClean="0"/>
          </a:p>
        </p:txBody>
      </p:sp>
      <p:sp>
        <p:nvSpPr>
          <p:cNvPr id="41" name="Text Placeholder 18"/>
          <p:cNvSpPr>
            <a:spLocks noGrp="1"/>
          </p:cNvSpPr>
          <p:nvPr>
            <p:ph type="body" sz="quarter" idx="37" hasCustomPrompt="1"/>
          </p:nvPr>
        </p:nvSpPr>
        <p:spPr>
          <a:xfrm>
            <a:off x="6273933" y="5830652"/>
            <a:ext cx="2374763" cy="287933"/>
          </a:xfrm>
        </p:spPr>
        <p:txBody>
          <a:bodyPr/>
          <a:lstStyle>
            <a:lvl1pPr marL="0" indent="0" algn="ctr">
              <a:lnSpc>
                <a:spcPct val="100000"/>
              </a:lnSpc>
              <a:buNone/>
              <a:defRPr sz="1500">
                <a:solidFill>
                  <a:schemeClr val="tx1"/>
                </a:solidFill>
              </a:defRPr>
            </a:lvl1pPr>
            <a:lvl2pPr marL="0" indent="0" algn="ctr">
              <a:lnSpc>
                <a:spcPct val="100000"/>
              </a:lnSpc>
              <a:buFont typeface="Arial" panose="020B0604020202020204" pitchFamily="34" charset="0"/>
              <a:buNone/>
              <a:defRPr sz="1500">
                <a:solidFill>
                  <a:schemeClr val="tx1"/>
                </a:solidFill>
              </a:defRPr>
            </a:lvl2pPr>
            <a:lvl3pPr marL="0" indent="0" algn="ctr">
              <a:lnSpc>
                <a:spcPct val="100000"/>
              </a:lnSpc>
              <a:buFont typeface="Arial" panose="020B0604020202020204" pitchFamily="34" charset="0"/>
              <a:buNone/>
              <a:defRPr sz="1500">
                <a:solidFill>
                  <a:schemeClr val="tx1"/>
                </a:solidFill>
              </a:defRPr>
            </a:lvl3pPr>
            <a:lvl4pPr marL="0" indent="0" algn="ctr">
              <a:lnSpc>
                <a:spcPct val="100000"/>
              </a:lnSpc>
              <a:buFont typeface="Arial" panose="020B0604020202020204" pitchFamily="34" charset="0"/>
              <a:buNone/>
              <a:defRPr sz="1500">
                <a:solidFill>
                  <a:schemeClr val="tx1"/>
                </a:solidFill>
              </a:defRPr>
            </a:lvl4pPr>
            <a:lvl5pPr marL="0" indent="0" algn="ctr">
              <a:lnSpc>
                <a:spcPct val="100000"/>
              </a:lnSpc>
              <a:buFont typeface="Arial" panose="020B0604020202020204" pitchFamily="34" charset="0"/>
              <a:buNone/>
              <a:defRPr sz="1500">
                <a:solidFill>
                  <a:schemeClr val="tx1"/>
                </a:solidFill>
              </a:defRPr>
            </a:lvl5pPr>
            <a:lvl6pPr marL="0" indent="0" algn="ctr">
              <a:lnSpc>
                <a:spcPct val="100000"/>
              </a:lnSpc>
              <a:buFont typeface="Arial" panose="020B0604020202020204" pitchFamily="34" charset="0"/>
              <a:buNone/>
              <a:defRPr sz="1500">
                <a:solidFill>
                  <a:schemeClr val="tx1"/>
                </a:solidFill>
              </a:defRPr>
            </a:lvl6pPr>
            <a:lvl7pPr marL="0" indent="0" algn="ctr">
              <a:lnSpc>
                <a:spcPct val="100000"/>
              </a:lnSpc>
              <a:buFont typeface="Arial" panose="020B0604020202020204" pitchFamily="34" charset="0"/>
              <a:buNone/>
              <a:defRPr sz="1500">
                <a:solidFill>
                  <a:schemeClr val="tx1"/>
                </a:solidFill>
              </a:defRPr>
            </a:lvl7pPr>
            <a:lvl8pPr marL="0" indent="0" algn="ctr">
              <a:lnSpc>
                <a:spcPct val="100000"/>
              </a:lnSpc>
              <a:buFont typeface="Arial" panose="020B0604020202020204" pitchFamily="34" charset="0"/>
              <a:buNone/>
              <a:defRPr sz="1500">
                <a:solidFill>
                  <a:schemeClr val="tx1"/>
                </a:solidFill>
              </a:defRPr>
            </a:lvl8pPr>
            <a:lvl9pPr marL="0" indent="0" algn="ctr">
              <a:lnSpc>
                <a:spcPct val="100000"/>
              </a:lnSpc>
              <a:buFont typeface="Arial" panose="020B0604020202020204" pitchFamily="34" charset="0"/>
              <a:buNone/>
              <a:defRPr sz="1500">
                <a:solidFill>
                  <a:schemeClr val="tx1"/>
                </a:solidFill>
              </a:defRPr>
            </a:lvl9pPr>
          </a:lstStyle>
          <a:p>
            <a:pPr lvl="0"/>
            <a:r>
              <a:rPr lang="de-DE" dirty="0" smtClean="0"/>
              <a:t>Text einfügen</a:t>
            </a:r>
          </a:p>
        </p:txBody>
      </p:sp>
      <p:sp>
        <p:nvSpPr>
          <p:cNvPr id="42" name="Text Placeholder 18"/>
          <p:cNvSpPr>
            <a:spLocks noGrp="1"/>
          </p:cNvSpPr>
          <p:nvPr>
            <p:ph type="body" sz="quarter" idx="38" hasCustomPrompt="1"/>
          </p:nvPr>
        </p:nvSpPr>
        <p:spPr>
          <a:xfrm>
            <a:off x="9006109" y="3303538"/>
            <a:ext cx="2374763" cy="611858"/>
          </a:xfrm>
        </p:spPr>
        <p:txBody>
          <a:bodyPr/>
          <a:lstStyle>
            <a:lvl1pPr marL="0" indent="0" algn="ctr">
              <a:lnSpc>
                <a:spcPct val="100000"/>
              </a:lnSpc>
              <a:buNone/>
              <a:defRPr sz="3700">
                <a:solidFill>
                  <a:schemeClr val="tx1"/>
                </a:solidFill>
              </a:defRPr>
            </a:lvl1pPr>
            <a:lvl2pPr marL="0" indent="0" algn="ctr">
              <a:lnSpc>
                <a:spcPct val="100000"/>
              </a:lnSpc>
              <a:buFont typeface="Arial" panose="020B0604020202020204" pitchFamily="34" charset="0"/>
              <a:buNone/>
              <a:defRPr sz="3700">
                <a:solidFill>
                  <a:schemeClr val="tx1"/>
                </a:solidFill>
              </a:defRPr>
            </a:lvl2pPr>
            <a:lvl3pPr marL="0" indent="0" algn="ctr">
              <a:lnSpc>
                <a:spcPct val="100000"/>
              </a:lnSpc>
              <a:buFont typeface="Arial" panose="020B0604020202020204" pitchFamily="34" charset="0"/>
              <a:buNone/>
              <a:defRPr sz="3700">
                <a:solidFill>
                  <a:schemeClr val="tx1"/>
                </a:solidFill>
              </a:defRPr>
            </a:lvl3pPr>
            <a:lvl4pPr marL="0" indent="0" algn="ctr">
              <a:lnSpc>
                <a:spcPct val="100000"/>
              </a:lnSpc>
              <a:buFont typeface="Arial" panose="020B0604020202020204" pitchFamily="34" charset="0"/>
              <a:buNone/>
              <a:defRPr sz="3700">
                <a:solidFill>
                  <a:schemeClr val="tx1"/>
                </a:solidFill>
              </a:defRPr>
            </a:lvl4pPr>
            <a:lvl5pPr marL="0" indent="0" algn="ctr">
              <a:lnSpc>
                <a:spcPct val="100000"/>
              </a:lnSpc>
              <a:buFont typeface="Arial" panose="020B0604020202020204" pitchFamily="34" charset="0"/>
              <a:buNone/>
              <a:defRPr sz="3700">
                <a:solidFill>
                  <a:schemeClr val="tx1"/>
                </a:solidFill>
              </a:defRPr>
            </a:lvl5pPr>
            <a:lvl6pPr marL="0" indent="0" algn="ctr">
              <a:lnSpc>
                <a:spcPct val="100000"/>
              </a:lnSpc>
              <a:buFont typeface="Arial" panose="020B0604020202020204" pitchFamily="34" charset="0"/>
              <a:buNone/>
              <a:defRPr sz="3700">
                <a:solidFill>
                  <a:schemeClr val="tx1"/>
                </a:solidFill>
              </a:defRPr>
            </a:lvl6pPr>
            <a:lvl7pPr marL="0" indent="0" algn="ctr">
              <a:lnSpc>
                <a:spcPct val="100000"/>
              </a:lnSpc>
              <a:buFont typeface="Arial" panose="020B0604020202020204" pitchFamily="34" charset="0"/>
              <a:buNone/>
              <a:defRPr sz="3700">
                <a:solidFill>
                  <a:schemeClr val="tx1"/>
                </a:solidFill>
              </a:defRPr>
            </a:lvl7pPr>
            <a:lvl8pPr marL="0" indent="0" algn="ctr">
              <a:lnSpc>
                <a:spcPct val="100000"/>
              </a:lnSpc>
              <a:buFont typeface="Arial" panose="020B0604020202020204" pitchFamily="34" charset="0"/>
              <a:buNone/>
              <a:defRPr sz="3700">
                <a:solidFill>
                  <a:schemeClr val="tx1"/>
                </a:solidFill>
              </a:defRPr>
            </a:lvl8pPr>
            <a:lvl9pPr marL="0" indent="0" algn="ctr">
              <a:lnSpc>
                <a:spcPct val="100000"/>
              </a:lnSpc>
              <a:buFont typeface="Arial" panose="020B0604020202020204" pitchFamily="34" charset="0"/>
              <a:buNone/>
              <a:defRPr sz="3700">
                <a:solidFill>
                  <a:schemeClr val="tx1"/>
                </a:solidFill>
              </a:defRPr>
            </a:lvl9pPr>
          </a:lstStyle>
          <a:p>
            <a:pPr lvl="0"/>
            <a:r>
              <a:rPr lang="de-DE" dirty="0" smtClean="0"/>
              <a:t>XXYYY</a:t>
            </a:r>
          </a:p>
        </p:txBody>
      </p:sp>
      <p:sp>
        <p:nvSpPr>
          <p:cNvPr id="43" name="Text Placeholder 18"/>
          <p:cNvSpPr>
            <a:spLocks noGrp="1"/>
          </p:cNvSpPr>
          <p:nvPr>
            <p:ph type="body" sz="quarter" idx="39" hasCustomPrompt="1"/>
          </p:nvPr>
        </p:nvSpPr>
        <p:spPr>
          <a:xfrm>
            <a:off x="9006109" y="3915397"/>
            <a:ext cx="2374763" cy="395908"/>
          </a:xfrm>
        </p:spPr>
        <p:txBody>
          <a:bodyPr/>
          <a:lstStyle>
            <a:lvl1pPr marL="0" indent="0" algn="ctr">
              <a:lnSpc>
                <a:spcPct val="100000"/>
              </a:lnSpc>
              <a:buNone/>
              <a:defRPr sz="2100">
                <a:solidFill>
                  <a:schemeClr val="tx1"/>
                </a:solidFill>
              </a:defRPr>
            </a:lvl1pPr>
            <a:lvl2pPr marL="0" indent="0" algn="ctr">
              <a:lnSpc>
                <a:spcPct val="100000"/>
              </a:lnSpc>
              <a:buFont typeface="Arial" panose="020B0604020202020204" pitchFamily="34" charset="0"/>
              <a:buNone/>
              <a:defRPr sz="2100">
                <a:solidFill>
                  <a:schemeClr val="tx1"/>
                </a:solidFill>
              </a:defRPr>
            </a:lvl2pPr>
            <a:lvl3pPr marL="0" indent="0" algn="ctr">
              <a:lnSpc>
                <a:spcPct val="100000"/>
              </a:lnSpc>
              <a:buFont typeface="Arial" panose="020B0604020202020204" pitchFamily="34" charset="0"/>
              <a:buNone/>
              <a:defRPr sz="2100">
                <a:solidFill>
                  <a:schemeClr val="tx1"/>
                </a:solidFill>
              </a:defRPr>
            </a:lvl3pPr>
            <a:lvl4pPr marL="0" indent="0" algn="ctr">
              <a:lnSpc>
                <a:spcPct val="100000"/>
              </a:lnSpc>
              <a:buFont typeface="Arial" panose="020B0604020202020204" pitchFamily="34" charset="0"/>
              <a:buNone/>
              <a:defRPr sz="2100">
                <a:solidFill>
                  <a:schemeClr val="tx1"/>
                </a:solidFill>
              </a:defRPr>
            </a:lvl4pPr>
            <a:lvl5pPr marL="0" indent="0" algn="ctr">
              <a:lnSpc>
                <a:spcPct val="100000"/>
              </a:lnSpc>
              <a:buFont typeface="Arial" panose="020B0604020202020204" pitchFamily="34" charset="0"/>
              <a:buNone/>
              <a:defRPr sz="2100">
                <a:solidFill>
                  <a:schemeClr val="tx1"/>
                </a:solidFill>
              </a:defRPr>
            </a:lvl5pPr>
            <a:lvl6pPr marL="0" indent="0" algn="ctr">
              <a:lnSpc>
                <a:spcPct val="100000"/>
              </a:lnSpc>
              <a:buFont typeface="Arial" panose="020B0604020202020204" pitchFamily="34" charset="0"/>
              <a:buNone/>
              <a:defRPr sz="2100">
                <a:solidFill>
                  <a:schemeClr val="tx1"/>
                </a:solidFill>
              </a:defRPr>
            </a:lvl6pPr>
            <a:lvl7pPr marL="0" indent="0" algn="ctr">
              <a:lnSpc>
                <a:spcPct val="100000"/>
              </a:lnSpc>
              <a:buFont typeface="Arial" panose="020B0604020202020204" pitchFamily="34" charset="0"/>
              <a:buNone/>
              <a:defRPr sz="2100">
                <a:solidFill>
                  <a:schemeClr val="tx1"/>
                </a:solidFill>
              </a:defRPr>
            </a:lvl7pPr>
            <a:lvl8pPr marL="0" indent="0" algn="ctr">
              <a:lnSpc>
                <a:spcPct val="100000"/>
              </a:lnSpc>
              <a:buFont typeface="Arial" panose="020B0604020202020204" pitchFamily="34" charset="0"/>
              <a:buNone/>
              <a:defRPr sz="2100">
                <a:solidFill>
                  <a:schemeClr val="tx1"/>
                </a:solidFill>
              </a:defRPr>
            </a:lvl8pPr>
            <a:lvl9pPr marL="0" indent="0" algn="ctr">
              <a:lnSpc>
                <a:spcPct val="100000"/>
              </a:lnSpc>
              <a:buFont typeface="Arial" panose="020B0604020202020204" pitchFamily="34" charset="0"/>
              <a:buNone/>
              <a:defRPr sz="2100">
                <a:solidFill>
                  <a:schemeClr val="tx1"/>
                </a:solidFill>
              </a:defRPr>
            </a:lvl9pPr>
          </a:lstStyle>
          <a:p>
            <a:pPr lvl="0"/>
            <a:r>
              <a:rPr lang="de-DE" dirty="0" smtClean="0"/>
              <a:t>Text einfügen</a:t>
            </a:r>
          </a:p>
        </p:txBody>
      </p:sp>
      <p:sp>
        <p:nvSpPr>
          <p:cNvPr id="44" name="Text Placeholder 18"/>
          <p:cNvSpPr>
            <a:spLocks noGrp="1"/>
          </p:cNvSpPr>
          <p:nvPr>
            <p:ph type="body" sz="quarter" idx="40" hasCustomPrompt="1"/>
          </p:nvPr>
        </p:nvSpPr>
        <p:spPr>
          <a:xfrm>
            <a:off x="9006109" y="4455272"/>
            <a:ext cx="2374763" cy="611858"/>
          </a:xfrm>
        </p:spPr>
        <p:txBody>
          <a:bodyPr/>
          <a:lstStyle>
            <a:lvl1pPr marL="0" indent="0" algn="ctr">
              <a:lnSpc>
                <a:spcPct val="100000"/>
              </a:lnSpc>
              <a:buNone/>
              <a:defRPr sz="3700">
                <a:solidFill>
                  <a:schemeClr val="accent2"/>
                </a:solidFill>
              </a:defRPr>
            </a:lvl1pPr>
            <a:lvl2pPr marL="0" indent="0" algn="ctr">
              <a:lnSpc>
                <a:spcPct val="100000"/>
              </a:lnSpc>
              <a:buFont typeface="Arial" panose="020B0604020202020204" pitchFamily="34" charset="0"/>
              <a:buNone/>
              <a:defRPr sz="3700">
                <a:solidFill>
                  <a:schemeClr val="accent2"/>
                </a:solidFill>
              </a:defRPr>
            </a:lvl2pPr>
            <a:lvl3pPr marL="0" indent="0" algn="ctr">
              <a:lnSpc>
                <a:spcPct val="100000"/>
              </a:lnSpc>
              <a:buFont typeface="Arial" panose="020B0604020202020204" pitchFamily="34" charset="0"/>
              <a:buNone/>
              <a:defRPr sz="3700">
                <a:solidFill>
                  <a:schemeClr val="accent2"/>
                </a:solidFill>
              </a:defRPr>
            </a:lvl3pPr>
            <a:lvl4pPr marL="0" indent="0" algn="ctr">
              <a:lnSpc>
                <a:spcPct val="100000"/>
              </a:lnSpc>
              <a:buFont typeface="Arial" panose="020B0604020202020204" pitchFamily="34" charset="0"/>
              <a:buNone/>
              <a:defRPr sz="3700">
                <a:solidFill>
                  <a:schemeClr val="accent2"/>
                </a:solidFill>
              </a:defRPr>
            </a:lvl4pPr>
            <a:lvl5pPr marL="0" indent="0" algn="ctr">
              <a:lnSpc>
                <a:spcPct val="100000"/>
              </a:lnSpc>
              <a:buFont typeface="Arial" panose="020B0604020202020204" pitchFamily="34" charset="0"/>
              <a:buNone/>
              <a:defRPr sz="3700">
                <a:solidFill>
                  <a:schemeClr val="accent2"/>
                </a:solidFill>
              </a:defRPr>
            </a:lvl5pPr>
            <a:lvl6pPr marL="0" indent="0" algn="ctr">
              <a:lnSpc>
                <a:spcPct val="100000"/>
              </a:lnSpc>
              <a:buFont typeface="Arial" panose="020B0604020202020204" pitchFamily="34" charset="0"/>
              <a:buNone/>
              <a:defRPr sz="3700">
                <a:solidFill>
                  <a:schemeClr val="accent2"/>
                </a:solidFill>
              </a:defRPr>
            </a:lvl6pPr>
            <a:lvl7pPr marL="0" indent="0" algn="ctr">
              <a:lnSpc>
                <a:spcPct val="100000"/>
              </a:lnSpc>
              <a:buFont typeface="Arial" panose="020B0604020202020204" pitchFamily="34" charset="0"/>
              <a:buNone/>
              <a:defRPr sz="3700">
                <a:solidFill>
                  <a:schemeClr val="accent2"/>
                </a:solidFill>
              </a:defRPr>
            </a:lvl7pPr>
            <a:lvl8pPr marL="0" indent="0" algn="ctr">
              <a:lnSpc>
                <a:spcPct val="100000"/>
              </a:lnSpc>
              <a:buFont typeface="Arial" panose="020B0604020202020204" pitchFamily="34" charset="0"/>
              <a:buNone/>
              <a:defRPr sz="3700">
                <a:solidFill>
                  <a:schemeClr val="accent2"/>
                </a:solidFill>
              </a:defRPr>
            </a:lvl8pPr>
            <a:lvl9pPr marL="0" indent="0" algn="ctr">
              <a:lnSpc>
                <a:spcPct val="100000"/>
              </a:lnSpc>
              <a:buFont typeface="Arial" panose="020B0604020202020204" pitchFamily="34" charset="0"/>
              <a:buNone/>
              <a:defRPr sz="3700">
                <a:solidFill>
                  <a:schemeClr val="accent2"/>
                </a:solidFill>
              </a:defRPr>
            </a:lvl9pPr>
          </a:lstStyle>
          <a:p>
            <a:pPr lvl="0"/>
            <a:r>
              <a:rPr lang="de-DE" dirty="0" err="1" smtClean="0"/>
              <a:t>XXg</a:t>
            </a:r>
            <a:endParaRPr lang="de-DE" dirty="0" smtClean="0"/>
          </a:p>
        </p:txBody>
      </p:sp>
      <p:sp>
        <p:nvSpPr>
          <p:cNvPr id="45" name="Text Placeholder 18"/>
          <p:cNvSpPr>
            <a:spLocks noGrp="1"/>
          </p:cNvSpPr>
          <p:nvPr>
            <p:ph type="body" sz="quarter" idx="41" hasCustomPrompt="1"/>
          </p:nvPr>
        </p:nvSpPr>
        <p:spPr>
          <a:xfrm>
            <a:off x="9006109" y="5031138"/>
            <a:ext cx="2374763" cy="611858"/>
          </a:xfrm>
        </p:spPr>
        <p:txBody>
          <a:bodyPr/>
          <a:lstStyle>
            <a:lvl1pPr marL="0" indent="0" algn="ctr">
              <a:lnSpc>
                <a:spcPct val="100000"/>
              </a:lnSpc>
              <a:buNone/>
              <a:defRPr sz="3700">
                <a:solidFill>
                  <a:schemeClr val="tx2"/>
                </a:solidFill>
              </a:defRPr>
            </a:lvl1pPr>
            <a:lvl2pPr marL="0" indent="0" algn="ctr">
              <a:lnSpc>
                <a:spcPct val="100000"/>
              </a:lnSpc>
              <a:buFont typeface="Arial" panose="020B0604020202020204" pitchFamily="34" charset="0"/>
              <a:buNone/>
              <a:defRPr sz="3700">
                <a:solidFill>
                  <a:schemeClr val="tx2"/>
                </a:solidFill>
              </a:defRPr>
            </a:lvl2pPr>
            <a:lvl3pPr marL="0" indent="0" algn="ctr">
              <a:lnSpc>
                <a:spcPct val="100000"/>
              </a:lnSpc>
              <a:buFont typeface="Arial" panose="020B0604020202020204" pitchFamily="34" charset="0"/>
              <a:buNone/>
              <a:defRPr sz="3700">
                <a:solidFill>
                  <a:schemeClr val="tx2"/>
                </a:solidFill>
              </a:defRPr>
            </a:lvl3pPr>
            <a:lvl4pPr marL="0" indent="0" algn="ctr">
              <a:lnSpc>
                <a:spcPct val="100000"/>
              </a:lnSpc>
              <a:buFont typeface="Arial" panose="020B0604020202020204" pitchFamily="34" charset="0"/>
              <a:buNone/>
              <a:defRPr sz="3700">
                <a:solidFill>
                  <a:schemeClr val="tx2"/>
                </a:solidFill>
              </a:defRPr>
            </a:lvl4pPr>
            <a:lvl5pPr marL="0" indent="0" algn="ctr">
              <a:lnSpc>
                <a:spcPct val="100000"/>
              </a:lnSpc>
              <a:buFont typeface="Arial" panose="020B0604020202020204" pitchFamily="34" charset="0"/>
              <a:buNone/>
              <a:defRPr sz="3700">
                <a:solidFill>
                  <a:schemeClr val="tx2"/>
                </a:solidFill>
              </a:defRPr>
            </a:lvl5pPr>
            <a:lvl6pPr marL="0" indent="0" algn="ctr">
              <a:lnSpc>
                <a:spcPct val="100000"/>
              </a:lnSpc>
              <a:buFont typeface="Arial" panose="020B0604020202020204" pitchFamily="34" charset="0"/>
              <a:buNone/>
              <a:defRPr sz="3700">
                <a:solidFill>
                  <a:schemeClr val="tx2"/>
                </a:solidFill>
              </a:defRPr>
            </a:lvl6pPr>
            <a:lvl7pPr marL="0" indent="0" algn="ctr">
              <a:lnSpc>
                <a:spcPct val="100000"/>
              </a:lnSpc>
              <a:buFont typeface="Arial" panose="020B0604020202020204" pitchFamily="34" charset="0"/>
              <a:buNone/>
              <a:defRPr sz="3700">
                <a:solidFill>
                  <a:schemeClr val="tx2"/>
                </a:solidFill>
              </a:defRPr>
            </a:lvl7pPr>
            <a:lvl8pPr marL="0" indent="0" algn="ctr">
              <a:lnSpc>
                <a:spcPct val="100000"/>
              </a:lnSpc>
              <a:buFont typeface="Arial" panose="020B0604020202020204" pitchFamily="34" charset="0"/>
              <a:buNone/>
              <a:defRPr sz="3700">
                <a:solidFill>
                  <a:schemeClr val="tx2"/>
                </a:solidFill>
              </a:defRPr>
            </a:lvl8pPr>
            <a:lvl9pPr marL="0" indent="0" algn="ctr">
              <a:lnSpc>
                <a:spcPct val="100000"/>
              </a:lnSpc>
              <a:buFont typeface="Arial" panose="020B0604020202020204" pitchFamily="34" charset="0"/>
              <a:buNone/>
              <a:defRPr sz="3700">
                <a:solidFill>
                  <a:schemeClr val="tx2"/>
                </a:solidFill>
              </a:defRPr>
            </a:lvl9pPr>
          </a:lstStyle>
          <a:p>
            <a:pPr lvl="0"/>
            <a:r>
              <a:rPr lang="de-DE" dirty="0" err="1" smtClean="0"/>
              <a:t>X,Xl</a:t>
            </a:r>
            <a:endParaRPr lang="de-DE" dirty="0" smtClean="0"/>
          </a:p>
        </p:txBody>
      </p:sp>
      <p:sp>
        <p:nvSpPr>
          <p:cNvPr id="46" name="Text Placeholder 18"/>
          <p:cNvSpPr>
            <a:spLocks noGrp="1"/>
          </p:cNvSpPr>
          <p:nvPr>
            <p:ph type="body" sz="quarter" idx="42" hasCustomPrompt="1"/>
          </p:nvPr>
        </p:nvSpPr>
        <p:spPr>
          <a:xfrm>
            <a:off x="9006109" y="5858948"/>
            <a:ext cx="2374763" cy="287933"/>
          </a:xfrm>
        </p:spPr>
        <p:txBody>
          <a:bodyPr/>
          <a:lstStyle>
            <a:lvl1pPr marL="0" indent="0" algn="ctr">
              <a:lnSpc>
                <a:spcPct val="100000"/>
              </a:lnSpc>
              <a:buNone/>
              <a:defRPr sz="1500">
                <a:solidFill>
                  <a:schemeClr val="tx1"/>
                </a:solidFill>
              </a:defRPr>
            </a:lvl1pPr>
            <a:lvl2pPr marL="0" indent="0" algn="ctr">
              <a:lnSpc>
                <a:spcPct val="100000"/>
              </a:lnSpc>
              <a:buFont typeface="Arial" panose="020B0604020202020204" pitchFamily="34" charset="0"/>
              <a:buNone/>
              <a:defRPr sz="1500">
                <a:solidFill>
                  <a:schemeClr val="tx1"/>
                </a:solidFill>
              </a:defRPr>
            </a:lvl2pPr>
            <a:lvl3pPr marL="0" indent="0" algn="ctr">
              <a:lnSpc>
                <a:spcPct val="100000"/>
              </a:lnSpc>
              <a:buFont typeface="Arial" panose="020B0604020202020204" pitchFamily="34" charset="0"/>
              <a:buNone/>
              <a:defRPr sz="1500">
                <a:solidFill>
                  <a:schemeClr val="tx1"/>
                </a:solidFill>
              </a:defRPr>
            </a:lvl3pPr>
            <a:lvl4pPr marL="0" indent="0" algn="ctr">
              <a:lnSpc>
                <a:spcPct val="100000"/>
              </a:lnSpc>
              <a:buFont typeface="Arial" panose="020B0604020202020204" pitchFamily="34" charset="0"/>
              <a:buNone/>
              <a:defRPr sz="1500">
                <a:solidFill>
                  <a:schemeClr val="tx1"/>
                </a:solidFill>
              </a:defRPr>
            </a:lvl4pPr>
            <a:lvl5pPr marL="0" indent="0" algn="ctr">
              <a:lnSpc>
                <a:spcPct val="100000"/>
              </a:lnSpc>
              <a:buFont typeface="Arial" panose="020B0604020202020204" pitchFamily="34" charset="0"/>
              <a:buNone/>
              <a:defRPr sz="1500">
                <a:solidFill>
                  <a:schemeClr val="tx1"/>
                </a:solidFill>
              </a:defRPr>
            </a:lvl5pPr>
            <a:lvl6pPr marL="0" indent="0" algn="ctr">
              <a:lnSpc>
                <a:spcPct val="100000"/>
              </a:lnSpc>
              <a:buFont typeface="Arial" panose="020B0604020202020204" pitchFamily="34" charset="0"/>
              <a:buNone/>
              <a:defRPr sz="1500">
                <a:solidFill>
                  <a:schemeClr val="tx1"/>
                </a:solidFill>
              </a:defRPr>
            </a:lvl6pPr>
            <a:lvl7pPr marL="0" indent="0" algn="ctr">
              <a:lnSpc>
                <a:spcPct val="100000"/>
              </a:lnSpc>
              <a:buFont typeface="Arial" panose="020B0604020202020204" pitchFamily="34" charset="0"/>
              <a:buNone/>
              <a:defRPr sz="1500">
                <a:solidFill>
                  <a:schemeClr val="tx1"/>
                </a:solidFill>
              </a:defRPr>
            </a:lvl7pPr>
            <a:lvl8pPr marL="0" indent="0" algn="ctr">
              <a:lnSpc>
                <a:spcPct val="100000"/>
              </a:lnSpc>
              <a:buFont typeface="Arial" panose="020B0604020202020204" pitchFamily="34" charset="0"/>
              <a:buNone/>
              <a:defRPr sz="1500">
                <a:solidFill>
                  <a:schemeClr val="tx1"/>
                </a:solidFill>
              </a:defRPr>
            </a:lvl8pPr>
            <a:lvl9pPr marL="0" indent="0" algn="ctr">
              <a:lnSpc>
                <a:spcPct val="100000"/>
              </a:lnSpc>
              <a:buFont typeface="Arial" panose="020B0604020202020204" pitchFamily="34" charset="0"/>
              <a:buNone/>
              <a:defRPr sz="1500">
                <a:solidFill>
                  <a:schemeClr val="tx1"/>
                </a:solidFill>
              </a:defRPr>
            </a:lvl9pPr>
          </a:lstStyle>
          <a:p>
            <a:pPr lvl="0"/>
            <a:r>
              <a:rPr lang="de-DE" dirty="0" smtClean="0"/>
              <a:t>Text einfügen</a:t>
            </a:r>
          </a:p>
        </p:txBody>
      </p:sp>
      <p:sp>
        <p:nvSpPr>
          <p:cNvPr id="47" name="Title 1"/>
          <p:cNvSpPr>
            <a:spLocks noGrp="1"/>
          </p:cNvSpPr>
          <p:nvPr>
            <p:ph type="title" hasCustomPrompt="1"/>
          </p:nvPr>
        </p:nvSpPr>
        <p:spPr>
          <a:xfrm>
            <a:off x="629672" y="285982"/>
            <a:ext cx="10931107" cy="683842"/>
          </a:xfrm>
        </p:spPr>
        <p:txBody>
          <a:bodyPr/>
          <a:lstStyle/>
          <a:p>
            <a:r>
              <a:rPr lang="de-DE" noProof="0" dirty="0" smtClean="0"/>
              <a:t>Headline in CorpoS (Textkörper) 35 pt.</a:t>
            </a:r>
            <a:endParaRPr lang="de-DE" dirty="0"/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43"/>
          </p:nvPr>
        </p:nvSpPr>
        <p:spPr/>
        <p:txBody>
          <a:bodyPr/>
          <a:lstStyle/>
          <a:p>
            <a:endParaRPr lang="de-DE" dirty="0" smtClean="0">
              <a:solidFill>
                <a:prstClr val="black"/>
              </a:solidFill>
            </a:endParaRPr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44"/>
          </p:nvPr>
        </p:nvSpPr>
        <p:spPr/>
        <p:txBody>
          <a:bodyPr/>
          <a:lstStyle/>
          <a:p>
            <a:r>
              <a:rPr lang="de-DE" dirty="0" smtClean="0">
                <a:solidFill>
                  <a:prstClr val="black"/>
                </a:solidFill>
              </a:rPr>
              <a:t>Seite </a:t>
            </a:r>
            <a:fld id="{52531704-8F80-415D-BD2B-6B9991AE822F}" type="slidenum">
              <a:rPr lang="de-DE" smtClean="0">
                <a:solidFill>
                  <a:prstClr val="black"/>
                </a:solidFill>
              </a:rPr>
              <a:pPr/>
              <a:t>‹Nr.›</a:t>
            </a:fld>
            <a:endParaRPr lang="de-DE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1253379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182" userDrawn="1">
          <p15:clr>
            <a:srgbClr val="FBAE40"/>
          </p15:clr>
        </p15:guide>
        <p15:guide id="2" orient="horz" pos="4020" userDrawn="1">
          <p15:clr>
            <a:srgbClr val="FBAE40"/>
          </p15:clr>
        </p15:guide>
      </p15:sldGuideLst>
    </p:ext>
  </p:extLst>
</p:sldLayout>
</file>

<file path=ppt/slideLayouts/slideLayout18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hne Inhalt / Ü 1 Zei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de-DE" noProof="0" dirty="0" smtClean="0"/>
              <a:t>Headline in CorpoS (Textkörper) 35 pt.</a:t>
            </a:r>
            <a:br>
              <a:rPr lang="de-DE" noProof="0" dirty="0" smtClean="0"/>
            </a:br>
            <a:r>
              <a:rPr lang="de-DE" noProof="0" dirty="0" smtClean="0"/>
              <a:t>über zwei Zeilen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de-DE" dirty="0" smtClean="0">
              <a:solidFill>
                <a:prstClr val="black"/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de-DE" dirty="0" smtClean="0">
                <a:solidFill>
                  <a:prstClr val="black"/>
                </a:solidFill>
              </a:rPr>
              <a:t>Seite </a:t>
            </a:r>
            <a:fld id="{52531704-8F80-415D-BD2B-6B9991AE822F}" type="slidenum">
              <a:rPr lang="de-DE" smtClean="0">
                <a:solidFill>
                  <a:prstClr val="black"/>
                </a:solidFill>
              </a:rPr>
              <a:pPr/>
              <a:t>‹Nr.›</a:t>
            </a:fld>
            <a:endParaRPr lang="de-DE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5251844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182" userDrawn="1">
          <p15:clr>
            <a:srgbClr val="FBAE40"/>
          </p15:clr>
        </p15:guide>
        <p15:guide id="2" orient="horz" pos="4020" userDrawn="1">
          <p15:clr>
            <a:srgbClr val="FBAE40"/>
          </p15:clr>
        </p15:guide>
      </p15:sldGuideLst>
    </p:ext>
  </p:extLst>
</p:sldLayout>
</file>

<file path=ppt/slideLayouts/slideLayout18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hne Inhalt / Ü 2 Zeilen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29672" y="285982"/>
            <a:ext cx="10931107" cy="683842"/>
          </a:xfrm>
        </p:spPr>
        <p:txBody>
          <a:bodyPr/>
          <a:lstStyle/>
          <a:p>
            <a:r>
              <a:rPr lang="de-DE" noProof="0" dirty="0" smtClean="0"/>
              <a:t>Headline in CorpoS (Textkörper) 35 pt.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de-DE" dirty="0" smtClean="0">
              <a:solidFill>
                <a:prstClr val="black"/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de-DE" dirty="0" smtClean="0">
                <a:solidFill>
                  <a:prstClr val="black"/>
                </a:solidFill>
              </a:rPr>
              <a:t>Seite </a:t>
            </a:r>
            <a:fld id="{52531704-8F80-415D-BD2B-6B9991AE822F}" type="slidenum">
              <a:rPr lang="de-DE" smtClean="0">
                <a:solidFill>
                  <a:prstClr val="black"/>
                </a:solidFill>
              </a:rPr>
              <a:pPr/>
              <a:t>‹Nr.›</a:t>
            </a:fld>
            <a:endParaRPr lang="de-DE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8147421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4020" userDrawn="1">
          <p15:clr>
            <a:srgbClr val="FBAE40"/>
          </p15:clr>
        </p15:guide>
        <p15:guide id="2" orient="horz" pos="182" userDrawn="1">
          <p15:clr>
            <a:srgbClr val="FBAE40"/>
          </p15:clr>
        </p15:guide>
      </p15:sldGuideLst>
    </p:ext>
  </p:extLst>
</p:sldLayout>
</file>

<file path=ppt/slideLayouts/slideLayout18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Nur Head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el 1"/>
          <p:cNvSpPr>
            <a:spLocks noGrp="1"/>
          </p:cNvSpPr>
          <p:nvPr>
            <p:ph type="title" hasCustomPrompt="1"/>
          </p:nvPr>
        </p:nvSpPr>
        <p:spPr>
          <a:xfrm>
            <a:off x="395289" y="368302"/>
            <a:ext cx="11406187" cy="1008360"/>
          </a:xfrm>
        </p:spPr>
        <p:txBody>
          <a:bodyPr/>
          <a:lstStyle/>
          <a:p>
            <a:r>
              <a:rPr lang="de-DE" noProof="0" dirty="0" smtClean="0"/>
              <a:t>Headline zweizeilig in CorpoA (Überschriften) 30 pt. </a:t>
            </a:r>
            <a:br>
              <a:rPr lang="de-DE" noProof="0" dirty="0" smtClean="0"/>
            </a:br>
            <a:r>
              <a:rPr lang="de-DE" noProof="0" dirty="0" smtClean="0"/>
              <a:t>Lorem ipsum dolor sit amet.</a:t>
            </a:r>
            <a:endParaRPr lang="de-DE" noProof="0" dirty="0"/>
          </a:p>
        </p:txBody>
      </p:sp>
      <p:sp>
        <p:nvSpPr>
          <p:cNvPr id="12" name="Textplatzhalter 7"/>
          <p:cNvSpPr>
            <a:spLocks noGrp="1"/>
          </p:cNvSpPr>
          <p:nvPr>
            <p:ph type="body" sz="quarter" idx="13" hasCustomPrompt="1"/>
          </p:nvPr>
        </p:nvSpPr>
        <p:spPr>
          <a:xfrm>
            <a:off x="395289" y="151202"/>
            <a:ext cx="5508000" cy="220274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1200"/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1200"/>
            </a:lvl2pPr>
            <a:lvl3pPr marL="0" indent="0">
              <a:lnSpc>
                <a:spcPct val="100000"/>
              </a:lnSpc>
              <a:spcAft>
                <a:spcPts val="0"/>
              </a:spcAft>
              <a:buNone/>
              <a:defRPr sz="1200"/>
            </a:lvl3pPr>
            <a:lvl4pPr marL="0" indent="0">
              <a:lnSpc>
                <a:spcPct val="100000"/>
              </a:lnSpc>
              <a:spcAft>
                <a:spcPts val="0"/>
              </a:spcAft>
              <a:buNone/>
              <a:defRPr sz="1200"/>
            </a:lvl4pPr>
            <a:lvl5pPr marL="0" indent="0">
              <a:lnSpc>
                <a:spcPct val="100000"/>
              </a:lnSpc>
              <a:spcAft>
                <a:spcPts val="0"/>
              </a:spcAft>
              <a:buNone/>
              <a:defRPr sz="1200"/>
            </a:lvl5pPr>
            <a:lvl6pPr marL="0" indent="0">
              <a:lnSpc>
                <a:spcPct val="100000"/>
              </a:lnSpc>
              <a:spcAft>
                <a:spcPts val="0"/>
              </a:spcAft>
              <a:buNone/>
              <a:defRPr sz="1200"/>
            </a:lvl6pPr>
            <a:lvl7pPr marL="0" indent="0">
              <a:lnSpc>
                <a:spcPct val="100000"/>
              </a:lnSpc>
              <a:spcAft>
                <a:spcPts val="0"/>
              </a:spcAft>
              <a:buNone/>
              <a:defRPr sz="1200"/>
            </a:lvl7pPr>
            <a:lvl8pPr marL="0" indent="0">
              <a:lnSpc>
                <a:spcPct val="100000"/>
              </a:lnSpc>
              <a:spcAft>
                <a:spcPts val="0"/>
              </a:spcAft>
              <a:buNone/>
              <a:defRPr sz="1200"/>
            </a:lvl8pPr>
            <a:lvl9pPr marL="0" indent="0">
              <a:lnSpc>
                <a:spcPct val="100000"/>
              </a:lnSpc>
              <a:spcAft>
                <a:spcPts val="0"/>
              </a:spcAft>
              <a:buNone/>
              <a:defRPr sz="1200"/>
            </a:lvl9pPr>
          </a:lstStyle>
          <a:p>
            <a:pPr lvl="0"/>
            <a:r>
              <a:rPr lang="de-DE" noProof="0" dirty="0" smtClean="0"/>
              <a:t>Optionale Kapitelüberschrift</a:t>
            </a:r>
          </a:p>
        </p:txBody>
      </p:sp>
      <p:sp>
        <p:nvSpPr>
          <p:cNvPr id="15" name="Textplatzhalter 3"/>
          <p:cNvSpPr>
            <a:spLocks noGrp="1"/>
          </p:cNvSpPr>
          <p:nvPr>
            <p:ph type="body" sz="quarter" idx="17" hasCustomPrompt="1"/>
          </p:nvPr>
        </p:nvSpPr>
        <p:spPr>
          <a:xfrm>
            <a:off x="6973200" y="2"/>
            <a:ext cx="936000" cy="306000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600" baseline="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de-DE" noProof="0" dirty="0" smtClean="0"/>
              <a:t>                                             </a:t>
            </a:r>
          </a:p>
        </p:txBody>
      </p:sp>
      <p:sp>
        <p:nvSpPr>
          <p:cNvPr id="16" name="Textplatzhalter 3"/>
          <p:cNvSpPr>
            <a:spLocks noGrp="1"/>
          </p:cNvSpPr>
          <p:nvPr>
            <p:ph type="body" sz="quarter" idx="18" hasCustomPrompt="1"/>
          </p:nvPr>
        </p:nvSpPr>
        <p:spPr>
          <a:xfrm>
            <a:off x="7984803" y="2"/>
            <a:ext cx="1872000" cy="306000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600" baseline="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de-DE" noProof="0" dirty="0" smtClean="0"/>
              <a:t>                                             </a:t>
            </a:r>
          </a:p>
        </p:txBody>
      </p:sp>
      <p:sp>
        <p:nvSpPr>
          <p:cNvPr id="17" name="Textplatzhalter 3"/>
          <p:cNvSpPr>
            <a:spLocks noGrp="1"/>
          </p:cNvSpPr>
          <p:nvPr>
            <p:ph type="body" sz="quarter" idx="19" hasCustomPrompt="1"/>
          </p:nvPr>
        </p:nvSpPr>
        <p:spPr>
          <a:xfrm>
            <a:off x="9928800" y="2"/>
            <a:ext cx="1872000" cy="306000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600" baseline="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de-DE" noProof="0" dirty="0" smtClean="0"/>
              <a:t>                                             </a:t>
            </a:r>
          </a:p>
        </p:txBody>
      </p:sp>
      <p:sp>
        <p:nvSpPr>
          <p:cNvPr id="9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46400" y="6552000"/>
            <a:ext cx="7848000" cy="306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marL="0" indent="0" algn="r">
              <a:spcBef>
                <a:spcPts val="0"/>
              </a:spcBef>
              <a:buFont typeface="+mj-lt"/>
              <a:buNone/>
              <a:defRPr sz="1000" b="0" i="0">
                <a:solidFill>
                  <a:schemeClr val="tx1"/>
                </a:solidFill>
                <a:latin typeface="+mn-lt"/>
              </a:defRPr>
            </a:lvl1pPr>
            <a:lvl2pPr marL="0" indent="0" algn="r">
              <a:spcBef>
                <a:spcPts val="0"/>
              </a:spcBef>
              <a:defRPr sz="1000"/>
            </a:lvl2pPr>
            <a:lvl3pPr marL="0" indent="0" algn="r">
              <a:spcBef>
                <a:spcPts val="0"/>
              </a:spcBef>
              <a:defRPr sz="1000"/>
            </a:lvl3pPr>
            <a:lvl4pPr marL="0" indent="0" algn="r">
              <a:spcBef>
                <a:spcPts val="0"/>
              </a:spcBef>
              <a:defRPr sz="1000"/>
            </a:lvl4pPr>
            <a:lvl5pPr marL="0" indent="0" algn="r">
              <a:spcBef>
                <a:spcPts val="0"/>
              </a:spcBef>
              <a:defRPr sz="1000"/>
            </a:lvl5pPr>
            <a:lvl6pPr marL="0" indent="0" algn="r">
              <a:spcBef>
                <a:spcPts val="0"/>
              </a:spcBef>
              <a:defRPr sz="1000"/>
            </a:lvl6pPr>
            <a:lvl7pPr marL="0" indent="0" algn="r">
              <a:spcBef>
                <a:spcPts val="0"/>
              </a:spcBef>
              <a:defRPr sz="1000"/>
            </a:lvl7pPr>
            <a:lvl8pPr marL="0" indent="0" algn="r">
              <a:spcBef>
                <a:spcPts val="0"/>
              </a:spcBef>
              <a:defRPr sz="1000"/>
            </a:lvl8pPr>
            <a:lvl9pPr marL="0" indent="0" algn="r">
              <a:spcBef>
                <a:spcPts val="0"/>
              </a:spcBef>
              <a:defRPr sz="1000"/>
            </a:lvl9pPr>
          </a:lstStyle>
          <a:p>
            <a:endParaRPr lang="de-DE" dirty="0">
              <a:solidFill>
                <a:prstClr val="black"/>
              </a:solidFill>
            </a:endParaRPr>
          </a:p>
        </p:txBody>
      </p:sp>
      <p:sp>
        <p:nvSpPr>
          <p:cNvPr id="10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11484002" y="6552000"/>
            <a:ext cx="323999" cy="306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marL="0" indent="0" algn="r">
              <a:spcBef>
                <a:spcPts val="0"/>
              </a:spcBef>
              <a:buFont typeface="+mj-lt"/>
              <a:buNone/>
              <a:defRPr sz="1000" b="0" i="0">
                <a:solidFill>
                  <a:schemeClr val="tx1"/>
                </a:solidFill>
                <a:latin typeface="+mn-lt"/>
              </a:defRPr>
            </a:lvl1pPr>
            <a:lvl2pPr marL="0" indent="0" algn="l">
              <a:spcBef>
                <a:spcPts val="0"/>
              </a:spcBef>
              <a:defRPr sz="1000"/>
            </a:lvl2pPr>
            <a:lvl3pPr marL="0" indent="0" algn="l">
              <a:spcBef>
                <a:spcPts val="0"/>
              </a:spcBef>
              <a:defRPr sz="1000"/>
            </a:lvl3pPr>
            <a:lvl4pPr marL="0" indent="0" algn="l">
              <a:spcBef>
                <a:spcPts val="0"/>
              </a:spcBef>
              <a:defRPr sz="1000"/>
            </a:lvl4pPr>
            <a:lvl5pPr marL="0" indent="0" algn="l">
              <a:spcBef>
                <a:spcPts val="0"/>
              </a:spcBef>
              <a:defRPr sz="1000"/>
            </a:lvl5pPr>
            <a:lvl6pPr marL="0" indent="0" algn="l">
              <a:spcBef>
                <a:spcPts val="0"/>
              </a:spcBef>
              <a:defRPr sz="1000"/>
            </a:lvl6pPr>
            <a:lvl7pPr marL="0" indent="0" algn="l">
              <a:spcBef>
                <a:spcPts val="0"/>
              </a:spcBef>
              <a:defRPr sz="1000"/>
            </a:lvl7pPr>
            <a:lvl8pPr marL="0" indent="0" algn="l">
              <a:spcBef>
                <a:spcPts val="0"/>
              </a:spcBef>
              <a:defRPr sz="1000"/>
            </a:lvl8pPr>
            <a:lvl9pPr marL="0" indent="0" algn="l">
              <a:spcBef>
                <a:spcPts val="0"/>
              </a:spcBef>
              <a:defRPr sz="1000"/>
            </a:lvl9pPr>
          </a:lstStyle>
          <a:p>
            <a:fld id="{AD1D1349-391B-44DC-865F-5996B3E40F26}" type="slidenum">
              <a:rPr lang="de-DE" smtClean="0">
                <a:solidFill>
                  <a:prstClr val="black"/>
                </a:solidFill>
              </a:rPr>
              <a:pPr/>
              <a:t>‹Nr.›</a:t>
            </a:fld>
            <a:endParaRPr lang="de-DE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96179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abellenplatzhalter 2"/>
          <p:cNvSpPr>
            <a:spLocks noGrp="1"/>
          </p:cNvSpPr>
          <p:nvPr>
            <p:ph type="tbl" sz="quarter" idx="20" hasCustomPrompt="1"/>
          </p:nvPr>
        </p:nvSpPr>
        <p:spPr>
          <a:xfrm>
            <a:off x="395288" y="2484000"/>
            <a:ext cx="11406189" cy="2700000"/>
          </a:xfrm>
        </p:spPr>
        <p:txBody>
          <a:bodyPr/>
          <a:lstStyle>
            <a:lvl1pPr algn="ctr">
              <a:spcAft>
                <a:spcPts val="0"/>
              </a:spcAft>
              <a:defRPr/>
            </a:lvl1pPr>
          </a:lstStyle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Insert table</a:t>
            </a:r>
            <a:endParaRPr lang="en-US" dirty="0"/>
          </a:p>
        </p:txBody>
      </p:sp>
      <p:sp>
        <p:nvSpPr>
          <p:cNvPr id="15" name="Foliennummernplatzhalter 5"/>
          <p:cNvSpPr>
            <a:spLocks noGrp="1"/>
          </p:cNvSpPr>
          <p:nvPr>
            <p:ph type="sldNum" sz="quarter" idx="16"/>
          </p:nvPr>
        </p:nvSpPr>
        <p:spPr>
          <a:xfrm>
            <a:off x="11800807" y="6552000"/>
            <a:ext cx="323999" cy="306000"/>
          </a:xfrm>
        </p:spPr>
        <p:txBody>
          <a:bodyPr/>
          <a:lstStyle/>
          <a:p>
            <a:fld id="{AD1D1349-391B-44DC-865F-5996B3E40F26}" type="slidenum">
              <a:rPr lang="en-US" smtClean="0">
                <a:solidFill>
                  <a:prstClr val="black"/>
                </a:solidFill>
              </a:rPr>
              <a:pPr/>
              <a:t>‹Nr.›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6" name="Textplatzhalter 3"/>
          <p:cNvSpPr>
            <a:spLocks noGrp="1"/>
          </p:cNvSpPr>
          <p:nvPr>
            <p:ph type="body" sz="quarter" idx="17" hasCustomPrompt="1"/>
          </p:nvPr>
        </p:nvSpPr>
        <p:spPr>
          <a:xfrm>
            <a:off x="6973200" y="0"/>
            <a:ext cx="936000" cy="306000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600" baseline="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dirty="0" smtClean="0"/>
              <a:t>                                             </a:t>
            </a:r>
          </a:p>
        </p:txBody>
      </p:sp>
      <p:sp>
        <p:nvSpPr>
          <p:cNvPr id="17" name="Textplatzhalter 3"/>
          <p:cNvSpPr>
            <a:spLocks noGrp="1"/>
          </p:cNvSpPr>
          <p:nvPr>
            <p:ph type="body" sz="quarter" idx="18" hasCustomPrompt="1"/>
          </p:nvPr>
        </p:nvSpPr>
        <p:spPr>
          <a:xfrm>
            <a:off x="7984800" y="0"/>
            <a:ext cx="1872000" cy="306000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600" baseline="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dirty="0" smtClean="0"/>
              <a:t>                                             </a:t>
            </a:r>
          </a:p>
        </p:txBody>
      </p:sp>
      <p:sp>
        <p:nvSpPr>
          <p:cNvPr id="18" name="Textplatzhalter 3"/>
          <p:cNvSpPr>
            <a:spLocks noGrp="1"/>
          </p:cNvSpPr>
          <p:nvPr>
            <p:ph type="body" sz="quarter" idx="19" hasCustomPrompt="1"/>
          </p:nvPr>
        </p:nvSpPr>
        <p:spPr>
          <a:xfrm>
            <a:off x="9928800" y="0"/>
            <a:ext cx="1872000" cy="306000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600" baseline="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dirty="0" smtClean="0"/>
              <a:t>                                             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21" hasCustomPrompt="1"/>
          </p:nvPr>
        </p:nvSpPr>
        <p:spPr>
          <a:xfrm>
            <a:off x="395285" y="1512001"/>
            <a:ext cx="11405515" cy="720000"/>
          </a:xfrm>
        </p:spPr>
        <p:txBody>
          <a:bodyPr/>
          <a:lstStyle>
            <a:lvl1pPr>
              <a:spcAft>
                <a:spcPts val="0"/>
              </a:spcAft>
              <a:defRPr b="1"/>
            </a:lvl1pPr>
            <a:lvl2pPr marL="0" indent="0">
              <a:spcAft>
                <a:spcPts val="0"/>
              </a:spcAft>
              <a:buNone/>
              <a:defRPr sz="2000" b="1"/>
            </a:lvl2pPr>
            <a:lvl3pPr marL="0" indent="0">
              <a:spcAft>
                <a:spcPts val="0"/>
              </a:spcAft>
              <a:buNone/>
              <a:defRPr sz="2000" b="1"/>
            </a:lvl3pPr>
            <a:lvl4pPr marL="0" indent="0">
              <a:spcAft>
                <a:spcPts val="0"/>
              </a:spcAft>
              <a:buNone/>
              <a:defRPr sz="2000" b="1"/>
            </a:lvl4pPr>
            <a:lvl5pPr marL="0" indent="0">
              <a:spcAft>
                <a:spcPts val="0"/>
              </a:spcAft>
              <a:buNone/>
              <a:defRPr sz="2000" b="1"/>
            </a:lvl5pPr>
            <a:lvl6pPr marL="0" indent="0">
              <a:spcAft>
                <a:spcPts val="0"/>
              </a:spcAft>
              <a:buNone/>
              <a:defRPr sz="2000" b="1"/>
            </a:lvl6pPr>
            <a:lvl7pPr marL="0" indent="0">
              <a:spcAft>
                <a:spcPts val="0"/>
              </a:spcAft>
              <a:buNone/>
              <a:defRPr sz="2000" b="1"/>
            </a:lvl7pPr>
            <a:lvl8pPr marL="0" indent="0">
              <a:spcAft>
                <a:spcPts val="0"/>
              </a:spcAft>
              <a:buNone/>
              <a:defRPr sz="2000" b="1"/>
            </a:lvl8pPr>
            <a:lvl9pPr marL="0" indent="0">
              <a:spcAft>
                <a:spcPts val="0"/>
              </a:spcAft>
              <a:buNone/>
              <a:defRPr sz="2000" b="1"/>
            </a:lvl9pPr>
          </a:lstStyle>
          <a:p>
            <a:pPr lvl="0"/>
            <a:r>
              <a:rPr lang="en-US" dirty="0" smtClean="0"/>
              <a:t>Table headline in </a:t>
            </a:r>
            <a:r>
              <a:rPr lang="en-US" noProof="0" dirty="0" err="1" smtClean="0"/>
              <a:t>CorpoS</a:t>
            </a:r>
            <a:r>
              <a:rPr lang="en-US" dirty="0" smtClean="0"/>
              <a:t> (</a:t>
            </a:r>
            <a:r>
              <a:rPr lang="en-US" noProof="0" dirty="0" smtClean="0"/>
              <a:t>Body</a:t>
            </a:r>
            <a:r>
              <a:rPr lang="en-US" dirty="0" smtClean="0"/>
              <a:t>) in 20 pt. bold</a:t>
            </a:r>
            <a:endParaRPr lang="en-US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22" hasCustomPrompt="1"/>
          </p:nvPr>
        </p:nvSpPr>
        <p:spPr>
          <a:xfrm>
            <a:off x="395292" y="5328001"/>
            <a:ext cx="11405511" cy="1098200"/>
          </a:xfrm>
        </p:spPr>
        <p:txBody>
          <a:bodyPr/>
          <a:lstStyle>
            <a:lvl1pPr marL="0" indent="0">
              <a:spcAft>
                <a:spcPts val="0"/>
              </a:spcAft>
              <a:buFont typeface="Arial" panose="020B0604020202020204" pitchFamily="34" charset="0"/>
              <a:buNone/>
              <a:defRPr sz="1500"/>
            </a:lvl1pPr>
            <a:lvl2pPr marL="0" indent="0">
              <a:spcAft>
                <a:spcPts val="0"/>
              </a:spcAft>
              <a:buNone/>
              <a:defRPr sz="1500"/>
            </a:lvl2pPr>
            <a:lvl3pPr marL="0" indent="0">
              <a:spcAft>
                <a:spcPts val="0"/>
              </a:spcAft>
              <a:buNone/>
              <a:defRPr sz="1500" baseline="0"/>
            </a:lvl3pPr>
            <a:lvl4pPr marL="0" indent="0">
              <a:spcAft>
                <a:spcPts val="0"/>
              </a:spcAft>
              <a:buNone/>
              <a:defRPr sz="1500"/>
            </a:lvl4pPr>
            <a:lvl5pPr marL="0" indent="0">
              <a:spcAft>
                <a:spcPts val="0"/>
              </a:spcAft>
              <a:buNone/>
              <a:defRPr sz="1500"/>
            </a:lvl5pPr>
            <a:lvl6pPr marL="0" indent="0">
              <a:spcAft>
                <a:spcPts val="0"/>
              </a:spcAft>
              <a:buNone/>
              <a:defRPr sz="1500"/>
            </a:lvl6pPr>
            <a:lvl7pPr marL="0" indent="0">
              <a:spcAft>
                <a:spcPts val="0"/>
              </a:spcAft>
              <a:buNone/>
              <a:defRPr sz="1500"/>
            </a:lvl7pPr>
            <a:lvl8pPr marL="0" indent="0">
              <a:spcAft>
                <a:spcPts val="0"/>
              </a:spcAft>
              <a:buNone/>
              <a:defRPr sz="1500"/>
            </a:lvl8pPr>
            <a:lvl9pPr marL="0" indent="0">
              <a:spcAft>
                <a:spcPts val="0"/>
              </a:spcAft>
              <a:buNone/>
              <a:defRPr sz="1500"/>
            </a:lvl9pPr>
          </a:lstStyle>
          <a:p>
            <a:pPr lvl="0"/>
            <a:r>
              <a:rPr lang="en-US" dirty="0" smtClean="0"/>
              <a:t>Table description  in </a:t>
            </a:r>
            <a:r>
              <a:rPr lang="en-US" noProof="0" dirty="0" err="1" smtClean="0"/>
              <a:t>CorpoS</a:t>
            </a:r>
            <a:r>
              <a:rPr lang="en-US" dirty="0" smtClean="0"/>
              <a:t> (</a:t>
            </a:r>
            <a:r>
              <a:rPr lang="en-US" noProof="0" dirty="0" smtClean="0"/>
              <a:t>Body</a:t>
            </a:r>
            <a:r>
              <a:rPr lang="en-US" dirty="0" smtClean="0"/>
              <a:t>) in 15 pt. 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13" name="Fußzeilenplatzhalter 4"/>
          <p:cNvSpPr>
            <a:spLocks noGrp="1"/>
          </p:cNvSpPr>
          <p:nvPr>
            <p:ph type="ftr" sz="quarter" idx="15"/>
          </p:nvPr>
        </p:nvSpPr>
        <p:spPr>
          <a:xfrm>
            <a:off x="3576536" y="6552000"/>
            <a:ext cx="7848000" cy="306000"/>
          </a:xfrm>
        </p:spPr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9" name="Textplatzhalter 7"/>
          <p:cNvSpPr>
            <a:spLocks noGrp="1"/>
          </p:cNvSpPr>
          <p:nvPr>
            <p:ph type="body" sz="quarter" idx="13" hasCustomPrompt="1"/>
          </p:nvPr>
        </p:nvSpPr>
        <p:spPr>
          <a:xfrm>
            <a:off x="395081" y="151202"/>
            <a:ext cx="5505133" cy="220274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1199"/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1199"/>
            </a:lvl2pPr>
            <a:lvl3pPr marL="0" indent="0">
              <a:lnSpc>
                <a:spcPct val="100000"/>
              </a:lnSpc>
              <a:spcAft>
                <a:spcPts val="0"/>
              </a:spcAft>
              <a:buNone/>
              <a:defRPr sz="1199"/>
            </a:lvl3pPr>
            <a:lvl4pPr marL="0" indent="0">
              <a:lnSpc>
                <a:spcPct val="100000"/>
              </a:lnSpc>
              <a:spcAft>
                <a:spcPts val="0"/>
              </a:spcAft>
              <a:buNone/>
              <a:defRPr sz="1199"/>
            </a:lvl4pPr>
            <a:lvl5pPr marL="0" indent="0">
              <a:lnSpc>
                <a:spcPct val="100000"/>
              </a:lnSpc>
              <a:spcAft>
                <a:spcPts val="0"/>
              </a:spcAft>
              <a:buNone/>
              <a:defRPr sz="1199"/>
            </a:lvl5pPr>
            <a:lvl6pPr marL="0" indent="0">
              <a:lnSpc>
                <a:spcPct val="100000"/>
              </a:lnSpc>
              <a:spcAft>
                <a:spcPts val="0"/>
              </a:spcAft>
              <a:buNone/>
              <a:defRPr sz="1199"/>
            </a:lvl6pPr>
            <a:lvl7pPr marL="0" indent="0">
              <a:lnSpc>
                <a:spcPct val="100000"/>
              </a:lnSpc>
              <a:spcAft>
                <a:spcPts val="0"/>
              </a:spcAft>
              <a:buNone/>
              <a:defRPr sz="1199"/>
            </a:lvl7pPr>
            <a:lvl8pPr marL="0" indent="0">
              <a:lnSpc>
                <a:spcPct val="100000"/>
              </a:lnSpc>
              <a:spcAft>
                <a:spcPts val="0"/>
              </a:spcAft>
              <a:buNone/>
              <a:defRPr sz="1199"/>
            </a:lvl8pPr>
            <a:lvl9pPr marL="0" indent="0">
              <a:lnSpc>
                <a:spcPct val="100000"/>
              </a:lnSpc>
              <a:spcAft>
                <a:spcPts val="0"/>
              </a:spcAft>
              <a:buNone/>
              <a:defRPr sz="1199"/>
            </a:lvl9pPr>
          </a:lstStyle>
          <a:p>
            <a:pPr lvl="0"/>
            <a:r>
              <a:rPr lang="en-US" noProof="0" dirty="0" smtClean="0"/>
              <a:t>Optional chapter heading</a:t>
            </a:r>
          </a:p>
        </p:txBody>
      </p:sp>
      <p:sp>
        <p:nvSpPr>
          <p:cNvPr id="20" name="Titel 1"/>
          <p:cNvSpPr>
            <a:spLocks noGrp="1"/>
          </p:cNvSpPr>
          <p:nvPr>
            <p:ph type="title" hasCustomPrompt="1"/>
          </p:nvPr>
        </p:nvSpPr>
        <p:spPr>
          <a:xfrm>
            <a:off x="395083" y="368300"/>
            <a:ext cx="11404800" cy="1008360"/>
          </a:xfrm>
        </p:spPr>
        <p:txBody>
          <a:bodyPr/>
          <a:lstStyle/>
          <a:p>
            <a:r>
              <a:rPr lang="en-US" noProof="0" dirty="0" smtClean="0"/>
              <a:t>Headline on two lines in </a:t>
            </a:r>
            <a:r>
              <a:rPr lang="en-US" noProof="0" dirty="0" err="1" smtClean="0"/>
              <a:t>CorpoA</a:t>
            </a:r>
            <a:r>
              <a:rPr lang="en-US" noProof="0" dirty="0" smtClean="0"/>
              <a:t> (Headings) 30 pt. </a:t>
            </a:r>
            <a:br>
              <a:rPr lang="en-US" noProof="0" dirty="0" smtClean="0"/>
            </a:br>
            <a:r>
              <a:rPr lang="en-US" noProof="0" dirty="0" smtClean="0"/>
              <a:t>Lorem ipsum dolor sit </a:t>
            </a:r>
            <a:r>
              <a:rPr lang="en-US" noProof="0" dirty="0" err="1" smtClean="0"/>
              <a:t>amet</a:t>
            </a:r>
            <a:r>
              <a:rPr lang="en-US" noProof="0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8661074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/>
    </p:ext>
  </p:extLst>
</p:sldLayout>
</file>

<file path=ppt/slideLayouts/slideLayout19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rma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1055440" y="380281"/>
            <a:ext cx="1008112" cy="7536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FFFF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1343472" y="340579"/>
            <a:ext cx="10153128" cy="692497"/>
          </a:xfrm>
          <a:prstGeom prst="rect">
            <a:avLst/>
          </a:prstGeom>
          <a:noFill/>
          <a:ln w="34925">
            <a:noFill/>
          </a:ln>
        </p:spPr>
        <p:txBody>
          <a:bodyPr vert="horz" wrap="square" lIns="0" tIns="0" rIns="0" bIns="0" anchor="ctr">
            <a:normAutofit/>
          </a:bodyPr>
          <a:lstStyle>
            <a:lvl1pPr marL="0" indent="0">
              <a:buNone/>
              <a:defRPr sz="4500" b="0" cap="all" spc="-140" baseline="0">
                <a:solidFill>
                  <a:schemeClr val="tx1"/>
                </a:solidFill>
                <a:latin typeface="Corbel"/>
                <a:cs typeface="Corbel"/>
              </a:defRPr>
            </a:lvl1pPr>
          </a:lstStyle>
          <a:p>
            <a:pPr lvl="0"/>
            <a:r>
              <a:rPr lang="nl-BE" dirty="0"/>
              <a:t>INSERT SLIDE TITLE HERE</a:t>
            </a:r>
          </a:p>
        </p:txBody>
      </p:sp>
      <p:cxnSp>
        <p:nvCxnSpPr>
          <p:cNvPr id="4" name="Straight Connector 3"/>
          <p:cNvCxnSpPr>
            <a:cxnSpLocks noChangeShapeType="1"/>
          </p:cNvCxnSpPr>
          <p:nvPr userDrawn="1"/>
        </p:nvCxnSpPr>
        <p:spPr bwMode="auto">
          <a:xfrm>
            <a:off x="1167559" y="330196"/>
            <a:ext cx="0" cy="753616"/>
          </a:xfrm>
          <a:prstGeom prst="line">
            <a:avLst/>
          </a:prstGeom>
          <a:noFill/>
          <a:ln w="38100">
            <a:solidFill>
              <a:srgbClr val="003478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40000" dist="20000" dir="5400000" rotWithShape="0">
                    <a:srgbClr val="000000">
                      <a:alpha val="37999"/>
                    </a:srgbClr>
                  </a:outerShdw>
                </a:effectLst>
              </a14:hiddenEffects>
            </a:ext>
          </a:extLst>
        </p:spPr>
      </p:cxnSp>
      <p:sp>
        <p:nvSpPr>
          <p:cNvPr id="2" name="Slide Number Placeholder 1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89D2D49A-B678-49DD-A6F9-08A7BB776F50}" type="slidenum">
              <a:rPr lang="en-GB" smtClean="0">
                <a:solidFill>
                  <a:srgbClr val="FFFFFF"/>
                </a:solidFill>
              </a:rPr>
              <a:pPr/>
              <a:t>‹Nr.›</a:t>
            </a:fld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8" name="Text Placeholder 6"/>
          <p:cNvSpPr>
            <a:spLocks noGrp="1"/>
          </p:cNvSpPr>
          <p:nvPr>
            <p:ph type="body" sz="quarter" idx="14"/>
          </p:nvPr>
        </p:nvSpPr>
        <p:spPr>
          <a:xfrm>
            <a:off x="767415" y="1494892"/>
            <a:ext cx="10729191" cy="4814428"/>
          </a:xfrm>
          <a:prstGeom prst="rect">
            <a:avLst/>
          </a:prstGeom>
        </p:spPr>
        <p:txBody>
          <a:bodyPr vert="horz" lIns="0" tIns="0" rIns="0" bIns="0"/>
          <a:lstStyle>
            <a:lvl1pPr marL="342900" indent="-342900">
              <a:buSzPct val="100000"/>
              <a:buFont typeface="Arial" panose="020B0604020202020204" pitchFamily="34" charset="0"/>
              <a:buChar char="•"/>
              <a:defRPr sz="3000" b="1" cap="none" baseline="0">
                <a:solidFill>
                  <a:srgbClr val="003478"/>
                </a:solidFill>
                <a:latin typeface="Corbel"/>
                <a:cs typeface="Corbel"/>
              </a:defRPr>
            </a:lvl1pPr>
            <a:lvl2pPr marL="800100" indent="-342900">
              <a:buSzPct val="100000"/>
              <a:buFont typeface="Courier New" panose="02070309020205020404" pitchFamily="49" charset="0"/>
              <a:buChar char="o"/>
              <a:defRPr b="0" cap="none" baseline="0">
                <a:latin typeface="Corbel"/>
                <a:cs typeface="Corbel"/>
              </a:defRPr>
            </a:lvl2pPr>
            <a:lvl3pPr marL="1257300" indent="-342900">
              <a:buSzPct val="100000"/>
              <a:buFont typeface="Wingdings" panose="05000000000000000000" pitchFamily="2" charset="2"/>
              <a:buChar char="§"/>
              <a:defRPr sz="2000" b="1" cap="none" baseline="0">
                <a:solidFill>
                  <a:srgbClr val="003478"/>
                </a:solidFill>
                <a:latin typeface="Corbel"/>
                <a:cs typeface="Corbel"/>
              </a:defRPr>
            </a:lvl3pPr>
            <a:lvl4pPr marL="1587600" indent="0">
              <a:spcBef>
                <a:spcPts val="336"/>
              </a:spcBef>
              <a:buSzPct val="50000"/>
              <a:buFont typeface="Arial" panose="020B0604020202020204" pitchFamily="34" charset="0"/>
              <a:buNone/>
              <a:defRPr sz="1400" b="0" cap="none" baseline="0">
                <a:latin typeface="Corbel"/>
                <a:cs typeface="Corbel"/>
              </a:defRPr>
            </a:lvl4pPr>
            <a:lvl5pPr marL="2171700" indent="-342900">
              <a:buSzPct val="50000"/>
              <a:buFont typeface="Lucida Grande"/>
              <a:buChar char="&gt;"/>
              <a:defRPr b="0">
                <a:latin typeface="Corbel"/>
                <a:cs typeface="Corbel"/>
              </a:defRPr>
            </a:lvl5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</p:txBody>
      </p:sp>
    </p:spTree>
    <p:extLst>
      <p:ext uri="{BB962C8B-B14F-4D97-AF65-F5344CB8AC3E}">
        <p14:creationId xmlns:p14="http://schemas.microsoft.com/office/powerpoint/2010/main" val="29788992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19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- PC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kt 1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720278011"/>
              </p:ext>
            </p:extLst>
          </p:nvPr>
        </p:nvGraphicFramePr>
        <p:xfrm>
          <a:off x="1589" y="1592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8058" name="think-cell Folie" r:id="rId4" imgW="216" imgH="216" progId="TCLayout.ActiveDocument.1">
                  <p:embed/>
                </p:oleObj>
              </mc:Choice>
              <mc:Fallback>
                <p:oleObj name="think-cell Folie" r:id="rId4" imgW="216" imgH="216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9" y="1592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" name="Text Box 3"/>
          <p:cNvSpPr txBox="1">
            <a:spLocks noChangeArrowheads="1"/>
          </p:cNvSpPr>
          <p:nvPr userDrawn="1"/>
        </p:nvSpPr>
        <p:spPr bwMode="auto">
          <a:xfrm>
            <a:off x="0" y="1338769"/>
            <a:ext cx="8976320" cy="4862706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bg1">
                  <a:alpha val="81000"/>
                </a:schemeClr>
              </a:gs>
            </a:gsLst>
            <a:lin ang="0" scaled="0"/>
          </a:gradFill>
          <a:ln>
            <a:noFill/>
          </a:ln>
          <a:extLst/>
        </p:spPr>
        <p:txBody>
          <a:bodyPr rot="0" vert="horz" wrap="square" lIns="0" tIns="0" rIns="0" bIns="0" anchor="t" anchorCtr="0" upright="1">
            <a:normAutofit/>
          </a:bodyPr>
          <a:lstStyle/>
          <a:p>
            <a:pPr marL="533400" lvl="5"/>
            <a:endParaRPr lang="fr-FR" sz="1200" dirty="0">
              <a:solidFill>
                <a:srgbClr val="000000"/>
              </a:solidFill>
              <a:latin typeface="Corbel"/>
              <a:ea typeface="Times New Roman"/>
              <a:cs typeface="Corbel"/>
            </a:endParaRPr>
          </a:p>
        </p:txBody>
      </p:sp>
      <p:cxnSp>
        <p:nvCxnSpPr>
          <p:cNvPr id="5" name="Straight Connector 4"/>
          <p:cNvCxnSpPr>
            <a:cxnSpLocks noChangeShapeType="1"/>
          </p:cNvCxnSpPr>
          <p:nvPr userDrawn="1"/>
        </p:nvCxnSpPr>
        <p:spPr bwMode="auto">
          <a:xfrm>
            <a:off x="426487" y="1368086"/>
            <a:ext cx="0" cy="1340835"/>
          </a:xfrm>
          <a:prstGeom prst="line">
            <a:avLst/>
          </a:prstGeom>
          <a:noFill/>
          <a:ln w="38100">
            <a:solidFill>
              <a:srgbClr val="15377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40000" dist="20000" dir="5400000" rotWithShape="0">
                    <a:srgbClr val="000000">
                      <a:alpha val="37999"/>
                    </a:srgbClr>
                  </a:outerShdw>
                </a:effectLst>
              </a14:hiddenEffects>
            </a:ext>
          </a:extLst>
        </p:spPr>
      </p:cxnSp>
      <p:sp>
        <p:nvSpPr>
          <p:cNvPr id="6" name="Rectangle 5"/>
          <p:cNvSpPr>
            <a:spLocks noChangeArrowheads="1"/>
          </p:cNvSpPr>
          <p:nvPr userDrawn="1"/>
        </p:nvSpPr>
        <p:spPr bwMode="auto">
          <a:xfrm>
            <a:off x="0" y="6196330"/>
            <a:ext cx="12192000" cy="661670"/>
          </a:xfrm>
          <a:prstGeom prst="rect">
            <a:avLst/>
          </a:prstGeom>
          <a:solidFill>
            <a:srgbClr val="003478"/>
          </a:solidFill>
          <a:ln>
            <a:noFill/>
          </a:ln>
          <a:effectLst/>
          <a:extLst/>
        </p:spPr>
        <p:txBody>
          <a:bodyPr rot="0" vert="horz" wrap="square" lIns="91440" tIns="45720" rIns="91440" bIns="45720" anchor="ctr" anchorCtr="0" upright="1">
            <a:noAutofit/>
          </a:bodyPr>
          <a:lstStyle/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7" name="Text Box 2"/>
          <p:cNvSpPr txBox="1"/>
          <p:nvPr userDrawn="1"/>
        </p:nvSpPr>
        <p:spPr>
          <a:xfrm>
            <a:off x="430008" y="6466989"/>
            <a:ext cx="2640293" cy="120352"/>
          </a:xfrm>
          <a:prstGeom prst="rect">
            <a:avLst/>
          </a:prstGeom>
          <a:noFill/>
          <a:ln>
            <a:noFill/>
          </a:ln>
          <a:effectLst/>
          <a:extLst>
            <a:ext uri="{C572A759-6A51-4108-AA02-DFA0A04FC94B}">
              <ma14:wrappingTextBoxFlag xmlns:ma14="http://schemas.microsoft.com/office/mac/drawingml/2011/main" xmlns=""/>
            </a:ext>
          </a:extLst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Aft>
                <a:spcPts val="0"/>
              </a:spcAft>
            </a:pPr>
            <a:endParaRPr lang="fr-FR" sz="1400" b="1" dirty="0">
              <a:solidFill>
                <a:srgbClr val="000000"/>
              </a:solidFill>
              <a:ea typeface="Times New Roman"/>
              <a:cs typeface="Corbel"/>
            </a:endParaRP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20539" y="6675255"/>
            <a:ext cx="165100" cy="128016"/>
          </a:xfrm>
          <a:prstGeom prst="rect">
            <a:avLst/>
          </a:prstGeom>
        </p:spPr>
      </p:pic>
      <p:sp>
        <p:nvSpPr>
          <p:cNvPr id="20" name="Title 19"/>
          <p:cNvSpPr>
            <a:spLocks noGrp="1"/>
          </p:cNvSpPr>
          <p:nvPr>
            <p:ph type="title" hasCustomPrompt="1"/>
          </p:nvPr>
        </p:nvSpPr>
        <p:spPr>
          <a:xfrm>
            <a:off x="433292" y="1363866"/>
            <a:ext cx="8471021" cy="778568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4500" b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insert title</a:t>
            </a:r>
            <a:endParaRPr lang="en-GB" dirty="0"/>
          </a:p>
        </p:txBody>
      </p:sp>
      <p:sp>
        <p:nvSpPr>
          <p:cNvPr id="29" name="Text Placeholder 28"/>
          <p:cNvSpPr>
            <a:spLocks noGrp="1"/>
          </p:cNvSpPr>
          <p:nvPr>
            <p:ph type="body" sz="quarter" idx="10" hasCustomPrompt="1"/>
          </p:nvPr>
        </p:nvSpPr>
        <p:spPr>
          <a:xfrm>
            <a:off x="433292" y="2156332"/>
            <a:ext cx="8471021" cy="75640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900" b="0">
                <a:solidFill>
                  <a:srgbClr val="7F7F7F"/>
                </a:solidFill>
                <a:latin typeface="+mj-lt"/>
              </a:defRPr>
            </a:lvl1pPr>
            <a:lvl2pPr marL="0" indent="0">
              <a:spcBef>
                <a:spcPts val="0"/>
              </a:spcBef>
              <a:buSzPct val="25000"/>
              <a:buFont typeface="Corbel" panose="020B0503020204020204" pitchFamily="34" charset="0"/>
              <a:buNone/>
              <a:defRPr sz="3200">
                <a:solidFill>
                  <a:srgbClr val="7F7F7F"/>
                </a:solidFill>
              </a:defRPr>
            </a:lvl2pPr>
            <a:lvl3pPr marL="0" indent="0">
              <a:spcBef>
                <a:spcPts val="1200"/>
              </a:spcBef>
              <a:buNone/>
              <a:defRPr sz="2000" cap="all" baseline="0">
                <a:solidFill>
                  <a:srgbClr val="155396"/>
                </a:solidFill>
              </a:defRPr>
            </a:lvl3pPr>
            <a:lvl4pPr marL="0" indent="11113">
              <a:spcBef>
                <a:spcPts val="600"/>
              </a:spcBef>
              <a:defRPr sz="1400" b="1">
                <a:latin typeface="+mn-lt"/>
              </a:defRPr>
            </a:lvl4pPr>
            <a:lvl5pPr marL="0" indent="0">
              <a:buNone/>
              <a:defRPr sz="1400">
                <a:latin typeface="+mn-lt"/>
              </a:defRPr>
            </a:lvl5pPr>
          </a:lstStyle>
          <a:p>
            <a:pPr lvl="0"/>
            <a:r>
              <a:rPr lang="en-US" dirty="0"/>
              <a:t>Subtitle</a:t>
            </a:r>
          </a:p>
          <a:p>
            <a:pPr lvl="1"/>
            <a:endParaRPr lang="en-US" dirty="0"/>
          </a:p>
        </p:txBody>
      </p:sp>
      <p:sp>
        <p:nvSpPr>
          <p:cNvPr id="30" name="Text Placeholder 28"/>
          <p:cNvSpPr>
            <a:spLocks noGrp="1"/>
          </p:cNvSpPr>
          <p:nvPr>
            <p:ph type="body" sz="quarter" idx="11" hasCustomPrompt="1"/>
          </p:nvPr>
        </p:nvSpPr>
        <p:spPr>
          <a:xfrm>
            <a:off x="426492" y="3403866"/>
            <a:ext cx="8477823" cy="36267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000" b="0" cap="all" baseline="0">
                <a:solidFill>
                  <a:srgbClr val="155396"/>
                </a:solidFill>
                <a:latin typeface="+mj-lt"/>
              </a:defRPr>
            </a:lvl1pPr>
            <a:lvl2pPr marL="0" indent="0">
              <a:buNone/>
              <a:defRPr sz="3200">
                <a:solidFill>
                  <a:srgbClr val="7F7F7F"/>
                </a:solidFill>
              </a:defRPr>
            </a:lvl2pPr>
            <a:lvl3pPr marL="0" indent="0">
              <a:spcBef>
                <a:spcPts val="1200"/>
              </a:spcBef>
              <a:buNone/>
              <a:defRPr sz="2000" cap="all" baseline="0">
                <a:solidFill>
                  <a:srgbClr val="155396"/>
                </a:solidFill>
              </a:defRPr>
            </a:lvl3pPr>
            <a:lvl4pPr marL="0" indent="11113">
              <a:spcBef>
                <a:spcPts val="600"/>
              </a:spcBef>
              <a:defRPr sz="1400" b="1">
                <a:latin typeface="+mn-lt"/>
              </a:defRPr>
            </a:lvl4pPr>
            <a:lvl5pPr marL="0" indent="0">
              <a:buNone/>
              <a:defRPr sz="1400">
                <a:latin typeface="+mn-lt"/>
              </a:defRPr>
            </a:lvl5pPr>
          </a:lstStyle>
          <a:p>
            <a:pPr lvl="0"/>
            <a:r>
              <a:rPr lang="en-US" dirty="0"/>
              <a:t>Event Name</a:t>
            </a:r>
          </a:p>
        </p:txBody>
      </p:sp>
      <p:sp>
        <p:nvSpPr>
          <p:cNvPr id="31" name="Text Placeholder 28"/>
          <p:cNvSpPr>
            <a:spLocks noGrp="1"/>
          </p:cNvSpPr>
          <p:nvPr>
            <p:ph type="body" sz="quarter" idx="12" hasCustomPrompt="1"/>
          </p:nvPr>
        </p:nvSpPr>
        <p:spPr>
          <a:xfrm>
            <a:off x="426491" y="4028421"/>
            <a:ext cx="8477825" cy="39849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000" b="0" cap="all" baseline="0">
                <a:solidFill>
                  <a:srgbClr val="155396"/>
                </a:solidFill>
                <a:latin typeface="+mj-lt"/>
              </a:defRPr>
            </a:lvl1pPr>
            <a:lvl2pPr marL="0" indent="0">
              <a:buNone/>
              <a:defRPr sz="3200">
                <a:solidFill>
                  <a:srgbClr val="7F7F7F"/>
                </a:solidFill>
              </a:defRPr>
            </a:lvl2pPr>
            <a:lvl3pPr marL="0" indent="0">
              <a:spcBef>
                <a:spcPts val="1200"/>
              </a:spcBef>
              <a:buNone/>
              <a:defRPr sz="2000" cap="all" baseline="0">
                <a:solidFill>
                  <a:srgbClr val="155396"/>
                </a:solidFill>
              </a:defRPr>
            </a:lvl3pPr>
            <a:lvl4pPr marL="0" indent="11113">
              <a:spcBef>
                <a:spcPts val="600"/>
              </a:spcBef>
              <a:defRPr sz="1400" b="1">
                <a:latin typeface="+mn-lt"/>
              </a:defRPr>
            </a:lvl4pPr>
            <a:lvl5pPr marL="0" indent="0">
              <a:buNone/>
              <a:defRPr sz="1400">
                <a:latin typeface="+mn-lt"/>
              </a:defRPr>
            </a:lvl5pPr>
          </a:lstStyle>
          <a:p>
            <a:pPr lvl="0"/>
            <a:r>
              <a:rPr lang="en-US" dirty="0"/>
              <a:t>Location</a:t>
            </a:r>
          </a:p>
        </p:txBody>
      </p:sp>
      <p:sp>
        <p:nvSpPr>
          <p:cNvPr id="32" name="Text Placeholder 28"/>
          <p:cNvSpPr>
            <a:spLocks noGrp="1"/>
          </p:cNvSpPr>
          <p:nvPr>
            <p:ph type="body" sz="quarter" idx="13" hasCustomPrompt="1"/>
          </p:nvPr>
        </p:nvSpPr>
        <p:spPr>
          <a:xfrm>
            <a:off x="426487" y="4882231"/>
            <a:ext cx="5627608" cy="32186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 b="1">
                <a:solidFill>
                  <a:schemeClr val="tx1"/>
                </a:solidFill>
                <a:latin typeface="+mj-lt"/>
              </a:defRPr>
            </a:lvl1pPr>
            <a:lvl2pPr marL="0" indent="0">
              <a:buNone/>
              <a:defRPr sz="3200">
                <a:solidFill>
                  <a:srgbClr val="7F7F7F"/>
                </a:solidFill>
              </a:defRPr>
            </a:lvl2pPr>
            <a:lvl3pPr marL="0" indent="0">
              <a:spcBef>
                <a:spcPts val="1200"/>
              </a:spcBef>
              <a:buNone/>
              <a:defRPr sz="2000" cap="all" baseline="0">
                <a:solidFill>
                  <a:srgbClr val="155396"/>
                </a:solidFill>
              </a:defRPr>
            </a:lvl3pPr>
            <a:lvl4pPr marL="0" indent="11113">
              <a:spcBef>
                <a:spcPts val="600"/>
              </a:spcBef>
              <a:defRPr sz="1400" b="1">
                <a:latin typeface="+mn-lt"/>
              </a:defRPr>
            </a:lvl4pPr>
            <a:lvl5pPr marL="0" indent="0">
              <a:buNone/>
              <a:defRPr sz="1400">
                <a:latin typeface="+mn-lt"/>
              </a:defRPr>
            </a:lvl5pPr>
          </a:lstStyle>
          <a:p>
            <a:pPr lvl="0"/>
            <a:r>
              <a:rPr lang="en-US" dirty="0"/>
              <a:t>First Name Last Name</a:t>
            </a:r>
          </a:p>
        </p:txBody>
      </p:sp>
      <p:sp>
        <p:nvSpPr>
          <p:cNvPr id="33" name="Text Placeholder 28"/>
          <p:cNvSpPr>
            <a:spLocks noGrp="1"/>
          </p:cNvSpPr>
          <p:nvPr>
            <p:ph type="body" sz="quarter" idx="14" hasCustomPrompt="1"/>
          </p:nvPr>
        </p:nvSpPr>
        <p:spPr>
          <a:xfrm>
            <a:off x="426487" y="5240017"/>
            <a:ext cx="5627608" cy="40376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 b="0">
                <a:solidFill>
                  <a:schemeClr val="tx1"/>
                </a:solidFill>
                <a:latin typeface="+mj-lt"/>
              </a:defRPr>
            </a:lvl1pPr>
            <a:lvl2pPr marL="0" indent="0">
              <a:buNone/>
              <a:defRPr sz="3200">
                <a:solidFill>
                  <a:srgbClr val="7F7F7F"/>
                </a:solidFill>
              </a:defRPr>
            </a:lvl2pPr>
            <a:lvl3pPr marL="0" indent="0">
              <a:spcBef>
                <a:spcPts val="1200"/>
              </a:spcBef>
              <a:buNone/>
              <a:defRPr sz="2000" cap="all" baseline="0">
                <a:solidFill>
                  <a:srgbClr val="155396"/>
                </a:solidFill>
              </a:defRPr>
            </a:lvl3pPr>
            <a:lvl4pPr marL="0" indent="11113">
              <a:spcBef>
                <a:spcPts val="600"/>
              </a:spcBef>
              <a:defRPr sz="1400" b="1">
                <a:latin typeface="+mn-lt"/>
              </a:defRPr>
            </a:lvl4pPr>
            <a:lvl5pPr marL="0" indent="0">
              <a:buNone/>
              <a:defRPr sz="1400">
                <a:latin typeface="+mn-lt"/>
              </a:defRPr>
            </a:lvl5pPr>
          </a:lstStyle>
          <a:p>
            <a:pPr lvl="0"/>
            <a:r>
              <a:rPr lang="en-US" dirty="0"/>
              <a:t>Job title</a:t>
            </a:r>
            <a:endParaRPr lang="en-GB" dirty="0"/>
          </a:p>
        </p:txBody>
      </p:sp>
      <p:sp>
        <p:nvSpPr>
          <p:cNvPr id="38" name="TextBox 37"/>
          <p:cNvSpPr txBox="1"/>
          <p:nvPr userDrawn="1"/>
        </p:nvSpPr>
        <p:spPr>
          <a:xfrm>
            <a:off x="433296" y="2912741"/>
            <a:ext cx="4438575" cy="37225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endParaRPr lang="en-GB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13342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9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- No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3"/>
          <p:cNvSpPr txBox="1">
            <a:spLocks noChangeArrowheads="1"/>
          </p:cNvSpPr>
          <p:nvPr userDrawn="1"/>
        </p:nvSpPr>
        <p:spPr bwMode="auto">
          <a:xfrm>
            <a:off x="0" y="1333624"/>
            <a:ext cx="6096000" cy="4862706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bg1">
                  <a:alpha val="81000"/>
                </a:schemeClr>
              </a:gs>
            </a:gsLst>
            <a:lin ang="0" scaled="0"/>
          </a:gradFill>
          <a:ln>
            <a:noFill/>
          </a:ln>
          <a:extLst/>
        </p:spPr>
        <p:txBody>
          <a:bodyPr rot="0" vert="horz" wrap="square" lIns="0" tIns="0" rIns="0" bIns="0" anchor="t" anchorCtr="0" upright="1">
            <a:normAutofit/>
          </a:bodyPr>
          <a:lstStyle/>
          <a:p>
            <a:pPr marL="533400" lvl="5"/>
            <a:endParaRPr lang="fr-FR" sz="1200" dirty="0">
              <a:solidFill>
                <a:srgbClr val="000000"/>
              </a:solidFill>
              <a:latin typeface="Corbel"/>
              <a:ea typeface="Times New Roman"/>
              <a:cs typeface="Corbel"/>
            </a:endParaRPr>
          </a:p>
        </p:txBody>
      </p:sp>
      <p:sp>
        <p:nvSpPr>
          <p:cNvPr id="6" name="Rectangle 5"/>
          <p:cNvSpPr>
            <a:spLocks noChangeArrowheads="1"/>
          </p:cNvSpPr>
          <p:nvPr userDrawn="1"/>
        </p:nvSpPr>
        <p:spPr bwMode="auto">
          <a:xfrm>
            <a:off x="0" y="6196330"/>
            <a:ext cx="12192000" cy="661670"/>
          </a:xfrm>
          <a:prstGeom prst="rect">
            <a:avLst/>
          </a:prstGeom>
          <a:solidFill>
            <a:srgbClr val="003478"/>
          </a:solidFill>
          <a:ln>
            <a:noFill/>
          </a:ln>
          <a:effectLst/>
          <a:extLst/>
        </p:spPr>
        <p:txBody>
          <a:bodyPr rot="0" vert="horz" wrap="square" lIns="91440" tIns="45720" rIns="91440" bIns="45720" anchor="ctr" anchorCtr="0" upright="1">
            <a:noAutofit/>
          </a:bodyPr>
          <a:lstStyle/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7" name="Text Box 2"/>
          <p:cNvSpPr txBox="1"/>
          <p:nvPr userDrawn="1"/>
        </p:nvSpPr>
        <p:spPr>
          <a:xfrm>
            <a:off x="407708" y="6431072"/>
            <a:ext cx="2640293" cy="120352"/>
          </a:xfrm>
          <a:prstGeom prst="rect">
            <a:avLst/>
          </a:prstGeom>
          <a:noFill/>
          <a:ln>
            <a:noFill/>
          </a:ln>
          <a:effectLst/>
          <a:extLst>
            <a:ext uri="{C572A759-6A51-4108-AA02-DFA0A04FC94B}">
              <ma14:wrappingTextBoxFlag xmlns:ma14="http://schemas.microsoft.com/office/mac/drawingml/2011/main" xmlns=""/>
            </a:ext>
          </a:extLst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Aft>
                <a:spcPts val="0"/>
              </a:spcAft>
            </a:pPr>
            <a:fld id="{8CD14924-49D1-44BB-8A6D-BFDD25C65231}" type="datetime2">
              <a:rPr lang="en-GB" sz="1050" b="1" smtClean="0">
                <a:solidFill>
                  <a:srgbClr val="FFFFFF"/>
                </a:solidFill>
                <a:ea typeface="Times New Roman"/>
                <a:cs typeface="Corbel"/>
              </a:rPr>
              <a:pPr>
                <a:spcAft>
                  <a:spcPts val="0"/>
                </a:spcAft>
              </a:pPr>
              <a:t>Wednesday, 01 May 2019</a:t>
            </a:fld>
            <a:endParaRPr lang="fr-FR" sz="1400" b="1" dirty="0">
              <a:solidFill>
                <a:srgbClr val="000000"/>
              </a:solidFill>
              <a:ea typeface="Times New Roman"/>
              <a:cs typeface="Corbel"/>
            </a:endParaRP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20539" y="6675255"/>
            <a:ext cx="165100" cy="128016"/>
          </a:xfrm>
          <a:prstGeom prst="rect">
            <a:avLst/>
          </a:prstGeom>
        </p:spPr>
      </p:pic>
      <p:sp>
        <p:nvSpPr>
          <p:cNvPr id="16" name="Title 19"/>
          <p:cNvSpPr>
            <a:spLocks noGrp="1"/>
          </p:cNvSpPr>
          <p:nvPr>
            <p:ph type="title" hasCustomPrompt="1"/>
          </p:nvPr>
        </p:nvSpPr>
        <p:spPr>
          <a:xfrm>
            <a:off x="433292" y="1363866"/>
            <a:ext cx="10703269" cy="778568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4500" b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insert Title</a:t>
            </a:r>
            <a:endParaRPr lang="en-GB" dirty="0"/>
          </a:p>
        </p:txBody>
      </p:sp>
      <p:sp>
        <p:nvSpPr>
          <p:cNvPr id="17" name="Text Placeholder 28"/>
          <p:cNvSpPr>
            <a:spLocks noGrp="1"/>
          </p:cNvSpPr>
          <p:nvPr>
            <p:ph type="body" sz="quarter" idx="10" hasCustomPrompt="1"/>
          </p:nvPr>
        </p:nvSpPr>
        <p:spPr>
          <a:xfrm>
            <a:off x="433292" y="2156332"/>
            <a:ext cx="10703269" cy="75640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600" b="0">
                <a:solidFill>
                  <a:srgbClr val="7F7F7F"/>
                </a:solidFill>
                <a:latin typeface="+mj-lt"/>
              </a:defRPr>
            </a:lvl1pPr>
            <a:lvl2pPr marL="0" indent="0">
              <a:spcBef>
                <a:spcPts val="0"/>
              </a:spcBef>
              <a:buSzPct val="25000"/>
              <a:buFont typeface="Corbel" panose="020B0503020204020204" pitchFamily="34" charset="0"/>
              <a:buNone/>
              <a:defRPr sz="3200">
                <a:solidFill>
                  <a:srgbClr val="7F7F7F"/>
                </a:solidFill>
              </a:defRPr>
            </a:lvl2pPr>
            <a:lvl3pPr marL="0" indent="0">
              <a:spcBef>
                <a:spcPts val="1200"/>
              </a:spcBef>
              <a:buNone/>
              <a:defRPr sz="2000" cap="all" baseline="0">
                <a:solidFill>
                  <a:srgbClr val="155396"/>
                </a:solidFill>
              </a:defRPr>
            </a:lvl3pPr>
            <a:lvl4pPr marL="0" indent="11113">
              <a:spcBef>
                <a:spcPts val="600"/>
              </a:spcBef>
              <a:defRPr sz="1400" b="1">
                <a:latin typeface="+mn-lt"/>
              </a:defRPr>
            </a:lvl4pPr>
            <a:lvl5pPr marL="0" indent="0">
              <a:buNone/>
              <a:defRPr sz="1400">
                <a:latin typeface="+mn-lt"/>
              </a:defRPr>
            </a:lvl5pPr>
          </a:lstStyle>
          <a:p>
            <a:pPr lvl="0"/>
            <a:r>
              <a:rPr lang="en-US" dirty="0"/>
              <a:t>Subtitle</a:t>
            </a:r>
          </a:p>
          <a:p>
            <a:pPr lvl="1"/>
            <a:endParaRPr lang="en-US" dirty="0"/>
          </a:p>
        </p:txBody>
      </p:sp>
      <p:sp>
        <p:nvSpPr>
          <p:cNvPr id="18" name="Text Placeholder 28"/>
          <p:cNvSpPr>
            <a:spLocks noGrp="1"/>
          </p:cNvSpPr>
          <p:nvPr>
            <p:ph type="body" sz="quarter" idx="11" hasCustomPrompt="1"/>
          </p:nvPr>
        </p:nvSpPr>
        <p:spPr>
          <a:xfrm>
            <a:off x="433292" y="3189537"/>
            <a:ext cx="10703271" cy="77723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000" b="0" cap="all" baseline="0">
                <a:solidFill>
                  <a:srgbClr val="155396"/>
                </a:solidFill>
                <a:latin typeface="+mj-lt"/>
              </a:defRPr>
            </a:lvl1pPr>
            <a:lvl2pPr marL="0" indent="0">
              <a:buNone/>
              <a:defRPr sz="3200">
                <a:solidFill>
                  <a:srgbClr val="7F7F7F"/>
                </a:solidFill>
              </a:defRPr>
            </a:lvl2pPr>
            <a:lvl3pPr marL="0" indent="0">
              <a:spcBef>
                <a:spcPts val="1200"/>
              </a:spcBef>
              <a:buNone/>
              <a:defRPr sz="2000" cap="all" baseline="0">
                <a:solidFill>
                  <a:srgbClr val="155396"/>
                </a:solidFill>
              </a:defRPr>
            </a:lvl3pPr>
            <a:lvl4pPr marL="0" indent="11113">
              <a:spcBef>
                <a:spcPts val="600"/>
              </a:spcBef>
              <a:defRPr sz="1400" b="1">
                <a:latin typeface="+mn-lt"/>
              </a:defRPr>
            </a:lvl4pPr>
            <a:lvl5pPr marL="0" indent="0">
              <a:buNone/>
              <a:defRPr sz="1400">
                <a:latin typeface="+mn-lt"/>
              </a:defRPr>
            </a:lvl5pPr>
          </a:lstStyle>
          <a:p>
            <a:pPr lvl="0"/>
            <a:r>
              <a:rPr lang="en-US" dirty="0"/>
              <a:t>Event Name</a:t>
            </a:r>
          </a:p>
        </p:txBody>
      </p:sp>
      <p:sp>
        <p:nvSpPr>
          <p:cNvPr id="19" name="Text Placeholder 28"/>
          <p:cNvSpPr>
            <a:spLocks noGrp="1"/>
          </p:cNvSpPr>
          <p:nvPr>
            <p:ph type="body" sz="quarter" idx="12" hasCustomPrompt="1"/>
          </p:nvPr>
        </p:nvSpPr>
        <p:spPr>
          <a:xfrm>
            <a:off x="433292" y="3970347"/>
            <a:ext cx="10703271" cy="45656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000" b="0" cap="all" baseline="0">
                <a:solidFill>
                  <a:srgbClr val="155396"/>
                </a:solidFill>
                <a:latin typeface="+mj-lt"/>
              </a:defRPr>
            </a:lvl1pPr>
            <a:lvl2pPr marL="0" indent="0">
              <a:buNone/>
              <a:defRPr sz="3200">
                <a:solidFill>
                  <a:srgbClr val="7F7F7F"/>
                </a:solidFill>
              </a:defRPr>
            </a:lvl2pPr>
            <a:lvl3pPr marL="0" indent="0">
              <a:spcBef>
                <a:spcPts val="1200"/>
              </a:spcBef>
              <a:buNone/>
              <a:defRPr sz="2000" cap="all" baseline="0">
                <a:solidFill>
                  <a:srgbClr val="155396"/>
                </a:solidFill>
              </a:defRPr>
            </a:lvl3pPr>
            <a:lvl4pPr marL="0" indent="11113">
              <a:spcBef>
                <a:spcPts val="600"/>
              </a:spcBef>
              <a:defRPr sz="1400" b="1">
                <a:latin typeface="+mn-lt"/>
              </a:defRPr>
            </a:lvl4pPr>
            <a:lvl5pPr marL="0" indent="0">
              <a:buNone/>
              <a:defRPr sz="1400">
                <a:latin typeface="+mn-lt"/>
              </a:defRPr>
            </a:lvl5pPr>
          </a:lstStyle>
          <a:p>
            <a:pPr lvl="0"/>
            <a:r>
              <a:rPr lang="en-US" dirty="0"/>
              <a:t>Location</a:t>
            </a:r>
          </a:p>
        </p:txBody>
      </p:sp>
      <p:sp>
        <p:nvSpPr>
          <p:cNvPr id="20" name="Text Placeholder 28"/>
          <p:cNvSpPr>
            <a:spLocks noGrp="1"/>
          </p:cNvSpPr>
          <p:nvPr>
            <p:ph type="body" sz="quarter" idx="13" hasCustomPrompt="1"/>
          </p:nvPr>
        </p:nvSpPr>
        <p:spPr>
          <a:xfrm>
            <a:off x="426495" y="4882231"/>
            <a:ext cx="10710071" cy="32186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 b="1">
                <a:solidFill>
                  <a:schemeClr val="tx1"/>
                </a:solidFill>
                <a:latin typeface="+mj-lt"/>
              </a:defRPr>
            </a:lvl1pPr>
            <a:lvl2pPr marL="0" indent="0">
              <a:buNone/>
              <a:defRPr sz="3200">
                <a:solidFill>
                  <a:srgbClr val="7F7F7F"/>
                </a:solidFill>
              </a:defRPr>
            </a:lvl2pPr>
            <a:lvl3pPr marL="0" indent="0">
              <a:spcBef>
                <a:spcPts val="1200"/>
              </a:spcBef>
              <a:buNone/>
              <a:defRPr sz="1400" b="1" cap="none" baseline="0">
                <a:solidFill>
                  <a:schemeClr val="tx1"/>
                </a:solidFill>
              </a:defRPr>
            </a:lvl3pPr>
            <a:lvl4pPr marL="0" indent="0">
              <a:spcBef>
                <a:spcPts val="600"/>
              </a:spcBef>
              <a:defRPr sz="1400" b="1">
                <a:latin typeface="+mn-lt"/>
              </a:defRPr>
            </a:lvl4pPr>
            <a:lvl5pPr marL="0" indent="0">
              <a:buNone/>
              <a:defRPr sz="1400" b="1">
                <a:latin typeface="+mn-lt"/>
              </a:defRPr>
            </a:lvl5pPr>
          </a:lstStyle>
          <a:p>
            <a:pPr lvl="0"/>
            <a:r>
              <a:rPr lang="en-US" dirty="0"/>
              <a:t>First Name Last Name</a:t>
            </a:r>
          </a:p>
        </p:txBody>
      </p:sp>
      <p:sp>
        <p:nvSpPr>
          <p:cNvPr id="21" name="Text Placeholder 28"/>
          <p:cNvSpPr>
            <a:spLocks noGrp="1"/>
          </p:cNvSpPr>
          <p:nvPr>
            <p:ph type="body" sz="quarter" idx="14" hasCustomPrompt="1"/>
          </p:nvPr>
        </p:nvSpPr>
        <p:spPr>
          <a:xfrm>
            <a:off x="426492" y="5240017"/>
            <a:ext cx="5627607" cy="40376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 b="0">
                <a:solidFill>
                  <a:schemeClr val="tx1"/>
                </a:solidFill>
                <a:latin typeface="+mj-lt"/>
              </a:defRPr>
            </a:lvl1pPr>
            <a:lvl2pPr marL="0" indent="0">
              <a:buNone/>
              <a:defRPr sz="3200">
                <a:solidFill>
                  <a:srgbClr val="7F7F7F"/>
                </a:solidFill>
              </a:defRPr>
            </a:lvl2pPr>
            <a:lvl3pPr marL="0" indent="0">
              <a:spcBef>
                <a:spcPts val="1200"/>
              </a:spcBef>
              <a:buNone/>
              <a:defRPr sz="2000" cap="all" baseline="0">
                <a:solidFill>
                  <a:srgbClr val="155396"/>
                </a:solidFill>
              </a:defRPr>
            </a:lvl3pPr>
            <a:lvl4pPr marL="0" indent="11113">
              <a:spcBef>
                <a:spcPts val="600"/>
              </a:spcBef>
              <a:defRPr sz="1400" b="1">
                <a:latin typeface="+mn-lt"/>
              </a:defRPr>
            </a:lvl4pPr>
            <a:lvl5pPr marL="0" indent="0">
              <a:buNone/>
              <a:defRPr sz="1400">
                <a:latin typeface="+mn-lt"/>
              </a:defRPr>
            </a:lvl5pPr>
          </a:lstStyle>
          <a:p>
            <a:pPr lvl="0"/>
            <a:r>
              <a:rPr lang="en-US" dirty="0"/>
              <a:t>Job title</a:t>
            </a:r>
            <a:endParaRPr lang="en-GB" dirty="0"/>
          </a:p>
        </p:txBody>
      </p:sp>
      <p:cxnSp>
        <p:nvCxnSpPr>
          <p:cNvPr id="22" name="Straight Connector 21"/>
          <p:cNvCxnSpPr>
            <a:cxnSpLocks noChangeShapeType="1"/>
          </p:cNvCxnSpPr>
          <p:nvPr userDrawn="1"/>
        </p:nvCxnSpPr>
        <p:spPr bwMode="auto">
          <a:xfrm>
            <a:off x="426488" y="1605317"/>
            <a:ext cx="0" cy="1008112"/>
          </a:xfrm>
          <a:prstGeom prst="line">
            <a:avLst/>
          </a:prstGeom>
          <a:noFill/>
          <a:ln w="38100">
            <a:solidFill>
              <a:srgbClr val="15377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40000" dist="20000" dir="5400000" rotWithShape="0">
                    <a:srgbClr val="000000">
                      <a:alpha val="37999"/>
                    </a:srgbClr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8627921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19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slide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Straight Connector 9"/>
          <p:cNvCxnSpPr>
            <a:cxnSpLocks noChangeShapeType="1"/>
          </p:cNvCxnSpPr>
          <p:nvPr userDrawn="1"/>
        </p:nvCxnSpPr>
        <p:spPr bwMode="auto">
          <a:xfrm>
            <a:off x="2848839" y="2230291"/>
            <a:ext cx="0" cy="1008112"/>
          </a:xfrm>
          <a:prstGeom prst="line">
            <a:avLst/>
          </a:prstGeom>
          <a:noFill/>
          <a:ln w="38100">
            <a:solidFill>
              <a:srgbClr val="15377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40000" dist="20000" dir="5400000" rotWithShape="0">
                    <a:srgbClr val="000000">
                      <a:alpha val="37999"/>
                    </a:srgbClr>
                  </a:outerShdw>
                </a:effectLst>
              </a14:hiddenEffects>
            </a:ext>
          </a:extLst>
        </p:spPr>
      </p:cxnSp>
      <p:sp>
        <p:nvSpPr>
          <p:cNvPr id="11" name="Title 19"/>
          <p:cNvSpPr txBox="1">
            <a:spLocks/>
          </p:cNvSpPr>
          <p:nvPr userDrawn="1"/>
        </p:nvSpPr>
        <p:spPr>
          <a:xfrm>
            <a:off x="2855640" y="1988840"/>
            <a:ext cx="5631269" cy="778568"/>
          </a:xfrm>
          <a:prstGeom prst="rect">
            <a:avLst/>
          </a:prstGeom>
        </p:spPr>
        <p:txBody>
          <a:bodyPr>
            <a:norm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500" b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3399"/>
                </a:solidFill>
                <a:latin typeface="Verdana" pitchFamily="34" charset="0"/>
                <a:cs typeface="Times New Roman" pitchFamily="18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3399"/>
                </a:solidFill>
                <a:latin typeface="Verdana" pitchFamily="34" charset="0"/>
                <a:cs typeface="Times New Roman" pitchFamily="18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3399"/>
                </a:solidFill>
                <a:latin typeface="Verdana" pitchFamily="34" charset="0"/>
                <a:cs typeface="Times New Roman" pitchFamily="18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3399"/>
                </a:solidFill>
                <a:latin typeface="Verdana" pitchFamily="34" charset="0"/>
                <a:cs typeface="Times New Roman" pitchFamily="18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3399"/>
                </a:solidFill>
                <a:latin typeface="Verdana" pitchFamily="34" charset="0"/>
                <a:cs typeface="Times New Roman" pitchFamily="18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3399"/>
                </a:solidFill>
                <a:latin typeface="Verdana" pitchFamily="34" charset="0"/>
                <a:cs typeface="Times New Roman" pitchFamily="18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3399"/>
                </a:solidFill>
                <a:latin typeface="Verdana" pitchFamily="34" charset="0"/>
                <a:cs typeface="Times New Roman" pitchFamily="18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3399"/>
                </a:solidFill>
                <a:latin typeface="Verdana" pitchFamily="34" charset="0"/>
                <a:cs typeface="Times New Roman" pitchFamily="18" charset="0"/>
              </a:defRPr>
            </a:lvl9pPr>
          </a:lstStyle>
          <a:p>
            <a:endParaRPr lang="en-GB" kern="0" dirty="0">
              <a:solidFill>
                <a:srgbClr val="000000"/>
              </a:solidFill>
            </a:endParaRPr>
          </a:p>
        </p:txBody>
      </p:sp>
      <p:sp>
        <p:nvSpPr>
          <p:cNvPr id="12" name="Text Placeholder 28"/>
          <p:cNvSpPr>
            <a:spLocks noGrp="1"/>
          </p:cNvSpPr>
          <p:nvPr>
            <p:ph type="body" sz="quarter" idx="11" hasCustomPrompt="1"/>
          </p:nvPr>
        </p:nvSpPr>
        <p:spPr>
          <a:xfrm>
            <a:off x="2851198" y="2781306"/>
            <a:ext cx="5630313" cy="75640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600" b="0">
                <a:solidFill>
                  <a:srgbClr val="7F7F7F"/>
                </a:solidFill>
                <a:latin typeface="+mj-lt"/>
              </a:defRPr>
            </a:lvl1pPr>
            <a:lvl2pPr marL="0" indent="0">
              <a:spcBef>
                <a:spcPts val="0"/>
              </a:spcBef>
              <a:buSzPct val="25000"/>
              <a:buFont typeface="Corbel" panose="020B0503020204020204" pitchFamily="34" charset="0"/>
              <a:buNone/>
              <a:defRPr sz="3200">
                <a:solidFill>
                  <a:srgbClr val="7F7F7F"/>
                </a:solidFill>
              </a:defRPr>
            </a:lvl2pPr>
            <a:lvl3pPr marL="0" indent="0">
              <a:spcBef>
                <a:spcPts val="1200"/>
              </a:spcBef>
              <a:buNone/>
              <a:defRPr sz="2000" cap="all" baseline="0">
                <a:solidFill>
                  <a:srgbClr val="155396"/>
                </a:solidFill>
              </a:defRPr>
            </a:lvl3pPr>
            <a:lvl4pPr marL="0" indent="11113">
              <a:spcBef>
                <a:spcPts val="600"/>
              </a:spcBef>
              <a:defRPr sz="1400" b="1">
                <a:latin typeface="+mn-lt"/>
              </a:defRPr>
            </a:lvl4pPr>
            <a:lvl5pPr marL="0" indent="0">
              <a:buNone/>
              <a:defRPr sz="1400">
                <a:latin typeface="+mn-lt"/>
              </a:defRPr>
            </a:lvl5pPr>
          </a:lstStyle>
          <a:p>
            <a:pPr lvl="0"/>
            <a:r>
              <a:rPr lang="en-US" dirty="0"/>
              <a:t>Subtitle</a:t>
            </a:r>
          </a:p>
          <a:p>
            <a:pPr lvl="1"/>
            <a:endParaRPr lang="en-US" dirty="0"/>
          </a:p>
        </p:txBody>
      </p:sp>
      <p:sp>
        <p:nvSpPr>
          <p:cNvPr id="13" name="Title 12"/>
          <p:cNvSpPr>
            <a:spLocks noGrp="1"/>
          </p:cNvSpPr>
          <p:nvPr>
            <p:ph type="title" hasCustomPrompt="1"/>
          </p:nvPr>
        </p:nvSpPr>
        <p:spPr>
          <a:xfrm>
            <a:off x="2855640" y="2118513"/>
            <a:ext cx="9001000" cy="662782"/>
          </a:xfrm>
          <a:prstGeom prst="rect">
            <a:avLst/>
          </a:prstGeom>
        </p:spPr>
        <p:txBody>
          <a:bodyPr/>
          <a:lstStyle>
            <a:lvl1pPr algn="l">
              <a:defRPr sz="4500" b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Chapter title</a:t>
            </a:r>
            <a:endParaRPr lang="en-GB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D2D49A-B678-49DD-A6F9-08A7BB776F50}" type="slidenum">
              <a:rPr lang="en-GB" smtClean="0">
                <a:solidFill>
                  <a:srgbClr val="FFFFFF"/>
                </a:solidFill>
              </a:rPr>
              <a:pPr/>
              <a:t>‹Nr.›</a:t>
            </a:fld>
            <a:endParaRPr lang="en-GB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16442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19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rmal w/ sub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1055440" y="380281"/>
            <a:ext cx="1008112" cy="7536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FFFF"/>
              </a:solidFill>
            </a:endParaRP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623392" y="1916835"/>
            <a:ext cx="10873208" cy="4392489"/>
          </a:xfrm>
          <a:prstGeom prst="rect">
            <a:avLst/>
          </a:prstGeom>
        </p:spPr>
        <p:txBody>
          <a:bodyPr vert="horz" lIns="0" tIns="0" rIns="0" bIns="0"/>
          <a:lstStyle>
            <a:lvl1pPr marL="342900" indent="-342900">
              <a:buSzPct val="100000"/>
              <a:buFont typeface="Arial" panose="020B0604020202020204" pitchFamily="34" charset="0"/>
              <a:buChar char="•"/>
              <a:defRPr sz="3000" b="1" cap="none" baseline="0">
                <a:solidFill>
                  <a:srgbClr val="003478"/>
                </a:solidFill>
                <a:latin typeface="Corbel"/>
                <a:cs typeface="Corbel"/>
              </a:defRPr>
            </a:lvl1pPr>
            <a:lvl2pPr marL="800100" indent="-342900">
              <a:buSzPct val="100000"/>
              <a:buFont typeface="Courier New" panose="02070309020205020404" pitchFamily="49" charset="0"/>
              <a:buChar char="o"/>
              <a:defRPr b="0" cap="none" baseline="0">
                <a:latin typeface="Corbel"/>
                <a:cs typeface="Corbel"/>
              </a:defRPr>
            </a:lvl2pPr>
            <a:lvl3pPr marL="1257300" indent="-342900">
              <a:buSzPct val="100000"/>
              <a:buFont typeface="Wingdings" panose="05000000000000000000" pitchFamily="2" charset="2"/>
              <a:buChar char="§"/>
              <a:defRPr sz="2000" b="1" cap="none" baseline="0">
                <a:solidFill>
                  <a:srgbClr val="003478"/>
                </a:solidFill>
                <a:latin typeface="Corbel"/>
                <a:cs typeface="Corbel"/>
              </a:defRPr>
            </a:lvl3pPr>
            <a:lvl4pPr marL="1587600" indent="0">
              <a:spcBef>
                <a:spcPts val="336"/>
              </a:spcBef>
              <a:buSzPct val="50000"/>
              <a:buFont typeface="Arial" panose="020B0604020202020204" pitchFamily="34" charset="0"/>
              <a:buNone/>
              <a:defRPr sz="1400" b="0" cap="none" baseline="0">
                <a:latin typeface="Corbel"/>
                <a:cs typeface="Corbel"/>
              </a:defRPr>
            </a:lvl4pPr>
            <a:lvl5pPr marL="2171700" indent="-342900">
              <a:buSzPct val="50000"/>
              <a:buFont typeface="Lucida Grande"/>
              <a:buChar char="&gt;"/>
              <a:defRPr b="0">
                <a:latin typeface="Corbel"/>
                <a:cs typeface="Corbel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89D2D49A-B678-49DD-A6F9-08A7BB776F50}" type="slidenum">
              <a:rPr lang="en-GB" smtClean="0">
                <a:solidFill>
                  <a:srgbClr val="FFFFFF"/>
                </a:solidFill>
              </a:rPr>
              <a:pPr/>
              <a:t>‹Nr.›</a:t>
            </a:fld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4" hasCustomPrompt="1"/>
          </p:nvPr>
        </p:nvSpPr>
        <p:spPr>
          <a:xfrm>
            <a:off x="1260345" y="1050312"/>
            <a:ext cx="10297219" cy="495300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3900" b="0" baseline="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GB" sz="3900" b="0" dirty="0"/>
              <a:t>Insert subtitle here</a:t>
            </a:r>
            <a:endParaRPr lang="en-GB" dirty="0"/>
          </a:p>
        </p:txBody>
      </p:sp>
      <p:sp>
        <p:nvSpPr>
          <p:cNvPr id="9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1343472" y="340579"/>
            <a:ext cx="10153128" cy="692497"/>
          </a:xfrm>
          <a:prstGeom prst="rect">
            <a:avLst/>
          </a:prstGeom>
          <a:noFill/>
          <a:ln w="34925">
            <a:noFill/>
          </a:ln>
        </p:spPr>
        <p:txBody>
          <a:bodyPr vert="horz" wrap="square" lIns="0" tIns="0" rIns="0" bIns="0" anchor="ctr">
            <a:normAutofit/>
          </a:bodyPr>
          <a:lstStyle>
            <a:lvl1pPr marL="0" indent="0">
              <a:buNone/>
              <a:defRPr sz="4500" b="0" cap="all" spc="-140" baseline="0">
                <a:solidFill>
                  <a:schemeClr val="tx1"/>
                </a:solidFill>
                <a:latin typeface="Corbel"/>
                <a:cs typeface="Corbel"/>
              </a:defRPr>
            </a:lvl1pPr>
          </a:lstStyle>
          <a:p>
            <a:pPr lvl="0"/>
            <a:r>
              <a:rPr lang="nl-BE" dirty="0"/>
              <a:t>INSERT SLIDE TITLE HERE</a:t>
            </a:r>
          </a:p>
        </p:txBody>
      </p:sp>
      <p:cxnSp>
        <p:nvCxnSpPr>
          <p:cNvPr id="11" name="Straight Connector 10"/>
          <p:cNvCxnSpPr>
            <a:cxnSpLocks noChangeShapeType="1"/>
          </p:cNvCxnSpPr>
          <p:nvPr userDrawn="1"/>
        </p:nvCxnSpPr>
        <p:spPr bwMode="auto">
          <a:xfrm>
            <a:off x="1167559" y="330196"/>
            <a:ext cx="0" cy="753616"/>
          </a:xfrm>
          <a:prstGeom prst="line">
            <a:avLst/>
          </a:prstGeom>
          <a:noFill/>
          <a:ln w="38100">
            <a:solidFill>
              <a:srgbClr val="003478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40000" dist="20000" dir="5400000" rotWithShape="0">
                    <a:srgbClr val="000000">
                      <a:alpha val="37999"/>
                    </a:srgbClr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10400380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9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rmal slide two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6456040" y="1494892"/>
            <a:ext cx="4968552" cy="4814428"/>
          </a:xfrm>
          <a:prstGeom prst="rect">
            <a:avLst/>
          </a:prstGeom>
        </p:spPr>
        <p:txBody>
          <a:bodyPr vert="horz" lIns="0" tIns="0" rIns="0" bIns="0"/>
          <a:lstStyle>
            <a:lvl1pPr marL="342900" indent="-342900">
              <a:buSzPct val="100000"/>
              <a:buFont typeface="Arial" panose="020B0604020202020204" pitchFamily="34" charset="0"/>
              <a:buChar char="•"/>
              <a:defRPr sz="3000" b="1" cap="none" baseline="0">
                <a:solidFill>
                  <a:srgbClr val="003478"/>
                </a:solidFill>
                <a:latin typeface="Corbel"/>
                <a:cs typeface="Corbel"/>
              </a:defRPr>
            </a:lvl1pPr>
            <a:lvl2pPr marL="800100" indent="-342900">
              <a:buSzPct val="100000"/>
              <a:buFont typeface="Courier New" panose="02070309020205020404" pitchFamily="49" charset="0"/>
              <a:buChar char="o"/>
              <a:defRPr b="0" cap="none" baseline="0">
                <a:latin typeface="Corbel"/>
                <a:cs typeface="Corbel"/>
              </a:defRPr>
            </a:lvl2pPr>
            <a:lvl3pPr marL="1257300" indent="-342900">
              <a:buSzPct val="100000"/>
              <a:buFont typeface="Wingdings" panose="05000000000000000000" pitchFamily="2" charset="2"/>
              <a:buChar char="§"/>
              <a:defRPr sz="2000" b="1" cap="none" baseline="0">
                <a:solidFill>
                  <a:srgbClr val="003478"/>
                </a:solidFill>
                <a:latin typeface="Corbel"/>
                <a:cs typeface="Corbel"/>
              </a:defRPr>
            </a:lvl3pPr>
            <a:lvl4pPr marL="1587600" indent="0">
              <a:spcBef>
                <a:spcPts val="336"/>
              </a:spcBef>
              <a:buSzPct val="50000"/>
              <a:buFont typeface="Arial" panose="020B0604020202020204" pitchFamily="34" charset="0"/>
              <a:buNone/>
              <a:defRPr sz="1400" b="0" cap="none" baseline="0">
                <a:latin typeface="Corbel"/>
                <a:cs typeface="Corbel"/>
              </a:defRPr>
            </a:lvl4pPr>
            <a:lvl5pPr marL="2171700" indent="-342900">
              <a:buSzPct val="50000"/>
              <a:buFont typeface="Lucida Grande"/>
              <a:buChar char="&gt;"/>
              <a:defRPr b="0">
                <a:latin typeface="Corbel"/>
                <a:cs typeface="Corbel"/>
              </a:defRPr>
            </a:lvl5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</p:txBody>
      </p:sp>
      <p:sp>
        <p:nvSpPr>
          <p:cNvPr id="33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767409" y="1494892"/>
            <a:ext cx="4968552" cy="4814428"/>
          </a:xfrm>
          <a:prstGeom prst="rect">
            <a:avLst/>
          </a:prstGeom>
        </p:spPr>
        <p:txBody>
          <a:bodyPr vert="horz" lIns="0" tIns="0" rIns="0" bIns="0"/>
          <a:lstStyle>
            <a:lvl1pPr marL="342900" indent="-342900">
              <a:buSzPct val="100000"/>
              <a:buFont typeface="Arial" panose="020B0604020202020204" pitchFamily="34" charset="0"/>
              <a:buChar char="•"/>
              <a:defRPr sz="3000" b="1" cap="none" baseline="0">
                <a:solidFill>
                  <a:srgbClr val="003478"/>
                </a:solidFill>
                <a:latin typeface="Corbel"/>
                <a:cs typeface="Corbel"/>
              </a:defRPr>
            </a:lvl1pPr>
            <a:lvl2pPr marL="800100" indent="-342900">
              <a:buSzPct val="100000"/>
              <a:buFont typeface="Courier New" panose="02070309020205020404" pitchFamily="49" charset="0"/>
              <a:buChar char="o"/>
              <a:defRPr b="0" cap="none" baseline="0">
                <a:latin typeface="Corbel"/>
                <a:cs typeface="Corbel"/>
              </a:defRPr>
            </a:lvl2pPr>
            <a:lvl3pPr marL="1257300" indent="-342900">
              <a:buSzPct val="100000"/>
              <a:buFont typeface="Wingdings" panose="05000000000000000000" pitchFamily="2" charset="2"/>
              <a:buChar char="§"/>
              <a:defRPr sz="2000" b="1" cap="none" baseline="0">
                <a:solidFill>
                  <a:srgbClr val="003478"/>
                </a:solidFill>
                <a:latin typeface="Corbel"/>
                <a:cs typeface="Corbel"/>
              </a:defRPr>
            </a:lvl3pPr>
            <a:lvl4pPr marL="1587600" indent="0">
              <a:spcBef>
                <a:spcPts val="336"/>
              </a:spcBef>
              <a:buSzPct val="50000"/>
              <a:buFont typeface="Arial" panose="020B0604020202020204" pitchFamily="34" charset="0"/>
              <a:buNone/>
              <a:defRPr sz="1400" b="0" cap="none" baseline="0">
                <a:latin typeface="Corbel"/>
                <a:cs typeface="Corbel"/>
              </a:defRPr>
            </a:lvl4pPr>
            <a:lvl5pPr marL="2171700" indent="-342900">
              <a:buSzPct val="50000"/>
              <a:buFont typeface="Lucida Grande"/>
              <a:buChar char="&gt;"/>
              <a:defRPr b="0">
                <a:latin typeface="Corbel"/>
                <a:cs typeface="Corbel"/>
              </a:defRPr>
            </a:lvl5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</p:txBody>
      </p:sp>
      <p:cxnSp>
        <p:nvCxnSpPr>
          <p:cNvPr id="34" name="Straight Connector 33"/>
          <p:cNvCxnSpPr>
            <a:cxnSpLocks noChangeShapeType="1"/>
          </p:cNvCxnSpPr>
          <p:nvPr userDrawn="1"/>
        </p:nvCxnSpPr>
        <p:spPr bwMode="auto">
          <a:xfrm>
            <a:off x="6096000" y="1628800"/>
            <a:ext cx="0" cy="4608512"/>
          </a:xfrm>
          <a:prstGeom prst="line">
            <a:avLst/>
          </a:prstGeom>
          <a:noFill/>
          <a:ln w="38100">
            <a:gradFill>
              <a:gsLst>
                <a:gs pos="72000">
                  <a:srgbClr val="155396"/>
                </a:gs>
                <a:gs pos="20000">
                  <a:srgbClr val="155396"/>
                </a:gs>
              </a:gsLst>
              <a:lin ang="5400000" scaled="1"/>
            </a:gra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40000" dist="20000" dir="5400000" rotWithShape="0">
                    <a:srgbClr val="000000">
                      <a:alpha val="37999"/>
                    </a:srgbClr>
                  </a:outerShdw>
                </a:effectLst>
              </a14:hiddenEffects>
            </a:ext>
          </a:extLst>
        </p:spPr>
      </p:cxnSp>
      <p:sp>
        <p:nvSpPr>
          <p:cNvPr id="2" name="Slide Number Placeholder 1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89D2D49A-B678-49DD-A6F9-08A7BB776F50}" type="slidenum">
              <a:rPr lang="en-GB" smtClean="0">
                <a:solidFill>
                  <a:srgbClr val="FFFFFF"/>
                </a:solidFill>
              </a:rPr>
              <a:pPr/>
              <a:t>‹Nr.›</a:t>
            </a:fld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9" name="Rectangle 8"/>
          <p:cNvSpPr/>
          <p:nvPr userDrawn="1"/>
        </p:nvSpPr>
        <p:spPr>
          <a:xfrm>
            <a:off x="1055440" y="380281"/>
            <a:ext cx="1008112" cy="7536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FFFF"/>
              </a:solidFill>
            </a:endParaRPr>
          </a:p>
        </p:txBody>
      </p:sp>
      <p:sp>
        <p:nvSpPr>
          <p:cNvPr id="19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1343472" y="340579"/>
            <a:ext cx="10153128" cy="692497"/>
          </a:xfrm>
          <a:prstGeom prst="rect">
            <a:avLst/>
          </a:prstGeom>
          <a:noFill/>
          <a:ln w="34925">
            <a:noFill/>
          </a:ln>
        </p:spPr>
        <p:txBody>
          <a:bodyPr vert="horz" wrap="square" lIns="0" tIns="0" rIns="0" bIns="0" anchor="ctr">
            <a:normAutofit/>
          </a:bodyPr>
          <a:lstStyle>
            <a:lvl1pPr marL="0" indent="0">
              <a:buNone/>
              <a:defRPr sz="4500" b="0" cap="all" spc="-140" baseline="0">
                <a:solidFill>
                  <a:schemeClr val="tx1"/>
                </a:solidFill>
                <a:latin typeface="Corbel"/>
                <a:cs typeface="Corbel"/>
              </a:defRPr>
            </a:lvl1pPr>
          </a:lstStyle>
          <a:p>
            <a:pPr lvl="0"/>
            <a:r>
              <a:rPr lang="nl-BE" dirty="0"/>
              <a:t>INSERT SLIDE TITLE HERE</a:t>
            </a:r>
          </a:p>
        </p:txBody>
      </p:sp>
      <p:cxnSp>
        <p:nvCxnSpPr>
          <p:cNvPr id="20" name="Straight Connector 19"/>
          <p:cNvCxnSpPr>
            <a:cxnSpLocks noChangeShapeType="1"/>
          </p:cNvCxnSpPr>
          <p:nvPr userDrawn="1"/>
        </p:nvCxnSpPr>
        <p:spPr bwMode="auto">
          <a:xfrm>
            <a:off x="1199456" y="351462"/>
            <a:ext cx="0" cy="753616"/>
          </a:xfrm>
          <a:prstGeom prst="line">
            <a:avLst/>
          </a:prstGeom>
          <a:noFill/>
          <a:ln w="38100">
            <a:solidFill>
              <a:srgbClr val="003478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40000" dist="20000" dir="5400000" rotWithShape="0">
                    <a:srgbClr val="000000">
                      <a:alpha val="37999"/>
                    </a:srgbClr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6978620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19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rmal slide with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767408" y="1494892"/>
            <a:ext cx="6840760" cy="4814428"/>
          </a:xfrm>
          <a:prstGeom prst="rect">
            <a:avLst/>
          </a:prstGeom>
        </p:spPr>
        <p:txBody>
          <a:bodyPr vert="horz" lIns="0" tIns="0" rIns="0" bIns="0"/>
          <a:lstStyle>
            <a:lvl1pPr marL="342900" indent="-342900">
              <a:buSzPct val="100000"/>
              <a:buFont typeface="Arial" panose="020B0604020202020204" pitchFamily="34" charset="0"/>
              <a:buChar char="•"/>
              <a:defRPr sz="3000" b="1" cap="none" baseline="0">
                <a:solidFill>
                  <a:srgbClr val="003478"/>
                </a:solidFill>
                <a:latin typeface="Corbel"/>
                <a:cs typeface="Corbel"/>
              </a:defRPr>
            </a:lvl1pPr>
            <a:lvl2pPr marL="800100" indent="-342900">
              <a:buSzPct val="100000"/>
              <a:buFont typeface="Courier New" panose="02070309020205020404" pitchFamily="49" charset="0"/>
              <a:buChar char="o"/>
              <a:defRPr b="0" cap="none" baseline="0">
                <a:latin typeface="Corbel"/>
                <a:cs typeface="Corbel"/>
              </a:defRPr>
            </a:lvl2pPr>
            <a:lvl3pPr marL="1257300" indent="-342900">
              <a:buSzPct val="100000"/>
              <a:buFont typeface="Wingdings" panose="05000000000000000000" pitchFamily="2" charset="2"/>
              <a:buChar char="§"/>
              <a:defRPr sz="2000" b="1" cap="none" baseline="0">
                <a:solidFill>
                  <a:srgbClr val="003478"/>
                </a:solidFill>
                <a:latin typeface="Corbel"/>
                <a:cs typeface="Corbel"/>
              </a:defRPr>
            </a:lvl3pPr>
            <a:lvl4pPr marL="1587600" indent="0">
              <a:spcBef>
                <a:spcPts val="336"/>
              </a:spcBef>
              <a:buSzPct val="50000"/>
              <a:buFont typeface="Arial" panose="020B0604020202020204" pitchFamily="34" charset="0"/>
              <a:buNone/>
              <a:defRPr sz="1400" b="0" cap="none" baseline="0">
                <a:latin typeface="Corbel"/>
                <a:cs typeface="Corbel"/>
              </a:defRPr>
            </a:lvl4pPr>
            <a:lvl5pPr marL="2171700" indent="-342900">
              <a:buSzPct val="50000"/>
              <a:buFont typeface="Lucida Grande"/>
              <a:buChar char="&gt;"/>
              <a:defRPr b="0">
                <a:latin typeface="Corbel"/>
                <a:cs typeface="Corbel"/>
              </a:defRPr>
            </a:lvl5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7752184" y="1500076"/>
            <a:ext cx="4175125" cy="2376488"/>
          </a:xfrm>
          <a:prstGeom prst="rect">
            <a:avLst/>
          </a:prstGeom>
          <a:effectLst>
            <a:softEdge rad="31750"/>
          </a:effectLst>
        </p:spPr>
        <p:txBody>
          <a:bodyPr/>
          <a:lstStyle/>
          <a:p>
            <a:r>
              <a:rPr lang="de-DE"/>
              <a:t>Bild durch Klicken auf Symbol hinzufügen</a:t>
            </a:r>
            <a:endParaRPr lang="en-GB"/>
          </a:p>
        </p:txBody>
      </p:sp>
      <p:sp>
        <p:nvSpPr>
          <p:cNvPr id="11" name="Picture Placeholder 4"/>
          <p:cNvSpPr>
            <a:spLocks noGrp="1"/>
          </p:cNvSpPr>
          <p:nvPr>
            <p:ph type="pic" sz="quarter" idx="14"/>
          </p:nvPr>
        </p:nvSpPr>
        <p:spPr>
          <a:xfrm>
            <a:off x="7752184" y="3932832"/>
            <a:ext cx="4175125" cy="2376488"/>
          </a:xfrm>
          <a:prstGeom prst="rect">
            <a:avLst/>
          </a:prstGeom>
          <a:effectLst>
            <a:softEdge rad="31750"/>
          </a:effectLst>
        </p:spPr>
        <p:txBody>
          <a:bodyPr/>
          <a:lstStyle/>
          <a:p>
            <a:r>
              <a:rPr lang="de-DE"/>
              <a:t>Bild durch Klicken auf Symbol hinzufügen</a:t>
            </a:r>
            <a:endParaRPr lang="en-GB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89D2D49A-B678-49DD-A6F9-08A7BB776F50}" type="slidenum">
              <a:rPr lang="en-GB" smtClean="0">
                <a:solidFill>
                  <a:srgbClr val="FFFFFF"/>
                </a:solidFill>
              </a:rPr>
              <a:pPr/>
              <a:t>‹Nr.›</a:t>
            </a:fld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9" name="Rectangle 8"/>
          <p:cNvSpPr/>
          <p:nvPr userDrawn="1"/>
        </p:nvSpPr>
        <p:spPr>
          <a:xfrm>
            <a:off x="1055440" y="380281"/>
            <a:ext cx="1008112" cy="7536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FFFF"/>
              </a:solidFill>
            </a:endParaRPr>
          </a:p>
        </p:txBody>
      </p:sp>
      <p:sp>
        <p:nvSpPr>
          <p:cNvPr id="15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1343472" y="340579"/>
            <a:ext cx="10153128" cy="692497"/>
          </a:xfrm>
          <a:prstGeom prst="rect">
            <a:avLst/>
          </a:prstGeom>
          <a:noFill/>
          <a:ln w="34925">
            <a:noFill/>
          </a:ln>
        </p:spPr>
        <p:txBody>
          <a:bodyPr vert="horz" wrap="square" lIns="0" tIns="0" rIns="0" bIns="0" anchor="ctr">
            <a:normAutofit/>
          </a:bodyPr>
          <a:lstStyle>
            <a:lvl1pPr marL="0" indent="0">
              <a:buNone/>
              <a:defRPr sz="4500" b="0" cap="all" spc="-140" baseline="0">
                <a:solidFill>
                  <a:schemeClr val="tx1"/>
                </a:solidFill>
                <a:latin typeface="Corbel"/>
                <a:cs typeface="Corbel"/>
              </a:defRPr>
            </a:lvl1pPr>
          </a:lstStyle>
          <a:p>
            <a:pPr lvl="0"/>
            <a:r>
              <a:rPr lang="nl-BE" dirty="0"/>
              <a:t>INSERT SLIDE TITLE HERE</a:t>
            </a:r>
          </a:p>
        </p:txBody>
      </p:sp>
      <p:cxnSp>
        <p:nvCxnSpPr>
          <p:cNvPr id="17" name="Straight Connector 16"/>
          <p:cNvCxnSpPr>
            <a:cxnSpLocks noChangeShapeType="1"/>
          </p:cNvCxnSpPr>
          <p:nvPr userDrawn="1"/>
        </p:nvCxnSpPr>
        <p:spPr bwMode="auto">
          <a:xfrm>
            <a:off x="1199456" y="351462"/>
            <a:ext cx="0" cy="753616"/>
          </a:xfrm>
          <a:prstGeom prst="line">
            <a:avLst/>
          </a:prstGeom>
          <a:noFill/>
          <a:ln w="38100">
            <a:solidFill>
              <a:srgbClr val="003478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40000" dist="20000" dir="5400000" rotWithShape="0">
                    <a:srgbClr val="000000">
                      <a:alpha val="37999"/>
                    </a:srgbClr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28521551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19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rmal slide with pictures revers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5086548" y="1475632"/>
            <a:ext cx="6840760" cy="4814428"/>
          </a:xfrm>
          <a:prstGeom prst="rect">
            <a:avLst/>
          </a:prstGeom>
        </p:spPr>
        <p:txBody>
          <a:bodyPr vert="horz" lIns="0" tIns="0" rIns="0" bIns="0"/>
          <a:lstStyle>
            <a:lvl1pPr marL="342900" indent="-342900">
              <a:buSzPct val="100000"/>
              <a:buFont typeface="Arial" panose="020B0604020202020204" pitchFamily="34" charset="0"/>
              <a:buChar char="•"/>
              <a:defRPr sz="3000" b="1" cap="none" baseline="0">
                <a:solidFill>
                  <a:srgbClr val="003478"/>
                </a:solidFill>
                <a:latin typeface="Corbel"/>
                <a:cs typeface="Corbel"/>
              </a:defRPr>
            </a:lvl1pPr>
            <a:lvl2pPr marL="800100" indent="-342900">
              <a:buSzPct val="100000"/>
              <a:buFont typeface="Courier New" panose="02070309020205020404" pitchFamily="49" charset="0"/>
              <a:buChar char="o"/>
              <a:defRPr b="0" cap="none" baseline="0">
                <a:latin typeface="Corbel"/>
                <a:cs typeface="Corbel"/>
              </a:defRPr>
            </a:lvl2pPr>
            <a:lvl3pPr marL="1257300" indent="-342900">
              <a:buSzPct val="100000"/>
              <a:buFont typeface="Wingdings" panose="05000000000000000000" pitchFamily="2" charset="2"/>
              <a:buChar char="§"/>
              <a:defRPr sz="2000" b="1" cap="none" baseline="0">
                <a:solidFill>
                  <a:srgbClr val="003478"/>
                </a:solidFill>
                <a:latin typeface="Corbel"/>
                <a:cs typeface="Corbel"/>
              </a:defRPr>
            </a:lvl3pPr>
            <a:lvl4pPr marL="1587600" indent="0">
              <a:spcBef>
                <a:spcPts val="336"/>
              </a:spcBef>
              <a:buSzPct val="50000"/>
              <a:buFont typeface="Arial" panose="020B0604020202020204" pitchFamily="34" charset="0"/>
              <a:buNone/>
              <a:defRPr sz="1400" b="0" cap="none" baseline="0">
                <a:latin typeface="Corbel"/>
                <a:cs typeface="Corbel"/>
              </a:defRPr>
            </a:lvl4pPr>
            <a:lvl5pPr marL="2171700" indent="-342900">
              <a:buSzPct val="50000"/>
              <a:buFont typeface="Lucida Grande"/>
              <a:buChar char="&gt;"/>
              <a:defRPr b="0">
                <a:latin typeface="Corbel"/>
                <a:cs typeface="Corbel"/>
              </a:defRPr>
            </a:lvl5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767408" y="1475632"/>
            <a:ext cx="4175125" cy="2376488"/>
          </a:xfrm>
          <a:prstGeom prst="rect">
            <a:avLst/>
          </a:prstGeom>
          <a:effectLst>
            <a:softEdge rad="31750"/>
          </a:effectLst>
        </p:spPr>
        <p:txBody>
          <a:bodyPr/>
          <a:lstStyle/>
          <a:p>
            <a:r>
              <a:rPr lang="de-DE"/>
              <a:t>Bild durch Klicken auf Symbol hinzufügen</a:t>
            </a:r>
            <a:endParaRPr lang="en-GB"/>
          </a:p>
        </p:txBody>
      </p:sp>
      <p:sp>
        <p:nvSpPr>
          <p:cNvPr id="11" name="Picture Placeholder 4"/>
          <p:cNvSpPr>
            <a:spLocks noGrp="1"/>
          </p:cNvSpPr>
          <p:nvPr>
            <p:ph type="pic" sz="quarter" idx="14"/>
          </p:nvPr>
        </p:nvSpPr>
        <p:spPr>
          <a:xfrm>
            <a:off x="767408" y="3882846"/>
            <a:ext cx="4175125" cy="2376488"/>
          </a:xfrm>
          <a:prstGeom prst="rect">
            <a:avLst/>
          </a:prstGeom>
          <a:effectLst>
            <a:softEdge rad="31750"/>
          </a:effectLst>
        </p:spPr>
        <p:txBody>
          <a:bodyPr/>
          <a:lstStyle/>
          <a:p>
            <a:r>
              <a:rPr lang="de-DE"/>
              <a:t>Bild durch Klicken auf Symbol hinzufügen</a:t>
            </a:r>
            <a:endParaRPr lang="en-GB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89D2D49A-B678-49DD-A6F9-08A7BB776F50}" type="slidenum">
              <a:rPr lang="en-GB" smtClean="0">
                <a:solidFill>
                  <a:srgbClr val="FFFFFF"/>
                </a:solidFill>
              </a:rPr>
              <a:pPr/>
              <a:t>‹Nr.›</a:t>
            </a:fld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9" name="Rectangle 8"/>
          <p:cNvSpPr/>
          <p:nvPr userDrawn="1"/>
        </p:nvSpPr>
        <p:spPr>
          <a:xfrm>
            <a:off x="1055440" y="380281"/>
            <a:ext cx="1008112" cy="7536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FFFF"/>
              </a:solidFill>
            </a:endParaRPr>
          </a:p>
        </p:txBody>
      </p:sp>
      <p:sp>
        <p:nvSpPr>
          <p:cNvPr id="15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1343472" y="340579"/>
            <a:ext cx="10153128" cy="692497"/>
          </a:xfrm>
          <a:prstGeom prst="rect">
            <a:avLst/>
          </a:prstGeom>
          <a:noFill/>
          <a:ln w="34925">
            <a:noFill/>
          </a:ln>
        </p:spPr>
        <p:txBody>
          <a:bodyPr vert="horz" wrap="square" lIns="0" tIns="0" rIns="0" bIns="0" anchor="ctr">
            <a:normAutofit/>
          </a:bodyPr>
          <a:lstStyle>
            <a:lvl1pPr marL="0" indent="0">
              <a:buNone/>
              <a:defRPr sz="4500" b="0" cap="all" spc="-140" baseline="0">
                <a:solidFill>
                  <a:schemeClr val="tx1"/>
                </a:solidFill>
                <a:latin typeface="Corbel"/>
                <a:cs typeface="Corbel"/>
              </a:defRPr>
            </a:lvl1pPr>
          </a:lstStyle>
          <a:p>
            <a:pPr lvl="0"/>
            <a:r>
              <a:rPr lang="nl-BE" dirty="0"/>
              <a:t>INSERT SLIDE TITLE HERE</a:t>
            </a:r>
          </a:p>
        </p:txBody>
      </p:sp>
      <p:cxnSp>
        <p:nvCxnSpPr>
          <p:cNvPr id="17" name="Straight Connector 16"/>
          <p:cNvCxnSpPr>
            <a:cxnSpLocks noChangeShapeType="1"/>
          </p:cNvCxnSpPr>
          <p:nvPr userDrawn="1"/>
        </p:nvCxnSpPr>
        <p:spPr bwMode="auto">
          <a:xfrm>
            <a:off x="1199456" y="351462"/>
            <a:ext cx="0" cy="753616"/>
          </a:xfrm>
          <a:prstGeom prst="line">
            <a:avLst/>
          </a:prstGeom>
          <a:noFill/>
          <a:ln w="38100">
            <a:solidFill>
              <a:srgbClr val="003478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40000" dist="20000" dir="5400000" rotWithShape="0">
                    <a:srgbClr val="000000">
                      <a:alpha val="37999"/>
                    </a:srgbClr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33997491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19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rmal slide 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767411" y="1479959"/>
            <a:ext cx="4031108" cy="4783702"/>
          </a:xfrm>
          <a:prstGeom prst="rect">
            <a:avLst/>
          </a:prstGeom>
        </p:spPr>
        <p:txBody>
          <a:bodyPr vert="horz" lIns="0" tIns="0" rIns="0" bIns="0"/>
          <a:lstStyle>
            <a:lvl1pPr marL="342900" indent="-342900">
              <a:buSzPct val="100000"/>
              <a:buFont typeface="Arial" panose="020B0604020202020204" pitchFamily="34" charset="0"/>
              <a:buChar char="•"/>
              <a:defRPr sz="3000" b="1" cap="none" baseline="0">
                <a:solidFill>
                  <a:srgbClr val="003478"/>
                </a:solidFill>
                <a:latin typeface="Corbel"/>
                <a:cs typeface="Corbel"/>
              </a:defRPr>
            </a:lvl1pPr>
            <a:lvl2pPr marL="800100" indent="-342900">
              <a:buSzPct val="100000"/>
              <a:buFont typeface="Courier New" panose="02070309020205020404" pitchFamily="49" charset="0"/>
              <a:buChar char="o"/>
              <a:defRPr b="0" cap="none" baseline="0">
                <a:latin typeface="Corbel"/>
                <a:cs typeface="Corbel"/>
              </a:defRPr>
            </a:lvl2pPr>
            <a:lvl3pPr marL="1257300" indent="-342900">
              <a:buSzPct val="100000"/>
              <a:buFont typeface="Wingdings" panose="05000000000000000000" pitchFamily="2" charset="2"/>
              <a:buChar char="§"/>
              <a:defRPr sz="2000" b="1" cap="none" baseline="0">
                <a:solidFill>
                  <a:srgbClr val="003478"/>
                </a:solidFill>
                <a:latin typeface="Corbel"/>
                <a:cs typeface="Corbel"/>
              </a:defRPr>
            </a:lvl3pPr>
            <a:lvl4pPr marL="1587600" indent="0">
              <a:spcBef>
                <a:spcPts val="336"/>
              </a:spcBef>
              <a:buSzPct val="50000"/>
              <a:buFont typeface="Arial" panose="020B0604020202020204" pitchFamily="34" charset="0"/>
              <a:buNone/>
              <a:defRPr sz="1400" b="0" cap="none" baseline="0">
                <a:latin typeface="Corbel"/>
                <a:cs typeface="Corbel"/>
              </a:defRPr>
            </a:lvl4pPr>
            <a:lvl5pPr marL="2171700" indent="-342900">
              <a:buSzPct val="50000"/>
              <a:buFont typeface="Lucida Grande"/>
              <a:buChar char="&gt;"/>
              <a:defRPr b="0">
                <a:latin typeface="Corbel"/>
                <a:cs typeface="Corbel"/>
              </a:defRPr>
            </a:lvl5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13"/>
          </p:nvPr>
        </p:nvSpPr>
        <p:spPr>
          <a:xfrm>
            <a:off x="4799015" y="1479552"/>
            <a:ext cx="6769100" cy="47847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000" baseline="0"/>
            </a:lvl1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89D2D49A-B678-49DD-A6F9-08A7BB776F50}" type="slidenum">
              <a:rPr lang="en-GB" smtClean="0">
                <a:solidFill>
                  <a:srgbClr val="FFFFFF"/>
                </a:solidFill>
              </a:rPr>
              <a:pPr/>
              <a:t>‹Nr.›</a:t>
            </a:fld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8" name="Rectangle 7"/>
          <p:cNvSpPr/>
          <p:nvPr userDrawn="1"/>
        </p:nvSpPr>
        <p:spPr>
          <a:xfrm>
            <a:off x="1055440" y="380281"/>
            <a:ext cx="1008112" cy="7536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FFFF"/>
              </a:solidFill>
            </a:endParaRPr>
          </a:p>
        </p:txBody>
      </p:sp>
      <p:sp>
        <p:nvSpPr>
          <p:cNvPr id="11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1343472" y="340579"/>
            <a:ext cx="10153128" cy="692497"/>
          </a:xfrm>
          <a:prstGeom prst="rect">
            <a:avLst/>
          </a:prstGeom>
          <a:noFill/>
          <a:ln w="34925">
            <a:noFill/>
          </a:ln>
        </p:spPr>
        <p:txBody>
          <a:bodyPr vert="horz" wrap="square" lIns="0" tIns="0" rIns="0" bIns="0" anchor="ctr">
            <a:normAutofit/>
          </a:bodyPr>
          <a:lstStyle>
            <a:lvl1pPr marL="0" indent="0">
              <a:buNone/>
              <a:defRPr sz="4500" b="0" cap="all" spc="-140" baseline="0">
                <a:solidFill>
                  <a:schemeClr val="tx1"/>
                </a:solidFill>
                <a:latin typeface="Corbel"/>
                <a:cs typeface="Corbel"/>
              </a:defRPr>
            </a:lvl1pPr>
          </a:lstStyle>
          <a:p>
            <a:pPr lvl="0"/>
            <a:r>
              <a:rPr lang="nl-BE" dirty="0"/>
              <a:t>INSERT SLIDE TITLE HERE</a:t>
            </a:r>
          </a:p>
        </p:txBody>
      </p:sp>
      <p:cxnSp>
        <p:nvCxnSpPr>
          <p:cNvPr id="12" name="Straight Connector 11"/>
          <p:cNvCxnSpPr>
            <a:cxnSpLocks noChangeShapeType="1"/>
          </p:cNvCxnSpPr>
          <p:nvPr userDrawn="1"/>
        </p:nvCxnSpPr>
        <p:spPr bwMode="auto">
          <a:xfrm>
            <a:off x="1199456" y="351462"/>
            <a:ext cx="0" cy="753616"/>
          </a:xfrm>
          <a:prstGeom prst="line">
            <a:avLst/>
          </a:prstGeom>
          <a:noFill/>
          <a:ln w="38100">
            <a:solidFill>
              <a:srgbClr val="003478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40000" dist="20000" dir="5400000" rotWithShape="0">
                    <a:srgbClr val="000000">
                      <a:alpha val="37999"/>
                    </a:srgbClr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9072821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19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1055440" y="380281"/>
            <a:ext cx="1008112" cy="7536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FFFF"/>
              </a:solidFill>
            </a:endParaRPr>
          </a:p>
        </p:txBody>
      </p:sp>
      <p:sp>
        <p:nvSpPr>
          <p:cNvPr id="11" name="Picture Placeholder 4"/>
          <p:cNvSpPr>
            <a:spLocks noGrp="1"/>
          </p:cNvSpPr>
          <p:nvPr>
            <p:ph type="pic" sz="quarter" idx="14"/>
          </p:nvPr>
        </p:nvSpPr>
        <p:spPr>
          <a:xfrm>
            <a:off x="0" y="1403624"/>
            <a:ext cx="12192000" cy="5193728"/>
          </a:xfrm>
          <a:prstGeom prst="rect">
            <a:avLst/>
          </a:prstGeom>
          <a:effectLst>
            <a:softEdge rad="31750"/>
          </a:effectLst>
        </p:spPr>
        <p:txBody>
          <a:bodyPr/>
          <a:lstStyle>
            <a:lvl1pPr algn="ctr">
              <a:defRPr/>
            </a:lvl1pPr>
          </a:lstStyle>
          <a:p>
            <a:r>
              <a:rPr lang="de-DE"/>
              <a:t>Bild durch Klicken auf Symbol hinzufügen</a:t>
            </a:r>
            <a:endParaRPr lang="en-GB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89D2D49A-B678-49DD-A6F9-08A7BB776F50}" type="slidenum">
              <a:rPr lang="en-GB" smtClean="0">
                <a:solidFill>
                  <a:srgbClr val="FFFFFF"/>
                </a:solidFill>
              </a:rPr>
              <a:pPr/>
              <a:t>‹Nr.›</a:t>
            </a:fld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13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1343472" y="340579"/>
            <a:ext cx="10153128" cy="692497"/>
          </a:xfrm>
          <a:prstGeom prst="rect">
            <a:avLst/>
          </a:prstGeom>
          <a:noFill/>
          <a:ln w="34925">
            <a:noFill/>
          </a:ln>
        </p:spPr>
        <p:txBody>
          <a:bodyPr vert="horz" wrap="square" lIns="0" tIns="0" rIns="0" bIns="0" anchor="ctr">
            <a:normAutofit/>
          </a:bodyPr>
          <a:lstStyle>
            <a:lvl1pPr marL="0" indent="0">
              <a:buNone/>
              <a:defRPr sz="4500" b="0" cap="all" spc="-140" baseline="0">
                <a:solidFill>
                  <a:schemeClr val="tx1"/>
                </a:solidFill>
                <a:latin typeface="Corbel"/>
                <a:cs typeface="Corbel"/>
              </a:defRPr>
            </a:lvl1pPr>
          </a:lstStyle>
          <a:p>
            <a:pPr lvl="0"/>
            <a:r>
              <a:rPr lang="nl-BE" dirty="0"/>
              <a:t>INSERT SLIDE TITLE HERE</a:t>
            </a:r>
          </a:p>
        </p:txBody>
      </p:sp>
      <p:cxnSp>
        <p:nvCxnSpPr>
          <p:cNvPr id="14" name="Straight Connector 13"/>
          <p:cNvCxnSpPr>
            <a:cxnSpLocks noChangeShapeType="1"/>
          </p:cNvCxnSpPr>
          <p:nvPr userDrawn="1"/>
        </p:nvCxnSpPr>
        <p:spPr bwMode="auto">
          <a:xfrm>
            <a:off x="1199456" y="351462"/>
            <a:ext cx="0" cy="753616"/>
          </a:xfrm>
          <a:prstGeom prst="line">
            <a:avLst/>
          </a:prstGeom>
          <a:noFill/>
          <a:ln w="38100">
            <a:solidFill>
              <a:srgbClr val="003478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40000" dist="20000" dir="5400000" rotWithShape="0">
                    <a:srgbClr val="000000">
                      <a:alpha val="37999"/>
                    </a:srgbClr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24668397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- PC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kt 1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664180337"/>
              </p:ext>
            </p:extLst>
          </p:nvPr>
        </p:nvGraphicFramePr>
        <p:xfrm>
          <a:off x="1589" y="1592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6481" name="think-cell Folie" r:id="rId4" imgW="216" imgH="216" progId="TCLayout.ActiveDocument.1">
                  <p:embed/>
                </p:oleObj>
              </mc:Choice>
              <mc:Fallback>
                <p:oleObj name="think-cell Folie" r:id="rId4" imgW="216" imgH="216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9" y="1592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" name="Text Box 3"/>
          <p:cNvSpPr txBox="1">
            <a:spLocks noChangeArrowheads="1"/>
          </p:cNvSpPr>
          <p:nvPr userDrawn="1"/>
        </p:nvSpPr>
        <p:spPr bwMode="auto">
          <a:xfrm>
            <a:off x="0" y="1338769"/>
            <a:ext cx="8976320" cy="4862706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bg1">
                  <a:alpha val="81000"/>
                </a:schemeClr>
              </a:gs>
            </a:gsLst>
            <a:lin ang="0" scaled="0"/>
          </a:gradFill>
          <a:ln>
            <a:noFill/>
          </a:ln>
          <a:extLst/>
        </p:spPr>
        <p:txBody>
          <a:bodyPr rot="0" vert="horz" wrap="square" lIns="0" tIns="0" rIns="0" bIns="0" anchor="t" anchorCtr="0" upright="1">
            <a:normAutofit/>
          </a:bodyPr>
          <a:lstStyle/>
          <a:p>
            <a:pPr marL="533400" lvl="5"/>
            <a:endParaRPr lang="fr-FR" sz="1200" dirty="0">
              <a:effectLst/>
              <a:latin typeface="Corbel"/>
              <a:ea typeface="Times New Roman"/>
              <a:cs typeface="Corbel"/>
            </a:endParaRPr>
          </a:p>
        </p:txBody>
      </p:sp>
      <p:cxnSp>
        <p:nvCxnSpPr>
          <p:cNvPr id="5" name="Straight Connector 4"/>
          <p:cNvCxnSpPr>
            <a:cxnSpLocks noChangeShapeType="1"/>
          </p:cNvCxnSpPr>
          <p:nvPr userDrawn="1"/>
        </p:nvCxnSpPr>
        <p:spPr bwMode="auto">
          <a:xfrm>
            <a:off x="426487" y="1368086"/>
            <a:ext cx="0" cy="1340835"/>
          </a:xfrm>
          <a:prstGeom prst="line">
            <a:avLst/>
          </a:prstGeom>
          <a:noFill/>
          <a:ln w="38100">
            <a:solidFill>
              <a:srgbClr val="15377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40000" dist="20000" dir="5400000" rotWithShape="0">
                    <a:srgbClr val="000000">
                      <a:alpha val="37999"/>
                    </a:srgbClr>
                  </a:outerShdw>
                </a:effectLst>
              </a14:hiddenEffects>
            </a:ext>
          </a:extLst>
        </p:spPr>
      </p:cxnSp>
      <p:sp>
        <p:nvSpPr>
          <p:cNvPr id="6" name="Rectangle 5"/>
          <p:cNvSpPr>
            <a:spLocks noChangeArrowheads="1"/>
          </p:cNvSpPr>
          <p:nvPr userDrawn="1"/>
        </p:nvSpPr>
        <p:spPr bwMode="auto">
          <a:xfrm>
            <a:off x="0" y="6196330"/>
            <a:ext cx="12192000" cy="661670"/>
          </a:xfrm>
          <a:prstGeom prst="rect">
            <a:avLst/>
          </a:prstGeom>
          <a:solidFill>
            <a:srgbClr val="003478"/>
          </a:solidFill>
          <a:ln>
            <a:noFill/>
          </a:ln>
          <a:effectLst/>
          <a:extLst/>
        </p:spPr>
        <p:txBody>
          <a:bodyPr rot="0" vert="horz" wrap="square" lIns="91440" tIns="45720" rIns="91440" bIns="45720" anchor="ctr" anchorCtr="0" upright="1">
            <a:noAutofit/>
          </a:bodyPr>
          <a:lstStyle/>
          <a:p>
            <a:endParaRPr lang="en-US" sz="2400" dirty="0"/>
          </a:p>
        </p:txBody>
      </p:sp>
      <p:sp>
        <p:nvSpPr>
          <p:cNvPr id="7" name="Text Box 2"/>
          <p:cNvSpPr txBox="1"/>
          <p:nvPr userDrawn="1"/>
        </p:nvSpPr>
        <p:spPr>
          <a:xfrm>
            <a:off x="430008" y="6466989"/>
            <a:ext cx="2640293" cy="120352"/>
          </a:xfrm>
          <a:prstGeom prst="rect">
            <a:avLst/>
          </a:prstGeom>
          <a:noFill/>
          <a:ln>
            <a:noFill/>
          </a:ln>
          <a:effectLst/>
          <a:extLst>
            <a:ext uri="{C572A759-6A51-4108-AA02-DFA0A04FC94B}">
              <ma14:wrappingTextBoxFlag xmlns:ma14="http://schemas.microsoft.com/office/mac/drawingml/2011/main" xmlns=""/>
            </a:ext>
          </a:extLst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indent="0">
              <a:spcAft>
                <a:spcPts val="0"/>
              </a:spcAft>
            </a:pPr>
            <a:endParaRPr lang="fr-FR" sz="1400" b="1" dirty="0">
              <a:effectLst/>
              <a:latin typeface="Corbel"/>
              <a:ea typeface="Times New Roman"/>
              <a:cs typeface="Corbel"/>
            </a:endParaRP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40616" y="6381328"/>
            <a:ext cx="373015" cy="289230"/>
          </a:xfrm>
          <a:prstGeom prst="rect">
            <a:avLst/>
          </a:prstGeom>
        </p:spPr>
      </p:pic>
      <p:sp>
        <p:nvSpPr>
          <p:cNvPr id="20" name="Title 19"/>
          <p:cNvSpPr>
            <a:spLocks noGrp="1"/>
          </p:cNvSpPr>
          <p:nvPr>
            <p:ph type="title" hasCustomPrompt="1"/>
          </p:nvPr>
        </p:nvSpPr>
        <p:spPr>
          <a:xfrm>
            <a:off x="433292" y="1363866"/>
            <a:ext cx="8471021" cy="778568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4500" b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insert title</a:t>
            </a:r>
            <a:endParaRPr lang="en-GB" dirty="0"/>
          </a:p>
        </p:txBody>
      </p:sp>
      <p:sp>
        <p:nvSpPr>
          <p:cNvPr id="29" name="Text Placeholder 28"/>
          <p:cNvSpPr>
            <a:spLocks noGrp="1"/>
          </p:cNvSpPr>
          <p:nvPr>
            <p:ph type="body" sz="quarter" idx="10" hasCustomPrompt="1"/>
          </p:nvPr>
        </p:nvSpPr>
        <p:spPr>
          <a:xfrm>
            <a:off x="433292" y="2156332"/>
            <a:ext cx="8471021" cy="75640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900" b="0">
                <a:solidFill>
                  <a:srgbClr val="7F7F7F"/>
                </a:solidFill>
                <a:latin typeface="+mj-lt"/>
              </a:defRPr>
            </a:lvl1pPr>
            <a:lvl2pPr marL="0" indent="0">
              <a:spcBef>
                <a:spcPts val="0"/>
              </a:spcBef>
              <a:buSzPct val="25000"/>
              <a:buFont typeface="Corbel" panose="020B0503020204020204" pitchFamily="34" charset="0"/>
              <a:buNone/>
              <a:defRPr sz="3200">
                <a:solidFill>
                  <a:srgbClr val="7F7F7F"/>
                </a:solidFill>
              </a:defRPr>
            </a:lvl2pPr>
            <a:lvl3pPr marL="0" indent="0">
              <a:spcBef>
                <a:spcPts val="1200"/>
              </a:spcBef>
              <a:buNone/>
              <a:defRPr sz="2000" cap="all" baseline="0">
                <a:solidFill>
                  <a:srgbClr val="155396"/>
                </a:solidFill>
              </a:defRPr>
            </a:lvl3pPr>
            <a:lvl4pPr marL="0" indent="11113">
              <a:spcBef>
                <a:spcPts val="600"/>
              </a:spcBef>
              <a:defRPr sz="1400" b="1">
                <a:latin typeface="+mn-lt"/>
              </a:defRPr>
            </a:lvl4pPr>
            <a:lvl5pPr marL="0" indent="0">
              <a:buNone/>
              <a:defRPr sz="1400">
                <a:latin typeface="+mn-lt"/>
              </a:defRPr>
            </a:lvl5pPr>
          </a:lstStyle>
          <a:p>
            <a:pPr lvl="0"/>
            <a:r>
              <a:rPr lang="en-US" dirty="0"/>
              <a:t>Subtitle</a:t>
            </a:r>
          </a:p>
          <a:p>
            <a:pPr lvl="1"/>
            <a:endParaRPr lang="en-US" dirty="0"/>
          </a:p>
        </p:txBody>
      </p:sp>
      <p:sp>
        <p:nvSpPr>
          <p:cNvPr id="30" name="Text Placeholder 28"/>
          <p:cNvSpPr>
            <a:spLocks noGrp="1"/>
          </p:cNvSpPr>
          <p:nvPr>
            <p:ph type="body" sz="quarter" idx="11" hasCustomPrompt="1"/>
          </p:nvPr>
        </p:nvSpPr>
        <p:spPr>
          <a:xfrm>
            <a:off x="426492" y="3403866"/>
            <a:ext cx="8477823" cy="36267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000" b="0" cap="all" baseline="0">
                <a:solidFill>
                  <a:srgbClr val="155396"/>
                </a:solidFill>
                <a:latin typeface="+mj-lt"/>
              </a:defRPr>
            </a:lvl1pPr>
            <a:lvl2pPr marL="0" indent="0">
              <a:buNone/>
              <a:defRPr sz="3200">
                <a:solidFill>
                  <a:srgbClr val="7F7F7F"/>
                </a:solidFill>
              </a:defRPr>
            </a:lvl2pPr>
            <a:lvl3pPr marL="0" indent="0">
              <a:spcBef>
                <a:spcPts val="1200"/>
              </a:spcBef>
              <a:buNone/>
              <a:defRPr sz="2000" cap="all" baseline="0">
                <a:solidFill>
                  <a:srgbClr val="155396"/>
                </a:solidFill>
              </a:defRPr>
            </a:lvl3pPr>
            <a:lvl4pPr marL="0" indent="11113">
              <a:spcBef>
                <a:spcPts val="600"/>
              </a:spcBef>
              <a:defRPr sz="1400" b="1">
                <a:latin typeface="+mn-lt"/>
              </a:defRPr>
            </a:lvl4pPr>
            <a:lvl5pPr marL="0" indent="0">
              <a:buNone/>
              <a:defRPr sz="1400">
                <a:latin typeface="+mn-lt"/>
              </a:defRPr>
            </a:lvl5pPr>
          </a:lstStyle>
          <a:p>
            <a:pPr lvl="0"/>
            <a:r>
              <a:rPr lang="en-US" dirty="0"/>
              <a:t>Event Name</a:t>
            </a:r>
          </a:p>
        </p:txBody>
      </p:sp>
      <p:sp>
        <p:nvSpPr>
          <p:cNvPr id="31" name="Text Placeholder 28"/>
          <p:cNvSpPr>
            <a:spLocks noGrp="1"/>
          </p:cNvSpPr>
          <p:nvPr>
            <p:ph type="body" sz="quarter" idx="12" hasCustomPrompt="1"/>
          </p:nvPr>
        </p:nvSpPr>
        <p:spPr>
          <a:xfrm>
            <a:off x="426491" y="4028421"/>
            <a:ext cx="8477825" cy="39849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000" b="0" cap="all" baseline="0">
                <a:solidFill>
                  <a:srgbClr val="155396"/>
                </a:solidFill>
                <a:latin typeface="+mj-lt"/>
              </a:defRPr>
            </a:lvl1pPr>
            <a:lvl2pPr marL="0" indent="0">
              <a:buNone/>
              <a:defRPr sz="3200">
                <a:solidFill>
                  <a:srgbClr val="7F7F7F"/>
                </a:solidFill>
              </a:defRPr>
            </a:lvl2pPr>
            <a:lvl3pPr marL="0" indent="0">
              <a:spcBef>
                <a:spcPts val="1200"/>
              </a:spcBef>
              <a:buNone/>
              <a:defRPr sz="2000" cap="all" baseline="0">
                <a:solidFill>
                  <a:srgbClr val="155396"/>
                </a:solidFill>
              </a:defRPr>
            </a:lvl3pPr>
            <a:lvl4pPr marL="0" indent="11113">
              <a:spcBef>
                <a:spcPts val="600"/>
              </a:spcBef>
              <a:defRPr sz="1400" b="1">
                <a:latin typeface="+mn-lt"/>
              </a:defRPr>
            </a:lvl4pPr>
            <a:lvl5pPr marL="0" indent="0">
              <a:buNone/>
              <a:defRPr sz="1400">
                <a:latin typeface="+mn-lt"/>
              </a:defRPr>
            </a:lvl5pPr>
          </a:lstStyle>
          <a:p>
            <a:pPr lvl="0"/>
            <a:r>
              <a:rPr lang="en-US" dirty="0"/>
              <a:t>Location</a:t>
            </a:r>
          </a:p>
        </p:txBody>
      </p:sp>
      <p:sp>
        <p:nvSpPr>
          <p:cNvPr id="32" name="Text Placeholder 28"/>
          <p:cNvSpPr>
            <a:spLocks noGrp="1"/>
          </p:cNvSpPr>
          <p:nvPr>
            <p:ph type="body" sz="quarter" idx="13" hasCustomPrompt="1"/>
          </p:nvPr>
        </p:nvSpPr>
        <p:spPr>
          <a:xfrm>
            <a:off x="426487" y="4882231"/>
            <a:ext cx="5627608" cy="32186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 b="1">
                <a:solidFill>
                  <a:schemeClr val="tx1"/>
                </a:solidFill>
                <a:latin typeface="+mj-lt"/>
              </a:defRPr>
            </a:lvl1pPr>
            <a:lvl2pPr marL="0" indent="0">
              <a:buNone/>
              <a:defRPr sz="3200">
                <a:solidFill>
                  <a:srgbClr val="7F7F7F"/>
                </a:solidFill>
              </a:defRPr>
            </a:lvl2pPr>
            <a:lvl3pPr marL="0" indent="0">
              <a:spcBef>
                <a:spcPts val="1200"/>
              </a:spcBef>
              <a:buNone/>
              <a:defRPr sz="2000" cap="all" baseline="0">
                <a:solidFill>
                  <a:srgbClr val="155396"/>
                </a:solidFill>
              </a:defRPr>
            </a:lvl3pPr>
            <a:lvl4pPr marL="0" indent="11113">
              <a:spcBef>
                <a:spcPts val="600"/>
              </a:spcBef>
              <a:defRPr sz="1400" b="1">
                <a:latin typeface="+mn-lt"/>
              </a:defRPr>
            </a:lvl4pPr>
            <a:lvl5pPr marL="0" indent="0">
              <a:buNone/>
              <a:defRPr sz="1400">
                <a:latin typeface="+mn-lt"/>
              </a:defRPr>
            </a:lvl5pPr>
          </a:lstStyle>
          <a:p>
            <a:pPr lvl="0"/>
            <a:r>
              <a:rPr lang="en-US" dirty="0"/>
              <a:t>First Name Last Name</a:t>
            </a:r>
          </a:p>
        </p:txBody>
      </p:sp>
      <p:sp>
        <p:nvSpPr>
          <p:cNvPr id="33" name="Text Placeholder 28"/>
          <p:cNvSpPr>
            <a:spLocks noGrp="1"/>
          </p:cNvSpPr>
          <p:nvPr>
            <p:ph type="body" sz="quarter" idx="14" hasCustomPrompt="1"/>
          </p:nvPr>
        </p:nvSpPr>
        <p:spPr>
          <a:xfrm>
            <a:off x="426487" y="5240017"/>
            <a:ext cx="5627608" cy="40376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 b="0">
                <a:solidFill>
                  <a:schemeClr val="tx1"/>
                </a:solidFill>
                <a:latin typeface="+mj-lt"/>
              </a:defRPr>
            </a:lvl1pPr>
            <a:lvl2pPr marL="0" indent="0">
              <a:buNone/>
              <a:defRPr sz="3200">
                <a:solidFill>
                  <a:srgbClr val="7F7F7F"/>
                </a:solidFill>
              </a:defRPr>
            </a:lvl2pPr>
            <a:lvl3pPr marL="0" indent="0">
              <a:spcBef>
                <a:spcPts val="1200"/>
              </a:spcBef>
              <a:buNone/>
              <a:defRPr sz="2000" cap="all" baseline="0">
                <a:solidFill>
                  <a:srgbClr val="155396"/>
                </a:solidFill>
              </a:defRPr>
            </a:lvl3pPr>
            <a:lvl4pPr marL="0" indent="11113">
              <a:spcBef>
                <a:spcPts val="600"/>
              </a:spcBef>
              <a:defRPr sz="1400" b="1">
                <a:latin typeface="+mn-lt"/>
              </a:defRPr>
            </a:lvl4pPr>
            <a:lvl5pPr marL="0" indent="0">
              <a:buNone/>
              <a:defRPr sz="1400">
                <a:latin typeface="+mn-lt"/>
              </a:defRPr>
            </a:lvl5pPr>
          </a:lstStyle>
          <a:p>
            <a:pPr lvl="0"/>
            <a:r>
              <a:rPr lang="en-US" dirty="0"/>
              <a:t>Job title</a:t>
            </a:r>
            <a:endParaRPr lang="en-GB" dirty="0"/>
          </a:p>
        </p:txBody>
      </p:sp>
      <p:sp>
        <p:nvSpPr>
          <p:cNvPr id="38" name="TextBox 37"/>
          <p:cNvSpPr txBox="1"/>
          <p:nvPr userDrawn="1"/>
        </p:nvSpPr>
        <p:spPr>
          <a:xfrm>
            <a:off x="433296" y="2912741"/>
            <a:ext cx="4438575" cy="37225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35945280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 // Body with descri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oliennummernplatzhalter 5"/>
          <p:cNvSpPr>
            <a:spLocks noGrp="1"/>
          </p:cNvSpPr>
          <p:nvPr>
            <p:ph type="sldNum" sz="quarter" idx="16"/>
          </p:nvPr>
        </p:nvSpPr>
        <p:spPr>
          <a:xfrm>
            <a:off x="11800807" y="6552000"/>
            <a:ext cx="323999" cy="306000"/>
          </a:xfrm>
        </p:spPr>
        <p:txBody>
          <a:bodyPr/>
          <a:lstStyle/>
          <a:p>
            <a:fld id="{AD1D1349-391B-44DC-865F-5996B3E40F26}" type="slidenum">
              <a:rPr lang="en-US" smtClean="0">
                <a:solidFill>
                  <a:prstClr val="black"/>
                </a:solidFill>
              </a:rPr>
              <a:pPr/>
              <a:t>‹Nr.›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6" name="Textplatzhalter 3"/>
          <p:cNvSpPr>
            <a:spLocks noGrp="1"/>
          </p:cNvSpPr>
          <p:nvPr>
            <p:ph type="body" sz="quarter" idx="17" hasCustomPrompt="1"/>
          </p:nvPr>
        </p:nvSpPr>
        <p:spPr>
          <a:xfrm>
            <a:off x="6973200" y="0"/>
            <a:ext cx="936000" cy="306000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600" baseline="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dirty="0" smtClean="0"/>
              <a:t>                                             </a:t>
            </a:r>
          </a:p>
        </p:txBody>
      </p:sp>
      <p:sp>
        <p:nvSpPr>
          <p:cNvPr id="17" name="Textplatzhalter 3"/>
          <p:cNvSpPr>
            <a:spLocks noGrp="1"/>
          </p:cNvSpPr>
          <p:nvPr>
            <p:ph type="body" sz="quarter" idx="18" hasCustomPrompt="1"/>
          </p:nvPr>
        </p:nvSpPr>
        <p:spPr>
          <a:xfrm>
            <a:off x="7984800" y="0"/>
            <a:ext cx="1872000" cy="306000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600" baseline="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dirty="0" smtClean="0"/>
              <a:t>                                             </a:t>
            </a:r>
          </a:p>
        </p:txBody>
      </p:sp>
      <p:sp>
        <p:nvSpPr>
          <p:cNvPr id="18" name="Textplatzhalter 3"/>
          <p:cNvSpPr>
            <a:spLocks noGrp="1"/>
          </p:cNvSpPr>
          <p:nvPr>
            <p:ph type="body" sz="quarter" idx="19" hasCustomPrompt="1"/>
          </p:nvPr>
        </p:nvSpPr>
        <p:spPr>
          <a:xfrm>
            <a:off x="9928800" y="0"/>
            <a:ext cx="1872000" cy="306000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600" baseline="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dirty="0" smtClean="0"/>
              <a:t>                                             </a:t>
            </a:r>
          </a:p>
        </p:txBody>
      </p:sp>
      <p:sp>
        <p:nvSpPr>
          <p:cNvPr id="10" name="Textplatzhalter 6"/>
          <p:cNvSpPr>
            <a:spLocks noGrp="1"/>
          </p:cNvSpPr>
          <p:nvPr>
            <p:ph type="body" sz="quarter" idx="22" hasCustomPrompt="1"/>
          </p:nvPr>
        </p:nvSpPr>
        <p:spPr>
          <a:xfrm>
            <a:off x="395292" y="5904000"/>
            <a:ext cx="11405511" cy="522000"/>
          </a:xfrm>
        </p:spPr>
        <p:txBody>
          <a:bodyPr/>
          <a:lstStyle>
            <a:lvl1pPr marL="0" indent="0">
              <a:spcAft>
                <a:spcPts val="0"/>
              </a:spcAft>
              <a:buFont typeface="Arial" panose="020B0604020202020204" pitchFamily="34" charset="0"/>
              <a:buNone/>
              <a:defRPr sz="1500"/>
            </a:lvl1pPr>
            <a:lvl2pPr marL="0" indent="0">
              <a:spcAft>
                <a:spcPts val="0"/>
              </a:spcAft>
              <a:buNone/>
              <a:defRPr sz="1500"/>
            </a:lvl2pPr>
            <a:lvl3pPr marL="0" indent="0">
              <a:spcAft>
                <a:spcPts val="0"/>
              </a:spcAft>
              <a:buNone/>
              <a:defRPr sz="1500"/>
            </a:lvl3pPr>
            <a:lvl4pPr marL="0" indent="0">
              <a:spcAft>
                <a:spcPts val="0"/>
              </a:spcAft>
              <a:buNone/>
              <a:defRPr sz="1500"/>
            </a:lvl4pPr>
            <a:lvl5pPr marL="0" indent="0">
              <a:spcAft>
                <a:spcPts val="0"/>
              </a:spcAft>
              <a:buNone/>
              <a:defRPr sz="1500"/>
            </a:lvl5pPr>
            <a:lvl6pPr marL="0" indent="0">
              <a:spcAft>
                <a:spcPts val="0"/>
              </a:spcAft>
              <a:buNone/>
              <a:defRPr sz="1500"/>
            </a:lvl6pPr>
            <a:lvl7pPr marL="0" indent="0">
              <a:spcAft>
                <a:spcPts val="0"/>
              </a:spcAft>
              <a:buNone/>
              <a:defRPr sz="1500"/>
            </a:lvl7pPr>
            <a:lvl8pPr marL="0" indent="0">
              <a:spcAft>
                <a:spcPts val="0"/>
              </a:spcAft>
              <a:buNone/>
              <a:defRPr sz="1500"/>
            </a:lvl8pPr>
            <a:lvl9pPr marL="0" indent="0">
              <a:spcAft>
                <a:spcPts val="0"/>
              </a:spcAft>
              <a:buNone/>
              <a:defRPr sz="1500"/>
            </a:lvl9pPr>
          </a:lstStyle>
          <a:p>
            <a:pPr lvl="0"/>
            <a:r>
              <a:rPr lang="en-US" dirty="0" smtClean="0"/>
              <a:t>Description in </a:t>
            </a:r>
            <a:r>
              <a:rPr lang="en-US" noProof="0" dirty="0" err="1" smtClean="0"/>
              <a:t>CorpoS</a:t>
            </a:r>
            <a:r>
              <a:rPr lang="en-US" dirty="0" smtClean="0"/>
              <a:t> (</a:t>
            </a:r>
            <a:r>
              <a:rPr lang="en-US" noProof="0" dirty="0" smtClean="0"/>
              <a:t>Body</a:t>
            </a:r>
            <a:r>
              <a:rPr lang="en-US" dirty="0" smtClean="0"/>
              <a:t>) in 15 pt. 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19" name="Titel 1"/>
          <p:cNvSpPr>
            <a:spLocks noGrp="1"/>
          </p:cNvSpPr>
          <p:nvPr>
            <p:ph type="title" hasCustomPrompt="1"/>
          </p:nvPr>
        </p:nvSpPr>
        <p:spPr>
          <a:xfrm>
            <a:off x="395083" y="368300"/>
            <a:ext cx="11404800" cy="1008360"/>
          </a:xfrm>
        </p:spPr>
        <p:txBody>
          <a:bodyPr/>
          <a:lstStyle/>
          <a:p>
            <a:r>
              <a:rPr lang="en-US" noProof="0" dirty="0" smtClean="0"/>
              <a:t>Headline on two lines in </a:t>
            </a:r>
            <a:r>
              <a:rPr lang="en-US" noProof="0" dirty="0" err="1" smtClean="0"/>
              <a:t>CorpoA</a:t>
            </a:r>
            <a:r>
              <a:rPr lang="en-US" noProof="0" dirty="0" smtClean="0"/>
              <a:t> (Headings) 30 pt. </a:t>
            </a:r>
            <a:br>
              <a:rPr lang="en-US" noProof="0" dirty="0" smtClean="0"/>
            </a:br>
            <a:r>
              <a:rPr lang="en-US" noProof="0" dirty="0" smtClean="0"/>
              <a:t>Lorem ipsum dolor sit </a:t>
            </a:r>
            <a:r>
              <a:rPr lang="en-US" noProof="0" dirty="0" err="1" smtClean="0"/>
              <a:t>amet</a:t>
            </a:r>
            <a:r>
              <a:rPr lang="en-US" noProof="0" dirty="0" smtClean="0"/>
              <a:t>.</a:t>
            </a:r>
            <a:endParaRPr lang="en-US" dirty="0"/>
          </a:p>
        </p:txBody>
      </p:sp>
      <p:sp>
        <p:nvSpPr>
          <p:cNvPr id="20" name="Inhaltsplatzhalter 6"/>
          <p:cNvSpPr>
            <a:spLocks noGrp="1"/>
          </p:cNvSpPr>
          <p:nvPr>
            <p:ph sz="quarter" idx="14" hasCustomPrompt="1"/>
          </p:nvPr>
        </p:nvSpPr>
        <p:spPr>
          <a:xfrm>
            <a:off x="395081" y="1511300"/>
            <a:ext cx="11404800" cy="4248000"/>
          </a:xfrm>
          <a:ln w="19050">
            <a:solidFill>
              <a:schemeClr val="accent1"/>
            </a:solidFill>
          </a:ln>
        </p:spPr>
        <p:txBody>
          <a:bodyPr lIns="72000" tIns="72000" rIns="72000" bIns="72000"/>
          <a:lstStyle>
            <a:lvl1pPr>
              <a:defRPr/>
            </a:lvl1pPr>
          </a:lstStyle>
          <a:p>
            <a:pPr lvl="0"/>
            <a:r>
              <a:rPr lang="en-US" dirty="0" smtClean="0"/>
              <a:t>Insert content or text in </a:t>
            </a:r>
            <a:r>
              <a:rPr lang="en-US" noProof="0" dirty="0" err="1" smtClean="0"/>
              <a:t>CorpoS</a:t>
            </a:r>
            <a:r>
              <a:rPr lang="en-US" noProof="0" dirty="0" smtClean="0"/>
              <a:t> (Body), 20 pt. </a:t>
            </a:r>
            <a:r>
              <a:rPr lang="en-US" dirty="0" smtClean="0"/>
              <a:t>// for bullets: Home // Paragraph// Increase List Level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Eighth level</a:t>
            </a:r>
          </a:p>
          <a:p>
            <a:pPr lvl="8"/>
            <a:r>
              <a:rPr lang="en-US" dirty="0" smtClean="0"/>
              <a:t>Ninth level</a:t>
            </a:r>
          </a:p>
        </p:txBody>
      </p:sp>
      <p:sp>
        <p:nvSpPr>
          <p:cNvPr id="21" name="Fußzeilenplatzhalter 4"/>
          <p:cNvSpPr>
            <a:spLocks noGrp="1"/>
          </p:cNvSpPr>
          <p:nvPr>
            <p:ph type="ftr" sz="quarter" idx="15"/>
          </p:nvPr>
        </p:nvSpPr>
        <p:spPr>
          <a:xfrm>
            <a:off x="3576536" y="6552000"/>
            <a:ext cx="7848000" cy="306000"/>
          </a:xfrm>
        </p:spPr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22" name="Textplatzhalter 7"/>
          <p:cNvSpPr>
            <a:spLocks noGrp="1"/>
          </p:cNvSpPr>
          <p:nvPr>
            <p:ph type="body" sz="quarter" idx="13" hasCustomPrompt="1"/>
          </p:nvPr>
        </p:nvSpPr>
        <p:spPr>
          <a:xfrm>
            <a:off x="395081" y="151202"/>
            <a:ext cx="5505133" cy="220274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1199"/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1199"/>
            </a:lvl2pPr>
            <a:lvl3pPr marL="0" indent="0">
              <a:lnSpc>
                <a:spcPct val="100000"/>
              </a:lnSpc>
              <a:spcAft>
                <a:spcPts val="0"/>
              </a:spcAft>
              <a:buNone/>
              <a:defRPr sz="1199"/>
            </a:lvl3pPr>
            <a:lvl4pPr marL="0" indent="0">
              <a:lnSpc>
                <a:spcPct val="100000"/>
              </a:lnSpc>
              <a:spcAft>
                <a:spcPts val="0"/>
              </a:spcAft>
              <a:buNone/>
              <a:defRPr sz="1199"/>
            </a:lvl4pPr>
            <a:lvl5pPr marL="0" indent="0">
              <a:lnSpc>
                <a:spcPct val="100000"/>
              </a:lnSpc>
              <a:spcAft>
                <a:spcPts val="0"/>
              </a:spcAft>
              <a:buNone/>
              <a:defRPr sz="1199"/>
            </a:lvl5pPr>
            <a:lvl6pPr marL="0" indent="0">
              <a:lnSpc>
                <a:spcPct val="100000"/>
              </a:lnSpc>
              <a:spcAft>
                <a:spcPts val="0"/>
              </a:spcAft>
              <a:buNone/>
              <a:defRPr sz="1199"/>
            </a:lvl6pPr>
            <a:lvl7pPr marL="0" indent="0">
              <a:lnSpc>
                <a:spcPct val="100000"/>
              </a:lnSpc>
              <a:spcAft>
                <a:spcPts val="0"/>
              </a:spcAft>
              <a:buNone/>
              <a:defRPr sz="1199"/>
            </a:lvl7pPr>
            <a:lvl8pPr marL="0" indent="0">
              <a:lnSpc>
                <a:spcPct val="100000"/>
              </a:lnSpc>
              <a:spcAft>
                <a:spcPts val="0"/>
              </a:spcAft>
              <a:buNone/>
              <a:defRPr sz="1199"/>
            </a:lvl8pPr>
            <a:lvl9pPr marL="0" indent="0">
              <a:lnSpc>
                <a:spcPct val="100000"/>
              </a:lnSpc>
              <a:spcAft>
                <a:spcPts val="0"/>
              </a:spcAft>
              <a:buNone/>
              <a:defRPr sz="1199"/>
            </a:lvl9pPr>
          </a:lstStyle>
          <a:p>
            <a:pPr lvl="0"/>
            <a:r>
              <a:rPr lang="en-US" noProof="0" dirty="0" smtClean="0"/>
              <a:t>Optional chapter heading</a:t>
            </a:r>
          </a:p>
        </p:txBody>
      </p:sp>
    </p:spTree>
    <p:extLst>
      <p:ext uri="{BB962C8B-B14F-4D97-AF65-F5344CB8AC3E}">
        <p14:creationId xmlns:p14="http://schemas.microsoft.com/office/powerpoint/2010/main" val="23310450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 descr="end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5"/>
            <a:ext cx="12192000" cy="6914233"/>
          </a:xfrm>
          <a:prstGeom prst="rect">
            <a:avLst/>
          </a:prstGeom>
        </p:spPr>
      </p:pic>
      <p:sp>
        <p:nvSpPr>
          <p:cNvPr id="4" name="Text Box 3"/>
          <p:cNvSpPr txBox="1">
            <a:spLocks noChangeArrowheads="1"/>
          </p:cNvSpPr>
          <p:nvPr userDrawn="1"/>
        </p:nvSpPr>
        <p:spPr bwMode="auto">
          <a:xfrm>
            <a:off x="6075993" y="1412776"/>
            <a:ext cx="6116015" cy="2592288"/>
          </a:xfrm>
          <a:prstGeom prst="rect">
            <a:avLst/>
          </a:prstGeom>
          <a:gradFill flip="none" rotWithShape="1">
            <a:gsLst>
              <a:gs pos="50000">
                <a:srgbClr val="FFFFFF">
                  <a:alpha val="84000"/>
                </a:srgbClr>
              </a:gs>
              <a:gs pos="0">
                <a:schemeClr val="bg1">
                  <a:alpha val="58000"/>
                </a:schemeClr>
              </a:gs>
              <a:gs pos="100000">
                <a:schemeClr val="bg1"/>
              </a:gs>
            </a:gsLst>
            <a:lin ang="0" scaled="1"/>
            <a:tileRect/>
          </a:gradFill>
          <a:ln>
            <a:noFill/>
          </a:ln>
          <a:effectLst/>
          <a:extLst/>
        </p:spPr>
        <p:txBody>
          <a:bodyPr rot="0" vert="horz" wrap="square" lIns="0" tIns="0" rIns="0" bIns="0" anchor="t" anchorCtr="0" upright="1">
            <a:normAutofit/>
          </a:bodyPr>
          <a:lstStyle/>
          <a:p>
            <a:pPr marL="533400" lvl="5"/>
            <a:endParaRPr lang="en-GB" sz="2000" dirty="0">
              <a:solidFill>
                <a:srgbClr val="000000"/>
              </a:solidFill>
              <a:latin typeface="Corbel"/>
              <a:cs typeface="Corbel"/>
            </a:endParaRPr>
          </a:p>
          <a:p>
            <a:pPr marL="533400" lvl="5"/>
            <a:r>
              <a:rPr lang="en-GB" sz="4500" dirty="0">
                <a:solidFill>
                  <a:srgbClr val="000000"/>
                </a:solidFill>
                <a:latin typeface="Corbel"/>
                <a:cs typeface="Corbel"/>
              </a:rPr>
              <a:t>Thank you for </a:t>
            </a:r>
            <a:br>
              <a:rPr lang="en-GB" sz="4500" dirty="0">
                <a:solidFill>
                  <a:srgbClr val="000000"/>
                </a:solidFill>
                <a:latin typeface="Corbel"/>
                <a:cs typeface="Corbel"/>
              </a:rPr>
            </a:br>
            <a:r>
              <a:rPr lang="en-GB" sz="4500" dirty="0">
                <a:solidFill>
                  <a:srgbClr val="000000"/>
                </a:solidFill>
                <a:latin typeface="Corbel"/>
                <a:cs typeface="Corbel"/>
              </a:rPr>
              <a:t>your attention</a:t>
            </a:r>
          </a:p>
          <a:p>
            <a:pPr marL="533400" lvl="5"/>
            <a:r>
              <a:rPr lang="nl-BE" sz="3600" dirty="0">
                <a:solidFill>
                  <a:srgbClr val="7F7F7F"/>
                </a:solidFill>
                <a:latin typeface="Corbel"/>
                <a:cs typeface="Corbel"/>
              </a:rPr>
              <a:t>www.acea.be</a:t>
            </a:r>
          </a:p>
          <a:p>
            <a:pPr marL="533400">
              <a:spcBef>
                <a:spcPct val="50000"/>
              </a:spcBef>
            </a:pPr>
            <a:endParaRPr lang="en-GB" sz="2000" cap="all" dirty="0">
              <a:solidFill>
                <a:srgbClr val="153771"/>
              </a:solidFill>
              <a:latin typeface="Corbel"/>
              <a:cs typeface="Corbel"/>
            </a:endParaRPr>
          </a:p>
        </p:txBody>
      </p:sp>
      <p:cxnSp>
        <p:nvCxnSpPr>
          <p:cNvPr id="5" name="Straight Connector 4"/>
          <p:cNvCxnSpPr>
            <a:cxnSpLocks noChangeShapeType="1"/>
          </p:cNvCxnSpPr>
          <p:nvPr userDrawn="1"/>
        </p:nvCxnSpPr>
        <p:spPr bwMode="auto">
          <a:xfrm>
            <a:off x="6399673" y="1857118"/>
            <a:ext cx="0" cy="1656184"/>
          </a:xfrm>
          <a:prstGeom prst="line">
            <a:avLst/>
          </a:prstGeom>
          <a:noFill/>
          <a:ln w="38100">
            <a:solidFill>
              <a:srgbClr val="15377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40000" dist="20000" dir="5400000" rotWithShape="0">
                    <a:srgbClr val="000000">
                      <a:alpha val="37999"/>
                    </a:srgbClr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18676630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20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D2D49A-B678-49DD-A6F9-08A7BB776F50}" type="slidenum">
              <a:rPr lang="en-GB" smtClean="0">
                <a:solidFill>
                  <a:srgbClr val="FFFFFF"/>
                </a:solidFill>
              </a:rPr>
              <a:pPr/>
              <a:t>‹Nr.›</a:t>
            </a:fld>
            <a:endParaRPr lang="en-GB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77488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20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rma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1055440" y="380281"/>
            <a:ext cx="1008112" cy="7536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FFFF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1343472" y="340579"/>
            <a:ext cx="10153128" cy="692497"/>
          </a:xfrm>
          <a:prstGeom prst="rect">
            <a:avLst/>
          </a:prstGeom>
          <a:noFill/>
          <a:ln w="34925">
            <a:noFill/>
          </a:ln>
        </p:spPr>
        <p:txBody>
          <a:bodyPr vert="horz" wrap="square" lIns="0" tIns="0" rIns="0" bIns="0" anchor="ctr">
            <a:normAutofit/>
          </a:bodyPr>
          <a:lstStyle>
            <a:lvl1pPr marL="0" indent="0">
              <a:buNone/>
              <a:defRPr sz="4500" b="0" cap="all" spc="-140" baseline="0">
                <a:solidFill>
                  <a:schemeClr val="tx1"/>
                </a:solidFill>
                <a:latin typeface="Corbel"/>
                <a:cs typeface="Corbel"/>
              </a:defRPr>
            </a:lvl1pPr>
          </a:lstStyle>
          <a:p>
            <a:pPr lvl="0"/>
            <a:r>
              <a:rPr lang="nl-BE" dirty="0"/>
              <a:t>INSERT SLIDE TITLE HERE</a:t>
            </a:r>
          </a:p>
        </p:txBody>
      </p:sp>
      <p:cxnSp>
        <p:nvCxnSpPr>
          <p:cNvPr id="4" name="Straight Connector 3"/>
          <p:cNvCxnSpPr>
            <a:cxnSpLocks noChangeShapeType="1"/>
          </p:cNvCxnSpPr>
          <p:nvPr userDrawn="1"/>
        </p:nvCxnSpPr>
        <p:spPr bwMode="auto">
          <a:xfrm>
            <a:off x="1167559" y="330196"/>
            <a:ext cx="0" cy="753616"/>
          </a:xfrm>
          <a:prstGeom prst="line">
            <a:avLst/>
          </a:prstGeom>
          <a:noFill/>
          <a:ln w="38100">
            <a:solidFill>
              <a:srgbClr val="003478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40000" dist="20000" dir="5400000" rotWithShape="0">
                    <a:srgbClr val="000000">
                      <a:alpha val="37999"/>
                    </a:srgbClr>
                  </a:outerShdw>
                </a:effectLst>
              </a14:hiddenEffects>
            </a:ext>
          </a:extLst>
        </p:spPr>
      </p:cxnSp>
      <p:sp>
        <p:nvSpPr>
          <p:cNvPr id="2" name="Slide Number Placeholder 1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 sz="2000"/>
            </a:lvl1pPr>
          </a:lstStyle>
          <a:p>
            <a:fld id="{89D2D49A-B678-49DD-A6F9-08A7BB776F50}" type="slidenum">
              <a:rPr lang="en-GB" smtClean="0">
                <a:solidFill>
                  <a:srgbClr val="FFFFFF"/>
                </a:solidFill>
              </a:rPr>
              <a:pPr/>
              <a:t>‹Nr.›</a:t>
            </a:fld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8" name="Text Placeholder 6"/>
          <p:cNvSpPr>
            <a:spLocks noGrp="1"/>
          </p:cNvSpPr>
          <p:nvPr>
            <p:ph type="body" sz="quarter" idx="14"/>
          </p:nvPr>
        </p:nvSpPr>
        <p:spPr>
          <a:xfrm>
            <a:off x="767415" y="1494892"/>
            <a:ext cx="10729191" cy="4814428"/>
          </a:xfrm>
          <a:prstGeom prst="rect">
            <a:avLst/>
          </a:prstGeom>
        </p:spPr>
        <p:txBody>
          <a:bodyPr vert="horz" lIns="0" tIns="0" rIns="0" bIns="0"/>
          <a:lstStyle>
            <a:lvl1pPr marL="342900" indent="-342900">
              <a:buSzPct val="100000"/>
              <a:buFont typeface="Arial" panose="020B0604020202020204" pitchFamily="34" charset="0"/>
              <a:buChar char="•"/>
              <a:defRPr sz="3000" b="1" cap="none" baseline="0">
                <a:solidFill>
                  <a:srgbClr val="003478"/>
                </a:solidFill>
                <a:latin typeface="Corbel"/>
                <a:cs typeface="Corbel"/>
              </a:defRPr>
            </a:lvl1pPr>
            <a:lvl2pPr marL="800100" indent="-342900">
              <a:buSzPct val="100000"/>
              <a:buFont typeface="Courier New" panose="02070309020205020404" pitchFamily="49" charset="0"/>
              <a:buChar char="o"/>
              <a:defRPr b="0" cap="none" baseline="0">
                <a:latin typeface="Corbel"/>
                <a:cs typeface="Corbel"/>
              </a:defRPr>
            </a:lvl2pPr>
            <a:lvl3pPr marL="1257300" indent="-342900">
              <a:buSzPct val="100000"/>
              <a:buFont typeface="Wingdings" panose="05000000000000000000" pitchFamily="2" charset="2"/>
              <a:buChar char="§"/>
              <a:defRPr sz="2000" b="1" cap="none" baseline="0">
                <a:solidFill>
                  <a:srgbClr val="003478"/>
                </a:solidFill>
                <a:latin typeface="Corbel"/>
                <a:cs typeface="Corbel"/>
              </a:defRPr>
            </a:lvl3pPr>
            <a:lvl4pPr marL="1587600" indent="0">
              <a:spcBef>
                <a:spcPts val="336"/>
              </a:spcBef>
              <a:buSzPct val="50000"/>
              <a:buFont typeface="Arial" panose="020B0604020202020204" pitchFamily="34" charset="0"/>
              <a:buNone/>
              <a:defRPr sz="1400" b="0" cap="none" baseline="0">
                <a:latin typeface="Corbel"/>
                <a:cs typeface="Corbel"/>
              </a:defRPr>
            </a:lvl4pPr>
            <a:lvl5pPr marL="2171700" indent="-342900">
              <a:buSzPct val="50000"/>
              <a:buFont typeface="Lucida Grande"/>
              <a:buChar char="&gt;"/>
              <a:defRPr b="0">
                <a:latin typeface="Corbel"/>
                <a:cs typeface="Corbel"/>
              </a:defRPr>
            </a:lvl5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</p:txBody>
      </p:sp>
    </p:spTree>
    <p:extLst>
      <p:ext uri="{BB962C8B-B14F-4D97-AF65-F5344CB8AC3E}">
        <p14:creationId xmlns:p14="http://schemas.microsoft.com/office/powerpoint/2010/main" val="24677986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20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- PC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kt 1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713386171"/>
              </p:ext>
            </p:extLst>
          </p:nvPr>
        </p:nvGraphicFramePr>
        <p:xfrm>
          <a:off x="1589" y="1592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1109" name="think-cell Folie" r:id="rId4" imgW="216" imgH="216" progId="TCLayout.ActiveDocument.1">
                  <p:embed/>
                </p:oleObj>
              </mc:Choice>
              <mc:Fallback>
                <p:oleObj name="think-cell Folie" r:id="rId4" imgW="216" imgH="216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9" y="1592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" name="Text Box 3"/>
          <p:cNvSpPr txBox="1">
            <a:spLocks noChangeArrowheads="1"/>
          </p:cNvSpPr>
          <p:nvPr userDrawn="1"/>
        </p:nvSpPr>
        <p:spPr bwMode="auto">
          <a:xfrm>
            <a:off x="0" y="1338769"/>
            <a:ext cx="8976320" cy="4862706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bg1">
                  <a:alpha val="81000"/>
                </a:schemeClr>
              </a:gs>
            </a:gsLst>
            <a:lin ang="0" scaled="0"/>
          </a:gradFill>
          <a:ln>
            <a:noFill/>
          </a:ln>
          <a:extLst/>
        </p:spPr>
        <p:txBody>
          <a:bodyPr rot="0" vert="horz" wrap="square" lIns="0" tIns="0" rIns="0" bIns="0" anchor="t" anchorCtr="0" upright="1">
            <a:normAutofit/>
          </a:bodyPr>
          <a:lstStyle/>
          <a:p>
            <a:pPr marL="533400" lvl="5"/>
            <a:endParaRPr lang="fr-FR" sz="1200" dirty="0">
              <a:solidFill>
                <a:srgbClr val="000000"/>
              </a:solidFill>
              <a:latin typeface="Corbel"/>
              <a:ea typeface="Times New Roman"/>
              <a:cs typeface="Corbel"/>
            </a:endParaRPr>
          </a:p>
        </p:txBody>
      </p:sp>
      <p:cxnSp>
        <p:nvCxnSpPr>
          <p:cNvPr id="5" name="Straight Connector 4"/>
          <p:cNvCxnSpPr>
            <a:cxnSpLocks noChangeShapeType="1"/>
          </p:cNvCxnSpPr>
          <p:nvPr userDrawn="1"/>
        </p:nvCxnSpPr>
        <p:spPr bwMode="auto">
          <a:xfrm>
            <a:off x="426487" y="1368086"/>
            <a:ext cx="0" cy="1340835"/>
          </a:xfrm>
          <a:prstGeom prst="line">
            <a:avLst/>
          </a:prstGeom>
          <a:noFill/>
          <a:ln w="38100">
            <a:solidFill>
              <a:srgbClr val="15377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40000" dist="20000" dir="5400000" rotWithShape="0">
                    <a:srgbClr val="000000">
                      <a:alpha val="37999"/>
                    </a:srgbClr>
                  </a:outerShdw>
                </a:effectLst>
              </a14:hiddenEffects>
            </a:ext>
          </a:extLst>
        </p:spPr>
      </p:cxnSp>
      <p:sp>
        <p:nvSpPr>
          <p:cNvPr id="6" name="Rectangle 5"/>
          <p:cNvSpPr>
            <a:spLocks noChangeArrowheads="1"/>
          </p:cNvSpPr>
          <p:nvPr userDrawn="1"/>
        </p:nvSpPr>
        <p:spPr bwMode="auto">
          <a:xfrm>
            <a:off x="0" y="6196330"/>
            <a:ext cx="12192000" cy="661670"/>
          </a:xfrm>
          <a:prstGeom prst="rect">
            <a:avLst/>
          </a:prstGeom>
          <a:solidFill>
            <a:srgbClr val="003478"/>
          </a:solidFill>
          <a:ln>
            <a:noFill/>
          </a:ln>
          <a:effectLst/>
          <a:extLst/>
        </p:spPr>
        <p:txBody>
          <a:bodyPr rot="0" vert="horz" wrap="square" lIns="91440" tIns="45720" rIns="91440" bIns="45720" anchor="ctr" anchorCtr="0" upright="1">
            <a:noAutofit/>
          </a:bodyPr>
          <a:lstStyle/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7" name="Text Box 2"/>
          <p:cNvSpPr txBox="1"/>
          <p:nvPr userDrawn="1"/>
        </p:nvSpPr>
        <p:spPr>
          <a:xfrm>
            <a:off x="430008" y="6466989"/>
            <a:ext cx="2640293" cy="120352"/>
          </a:xfrm>
          <a:prstGeom prst="rect">
            <a:avLst/>
          </a:prstGeom>
          <a:noFill/>
          <a:ln>
            <a:noFill/>
          </a:ln>
          <a:effectLst/>
          <a:extLst>
            <a:ext uri="{C572A759-6A51-4108-AA02-DFA0A04FC94B}">
              <ma14:wrappingTextBoxFlag xmlns:ma14="http://schemas.microsoft.com/office/mac/drawingml/2011/main" xmlns=""/>
            </a:ext>
          </a:extLst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Aft>
                <a:spcPts val="0"/>
              </a:spcAft>
            </a:pPr>
            <a:endParaRPr lang="fr-FR" sz="1400" b="1" dirty="0">
              <a:solidFill>
                <a:srgbClr val="000000"/>
              </a:solidFill>
              <a:ea typeface="Times New Roman"/>
              <a:cs typeface="Corbel"/>
            </a:endParaRP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40616" y="6381328"/>
            <a:ext cx="373015" cy="289230"/>
          </a:xfrm>
          <a:prstGeom prst="rect">
            <a:avLst/>
          </a:prstGeom>
        </p:spPr>
      </p:pic>
      <p:sp>
        <p:nvSpPr>
          <p:cNvPr id="20" name="Title 19"/>
          <p:cNvSpPr>
            <a:spLocks noGrp="1"/>
          </p:cNvSpPr>
          <p:nvPr>
            <p:ph type="title" hasCustomPrompt="1"/>
          </p:nvPr>
        </p:nvSpPr>
        <p:spPr>
          <a:xfrm>
            <a:off x="433292" y="1363866"/>
            <a:ext cx="8471021" cy="778568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4500" b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insert title</a:t>
            </a:r>
            <a:endParaRPr lang="en-GB" dirty="0"/>
          </a:p>
        </p:txBody>
      </p:sp>
      <p:sp>
        <p:nvSpPr>
          <p:cNvPr id="29" name="Text Placeholder 28"/>
          <p:cNvSpPr>
            <a:spLocks noGrp="1"/>
          </p:cNvSpPr>
          <p:nvPr>
            <p:ph type="body" sz="quarter" idx="10" hasCustomPrompt="1"/>
          </p:nvPr>
        </p:nvSpPr>
        <p:spPr>
          <a:xfrm>
            <a:off x="433292" y="2156332"/>
            <a:ext cx="8471021" cy="75640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900" b="0">
                <a:solidFill>
                  <a:srgbClr val="7F7F7F"/>
                </a:solidFill>
                <a:latin typeface="+mj-lt"/>
              </a:defRPr>
            </a:lvl1pPr>
            <a:lvl2pPr marL="0" indent="0">
              <a:spcBef>
                <a:spcPts val="0"/>
              </a:spcBef>
              <a:buSzPct val="25000"/>
              <a:buFont typeface="Corbel" panose="020B0503020204020204" pitchFamily="34" charset="0"/>
              <a:buNone/>
              <a:defRPr sz="3200">
                <a:solidFill>
                  <a:srgbClr val="7F7F7F"/>
                </a:solidFill>
              </a:defRPr>
            </a:lvl2pPr>
            <a:lvl3pPr marL="0" indent="0">
              <a:spcBef>
                <a:spcPts val="1200"/>
              </a:spcBef>
              <a:buNone/>
              <a:defRPr sz="2000" cap="all" baseline="0">
                <a:solidFill>
                  <a:srgbClr val="155396"/>
                </a:solidFill>
              </a:defRPr>
            </a:lvl3pPr>
            <a:lvl4pPr marL="0" indent="11113">
              <a:spcBef>
                <a:spcPts val="600"/>
              </a:spcBef>
              <a:defRPr sz="1400" b="1">
                <a:latin typeface="+mn-lt"/>
              </a:defRPr>
            </a:lvl4pPr>
            <a:lvl5pPr marL="0" indent="0">
              <a:buNone/>
              <a:defRPr sz="1400">
                <a:latin typeface="+mn-lt"/>
              </a:defRPr>
            </a:lvl5pPr>
          </a:lstStyle>
          <a:p>
            <a:pPr lvl="0"/>
            <a:r>
              <a:rPr lang="en-US" dirty="0"/>
              <a:t>Subtitle</a:t>
            </a:r>
          </a:p>
          <a:p>
            <a:pPr lvl="1"/>
            <a:endParaRPr lang="en-US" dirty="0"/>
          </a:p>
        </p:txBody>
      </p:sp>
      <p:sp>
        <p:nvSpPr>
          <p:cNvPr id="30" name="Text Placeholder 28"/>
          <p:cNvSpPr>
            <a:spLocks noGrp="1"/>
          </p:cNvSpPr>
          <p:nvPr>
            <p:ph type="body" sz="quarter" idx="11" hasCustomPrompt="1"/>
          </p:nvPr>
        </p:nvSpPr>
        <p:spPr>
          <a:xfrm>
            <a:off x="426492" y="3403866"/>
            <a:ext cx="8477823" cy="36267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000" b="0" cap="all" baseline="0">
                <a:solidFill>
                  <a:srgbClr val="155396"/>
                </a:solidFill>
                <a:latin typeface="+mj-lt"/>
              </a:defRPr>
            </a:lvl1pPr>
            <a:lvl2pPr marL="0" indent="0">
              <a:buNone/>
              <a:defRPr sz="3200">
                <a:solidFill>
                  <a:srgbClr val="7F7F7F"/>
                </a:solidFill>
              </a:defRPr>
            </a:lvl2pPr>
            <a:lvl3pPr marL="0" indent="0">
              <a:spcBef>
                <a:spcPts val="1200"/>
              </a:spcBef>
              <a:buNone/>
              <a:defRPr sz="2000" cap="all" baseline="0">
                <a:solidFill>
                  <a:srgbClr val="155396"/>
                </a:solidFill>
              </a:defRPr>
            </a:lvl3pPr>
            <a:lvl4pPr marL="0" indent="11113">
              <a:spcBef>
                <a:spcPts val="600"/>
              </a:spcBef>
              <a:defRPr sz="1400" b="1">
                <a:latin typeface="+mn-lt"/>
              </a:defRPr>
            </a:lvl4pPr>
            <a:lvl5pPr marL="0" indent="0">
              <a:buNone/>
              <a:defRPr sz="1400">
                <a:latin typeface="+mn-lt"/>
              </a:defRPr>
            </a:lvl5pPr>
          </a:lstStyle>
          <a:p>
            <a:pPr lvl="0"/>
            <a:r>
              <a:rPr lang="en-US" dirty="0"/>
              <a:t>Event Name</a:t>
            </a:r>
          </a:p>
        </p:txBody>
      </p:sp>
      <p:sp>
        <p:nvSpPr>
          <p:cNvPr id="31" name="Text Placeholder 28"/>
          <p:cNvSpPr>
            <a:spLocks noGrp="1"/>
          </p:cNvSpPr>
          <p:nvPr>
            <p:ph type="body" sz="quarter" idx="12" hasCustomPrompt="1"/>
          </p:nvPr>
        </p:nvSpPr>
        <p:spPr>
          <a:xfrm>
            <a:off x="426491" y="4028421"/>
            <a:ext cx="8477825" cy="39849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000" b="0" cap="all" baseline="0">
                <a:solidFill>
                  <a:srgbClr val="155396"/>
                </a:solidFill>
                <a:latin typeface="+mj-lt"/>
              </a:defRPr>
            </a:lvl1pPr>
            <a:lvl2pPr marL="0" indent="0">
              <a:buNone/>
              <a:defRPr sz="3200">
                <a:solidFill>
                  <a:srgbClr val="7F7F7F"/>
                </a:solidFill>
              </a:defRPr>
            </a:lvl2pPr>
            <a:lvl3pPr marL="0" indent="0">
              <a:spcBef>
                <a:spcPts val="1200"/>
              </a:spcBef>
              <a:buNone/>
              <a:defRPr sz="2000" cap="all" baseline="0">
                <a:solidFill>
                  <a:srgbClr val="155396"/>
                </a:solidFill>
              </a:defRPr>
            </a:lvl3pPr>
            <a:lvl4pPr marL="0" indent="11113">
              <a:spcBef>
                <a:spcPts val="600"/>
              </a:spcBef>
              <a:defRPr sz="1400" b="1">
                <a:latin typeface="+mn-lt"/>
              </a:defRPr>
            </a:lvl4pPr>
            <a:lvl5pPr marL="0" indent="0">
              <a:buNone/>
              <a:defRPr sz="1400">
                <a:latin typeface="+mn-lt"/>
              </a:defRPr>
            </a:lvl5pPr>
          </a:lstStyle>
          <a:p>
            <a:pPr lvl="0"/>
            <a:r>
              <a:rPr lang="en-US" dirty="0"/>
              <a:t>Location</a:t>
            </a:r>
          </a:p>
        </p:txBody>
      </p:sp>
      <p:sp>
        <p:nvSpPr>
          <p:cNvPr id="32" name="Text Placeholder 28"/>
          <p:cNvSpPr>
            <a:spLocks noGrp="1"/>
          </p:cNvSpPr>
          <p:nvPr>
            <p:ph type="body" sz="quarter" idx="13" hasCustomPrompt="1"/>
          </p:nvPr>
        </p:nvSpPr>
        <p:spPr>
          <a:xfrm>
            <a:off x="426487" y="4882231"/>
            <a:ext cx="5627608" cy="32186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 b="1">
                <a:solidFill>
                  <a:schemeClr val="tx1"/>
                </a:solidFill>
                <a:latin typeface="+mj-lt"/>
              </a:defRPr>
            </a:lvl1pPr>
            <a:lvl2pPr marL="0" indent="0">
              <a:buNone/>
              <a:defRPr sz="3200">
                <a:solidFill>
                  <a:srgbClr val="7F7F7F"/>
                </a:solidFill>
              </a:defRPr>
            </a:lvl2pPr>
            <a:lvl3pPr marL="0" indent="0">
              <a:spcBef>
                <a:spcPts val="1200"/>
              </a:spcBef>
              <a:buNone/>
              <a:defRPr sz="2000" cap="all" baseline="0">
                <a:solidFill>
                  <a:srgbClr val="155396"/>
                </a:solidFill>
              </a:defRPr>
            </a:lvl3pPr>
            <a:lvl4pPr marL="0" indent="11113">
              <a:spcBef>
                <a:spcPts val="600"/>
              </a:spcBef>
              <a:defRPr sz="1400" b="1">
                <a:latin typeface="+mn-lt"/>
              </a:defRPr>
            </a:lvl4pPr>
            <a:lvl5pPr marL="0" indent="0">
              <a:buNone/>
              <a:defRPr sz="1400">
                <a:latin typeface="+mn-lt"/>
              </a:defRPr>
            </a:lvl5pPr>
          </a:lstStyle>
          <a:p>
            <a:pPr lvl="0"/>
            <a:r>
              <a:rPr lang="en-US" dirty="0"/>
              <a:t>First Name Last Name</a:t>
            </a:r>
          </a:p>
        </p:txBody>
      </p:sp>
      <p:sp>
        <p:nvSpPr>
          <p:cNvPr id="33" name="Text Placeholder 28"/>
          <p:cNvSpPr>
            <a:spLocks noGrp="1"/>
          </p:cNvSpPr>
          <p:nvPr>
            <p:ph type="body" sz="quarter" idx="14" hasCustomPrompt="1"/>
          </p:nvPr>
        </p:nvSpPr>
        <p:spPr>
          <a:xfrm>
            <a:off x="426487" y="5240017"/>
            <a:ext cx="5627608" cy="40376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 b="0">
                <a:solidFill>
                  <a:schemeClr val="tx1"/>
                </a:solidFill>
                <a:latin typeface="+mj-lt"/>
              </a:defRPr>
            </a:lvl1pPr>
            <a:lvl2pPr marL="0" indent="0">
              <a:buNone/>
              <a:defRPr sz="3200">
                <a:solidFill>
                  <a:srgbClr val="7F7F7F"/>
                </a:solidFill>
              </a:defRPr>
            </a:lvl2pPr>
            <a:lvl3pPr marL="0" indent="0">
              <a:spcBef>
                <a:spcPts val="1200"/>
              </a:spcBef>
              <a:buNone/>
              <a:defRPr sz="2000" cap="all" baseline="0">
                <a:solidFill>
                  <a:srgbClr val="155396"/>
                </a:solidFill>
              </a:defRPr>
            </a:lvl3pPr>
            <a:lvl4pPr marL="0" indent="11113">
              <a:spcBef>
                <a:spcPts val="600"/>
              </a:spcBef>
              <a:defRPr sz="1400" b="1">
                <a:latin typeface="+mn-lt"/>
              </a:defRPr>
            </a:lvl4pPr>
            <a:lvl5pPr marL="0" indent="0">
              <a:buNone/>
              <a:defRPr sz="1400">
                <a:latin typeface="+mn-lt"/>
              </a:defRPr>
            </a:lvl5pPr>
          </a:lstStyle>
          <a:p>
            <a:pPr lvl="0"/>
            <a:r>
              <a:rPr lang="en-US" dirty="0"/>
              <a:t>Job title</a:t>
            </a:r>
            <a:endParaRPr lang="en-GB" dirty="0"/>
          </a:p>
        </p:txBody>
      </p:sp>
      <p:sp>
        <p:nvSpPr>
          <p:cNvPr id="38" name="TextBox 37"/>
          <p:cNvSpPr txBox="1"/>
          <p:nvPr userDrawn="1"/>
        </p:nvSpPr>
        <p:spPr>
          <a:xfrm>
            <a:off x="433296" y="2912741"/>
            <a:ext cx="4438575" cy="37225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endParaRPr lang="en-GB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28179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0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- No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3"/>
          <p:cNvSpPr txBox="1">
            <a:spLocks noChangeArrowheads="1"/>
          </p:cNvSpPr>
          <p:nvPr userDrawn="1"/>
        </p:nvSpPr>
        <p:spPr bwMode="auto">
          <a:xfrm>
            <a:off x="0" y="1333624"/>
            <a:ext cx="6096000" cy="4862706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bg1">
                  <a:alpha val="81000"/>
                </a:schemeClr>
              </a:gs>
            </a:gsLst>
            <a:lin ang="0" scaled="0"/>
          </a:gradFill>
          <a:ln>
            <a:noFill/>
          </a:ln>
          <a:extLst/>
        </p:spPr>
        <p:txBody>
          <a:bodyPr rot="0" vert="horz" wrap="square" lIns="0" tIns="0" rIns="0" bIns="0" anchor="t" anchorCtr="0" upright="1">
            <a:normAutofit/>
          </a:bodyPr>
          <a:lstStyle/>
          <a:p>
            <a:pPr marL="533400" lvl="5"/>
            <a:endParaRPr lang="fr-FR" sz="1200" dirty="0">
              <a:solidFill>
                <a:srgbClr val="000000"/>
              </a:solidFill>
              <a:latin typeface="Corbel"/>
              <a:ea typeface="Times New Roman"/>
              <a:cs typeface="Corbel"/>
            </a:endParaRPr>
          </a:p>
        </p:txBody>
      </p:sp>
      <p:sp>
        <p:nvSpPr>
          <p:cNvPr id="6" name="Rectangle 5"/>
          <p:cNvSpPr>
            <a:spLocks noChangeArrowheads="1"/>
          </p:cNvSpPr>
          <p:nvPr userDrawn="1"/>
        </p:nvSpPr>
        <p:spPr bwMode="auto">
          <a:xfrm>
            <a:off x="0" y="6196330"/>
            <a:ext cx="12192000" cy="661670"/>
          </a:xfrm>
          <a:prstGeom prst="rect">
            <a:avLst/>
          </a:prstGeom>
          <a:solidFill>
            <a:srgbClr val="003478"/>
          </a:solidFill>
          <a:ln>
            <a:noFill/>
          </a:ln>
          <a:effectLst/>
          <a:extLst/>
        </p:spPr>
        <p:txBody>
          <a:bodyPr rot="0" vert="horz" wrap="square" lIns="91440" tIns="45720" rIns="91440" bIns="45720" anchor="ctr" anchorCtr="0" upright="1">
            <a:noAutofit/>
          </a:bodyPr>
          <a:lstStyle/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7" name="Text Box 2"/>
          <p:cNvSpPr txBox="1"/>
          <p:nvPr userDrawn="1"/>
        </p:nvSpPr>
        <p:spPr>
          <a:xfrm>
            <a:off x="407708" y="6431072"/>
            <a:ext cx="2640293" cy="120352"/>
          </a:xfrm>
          <a:prstGeom prst="rect">
            <a:avLst/>
          </a:prstGeom>
          <a:noFill/>
          <a:ln>
            <a:noFill/>
          </a:ln>
          <a:effectLst/>
          <a:extLst>
            <a:ext uri="{C572A759-6A51-4108-AA02-DFA0A04FC94B}">
              <ma14:wrappingTextBoxFlag xmlns:ma14="http://schemas.microsoft.com/office/mac/drawingml/2011/main" xmlns=""/>
            </a:ext>
          </a:extLst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Aft>
                <a:spcPts val="0"/>
              </a:spcAft>
            </a:pPr>
            <a:fld id="{8CD14924-49D1-44BB-8A6D-BFDD25C65231}" type="datetime2">
              <a:rPr lang="en-GB" sz="1050" b="1" smtClean="0">
                <a:solidFill>
                  <a:srgbClr val="FFFFFF"/>
                </a:solidFill>
                <a:ea typeface="Times New Roman"/>
                <a:cs typeface="Corbel"/>
              </a:rPr>
              <a:pPr>
                <a:spcAft>
                  <a:spcPts val="0"/>
                </a:spcAft>
              </a:pPr>
              <a:t>Wednesday, 01 May 2019</a:t>
            </a:fld>
            <a:endParaRPr lang="fr-FR" sz="1400" b="1" dirty="0">
              <a:solidFill>
                <a:srgbClr val="000000"/>
              </a:solidFill>
              <a:ea typeface="Times New Roman"/>
              <a:cs typeface="Corbel"/>
            </a:endParaRP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20539" y="6675255"/>
            <a:ext cx="165100" cy="128016"/>
          </a:xfrm>
          <a:prstGeom prst="rect">
            <a:avLst/>
          </a:prstGeom>
        </p:spPr>
      </p:pic>
      <p:sp>
        <p:nvSpPr>
          <p:cNvPr id="16" name="Title 19"/>
          <p:cNvSpPr>
            <a:spLocks noGrp="1"/>
          </p:cNvSpPr>
          <p:nvPr>
            <p:ph type="title" hasCustomPrompt="1"/>
          </p:nvPr>
        </p:nvSpPr>
        <p:spPr>
          <a:xfrm>
            <a:off x="433292" y="1363866"/>
            <a:ext cx="10703269" cy="778568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4500" b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insert Title</a:t>
            </a:r>
            <a:endParaRPr lang="en-GB" dirty="0"/>
          </a:p>
        </p:txBody>
      </p:sp>
      <p:sp>
        <p:nvSpPr>
          <p:cNvPr id="17" name="Text Placeholder 28"/>
          <p:cNvSpPr>
            <a:spLocks noGrp="1"/>
          </p:cNvSpPr>
          <p:nvPr>
            <p:ph type="body" sz="quarter" idx="10" hasCustomPrompt="1"/>
          </p:nvPr>
        </p:nvSpPr>
        <p:spPr>
          <a:xfrm>
            <a:off x="433292" y="2156332"/>
            <a:ext cx="10703269" cy="75640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600" b="0">
                <a:solidFill>
                  <a:srgbClr val="7F7F7F"/>
                </a:solidFill>
                <a:latin typeface="+mj-lt"/>
              </a:defRPr>
            </a:lvl1pPr>
            <a:lvl2pPr marL="0" indent="0">
              <a:spcBef>
                <a:spcPts val="0"/>
              </a:spcBef>
              <a:buSzPct val="25000"/>
              <a:buFont typeface="Corbel" panose="020B0503020204020204" pitchFamily="34" charset="0"/>
              <a:buNone/>
              <a:defRPr sz="3200">
                <a:solidFill>
                  <a:srgbClr val="7F7F7F"/>
                </a:solidFill>
              </a:defRPr>
            </a:lvl2pPr>
            <a:lvl3pPr marL="0" indent="0">
              <a:spcBef>
                <a:spcPts val="1200"/>
              </a:spcBef>
              <a:buNone/>
              <a:defRPr sz="2000" cap="all" baseline="0">
                <a:solidFill>
                  <a:srgbClr val="155396"/>
                </a:solidFill>
              </a:defRPr>
            </a:lvl3pPr>
            <a:lvl4pPr marL="0" indent="11113">
              <a:spcBef>
                <a:spcPts val="600"/>
              </a:spcBef>
              <a:defRPr sz="1400" b="1">
                <a:latin typeface="+mn-lt"/>
              </a:defRPr>
            </a:lvl4pPr>
            <a:lvl5pPr marL="0" indent="0">
              <a:buNone/>
              <a:defRPr sz="1400">
                <a:latin typeface="+mn-lt"/>
              </a:defRPr>
            </a:lvl5pPr>
          </a:lstStyle>
          <a:p>
            <a:pPr lvl="0"/>
            <a:r>
              <a:rPr lang="en-US" dirty="0"/>
              <a:t>Subtitle</a:t>
            </a:r>
          </a:p>
          <a:p>
            <a:pPr lvl="1"/>
            <a:endParaRPr lang="en-US" dirty="0"/>
          </a:p>
        </p:txBody>
      </p:sp>
      <p:sp>
        <p:nvSpPr>
          <p:cNvPr id="18" name="Text Placeholder 28"/>
          <p:cNvSpPr>
            <a:spLocks noGrp="1"/>
          </p:cNvSpPr>
          <p:nvPr>
            <p:ph type="body" sz="quarter" idx="11" hasCustomPrompt="1"/>
          </p:nvPr>
        </p:nvSpPr>
        <p:spPr>
          <a:xfrm>
            <a:off x="433292" y="3189537"/>
            <a:ext cx="10703271" cy="77723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000" b="0" cap="all" baseline="0">
                <a:solidFill>
                  <a:srgbClr val="155396"/>
                </a:solidFill>
                <a:latin typeface="+mj-lt"/>
              </a:defRPr>
            </a:lvl1pPr>
            <a:lvl2pPr marL="0" indent="0">
              <a:buNone/>
              <a:defRPr sz="3200">
                <a:solidFill>
                  <a:srgbClr val="7F7F7F"/>
                </a:solidFill>
              </a:defRPr>
            </a:lvl2pPr>
            <a:lvl3pPr marL="0" indent="0">
              <a:spcBef>
                <a:spcPts val="1200"/>
              </a:spcBef>
              <a:buNone/>
              <a:defRPr sz="2000" cap="all" baseline="0">
                <a:solidFill>
                  <a:srgbClr val="155396"/>
                </a:solidFill>
              </a:defRPr>
            </a:lvl3pPr>
            <a:lvl4pPr marL="0" indent="11113">
              <a:spcBef>
                <a:spcPts val="600"/>
              </a:spcBef>
              <a:defRPr sz="1400" b="1">
                <a:latin typeface="+mn-lt"/>
              </a:defRPr>
            </a:lvl4pPr>
            <a:lvl5pPr marL="0" indent="0">
              <a:buNone/>
              <a:defRPr sz="1400">
                <a:latin typeface="+mn-lt"/>
              </a:defRPr>
            </a:lvl5pPr>
          </a:lstStyle>
          <a:p>
            <a:pPr lvl="0"/>
            <a:r>
              <a:rPr lang="en-US" dirty="0"/>
              <a:t>Event Name</a:t>
            </a:r>
          </a:p>
        </p:txBody>
      </p:sp>
      <p:sp>
        <p:nvSpPr>
          <p:cNvPr id="19" name="Text Placeholder 28"/>
          <p:cNvSpPr>
            <a:spLocks noGrp="1"/>
          </p:cNvSpPr>
          <p:nvPr>
            <p:ph type="body" sz="quarter" idx="12" hasCustomPrompt="1"/>
          </p:nvPr>
        </p:nvSpPr>
        <p:spPr>
          <a:xfrm>
            <a:off x="433292" y="3970347"/>
            <a:ext cx="10703271" cy="45656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000" b="0" cap="all" baseline="0">
                <a:solidFill>
                  <a:srgbClr val="155396"/>
                </a:solidFill>
                <a:latin typeface="+mj-lt"/>
              </a:defRPr>
            </a:lvl1pPr>
            <a:lvl2pPr marL="0" indent="0">
              <a:buNone/>
              <a:defRPr sz="3200">
                <a:solidFill>
                  <a:srgbClr val="7F7F7F"/>
                </a:solidFill>
              </a:defRPr>
            </a:lvl2pPr>
            <a:lvl3pPr marL="0" indent="0">
              <a:spcBef>
                <a:spcPts val="1200"/>
              </a:spcBef>
              <a:buNone/>
              <a:defRPr sz="2000" cap="all" baseline="0">
                <a:solidFill>
                  <a:srgbClr val="155396"/>
                </a:solidFill>
              </a:defRPr>
            </a:lvl3pPr>
            <a:lvl4pPr marL="0" indent="11113">
              <a:spcBef>
                <a:spcPts val="600"/>
              </a:spcBef>
              <a:defRPr sz="1400" b="1">
                <a:latin typeface="+mn-lt"/>
              </a:defRPr>
            </a:lvl4pPr>
            <a:lvl5pPr marL="0" indent="0">
              <a:buNone/>
              <a:defRPr sz="1400">
                <a:latin typeface="+mn-lt"/>
              </a:defRPr>
            </a:lvl5pPr>
          </a:lstStyle>
          <a:p>
            <a:pPr lvl="0"/>
            <a:r>
              <a:rPr lang="en-US" dirty="0"/>
              <a:t>Location</a:t>
            </a:r>
          </a:p>
        </p:txBody>
      </p:sp>
      <p:sp>
        <p:nvSpPr>
          <p:cNvPr id="20" name="Text Placeholder 28"/>
          <p:cNvSpPr>
            <a:spLocks noGrp="1"/>
          </p:cNvSpPr>
          <p:nvPr>
            <p:ph type="body" sz="quarter" idx="13" hasCustomPrompt="1"/>
          </p:nvPr>
        </p:nvSpPr>
        <p:spPr>
          <a:xfrm>
            <a:off x="426495" y="4882231"/>
            <a:ext cx="10710071" cy="32186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 b="1">
                <a:solidFill>
                  <a:schemeClr val="tx1"/>
                </a:solidFill>
                <a:latin typeface="+mj-lt"/>
              </a:defRPr>
            </a:lvl1pPr>
            <a:lvl2pPr marL="0" indent="0">
              <a:buNone/>
              <a:defRPr sz="3200">
                <a:solidFill>
                  <a:srgbClr val="7F7F7F"/>
                </a:solidFill>
              </a:defRPr>
            </a:lvl2pPr>
            <a:lvl3pPr marL="0" indent="0">
              <a:spcBef>
                <a:spcPts val="1200"/>
              </a:spcBef>
              <a:buNone/>
              <a:defRPr sz="1400" b="1" cap="none" baseline="0">
                <a:solidFill>
                  <a:schemeClr val="tx1"/>
                </a:solidFill>
              </a:defRPr>
            </a:lvl3pPr>
            <a:lvl4pPr marL="0" indent="0">
              <a:spcBef>
                <a:spcPts val="600"/>
              </a:spcBef>
              <a:defRPr sz="1400" b="1">
                <a:latin typeface="+mn-lt"/>
              </a:defRPr>
            </a:lvl4pPr>
            <a:lvl5pPr marL="0" indent="0">
              <a:buNone/>
              <a:defRPr sz="1400" b="1">
                <a:latin typeface="+mn-lt"/>
              </a:defRPr>
            </a:lvl5pPr>
          </a:lstStyle>
          <a:p>
            <a:pPr lvl="0"/>
            <a:r>
              <a:rPr lang="en-US" dirty="0"/>
              <a:t>First Name Last Name</a:t>
            </a:r>
          </a:p>
        </p:txBody>
      </p:sp>
      <p:sp>
        <p:nvSpPr>
          <p:cNvPr id="21" name="Text Placeholder 28"/>
          <p:cNvSpPr>
            <a:spLocks noGrp="1"/>
          </p:cNvSpPr>
          <p:nvPr>
            <p:ph type="body" sz="quarter" idx="14" hasCustomPrompt="1"/>
          </p:nvPr>
        </p:nvSpPr>
        <p:spPr>
          <a:xfrm>
            <a:off x="426492" y="5240017"/>
            <a:ext cx="5627607" cy="40376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 b="0">
                <a:solidFill>
                  <a:schemeClr val="tx1"/>
                </a:solidFill>
                <a:latin typeface="+mj-lt"/>
              </a:defRPr>
            </a:lvl1pPr>
            <a:lvl2pPr marL="0" indent="0">
              <a:buNone/>
              <a:defRPr sz="3200">
                <a:solidFill>
                  <a:srgbClr val="7F7F7F"/>
                </a:solidFill>
              </a:defRPr>
            </a:lvl2pPr>
            <a:lvl3pPr marL="0" indent="0">
              <a:spcBef>
                <a:spcPts val="1200"/>
              </a:spcBef>
              <a:buNone/>
              <a:defRPr sz="2000" cap="all" baseline="0">
                <a:solidFill>
                  <a:srgbClr val="155396"/>
                </a:solidFill>
              </a:defRPr>
            </a:lvl3pPr>
            <a:lvl4pPr marL="0" indent="11113">
              <a:spcBef>
                <a:spcPts val="600"/>
              </a:spcBef>
              <a:defRPr sz="1400" b="1">
                <a:latin typeface="+mn-lt"/>
              </a:defRPr>
            </a:lvl4pPr>
            <a:lvl5pPr marL="0" indent="0">
              <a:buNone/>
              <a:defRPr sz="1400">
                <a:latin typeface="+mn-lt"/>
              </a:defRPr>
            </a:lvl5pPr>
          </a:lstStyle>
          <a:p>
            <a:pPr lvl="0"/>
            <a:r>
              <a:rPr lang="en-US" dirty="0"/>
              <a:t>Job title</a:t>
            </a:r>
            <a:endParaRPr lang="en-GB" dirty="0"/>
          </a:p>
        </p:txBody>
      </p:sp>
      <p:cxnSp>
        <p:nvCxnSpPr>
          <p:cNvPr id="22" name="Straight Connector 21"/>
          <p:cNvCxnSpPr>
            <a:cxnSpLocks noChangeShapeType="1"/>
          </p:cNvCxnSpPr>
          <p:nvPr userDrawn="1"/>
        </p:nvCxnSpPr>
        <p:spPr bwMode="auto">
          <a:xfrm>
            <a:off x="426488" y="1605317"/>
            <a:ext cx="0" cy="1008112"/>
          </a:xfrm>
          <a:prstGeom prst="line">
            <a:avLst/>
          </a:prstGeom>
          <a:noFill/>
          <a:ln w="38100">
            <a:solidFill>
              <a:srgbClr val="15377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40000" dist="20000" dir="5400000" rotWithShape="0">
                    <a:srgbClr val="000000">
                      <a:alpha val="37999"/>
                    </a:srgbClr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16293912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20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slide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Straight Connector 9"/>
          <p:cNvCxnSpPr>
            <a:cxnSpLocks noChangeShapeType="1"/>
          </p:cNvCxnSpPr>
          <p:nvPr userDrawn="1"/>
        </p:nvCxnSpPr>
        <p:spPr bwMode="auto">
          <a:xfrm>
            <a:off x="2848839" y="2230291"/>
            <a:ext cx="0" cy="1008112"/>
          </a:xfrm>
          <a:prstGeom prst="line">
            <a:avLst/>
          </a:prstGeom>
          <a:noFill/>
          <a:ln w="38100">
            <a:solidFill>
              <a:srgbClr val="15377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40000" dist="20000" dir="5400000" rotWithShape="0">
                    <a:srgbClr val="000000">
                      <a:alpha val="37999"/>
                    </a:srgbClr>
                  </a:outerShdw>
                </a:effectLst>
              </a14:hiddenEffects>
            </a:ext>
          </a:extLst>
        </p:spPr>
      </p:cxnSp>
      <p:sp>
        <p:nvSpPr>
          <p:cNvPr id="11" name="Title 19"/>
          <p:cNvSpPr txBox="1">
            <a:spLocks/>
          </p:cNvSpPr>
          <p:nvPr userDrawn="1"/>
        </p:nvSpPr>
        <p:spPr>
          <a:xfrm>
            <a:off x="2855640" y="1988840"/>
            <a:ext cx="5631269" cy="778568"/>
          </a:xfrm>
          <a:prstGeom prst="rect">
            <a:avLst/>
          </a:prstGeom>
        </p:spPr>
        <p:txBody>
          <a:bodyPr>
            <a:norm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500" b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3399"/>
                </a:solidFill>
                <a:latin typeface="Verdana" pitchFamily="34" charset="0"/>
                <a:cs typeface="Times New Roman" pitchFamily="18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3399"/>
                </a:solidFill>
                <a:latin typeface="Verdana" pitchFamily="34" charset="0"/>
                <a:cs typeface="Times New Roman" pitchFamily="18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3399"/>
                </a:solidFill>
                <a:latin typeface="Verdana" pitchFamily="34" charset="0"/>
                <a:cs typeface="Times New Roman" pitchFamily="18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3399"/>
                </a:solidFill>
                <a:latin typeface="Verdana" pitchFamily="34" charset="0"/>
                <a:cs typeface="Times New Roman" pitchFamily="18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3399"/>
                </a:solidFill>
                <a:latin typeface="Verdana" pitchFamily="34" charset="0"/>
                <a:cs typeface="Times New Roman" pitchFamily="18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3399"/>
                </a:solidFill>
                <a:latin typeface="Verdana" pitchFamily="34" charset="0"/>
                <a:cs typeface="Times New Roman" pitchFamily="18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3399"/>
                </a:solidFill>
                <a:latin typeface="Verdana" pitchFamily="34" charset="0"/>
                <a:cs typeface="Times New Roman" pitchFamily="18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3399"/>
                </a:solidFill>
                <a:latin typeface="Verdana" pitchFamily="34" charset="0"/>
                <a:cs typeface="Times New Roman" pitchFamily="18" charset="0"/>
              </a:defRPr>
            </a:lvl9pPr>
          </a:lstStyle>
          <a:p>
            <a:endParaRPr lang="en-GB" kern="0" dirty="0">
              <a:solidFill>
                <a:srgbClr val="000000"/>
              </a:solidFill>
            </a:endParaRPr>
          </a:p>
        </p:txBody>
      </p:sp>
      <p:sp>
        <p:nvSpPr>
          <p:cNvPr id="12" name="Text Placeholder 28"/>
          <p:cNvSpPr>
            <a:spLocks noGrp="1"/>
          </p:cNvSpPr>
          <p:nvPr>
            <p:ph type="body" sz="quarter" idx="11" hasCustomPrompt="1"/>
          </p:nvPr>
        </p:nvSpPr>
        <p:spPr>
          <a:xfrm>
            <a:off x="2851198" y="2781306"/>
            <a:ext cx="5630313" cy="75640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600" b="0">
                <a:solidFill>
                  <a:srgbClr val="7F7F7F"/>
                </a:solidFill>
                <a:latin typeface="+mj-lt"/>
              </a:defRPr>
            </a:lvl1pPr>
            <a:lvl2pPr marL="0" indent="0">
              <a:spcBef>
                <a:spcPts val="0"/>
              </a:spcBef>
              <a:buSzPct val="25000"/>
              <a:buFont typeface="Corbel" panose="020B0503020204020204" pitchFamily="34" charset="0"/>
              <a:buNone/>
              <a:defRPr sz="3200">
                <a:solidFill>
                  <a:srgbClr val="7F7F7F"/>
                </a:solidFill>
              </a:defRPr>
            </a:lvl2pPr>
            <a:lvl3pPr marL="0" indent="0">
              <a:spcBef>
                <a:spcPts val="1200"/>
              </a:spcBef>
              <a:buNone/>
              <a:defRPr sz="2000" cap="all" baseline="0">
                <a:solidFill>
                  <a:srgbClr val="155396"/>
                </a:solidFill>
              </a:defRPr>
            </a:lvl3pPr>
            <a:lvl4pPr marL="0" indent="11113">
              <a:spcBef>
                <a:spcPts val="600"/>
              </a:spcBef>
              <a:defRPr sz="1400" b="1">
                <a:latin typeface="+mn-lt"/>
              </a:defRPr>
            </a:lvl4pPr>
            <a:lvl5pPr marL="0" indent="0">
              <a:buNone/>
              <a:defRPr sz="1400">
                <a:latin typeface="+mn-lt"/>
              </a:defRPr>
            </a:lvl5pPr>
          </a:lstStyle>
          <a:p>
            <a:pPr lvl="0"/>
            <a:r>
              <a:rPr lang="en-US" dirty="0"/>
              <a:t>Subtitle</a:t>
            </a:r>
          </a:p>
          <a:p>
            <a:pPr lvl="1"/>
            <a:endParaRPr lang="en-US" dirty="0"/>
          </a:p>
        </p:txBody>
      </p:sp>
      <p:sp>
        <p:nvSpPr>
          <p:cNvPr id="13" name="Title 12"/>
          <p:cNvSpPr>
            <a:spLocks noGrp="1"/>
          </p:cNvSpPr>
          <p:nvPr>
            <p:ph type="title" hasCustomPrompt="1"/>
          </p:nvPr>
        </p:nvSpPr>
        <p:spPr>
          <a:xfrm>
            <a:off x="2855640" y="2118513"/>
            <a:ext cx="9001000" cy="662782"/>
          </a:xfrm>
          <a:prstGeom prst="rect">
            <a:avLst/>
          </a:prstGeom>
        </p:spPr>
        <p:txBody>
          <a:bodyPr/>
          <a:lstStyle>
            <a:lvl1pPr algn="l">
              <a:defRPr sz="4500" b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Chapter title</a:t>
            </a:r>
            <a:endParaRPr lang="en-GB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D2D49A-B678-49DD-A6F9-08A7BB776F50}" type="slidenum">
              <a:rPr lang="en-GB" smtClean="0">
                <a:solidFill>
                  <a:srgbClr val="FFFFFF"/>
                </a:solidFill>
              </a:rPr>
              <a:pPr/>
              <a:t>‹Nr.›</a:t>
            </a:fld>
            <a:endParaRPr lang="en-GB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38138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20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rmal w/ sub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1055440" y="380281"/>
            <a:ext cx="1008112" cy="7536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FFFF"/>
              </a:solidFill>
            </a:endParaRP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623392" y="1916835"/>
            <a:ext cx="10873208" cy="4392489"/>
          </a:xfrm>
          <a:prstGeom prst="rect">
            <a:avLst/>
          </a:prstGeom>
        </p:spPr>
        <p:txBody>
          <a:bodyPr vert="horz" lIns="0" tIns="0" rIns="0" bIns="0"/>
          <a:lstStyle>
            <a:lvl1pPr marL="342900" indent="-342900">
              <a:buSzPct val="100000"/>
              <a:buFont typeface="Arial" panose="020B0604020202020204" pitchFamily="34" charset="0"/>
              <a:buChar char="•"/>
              <a:defRPr sz="3000" b="1" cap="none" baseline="0">
                <a:solidFill>
                  <a:srgbClr val="003478"/>
                </a:solidFill>
                <a:latin typeface="Corbel"/>
                <a:cs typeface="Corbel"/>
              </a:defRPr>
            </a:lvl1pPr>
            <a:lvl2pPr marL="800100" indent="-342900">
              <a:buSzPct val="100000"/>
              <a:buFont typeface="Courier New" panose="02070309020205020404" pitchFamily="49" charset="0"/>
              <a:buChar char="o"/>
              <a:defRPr b="0" cap="none" baseline="0">
                <a:latin typeface="Corbel"/>
                <a:cs typeface="Corbel"/>
              </a:defRPr>
            </a:lvl2pPr>
            <a:lvl3pPr marL="1257300" indent="-342900">
              <a:buSzPct val="100000"/>
              <a:buFont typeface="Wingdings" panose="05000000000000000000" pitchFamily="2" charset="2"/>
              <a:buChar char="§"/>
              <a:defRPr sz="2000" b="1" cap="none" baseline="0">
                <a:solidFill>
                  <a:srgbClr val="003478"/>
                </a:solidFill>
                <a:latin typeface="Corbel"/>
                <a:cs typeface="Corbel"/>
              </a:defRPr>
            </a:lvl3pPr>
            <a:lvl4pPr marL="1587600" indent="0">
              <a:spcBef>
                <a:spcPts val="336"/>
              </a:spcBef>
              <a:buSzPct val="50000"/>
              <a:buFont typeface="Arial" panose="020B0604020202020204" pitchFamily="34" charset="0"/>
              <a:buNone/>
              <a:defRPr sz="1400" b="0" cap="none" baseline="0">
                <a:latin typeface="Corbel"/>
                <a:cs typeface="Corbel"/>
              </a:defRPr>
            </a:lvl4pPr>
            <a:lvl5pPr marL="2171700" indent="-342900">
              <a:buSzPct val="50000"/>
              <a:buFont typeface="Lucida Grande"/>
              <a:buChar char="&gt;"/>
              <a:defRPr b="0">
                <a:latin typeface="Corbel"/>
                <a:cs typeface="Corbel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89D2D49A-B678-49DD-A6F9-08A7BB776F50}" type="slidenum">
              <a:rPr lang="en-GB" smtClean="0">
                <a:solidFill>
                  <a:srgbClr val="FFFFFF"/>
                </a:solidFill>
              </a:rPr>
              <a:pPr/>
              <a:t>‹Nr.›</a:t>
            </a:fld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4" hasCustomPrompt="1"/>
          </p:nvPr>
        </p:nvSpPr>
        <p:spPr>
          <a:xfrm>
            <a:off x="1260345" y="1050312"/>
            <a:ext cx="10297219" cy="495300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3900" b="0" baseline="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GB" sz="3900" b="0" dirty="0"/>
              <a:t>Insert subtitle here</a:t>
            </a:r>
            <a:endParaRPr lang="en-GB" dirty="0"/>
          </a:p>
        </p:txBody>
      </p:sp>
      <p:sp>
        <p:nvSpPr>
          <p:cNvPr id="9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1343472" y="340579"/>
            <a:ext cx="10153128" cy="692497"/>
          </a:xfrm>
          <a:prstGeom prst="rect">
            <a:avLst/>
          </a:prstGeom>
          <a:noFill/>
          <a:ln w="34925">
            <a:noFill/>
          </a:ln>
        </p:spPr>
        <p:txBody>
          <a:bodyPr vert="horz" wrap="square" lIns="0" tIns="0" rIns="0" bIns="0" anchor="ctr">
            <a:normAutofit/>
          </a:bodyPr>
          <a:lstStyle>
            <a:lvl1pPr marL="0" indent="0">
              <a:buNone/>
              <a:defRPr sz="4500" b="0" cap="all" spc="-140" baseline="0">
                <a:solidFill>
                  <a:schemeClr val="tx1"/>
                </a:solidFill>
                <a:latin typeface="Corbel"/>
                <a:cs typeface="Corbel"/>
              </a:defRPr>
            </a:lvl1pPr>
          </a:lstStyle>
          <a:p>
            <a:pPr lvl="0"/>
            <a:r>
              <a:rPr lang="nl-BE" dirty="0"/>
              <a:t>INSERT SLIDE TITLE HERE</a:t>
            </a:r>
          </a:p>
        </p:txBody>
      </p:sp>
      <p:cxnSp>
        <p:nvCxnSpPr>
          <p:cNvPr id="11" name="Straight Connector 10"/>
          <p:cNvCxnSpPr>
            <a:cxnSpLocks noChangeShapeType="1"/>
          </p:cNvCxnSpPr>
          <p:nvPr userDrawn="1"/>
        </p:nvCxnSpPr>
        <p:spPr bwMode="auto">
          <a:xfrm>
            <a:off x="1167559" y="330196"/>
            <a:ext cx="0" cy="753616"/>
          </a:xfrm>
          <a:prstGeom prst="line">
            <a:avLst/>
          </a:prstGeom>
          <a:noFill/>
          <a:ln w="38100">
            <a:solidFill>
              <a:srgbClr val="003478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40000" dist="20000" dir="5400000" rotWithShape="0">
                    <a:srgbClr val="000000">
                      <a:alpha val="37999"/>
                    </a:srgbClr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18634615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20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rmal slide two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6456040" y="1494892"/>
            <a:ext cx="4968552" cy="4814428"/>
          </a:xfrm>
          <a:prstGeom prst="rect">
            <a:avLst/>
          </a:prstGeom>
        </p:spPr>
        <p:txBody>
          <a:bodyPr vert="horz" lIns="0" tIns="0" rIns="0" bIns="0"/>
          <a:lstStyle>
            <a:lvl1pPr marL="342900" indent="-342900">
              <a:buSzPct val="100000"/>
              <a:buFont typeface="Arial" panose="020B0604020202020204" pitchFamily="34" charset="0"/>
              <a:buChar char="•"/>
              <a:defRPr sz="3000" b="1" cap="none" baseline="0">
                <a:solidFill>
                  <a:srgbClr val="003478"/>
                </a:solidFill>
                <a:latin typeface="Corbel"/>
                <a:cs typeface="Corbel"/>
              </a:defRPr>
            </a:lvl1pPr>
            <a:lvl2pPr marL="800100" indent="-342900">
              <a:buSzPct val="100000"/>
              <a:buFont typeface="Courier New" panose="02070309020205020404" pitchFamily="49" charset="0"/>
              <a:buChar char="o"/>
              <a:defRPr b="0" cap="none" baseline="0">
                <a:latin typeface="Corbel"/>
                <a:cs typeface="Corbel"/>
              </a:defRPr>
            </a:lvl2pPr>
            <a:lvl3pPr marL="1257300" indent="-342900">
              <a:buSzPct val="100000"/>
              <a:buFont typeface="Wingdings" panose="05000000000000000000" pitchFamily="2" charset="2"/>
              <a:buChar char="§"/>
              <a:defRPr sz="2000" b="1" cap="none" baseline="0">
                <a:solidFill>
                  <a:srgbClr val="003478"/>
                </a:solidFill>
                <a:latin typeface="Corbel"/>
                <a:cs typeface="Corbel"/>
              </a:defRPr>
            </a:lvl3pPr>
            <a:lvl4pPr marL="1587600" indent="0">
              <a:spcBef>
                <a:spcPts val="336"/>
              </a:spcBef>
              <a:buSzPct val="50000"/>
              <a:buFont typeface="Arial" panose="020B0604020202020204" pitchFamily="34" charset="0"/>
              <a:buNone/>
              <a:defRPr sz="1400" b="0" cap="none" baseline="0">
                <a:latin typeface="Corbel"/>
                <a:cs typeface="Corbel"/>
              </a:defRPr>
            </a:lvl4pPr>
            <a:lvl5pPr marL="2171700" indent="-342900">
              <a:buSzPct val="50000"/>
              <a:buFont typeface="Lucida Grande"/>
              <a:buChar char="&gt;"/>
              <a:defRPr b="0">
                <a:latin typeface="Corbel"/>
                <a:cs typeface="Corbel"/>
              </a:defRPr>
            </a:lvl5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</p:txBody>
      </p:sp>
      <p:sp>
        <p:nvSpPr>
          <p:cNvPr id="33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767409" y="1494892"/>
            <a:ext cx="4968552" cy="4814428"/>
          </a:xfrm>
          <a:prstGeom prst="rect">
            <a:avLst/>
          </a:prstGeom>
        </p:spPr>
        <p:txBody>
          <a:bodyPr vert="horz" lIns="0" tIns="0" rIns="0" bIns="0"/>
          <a:lstStyle>
            <a:lvl1pPr marL="342900" indent="-342900">
              <a:buSzPct val="100000"/>
              <a:buFont typeface="Arial" panose="020B0604020202020204" pitchFamily="34" charset="0"/>
              <a:buChar char="•"/>
              <a:defRPr sz="3000" b="1" cap="none" baseline="0">
                <a:solidFill>
                  <a:srgbClr val="003478"/>
                </a:solidFill>
                <a:latin typeface="Corbel"/>
                <a:cs typeface="Corbel"/>
              </a:defRPr>
            </a:lvl1pPr>
            <a:lvl2pPr marL="800100" indent="-342900">
              <a:buSzPct val="100000"/>
              <a:buFont typeface="Courier New" panose="02070309020205020404" pitchFamily="49" charset="0"/>
              <a:buChar char="o"/>
              <a:defRPr b="0" cap="none" baseline="0">
                <a:latin typeface="Corbel"/>
                <a:cs typeface="Corbel"/>
              </a:defRPr>
            </a:lvl2pPr>
            <a:lvl3pPr marL="1257300" indent="-342900">
              <a:buSzPct val="100000"/>
              <a:buFont typeface="Wingdings" panose="05000000000000000000" pitchFamily="2" charset="2"/>
              <a:buChar char="§"/>
              <a:defRPr sz="2000" b="1" cap="none" baseline="0">
                <a:solidFill>
                  <a:srgbClr val="003478"/>
                </a:solidFill>
                <a:latin typeface="Corbel"/>
                <a:cs typeface="Corbel"/>
              </a:defRPr>
            </a:lvl3pPr>
            <a:lvl4pPr marL="1587600" indent="0">
              <a:spcBef>
                <a:spcPts val="336"/>
              </a:spcBef>
              <a:buSzPct val="50000"/>
              <a:buFont typeface="Arial" panose="020B0604020202020204" pitchFamily="34" charset="0"/>
              <a:buNone/>
              <a:defRPr sz="1400" b="0" cap="none" baseline="0">
                <a:latin typeface="Corbel"/>
                <a:cs typeface="Corbel"/>
              </a:defRPr>
            </a:lvl4pPr>
            <a:lvl5pPr marL="2171700" indent="-342900">
              <a:buSzPct val="50000"/>
              <a:buFont typeface="Lucida Grande"/>
              <a:buChar char="&gt;"/>
              <a:defRPr b="0">
                <a:latin typeface="Corbel"/>
                <a:cs typeface="Corbel"/>
              </a:defRPr>
            </a:lvl5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</p:txBody>
      </p:sp>
      <p:cxnSp>
        <p:nvCxnSpPr>
          <p:cNvPr id="34" name="Straight Connector 33"/>
          <p:cNvCxnSpPr>
            <a:cxnSpLocks noChangeShapeType="1"/>
          </p:cNvCxnSpPr>
          <p:nvPr userDrawn="1"/>
        </p:nvCxnSpPr>
        <p:spPr bwMode="auto">
          <a:xfrm>
            <a:off x="6096000" y="1628800"/>
            <a:ext cx="0" cy="4608512"/>
          </a:xfrm>
          <a:prstGeom prst="line">
            <a:avLst/>
          </a:prstGeom>
          <a:noFill/>
          <a:ln w="38100">
            <a:gradFill>
              <a:gsLst>
                <a:gs pos="72000">
                  <a:srgbClr val="155396"/>
                </a:gs>
                <a:gs pos="20000">
                  <a:srgbClr val="155396"/>
                </a:gs>
              </a:gsLst>
              <a:lin ang="5400000" scaled="1"/>
            </a:gra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40000" dist="20000" dir="5400000" rotWithShape="0">
                    <a:srgbClr val="000000">
                      <a:alpha val="37999"/>
                    </a:srgbClr>
                  </a:outerShdw>
                </a:effectLst>
              </a14:hiddenEffects>
            </a:ext>
          </a:extLst>
        </p:spPr>
      </p:cxnSp>
      <p:sp>
        <p:nvSpPr>
          <p:cNvPr id="2" name="Slide Number Placeholder 1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89D2D49A-B678-49DD-A6F9-08A7BB776F50}" type="slidenum">
              <a:rPr lang="en-GB" smtClean="0">
                <a:solidFill>
                  <a:srgbClr val="FFFFFF"/>
                </a:solidFill>
              </a:rPr>
              <a:pPr/>
              <a:t>‹Nr.›</a:t>
            </a:fld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9" name="Rectangle 8"/>
          <p:cNvSpPr/>
          <p:nvPr userDrawn="1"/>
        </p:nvSpPr>
        <p:spPr>
          <a:xfrm>
            <a:off x="1055440" y="380281"/>
            <a:ext cx="1008112" cy="7536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FFFF"/>
              </a:solidFill>
            </a:endParaRPr>
          </a:p>
        </p:txBody>
      </p:sp>
      <p:sp>
        <p:nvSpPr>
          <p:cNvPr id="19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1343472" y="340579"/>
            <a:ext cx="10153128" cy="692497"/>
          </a:xfrm>
          <a:prstGeom prst="rect">
            <a:avLst/>
          </a:prstGeom>
          <a:noFill/>
          <a:ln w="34925">
            <a:noFill/>
          </a:ln>
        </p:spPr>
        <p:txBody>
          <a:bodyPr vert="horz" wrap="square" lIns="0" tIns="0" rIns="0" bIns="0" anchor="ctr">
            <a:normAutofit/>
          </a:bodyPr>
          <a:lstStyle>
            <a:lvl1pPr marL="0" indent="0">
              <a:buNone/>
              <a:defRPr sz="4500" b="0" cap="all" spc="-140" baseline="0">
                <a:solidFill>
                  <a:schemeClr val="tx1"/>
                </a:solidFill>
                <a:latin typeface="Corbel"/>
                <a:cs typeface="Corbel"/>
              </a:defRPr>
            </a:lvl1pPr>
          </a:lstStyle>
          <a:p>
            <a:pPr lvl="0"/>
            <a:r>
              <a:rPr lang="nl-BE" dirty="0"/>
              <a:t>INSERT SLIDE TITLE HERE</a:t>
            </a:r>
          </a:p>
        </p:txBody>
      </p:sp>
      <p:cxnSp>
        <p:nvCxnSpPr>
          <p:cNvPr id="20" name="Straight Connector 19"/>
          <p:cNvCxnSpPr>
            <a:cxnSpLocks noChangeShapeType="1"/>
          </p:cNvCxnSpPr>
          <p:nvPr userDrawn="1"/>
        </p:nvCxnSpPr>
        <p:spPr bwMode="auto">
          <a:xfrm>
            <a:off x="1199456" y="351462"/>
            <a:ext cx="0" cy="753616"/>
          </a:xfrm>
          <a:prstGeom prst="line">
            <a:avLst/>
          </a:prstGeom>
          <a:noFill/>
          <a:ln w="38100">
            <a:solidFill>
              <a:srgbClr val="003478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40000" dist="20000" dir="5400000" rotWithShape="0">
                    <a:srgbClr val="000000">
                      <a:alpha val="37999"/>
                    </a:srgbClr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5666301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20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rmal slide with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767408" y="1494892"/>
            <a:ext cx="6840760" cy="4814428"/>
          </a:xfrm>
          <a:prstGeom prst="rect">
            <a:avLst/>
          </a:prstGeom>
        </p:spPr>
        <p:txBody>
          <a:bodyPr vert="horz" lIns="0" tIns="0" rIns="0" bIns="0"/>
          <a:lstStyle>
            <a:lvl1pPr marL="342900" indent="-342900">
              <a:buSzPct val="100000"/>
              <a:buFont typeface="Arial" panose="020B0604020202020204" pitchFamily="34" charset="0"/>
              <a:buChar char="•"/>
              <a:defRPr sz="3000" b="1" cap="none" baseline="0">
                <a:solidFill>
                  <a:srgbClr val="003478"/>
                </a:solidFill>
                <a:latin typeface="Corbel"/>
                <a:cs typeface="Corbel"/>
              </a:defRPr>
            </a:lvl1pPr>
            <a:lvl2pPr marL="800100" indent="-342900">
              <a:buSzPct val="100000"/>
              <a:buFont typeface="Courier New" panose="02070309020205020404" pitchFamily="49" charset="0"/>
              <a:buChar char="o"/>
              <a:defRPr b="0" cap="none" baseline="0">
                <a:latin typeface="Corbel"/>
                <a:cs typeface="Corbel"/>
              </a:defRPr>
            </a:lvl2pPr>
            <a:lvl3pPr marL="1257300" indent="-342900">
              <a:buSzPct val="100000"/>
              <a:buFont typeface="Wingdings" panose="05000000000000000000" pitchFamily="2" charset="2"/>
              <a:buChar char="§"/>
              <a:defRPr sz="2000" b="1" cap="none" baseline="0">
                <a:solidFill>
                  <a:srgbClr val="003478"/>
                </a:solidFill>
                <a:latin typeface="Corbel"/>
                <a:cs typeface="Corbel"/>
              </a:defRPr>
            </a:lvl3pPr>
            <a:lvl4pPr marL="1587600" indent="0">
              <a:spcBef>
                <a:spcPts val="336"/>
              </a:spcBef>
              <a:buSzPct val="50000"/>
              <a:buFont typeface="Arial" panose="020B0604020202020204" pitchFamily="34" charset="0"/>
              <a:buNone/>
              <a:defRPr sz="1400" b="0" cap="none" baseline="0">
                <a:latin typeface="Corbel"/>
                <a:cs typeface="Corbel"/>
              </a:defRPr>
            </a:lvl4pPr>
            <a:lvl5pPr marL="2171700" indent="-342900">
              <a:buSzPct val="50000"/>
              <a:buFont typeface="Lucida Grande"/>
              <a:buChar char="&gt;"/>
              <a:defRPr b="0">
                <a:latin typeface="Corbel"/>
                <a:cs typeface="Corbel"/>
              </a:defRPr>
            </a:lvl5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7752184" y="1500076"/>
            <a:ext cx="4175125" cy="2376488"/>
          </a:xfrm>
          <a:prstGeom prst="rect">
            <a:avLst/>
          </a:prstGeom>
          <a:effectLst>
            <a:softEdge rad="31750"/>
          </a:effectLst>
        </p:spPr>
        <p:txBody>
          <a:bodyPr/>
          <a:lstStyle/>
          <a:p>
            <a:r>
              <a:rPr lang="de-DE"/>
              <a:t>Bild durch Klicken auf Symbol hinzufügen</a:t>
            </a:r>
            <a:endParaRPr lang="en-GB"/>
          </a:p>
        </p:txBody>
      </p:sp>
      <p:sp>
        <p:nvSpPr>
          <p:cNvPr id="11" name="Picture Placeholder 4"/>
          <p:cNvSpPr>
            <a:spLocks noGrp="1"/>
          </p:cNvSpPr>
          <p:nvPr>
            <p:ph type="pic" sz="quarter" idx="14"/>
          </p:nvPr>
        </p:nvSpPr>
        <p:spPr>
          <a:xfrm>
            <a:off x="7752184" y="3932832"/>
            <a:ext cx="4175125" cy="2376488"/>
          </a:xfrm>
          <a:prstGeom prst="rect">
            <a:avLst/>
          </a:prstGeom>
          <a:effectLst>
            <a:softEdge rad="31750"/>
          </a:effectLst>
        </p:spPr>
        <p:txBody>
          <a:bodyPr/>
          <a:lstStyle/>
          <a:p>
            <a:r>
              <a:rPr lang="de-DE"/>
              <a:t>Bild durch Klicken auf Symbol hinzufügen</a:t>
            </a:r>
            <a:endParaRPr lang="en-GB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89D2D49A-B678-49DD-A6F9-08A7BB776F50}" type="slidenum">
              <a:rPr lang="en-GB" smtClean="0">
                <a:solidFill>
                  <a:srgbClr val="FFFFFF"/>
                </a:solidFill>
              </a:rPr>
              <a:pPr/>
              <a:t>‹Nr.›</a:t>
            </a:fld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9" name="Rectangle 8"/>
          <p:cNvSpPr/>
          <p:nvPr userDrawn="1"/>
        </p:nvSpPr>
        <p:spPr>
          <a:xfrm>
            <a:off x="1055440" y="380281"/>
            <a:ext cx="1008112" cy="7536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FFFF"/>
              </a:solidFill>
            </a:endParaRPr>
          </a:p>
        </p:txBody>
      </p:sp>
      <p:sp>
        <p:nvSpPr>
          <p:cNvPr id="15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1343472" y="340579"/>
            <a:ext cx="10153128" cy="692497"/>
          </a:xfrm>
          <a:prstGeom prst="rect">
            <a:avLst/>
          </a:prstGeom>
          <a:noFill/>
          <a:ln w="34925">
            <a:noFill/>
          </a:ln>
        </p:spPr>
        <p:txBody>
          <a:bodyPr vert="horz" wrap="square" lIns="0" tIns="0" rIns="0" bIns="0" anchor="ctr">
            <a:normAutofit/>
          </a:bodyPr>
          <a:lstStyle>
            <a:lvl1pPr marL="0" indent="0">
              <a:buNone/>
              <a:defRPr sz="4500" b="0" cap="all" spc="-140" baseline="0">
                <a:solidFill>
                  <a:schemeClr val="tx1"/>
                </a:solidFill>
                <a:latin typeface="Corbel"/>
                <a:cs typeface="Corbel"/>
              </a:defRPr>
            </a:lvl1pPr>
          </a:lstStyle>
          <a:p>
            <a:pPr lvl="0"/>
            <a:r>
              <a:rPr lang="nl-BE" dirty="0"/>
              <a:t>INSERT SLIDE TITLE HERE</a:t>
            </a:r>
          </a:p>
        </p:txBody>
      </p:sp>
      <p:cxnSp>
        <p:nvCxnSpPr>
          <p:cNvPr id="17" name="Straight Connector 16"/>
          <p:cNvCxnSpPr>
            <a:cxnSpLocks noChangeShapeType="1"/>
          </p:cNvCxnSpPr>
          <p:nvPr userDrawn="1"/>
        </p:nvCxnSpPr>
        <p:spPr bwMode="auto">
          <a:xfrm>
            <a:off x="1199456" y="351462"/>
            <a:ext cx="0" cy="753616"/>
          </a:xfrm>
          <a:prstGeom prst="line">
            <a:avLst/>
          </a:prstGeom>
          <a:noFill/>
          <a:ln w="38100">
            <a:solidFill>
              <a:srgbClr val="003478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40000" dist="20000" dir="5400000" rotWithShape="0">
                    <a:srgbClr val="000000">
                      <a:alpha val="37999"/>
                    </a:srgbClr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30091834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20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rmal slide with pictures revers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5086548" y="1475632"/>
            <a:ext cx="6840760" cy="4814428"/>
          </a:xfrm>
          <a:prstGeom prst="rect">
            <a:avLst/>
          </a:prstGeom>
        </p:spPr>
        <p:txBody>
          <a:bodyPr vert="horz" lIns="0" tIns="0" rIns="0" bIns="0"/>
          <a:lstStyle>
            <a:lvl1pPr marL="342900" indent="-342900">
              <a:buSzPct val="100000"/>
              <a:buFont typeface="Arial" panose="020B0604020202020204" pitchFamily="34" charset="0"/>
              <a:buChar char="•"/>
              <a:defRPr sz="3000" b="1" cap="none" baseline="0">
                <a:solidFill>
                  <a:srgbClr val="003478"/>
                </a:solidFill>
                <a:latin typeface="Corbel"/>
                <a:cs typeface="Corbel"/>
              </a:defRPr>
            </a:lvl1pPr>
            <a:lvl2pPr marL="800100" indent="-342900">
              <a:buSzPct val="100000"/>
              <a:buFont typeface="Courier New" panose="02070309020205020404" pitchFamily="49" charset="0"/>
              <a:buChar char="o"/>
              <a:defRPr b="0" cap="none" baseline="0">
                <a:latin typeface="Corbel"/>
                <a:cs typeface="Corbel"/>
              </a:defRPr>
            </a:lvl2pPr>
            <a:lvl3pPr marL="1257300" indent="-342900">
              <a:buSzPct val="100000"/>
              <a:buFont typeface="Wingdings" panose="05000000000000000000" pitchFamily="2" charset="2"/>
              <a:buChar char="§"/>
              <a:defRPr sz="2000" b="1" cap="none" baseline="0">
                <a:solidFill>
                  <a:srgbClr val="003478"/>
                </a:solidFill>
                <a:latin typeface="Corbel"/>
                <a:cs typeface="Corbel"/>
              </a:defRPr>
            </a:lvl3pPr>
            <a:lvl4pPr marL="1587600" indent="0">
              <a:spcBef>
                <a:spcPts val="336"/>
              </a:spcBef>
              <a:buSzPct val="50000"/>
              <a:buFont typeface="Arial" panose="020B0604020202020204" pitchFamily="34" charset="0"/>
              <a:buNone/>
              <a:defRPr sz="1400" b="0" cap="none" baseline="0">
                <a:latin typeface="Corbel"/>
                <a:cs typeface="Corbel"/>
              </a:defRPr>
            </a:lvl4pPr>
            <a:lvl5pPr marL="2171700" indent="-342900">
              <a:buSzPct val="50000"/>
              <a:buFont typeface="Lucida Grande"/>
              <a:buChar char="&gt;"/>
              <a:defRPr b="0">
                <a:latin typeface="Corbel"/>
                <a:cs typeface="Corbel"/>
              </a:defRPr>
            </a:lvl5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767408" y="1475632"/>
            <a:ext cx="4175125" cy="2376488"/>
          </a:xfrm>
          <a:prstGeom prst="rect">
            <a:avLst/>
          </a:prstGeom>
          <a:effectLst>
            <a:softEdge rad="31750"/>
          </a:effectLst>
        </p:spPr>
        <p:txBody>
          <a:bodyPr/>
          <a:lstStyle/>
          <a:p>
            <a:r>
              <a:rPr lang="de-DE"/>
              <a:t>Bild durch Klicken auf Symbol hinzufügen</a:t>
            </a:r>
            <a:endParaRPr lang="en-GB"/>
          </a:p>
        </p:txBody>
      </p:sp>
      <p:sp>
        <p:nvSpPr>
          <p:cNvPr id="11" name="Picture Placeholder 4"/>
          <p:cNvSpPr>
            <a:spLocks noGrp="1"/>
          </p:cNvSpPr>
          <p:nvPr>
            <p:ph type="pic" sz="quarter" idx="14"/>
          </p:nvPr>
        </p:nvSpPr>
        <p:spPr>
          <a:xfrm>
            <a:off x="767408" y="3882846"/>
            <a:ext cx="4175125" cy="2376488"/>
          </a:xfrm>
          <a:prstGeom prst="rect">
            <a:avLst/>
          </a:prstGeom>
          <a:effectLst>
            <a:softEdge rad="31750"/>
          </a:effectLst>
        </p:spPr>
        <p:txBody>
          <a:bodyPr/>
          <a:lstStyle/>
          <a:p>
            <a:r>
              <a:rPr lang="de-DE"/>
              <a:t>Bild durch Klicken auf Symbol hinzufügen</a:t>
            </a:r>
            <a:endParaRPr lang="en-GB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89D2D49A-B678-49DD-A6F9-08A7BB776F50}" type="slidenum">
              <a:rPr lang="en-GB" smtClean="0">
                <a:solidFill>
                  <a:srgbClr val="FFFFFF"/>
                </a:solidFill>
              </a:rPr>
              <a:pPr/>
              <a:t>‹Nr.›</a:t>
            </a:fld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9" name="Rectangle 8"/>
          <p:cNvSpPr/>
          <p:nvPr userDrawn="1"/>
        </p:nvSpPr>
        <p:spPr>
          <a:xfrm>
            <a:off x="1055440" y="380281"/>
            <a:ext cx="1008112" cy="7536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FFFF"/>
              </a:solidFill>
            </a:endParaRPr>
          </a:p>
        </p:txBody>
      </p:sp>
      <p:sp>
        <p:nvSpPr>
          <p:cNvPr id="15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1343472" y="340579"/>
            <a:ext cx="10153128" cy="692497"/>
          </a:xfrm>
          <a:prstGeom prst="rect">
            <a:avLst/>
          </a:prstGeom>
          <a:noFill/>
          <a:ln w="34925">
            <a:noFill/>
          </a:ln>
        </p:spPr>
        <p:txBody>
          <a:bodyPr vert="horz" wrap="square" lIns="0" tIns="0" rIns="0" bIns="0" anchor="ctr">
            <a:normAutofit/>
          </a:bodyPr>
          <a:lstStyle>
            <a:lvl1pPr marL="0" indent="0">
              <a:buNone/>
              <a:defRPr sz="4500" b="0" cap="all" spc="-140" baseline="0">
                <a:solidFill>
                  <a:schemeClr val="tx1"/>
                </a:solidFill>
                <a:latin typeface="Corbel"/>
                <a:cs typeface="Corbel"/>
              </a:defRPr>
            </a:lvl1pPr>
          </a:lstStyle>
          <a:p>
            <a:pPr lvl="0"/>
            <a:r>
              <a:rPr lang="nl-BE" dirty="0"/>
              <a:t>INSERT SLIDE TITLE HERE</a:t>
            </a:r>
          </a:p>
        </p:txBody>
      </p:sp>
      <p:cxnSp>
        <p:nvCxnSpPr>
          <p:cNvPr id="17" name="Straight Connector 16"/>
          <p:cNvCxnSpPr>
            <a:cxnSpLocks noChangeShapeType="1"/>
          </p:cNvCxnSpPr>
          <p:nvPr userDrawn="1"/>
        </p:nvCxnSpPr>
        <p:spPr bwMode="auto">
          <a:xfrm>
            <a:off x="1199456" y="351462"/>
            <a:ext cx="0" cy="753616"/>
          </a:xfrm>
          <a:prstGeom prst="line">
            <a:avLst/>
          </a:prstGeom>
          <a:noFill/>
          <a:ln w="38100">
            <a:solidFill>
              <a:srgbClr val="003478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40000" dist="20000" dir="5400000" rotWithShape="0">
                    <a:srgbClr val="000000">
                      <a:alpha val="37999"/>
                    </a:srgbClr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29140144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 // Body two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395083" y="368300"/>
            <a:ext cx="11404800" cy="1008360"/>
          </a:xfrm>
        </p:spPr>
        <p:txBody>
          <a:bodyPr/>
          <a:lstStyle/>
          <a:p>
            <a:r>
              <a:rPr lang="en-US" noProof="0" dirty="0" smtClean="0"/>
              <a:t>Headline on two lines in </a:t>
            </a:r>
            <a:r>
              <a:rPr lang="en-US" noProof="0" dirty="0" err="1" smtClean="0"/>
              <a:t>CorpoA</a:t>
            </a:r>
            <a:r>
              <a:rPr lang="en-US" noProof="0" dirty="0" smtClean="0"/>
              <a:t> (Headings) 30 pt. </a:t>
            </a:r>
            <a:br>
              <a:rPr lang="en-US" noProof="0" dirty="0" smtClean="0"/>
            </a:br>
            <a:r>
              <a:rPr lang="en-US" noProof="0" dirty="0" smtClean="0"/>
              <a:t>Lorem ipsum dolor sit </a:t>
            </a:r>
            <a:r>
              <a:rPr lang="en-US" noProof="0" dirty="0" err="1" smtClean="0"/>
              <a:t>amet</a:t>
            </a:r>
            <a:r>
              <a:rPr lang="en-US" noProof="0" dirty="0" smtClean="0"/>
              <a:t>.</a:t>
            </a:r>
            <a:endParaRPr lang="en-US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 hasCustomPrompt="1"/>
          </p:nvPr>
        </p:nvSpPr>
        <p:spPr>
          <a:xfrm>
            <a:off x="395081" y="151202"/>
            <a:ext cx="5505133" cy="220274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1199"/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1199"/>
            </a:lvl2pPr>
            <a:lvl3pPr marL="0" indent="0">
              <a:lnSpc>
                <a:spcPct val="100000"/>
              </a:lnSpc>
              <a:spcAft>
                <a:spcPts val="0"/>
              </a:spcAft>
              <a:buNone/>
              <a:defRPr sz="1199"/>
            </a:lvl3pPr>
            <a:lvl4pPr marL="0" indent="0">
              <a:lnSpc>
                <a:spcPct val="100000"/>
              </a:lnSpc>
              <a:spcAft>
                <a:spcPts val="0"/>
              </a:spcAft>
              <a:buNone/>
              <a:defRPr sz="1199"/>
            </a:lvl4pPr>
            <a:lvl5pPr marL="0" indent="0">
              <a:lnSpc>
                <a:spcPct val="100000"/>
              </a:lnSpc>
              <a:spcAft>
                <a:spcPts val="0"/>
              </a:spcAft>
              <a:buNone/>
              <a:defRPr sz="1199"/>
            </a:lvl5pPr>
            <a:lvl6pPr marL="0" indent="0">
              <a:lnSpc>
                <a:spcPct val="100000"/>
              </a:lnSpc>
              <a:spcAft>
                <a:spcPts val="0"/>
              </a:spcAft>
              <a:buNone/>
              <a:defRPr sz="1199"/>
            </a:lvl6pPr>
            <a:lvl7pPr marL="0" indent="0">
              <a:lnSpc>
                <a:spcPct val="100000"/>
              </a:lnSpc>
              <a:spcAft>
                <a:spcPts val="0"/>
              </a:spcAft>
              <a:buNone/>
              <a:defRPr sz="1199"/>
            </a:lvl7pPr>
            <a:lvl8pPr marL="0" indent="0">
              <a:lnSpc>
                <a:spcPct val="100000"/>
              </a:lnSpc>
              <a:spcAft>
                <a:spcPts val="0"/>
              </a:spcAft>
              <a:buNone/>
              <a:defRPr sz="1199"/>
            </a:lvl8pPr>
            <a:lvl9pPr marL="0" indent="0">
              <a:lnSpc>
                <a:spcPct val="100000"/>
              </a:lnSpc>
              <a:spcAft>
                <a:spcPts val="0"/>
              </a:spcAft>
              <a:buNone/>
              <a:defRPr sz="1199"/>
            </a:lvl9pPr>
          </a:lstStyle>
          <a:p>
            <a:pPr lvl="0"/>
            <a:r>
              <a:rPr lang="en-US" noProof="0" dirty="0" smtClean="0"/>
              <a:t>Optional chapter heading</a:t>
            </a:r>
          </a:p>
        </p:txBody>
      </p:sp>
      <p:sp>
        <p:nvSpPr>
          <p:cNvPr id="7" name="Inhaltsplatzhalter 6"/>
          <p:cNvSpPr>
            <a:spLocks noGrp="1"/>
          </p:cNvSpPr>
          <p:nvPr>
            <p:ph sz="quarter" idx="14" hasCustomPrompt="1"/>
          </p:nvPr>
        </p:nvSpPr>
        <p:spPr>
          <a:xfrm>
            <a:off x="395081" y="1511301"/>
            <a:ext cx="5580000" cy="4914900"/>
          </a:xfrm>
          <a:ln w="19050">
            <a:solidFill>
              <a:schemeClr val="accent1"/>
            </a:solidFill>
          </a:ln>
        </p:spPr>
        <p:txBody>
          <a:bodyPr lIns="72000" tIns="72000" rIns="72000" bIns="72000"/>
          <a:lstStyle>
            <a:lvl1pPr>
              <a:defRPr/>
            </a:lvl1pPr>
          </a:lstStyle>
          <a:p>
            <a:pPr lvl="0"/>
            <a:r>
              <a:rPr lang="en-US" dirty="0" smtClean="0"/>
              <a:t>Insert content or text in </a:t>
            </a:r>
            <a:r>
              <a:rPr lang="en-US" noProof="0" dirty="0" err="1" smtClean="0"/>
              <a:t>CorpoS</a:t>
            </a:r>
            <a:r>
              <a:rPr lang="en-US" noProof="0" dirty="0" smtClean="0"/>
              <a:t> (Body), 20 pt. </a:t>
            </a:r>
            <a:r>
              <a:rPr lang="en-US" dirty="0" smtClean="0"/>
              <a:t>// for bullets: Home // Paragraph// Increase List Level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Eighth level</a:t>
            </a:r>
          </a:p>
          <a:p>
            <a:pPr lvl="8"/>
            <a:r>
              <a:rPr lang="en-US" dirty="0" smtClean="0"/>
              <a:t>Ninth level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AD1D1349-391B-44DC-865F-5996B3E40F26}" type="slidenum">
              <a:rPr lang="en-US" smtClean="0">
                <a:solidFill>
                  <a:prstClr val="black"/>
                </a:solidFill>
              </a:rPr>
              <a:pPr/>
              <a:t>‹Nr.›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7" hasCustomPrompt="1"/>
          </p:nvPr>
        </p:nvSpPr>
        <p:spPr>
          <a:xfrm>
            <a:off x="6969577" y="0"/>
            <a:ext cx="935513" cy="306000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600" baseline="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dirty="0" smtClean="0"/>
              <a:t>                                             </a:t>
            </a:r>
          </a:p>
        </p:txBody>
      </p:sp>
      <p:sp>
        <p:nvSpPr>
          <p:cNvPr id="9" name="Textplatzhalter 3"/>
          <p:cNvSpPr>
            <a:spLocks noGrp="1"/>
          </p:cNvSpPr>
          <p:nvPr>
            <p:ph type="body" sz="quarter" idx="18" hasCustomPrompt="1"/>
          </p:nvPr>
        </p:nvSpPr>
        <p:spPr>
          <a:xfrm>
            <a:off x="7980645" y="0"/>
            <a:ext cx="1871027" cy="306000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600" baseline="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dirty="0" smtClean="0"/>
              <a:t>                                             </a:t>
            </a:r>
          </a:p>
        </p:txBody>
      </p:sp>
      <p:sp>
        <p:nvSpPr>
          <p:cNvPr id="10" name="Textplatzhalter 3"/>
          <p:cNvSpPr>
            <a:spLocks noGrp="1"/>
          </p:cNvSpPr>
          <p:nvPr>
            <p:ph type="body" sz="quarter" idx="19" hasCustomPrompt="1"/>
          </p:nvPr>
        </p:nvSpPr>
        <p:spPr>
          <a:xfrm>
            <a:off x="9923633" y="0"/>
            <a:ext cx="1871027" cy="306000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600" baseline="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dirty="0" smtClean="0"/>
              <a:t>                                             </a:t>
            </a:r>
          </a:p>
        </p:txBody>
      </p:sp>
      <p:sp>
        <p:nvSpPr>
          <p:cNvPr id="11" name="Inhaltsplatzhalter 6"/>
          <p:cNvSpPr>
            <a:spLocks noGrp="1"/>
          </p:cNvSpPr>
          <p:nvPr>
            <p:ph sz="quarter" idx="20" hasCustomPrompt="1"/>
          </p:nvPr>
        </p:nvSpPr>
        <p:spPr>
          <a:xfrm>
            <a:off x="6218236" y="1511301"/>
            <a:ext cx="5580000" cy="4914900"/>
          </a:xfrm>
          <a:ln w="19050">
            <a:solidFill>
              <a:schemeClr val="accent1"/>
            </a:solidFill>
          </a:ln>
        </p:spPr>
        <p:txBody>
          <a:bodyPr lIns="72000" tIns="72000" rIns="72000" bIns="72000"/>
          <a:lstStyle>
            <a:lvl1pPr>
              <a:defRPr/>
            </a:lvl1pPr>
          </a:lstStyle>
          <a:p>
            <a:pPr lvl="0"/>
            <a:r>
              <a:rPr lang="en-US" dirty="0" smtClean="0"/>
              <a:t>Insert content or text in </a:t>
            </a:r>
            <a:r>
              <a:rPr lang="en-US" noProof="0" dirty="0" err="1" smtClean="0"/>
              <a:t>CorpoS</a:t>
            </a:r>
            <a:r>
              <a:rPr lang="en-US" noProof="0" dirty="0" smtClean="0"/>
              <a:t> (Body), 20 pt. </a:t>
            </a:r>
            <a:r>
              <a:rPr lang="en-US" dirty="0" smtClean="0"/>
              <a:t>// for bullets: Home // Paragraph// Increase List Level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Eighth level</a:t>
            </a:r>
          </a:p>
          <a:p>
            <a:pPr lvl="8"/>
            <a:r>
              <a:rPr lang="en-US" dirty="0" smtClean="0"/>
              <a:t>Ninth level</a:t>
            </a:r>
          </a:p>
        </p:txBody>
      </p:sp>
    </p:spTree>
    <p:extLst>
      <p:ext uri="{BB962C8B-B14F-4D97-AF65-F5344CB8AC3E}">
        <p14:creationId xmlns:p14="http://schemas.microsoft.com/office/powerpoint/2010/main" val="19020398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rmal slide 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767411" y="1479959"/>
            <a:ext cx="4031108" cy="4783702"/>
          </a:xfrm>
          <a:prstGeom prst="rect">
            <a:avLst/>
          </a:prstGeom>
        </p:spPr>
        <p:txBody>
          <a:bodyPr vert="horz" lIns="0" tIns="0" rIns="0" bIns="0"/>
          <a:lstStyle>
            <a:lvl1pPr marL="342900" indent="-342900">
              <a:buSzPct val="100000"/>
              <a:buFont typeface="Arial" panose="020B0604020202020204" pitchFamily="34" charset="0"/>
              <a:buChar char="•"/>
              <a:defRPr sz="3000" b="1" cap="none" baseline="0">
                <a:solidFill>
                  <a:srgbClr val="003478"/>
                </a:solidFill>
                <a:latin typeface="Corbel"/>
                <a:cs typeface="Corbel"/>
              </a:defRPr>
            </a:lvl1pPr>
            <a:lvl2pPr marL="800100" indent="-342900">
              <a:buSzPct val="100000"/>
              <a:buFont typeface="Courier New" panose="02070309020205020404" pitchFamily="49" charset="0"/>
              <a:buChar char="o"/>
              <a:defRPr b="0" cap="none" baseline="0">
                <a:latin typeface="Corbel"/>
                <a:cs typeface="Corbel"/>
              </a:defRPr>
            </a:lvl2pPr>
            <a:lvl3pPr marL="1257300" indent="-342900">
              <a:buSzPct val="100000"/>
              <a:buFont typeface="Wingdings" panose="05000000000000000000" pitchFamily="2" charset="2"/>
              <a:buChar char="§"/>
              <a:defRPr sz="2000" b="1" cap="none" baseline="0">
                <a:solidFill>
                  <a:srgbClr val="003478"/>
                </a:solidFill>
                <a:latin typeface="Corbel"/>
                <a:cs typeface="Corbel"/>
              </a:defRPr>
            </a:lvl3pPr>
            <a:lvl4pPr marL="1587600" indent="0">
              <a:spcBef>
                <a:spcPts val="336"/>
              </a:spcBef>
              <a:buSzPct val="50000"/>
              <a:buFont typeface="Arial" panose="020B0604020202020204" pitchFamily="34" charset="0"/>
              <a:buNone/>
              <a:defRPr sz="1400" b="0" cap="none" baseline="0">
                <a:latin typeface="Corbel"/>
                <a:cs typeface="Corbel"/>
              </a:defRPr>
            </a:lvl4pPr>
            <a:lvl5pPr marL="2171700" indent="-342900">
              <a:buSzPct val="50000"/>
              <a:buFont typeface="Lucida Grande"/>
              <a:buChar char="&gt;"/>
              <a:defRPr b="0">
                <a:latin typeface="Corbel"/>
                <a:cs typeface="Corbel"/>
              </a:defRPr>
            </a:lvl5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13"/>
          </p:nvPr>
        </p:nvSpPr>
        <p:spPr>
          <a:xfrm>
            <a:off x="4799015" y="1479552"/>
            <a:ext cx="6769100" cy="47847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000" baseline="0"/>
            </a:lvl1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89D2D49A-B678-49DD-A6F9-08A7BB776F50}" type="slidenum">
              <a:rPr lang="en-GB" smtClean="0">
                <a:solidFill>
                  <a:srgbClr val="FFFFFF"/>
                </a:solidFill>
              </a:rPr>
              <a:pPr/>
              <a:t>‹Nr.›</a:t>
            </a:fld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8" name="Rectangle 7"/>
          <p:cNvSpPr/>
          <p:nvPr userDrawn="1"/>
        </p:nvSpPr>
        <p:spPr>
          <a:xfrm>
            <a:off x="1055440" y="380281"/>
            <a:ext cx="1008112" cy="7536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FFFF"/>
              </a:solidFill>
            </a:endParaRPr>
          </a:p>
        </p:txBody>
      </p:sp>
      <p:sp>
        <p:nvSpPr>
          <p:cNvPr id="11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1343472" y="340579"/>
            <a:ext cx="10153128" cy="692497"/>
          </a:xfrm>
          <a:prstGeom prst="rect">
            <a:avLst/>
          </a:prstGeom>
          <a:noFill/>
          <a:ln w="34925">
            <a:noFill/>
          </a:ln>
        </p:spPr>
        <p:txBody>
          <a:bodyPr vert="horz" wrap="square" lIns="0" tIns="0" rIns="0" bIns="0" anchor="ctr">
            <a:normAutofit/>
          </a:bodyPr>
          <a:lstStyle>
            <a:lvl1pPr marL="0" indent="0">
              <a:buNone/>
              <a:defRPr sz="4500" b="0" cap="all" spc="-140" baseline="0">
                <a:solidFill>
                  <a:schemeClr val="tx1"/>
                </a:solidFill>
                <a:latin typeface="Corbel"/>
                <a:cs typeface="Corbel"/>
              </a:defRPr>
            </a:lvl1pPr>
          </a:lstStyle>
          <a:p>
            <a:pPr lvl="0"/>
            <a:r>
              <a:rPr lang="nl-BE" dirty="0"/>
              <a:t>INSERT SLIDE TITLE HERE</a:t>
            </a:r>
          </a:p>
        </p:txBody>
      </p:sp>
      <p:cxnSp>
        <p:nvCxnSpPr>
          <p:cNvPr id="12" name="Straight Connector 11"/>
          <p:cNvCxnSpPr>
            <a:cxnSpLocks noChangeShapeType="1"/>
          </p:cNvCxnSpPr>
          <p:nvPr userDrawn="1"/>
        </p:nvCxnSpPr>
        <p:spPr bwMode="auto">
          <a:xfrm>
            <a:off x="1199456" y="351462"/>
            <a:ext cx="0" cy="753616"/>
          </a:xfrm>
          <a:prstGeom prst="line">
            <a:avLst/>
          </a:prstGeom>
          <a:noFill/>
          <a:ln w="38100">
            <a:solidFill>
              <a:srgbClr val="003478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40000" dist="20000" dir="5400000" rotWithShape="0">
                    <a:srgbClr val="000000">
                      <a:alpha val="37999"/>
                    </a:srgbClr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7620650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2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1055440" y="380281"/>
            <a:ext cx="1008112" cy="7536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FFFF"/>
              </a:solidFill>
            </a:endParaRPr>
          </a:p>
        </p:txBody>
      </p:sp>
      <p:sp>
        <p:nvSpPr>
          <p:cNvPr id="11" name="Picture Placeholder 4"/>
          <p:cNvSpPr>
            <a:spLocks noGrp="1"/>
          </p:cNvSpPr>
          <p:nvPr>
            <p:ph type="pic" sz="quarter" idx="14"/>
          </p:nvPr>
        </p:nvSpPr>
        <p:spPr>
          <a:xfrm>
            <a:off x="0" y="1403624"/>
            <a:ext cx="12192000" cy="5193728"/>
          </a:xfrm>
          <a:prstGeom prst="rect">
            <a:avLst/>
          </a:prstGeom>
          <a:effectLst>
            <a:softEdge rad="31750"/>
          </a:effectLst>
        </p:spPr>
        <p:txBody>
          <a:bodyPr/>
          <a:lstStyle>
            <a:lvl1pPr algn="ctr">
              <a:defRPr/>
            </a:lvl1pPr>
          </a:lstStyle>
          <a:p>
            <a:r>
              <a:rPr lang="de-DE"/>
              <a:t>Bild durch Klicken auf Symbol hinzufügen</a:t>
            </a:r>
            <a:endParaRPr lang="en-GB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89D2D49A-B678-49DD-A6F9-08A7BB776F50}" type="slidenum">
              <a:rPr lang="en-GB" smtClean="0">
                <a:solidFill>
                  <a:srgbClr val="FFFFFF"/>
                </a:solidFill>
              </a:rPr>
              <a:pPr/>
              <a:t>‹Nr.›</a:t>
            </a:fld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13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1343472" y="340579"/>
            <a:ext cx="10153128" cy="692497"/>
          </a:xfrm>
          <a:prstGeom prst="rect">
            <a:avLst/>
          </a:prstGeom>
          <a:noFill/>
          <a:ln w="34925">
            <a:noFill/>
          </a:ln>
        </p:spPr>
        <p:txBody>
          <a:bodyPr vert="horz" wrap="square" lIns="0" tIns="0" rIns="0" bIns="0" anchor="ctr">
            <a:normAutofit/>
          </a:bodyPr>
          <a:lstStyle>
            <a:lvl1pPr marL="0" indent="0">
              <a:buNone/>
              <a:defRPr sz="4500" b="0" cap="all" spc="-140" baseline="0">
                <a:solidFill>
                  <a:schemeClr val="tx1"/>
                </a:solidFill>
                <a:latin typeface="Corbel"/>
                <a:cs typeface="Corbel"/>
              </a:defRPr>
            </a:lvl1pPr>
          </a:lstStyle>
          <a:p>
            <a:pPr lvl="0"/>
            <a:r>
              <a:rPr lang="nl-BE" dirty="0"/>
              <a:t>INSERT SLIDE TITLE HERE</a:t>
            </a:r>
          </a:p>
        </p:txBody>
      </p:sp>
      <p:cxnSp>
        <p:nvCxnSpPr>
          <p:cNvPr id="14" name="Straight Connector 13"/>
          <p:cNvCxnSpPr>
            <a:cxnSpLocks noChangeShapeType="1"/>
          </p:cNvCxnSpPr>
          <p:nvPr userDrawn="1"/>
        </p:nvCxnSpPr>
        <p:spPr bwMode="auto">
          <a:xfrm>
            <a:off x="1199456" y="351462"/>
            <a:ext cx="0" cy="753616"/>
          </a:xfrm>
          <a:prstGeom prst="line">
            <a:avLst/>
          </a:prstGeom>
          <a:noFill/>
          <a:ln w="38100">
            <a:solidFill>
              <a:srgbClr val="003478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40000" dist="20000" dir="5400000" rotWithShape="0">
                    <a:srgbClr val="000000">
                      <a:alpha val="37999"/>
                    </a:srgbClr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260048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2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 descr="end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5"/>
            <a:ext cx="12192000" cy="6914233"/>
          </a:xfrm>
          <a:prstGeom prst="rect">
            <a:avLst/>
          </a:prstGeom>
        </p:spPr>
      </p:pic>
      <p:sp>
        <p:nvSpPr>
          <p:cNvPr id="4" name="Text Box 3"/>
          <p:cNvSpPr txBox="1">
            <a:spLocks noChangeArrowheads="1"/>
          </p:cNvSpPr>
          <p:nvPr userDrawn="1"/>
        </p:nvSpPr>
        <p:spPr bwMode="auto">
          <a:xfrm>
            <a:off x="6075993" y="1412776"/>
            <a:ext cx="6116015" cy="2592288"/>
          </a:xfrm>
          <a:prstGeom prst="rect">
            <a:avLst/>
          </a:prstGeom>
          <a:gradFill flip="none" rotWithShape="1">
            <a:gsLst>
              <a:gs pos="50000">
                <a:srgbClr val="FFFFFF">
                  <a:alpha val="84000"/>
                </a:srgbClr>
              </a:gs>
              <a:gs pos="0">
                <a:schemeClr val="bg1">
                  <a:alpha val="58000"/>
                </a:schemeClr>
              </a:gs>
              <a:gs pos="100000">
                <a:schemeClr val="bg1"/>
              </a:gs>
            </a:gsLst>
            <a:lin ang="0" scaled="1"/>
            <a:tileRect/>
          </a:gradFill>
          <a:ln>
            <a:noFill/>
          </a:ln>
          <a:effectLst/>
          <a:extLst/>
        </p:spPr>
        <p:txBody>
          <a:bodyPr rot="0" vert="horz" wrap="square" lIns="0" tIns="0" rIns="0" bIns="0" anchor="t" anchorCtr="0" upright="1">
            <a:normAutofit/>
          </a:bodyPr>
          <a:lstStyle/>
          <a:p>
            <a:pPr marL="533400" lvl="5"/>
            <a:endParaRPr lang="en-GB" sz="2000" dirty="0">
              <a:solidFill>
                <a:srgbClr val="000000"/>
              </a:solidFill>
              <a:latin typeface="Corbel"/>
              <a:cs typeface="Corbel"/>
            </a:endParaRPr>
          </a:p>
          <a:p>
            <a:pPr marL="533400" lvl="5"/>
            <a:r>
              <a:rPr lang="en-GB" sz="4500" dirty="0">
                <a:solidFill>
                  <a:srgbClr val="000000"/>
                </a:solidFill>
                <a:latin typeface="Corbel"/>
                <a:cs typeface="Corbel"/>
              </a:rPr>
              <a:t>Thank you for </a:t>
            </a:r>
            <a:br>
              <a:rPr lang="en-GB" sz="4500" dirty="0">
                <a:solidFill>
                  <a:srgbClr val="000000"/>
                </a:solidFill>
                <a:latin typeface="Corbel"/>
                <a:cs typeface="Corbel"/>
              </a:rPr>
            </a:br>
            <a:r>
              <a:rPr lang="en-GB" sz="4500" dirty="0">
                <a:solidFill>
                  <a:srgbClr val="000000"/>
                </a:solidFill>
                <a:latin typeface="Corbel"/>
                <a:cs typeface="Corbel"/>
              </a:rPr>
              <a:t>your attention</a:t>
            </a:r>
          </a:p>
          <a:p>
            <a:pPr marL="533400" lvl="5"/>
            <a:r>
              <a:rPr lang="nl-BE" sz="3600" dirty="0">
                <a:solidFill>
                  <a:srgbClr val="7F7F7F"/>
                </a:solidFill>
                <a:latin typeface="Corbel"/>
                <a:cs typeface="Corbel"/>
              </a:rPr>
              <a:t>www.acea.be</a:t>
            </a:r>
          </a:p>
          <a:p>
            <a:pPr marL="533400">
              <a:spcBef>
                <a:spcPct val="50000"/>
              </a:spcBef>
            </a:pPr>
            <a:endParaRPr lang="en-GB" sz="2000" cap="all" dirty="0">
              <a:solidFill>
                <a:srgbClr val="153771"/>
              </a:solidFill>
              <a:latin typeface="Corbel"/>
              <a:cs typeface="Corbel"/>
            </a:endParaRPr>
          </a:p>
        </p:txBody>
      </p:sp>
      <p:cxnSp>
        <p:nvCxnSpPr>
          <p:cNvPr id="5" name="Straight Connector 4"/>
          <p:cNvCxnSpPr>
            <a:cxnSpLocks noChangeShapeType="1"/>
          </p:cNvCxnSpPr>
          <p:nvPr userDrawn="1"/>
        </p:nvCxnSpPr>
        <p:spPr bwMode="auto">
          <a:xfrm>
            <a:off x="6399673" y="1857118"/>
            <a:ext cx="0" cy="1656184"/>
          </a:xfrm>
          <a:prstGeom prst="line">
            <a:avLst/>
          </a:prstGeom>
          <a:noFill/>
          <a:ln w="38100">
            <a:solidFill>
              <a:srgbClr val="15377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40000" dist="20000" dir="5400000" rotWithShape="0">
                    <a:srgbClr val="000000">
                      <a:alpha val="37999"/>
                    </a:srgbClr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10726038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2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D2D49A-B678-49DD-A6F9-08A7BB776F50}" type="slidenum">
              <a:rPr lang="en-GB" smtClean="0">
                <a:solidFill>
                  <a:srgbClr val="FFFFFF"/>
                </a:solidFill>
              </a:rPr>
              <a:pPr/>
              <a:t>‹Nr.›</a:t>
            </a:fld>
            <a:endParaRPr lang="en-GB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20798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2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rma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1055440" y="380281"/>
            <a:ext cx="1008112" cy="7536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FFFF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1343472" y="340579"/>
            <a:ext cx="10153128" cy="692497"/>
          </a:xfrm>
          <a:prstGeom prst="rect">
            <a:avLst/>
          </a:prstGeom>
          <a:noFill/>
          <a:ln w="34925">
            <a:noFill/>
          </a:ln>
        </p:spPr>
        <p:txBody>
          <a:bodyPr vert="horz" wrap="square" lIns="0" tIns="0" rIns="0" bIns="0" anchor="ctr">
            <a:normAutofit/>
          </a:bodyPr>
          <a:lstStyle>
            <a:lvl1pPr marL="0" indent="0">
              <a:buNone/>
              <a:defRPr sz="4500" b="0" cap="all" spc="-140" baseline="0">
                <a:solidFill>
                  <a:schemeClr val="tx1"/>
                </a:solidFill>
                <a:latin typeface="Corbel"/>
                <a:cs typeface="Corbel"/>
              </a:defRPr>
            </a:lvl1pPr>
          </a:lstStyle>
          <a:p>
            <a:pPr lvl="0"/>
            <a:r>
              <a:rPr lang="nl-BE" dirty="0"/>
              <a:t>INSERT SLIDE TITLE HERE</a:t>
            </a:r>
          </a:p>
        </p:txBody>
      </p:sp>
      <p:cxnSp>
        <p:nvCxnSpPr>
          <p:cNvPr id="4" name="Straight Connector 3"/>
          <p:cNvCxnSpPr>
            <a:cxnSpLocks noChangeShapeType="1"/>
          </p:cNvCxnSpPr>
          <p:nvPr userDrawn="1"/>
        </p:nvCxnSpPr>
        <p:spPr bwMode="auto">
          <a:xfrm>
            <a:off x="1167559" y="330196"/>
            <a:ext cx="0" cy="753616"/>
          </a:xfrm>
          <a:prstGeom prst="line">
            <a:avLst/>
          </a:prstGeom>
          <a:noFill/>
          <a:ln w="38100">
            <a:solidFill>
              <a:srgbClr val="003478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40000" dist="20000" dir="5400000" rotWithShape="0">
                    <a:srgbClr val="000000">
                      <a:alpha val="37999"/>
                    </a:srgbClr>
                  </a:outerShdw>
                </a:effectLst>
              </a14:hiddenEffects>
            </a:ext>
          </a:extLst>
        </p:spPr>
      </p:cxnSp>
      <p:sp>
        <p:nvSpPr>
          <p:cNvPr id="2" name="Slide Number Placeholder 1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89D2D49A-B678-49DD-A6F9-08A7BB776F50}" type="slidenum">
              <a:rPr lang="en-GB" smtClean="0">
                <a:solidFill>
                  <a:srgbClr val="FFFFFF"/>
                </a:solidFill>
              </a:rPr>
              <a:pPr/>
              <a:t>‹Nr.›</a:t>
            </a:fld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8" name="Text Placeholder 6"/>
          <p:cNvSpPr>
            <a:spLocks noGrp="1"/>
          </p:cNvSpPr>
          <p:nvPr>
            <p:ph type="body" sz="quarter" idx="14"/>
          </p:nvPr>
        </p:nvSpPr>
        <p:spPr>
          <a:xfrm>
            <a:off x="767415" y="1494892"/>
            <a:ext cx="10729191" cy="4814428"/>
          </a:xfrm>
          <a:prstGeom prst="rect">
            <a:avLst/>
          </a:prstGeom>
        </p:spPr>
        <p:txBody>
          <a:bodyPr vert="horz" lIns="0" tIns="0" rIns="0" bIns="0"/>
          <a:lstStyle>
            <a:lvl1pPr marL="342900" indent="-342900">
              <a:buSzPct val="100000"/>
              <a:buFont typeface="Arial" panose="020B0604020202020204" pitchFamily="34" charset="0"/>
              <a:buChar char="•"/>
              <a:defRPr sz="3000" b="1" cap="none" baseline="0">
                <a:solidFill>
                  <a:srgbClr val="003478"/>
                </a:solidFill>
                <a:latin typeface="Corbel"/>
                <a:cs typeface="Corbel"/>
              </a:defRPr>
            </a:lvl1pPr>
            <a:lvl2pPr marL="800100" indent="-342900">
              <a:buSzPct val="100000"/>
              <a:buFont typeface="Courier New" panose="02070309020205020404" pitchFamily="49" charset="0"/>
              <a:buChar char="o"/>
              <a:defRPr b="0" cap="none" baseline="0">
                <a:latin typeface="Corbel"/>
                <a:cs typeface="Corbel"/>
              </a:defRPr>
            </a:lvl2pPr>
            <a:lvl3pPr marL="1257300" indent="-342900">
              <a:buSzPct val="100000"/>
              <a:buFont typeface="Wingdings" panose="05000000000000000000" pitchFamily="2" charset="2"/>
              <a:buChar char="§"/>
              <a:defRPr sz="2000" b="1" cap="none" baseline="0">
                <a:solidFill>
                  <a:srgbClr val="003478"/>
                </a:solidFill>
                <a:latin typeface="Corbel"/>
                <a:cs typeface="Corbel"/>
              </a:defRPr>
            </a:lvl3pPr>
            <a:lvl4pPr marL="1587600" indent="0">
              <a:spcBef>
                <a:spcPts val="336"/>
              </a:spcBef>
              <a:buSzPct val="50000"/>
              <a:buFont typeface="Arial" panose="020B0604020202020204" pitchFamily="34" charset="0"/>
              <a:buNone/>
              <a:defRPr sz="1400" b="0" cap="none" baseline="0">
                <a:latin typeface="Corbel"/>
                <a:cs typeface="Corbel"/>
              </a:defRPr>
            </a:lvl4pPr>
            <a:lvl5pPr marL="2171700" indent="-342900">
              <a:buSzPct val="50000"/>
              <a:buFont typeface="Lucida Grande"/>
              <a:buChar char="&gt;"/>
              <a:defRPr b="0">
                <a:latin typeface="Corbel"/>
                <a:cs typeface="Corbel"/>
              </a:defRPr>
            </a:lvl5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</p:txBody>
      </p:sp>
    </p:spTree>
    <p:extLst>
      <p:ext uri="{BB962C8B-B14F-4D97-AF65-F5344CB8AC3E}">
        <p14:creationId xmlns:p14="http://schemas.microsoft.com/office/powerpoint/2010/main" val="10156005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2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- PC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kt 1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477001104"/>
              </p:ext>
            </p:extLst>
          </p:nvPr>
        </p:nvGraphicFramePr>
        <p:xfrm>
          <a:off x="1589" y="1592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3157" name="think-cell Folie" r:id="rId4" imgW="216" imgH="216" progId="TCLayout.ActiveDocument.1">
                  <p:embed/>
                </p:oleObj>
              </mc:Choice>
              <mc:Fallback>
                <p:oleObj name="think-cell Folie" r:id="rId4" imgW="216" imgH="216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9" y="1592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" name="Text Box 3"/>
          <p:cNvSpPr txBox="1">
            <a:spLocks noChangeArrowheads="1"/>
          </p:cNvSpPr>
          <p:nvPr userDrawn="1"/>
        </p:nvSpPr>
        <p:spPr bwMode="auto">
          <a:xfrm>
            <a:off x="0" y="1338769"/>
            <a:ext cx="8976320" cy="4862706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bg1">
                  <a:alpha val="81000"/>
                </a:schemeClr>
              </a:gs>
            </a:gsLst>
            <a:lin ang="0" scaled="0"/>
          </a:gradFill>
          <a:ln>
            <a:noFill/>
          </a:ln>
          <a:extLst/>
        </p:spPr>
        <p:txBody>
          <a:bodyPr rot="0" vert="horz" wrap="square" lIns="0" tIns="0" rIns="0" bIns="0" anchor="t" anchorCtr="0" upright="1">
            <a:normAutofit/>
          </a:bodyPr>
          <a:lstStyle/>
          <a:p>
            <a:pPr marL="533400" lvl="5"/>
            <a:endParaRPr lang="fr-FR" sz="1200" dirty="0">
              <a:solidFill>
                <a:srgbClr val="000000"/>
              </a:solidFill>
              <a:latin typeface="Corbel"/>
              <a:ea typeface="Times New Roman"/>
              <a:cs typeface="Corbel"/>
            </a:endParaRPr>
          </a:p>
        </p:txBody>
      </p:sp>
      <p:cxnSp>
        <p:nvCxnSpPr>
          <p:cNvPr id="5" name="Straight Connector 4"/>
          <p:cNvCxnSpPr>
            <a:cxnSpLocks noChangeShapeType="1"/>
          </p:cNvCxnSpPr>
          <p:nvPr userDrawn="1"/>
        </p:nvCxnSpPr>
        <p:spPr bwMode="auto">
          <a:xfrm>
            <a:off x="426487" y="1368086"/>
            <a:ext cx="0" cy="1340835"/>
          </a:xfrm>
          <a:prstGeom prst="line">
            <a:avLst/>
          </a:prstGeom>
          <a:noFill/>
          <a:ln w="38100">
            <a:solidFill>
              <a:srgbClr val="15377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40000" dist="20000" dir="5400000" rotWithShape="0">
                    <a:srgbClr val="000000">
                      <a:alpha val="37999"/>
                    </a:srgbClr>
                  </a:outerShdw>
                </a:effectLst>
              </a14:hiddenEffects>
            </a:ext>
          </a:extLst>
        </p:spPr>
      </p:cxnSp>
      <p:sp>
        <p:nvSpPr>
          <p:cNvPr id="6" name="Rectangle 5"/>
          <p:cNvSpPr>
            <a:spLocks noChangeArrowheads="1"/>
          </p:cNvSpPr>
          <p:nvPr userDrawn="1"/>
        </p:nvSpPr>
        <p:spPr bwMode="auto">
          <a:xfrm>
            <a:off x="0" y="6196330"/>
            <a:ext cx="12192000" cy="661670"/>
          </a:xfrm>
          <a:prstGeom prst="rect">
            <a:avLst/>
          </a:prstGeom>
          <a:solidFill>
            <a:srgbClr val="003478"/>
          </a:solidFill>
          <a:ln>
            <a:noFill/>
          </a:ln>
          <a:effectLst/>
          <a:extLst/>
        </p:spPr>
        <p:txBody>
          <a:bodyPr rot="0" vert="horz" wrap="square" lIns="91440" tIns="45720" rIns="91440" bIns="45720" anchor="ctr" anchorCtr="0" upright="1">
            <a:noAutofit/>
          </a:bodyPr>
          <a:lstStyle/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7" name="Text Box 2"/>
          <p:cNvSpPr txBox="1"/>
          <p:nvPr userDrawn="1"/>
        </p:nvSpPr>
        <p:spPr>
          <a:xfrm>
            <a:off x="430008" y="6466989"/>
            <a:ext cx="2640293" cy="120352"/>
          </a:xfrm>
          <a:prstGeom prst="rect">
            <a:avLst/>
          </a:prstGeom>
          <a:noFill/>
          <a:ln>
            <a:noFill/>
          </a:ln>
          <a:effectLst/>
          <a:extLst>
            <a:ext uri="{C572A759-6A51-4108-AA02-DFA0A04FC94B}">
              <ma14:wrappingTextBoxFlag xmlns:ma14="http://schemas.microsoft.com/office/mac/drawingml/2011/main" xmlns=""/>
            </a:ext>
          </a:extLst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Aft>
                <a:spcPts val="0"/>
              </a:spcAft>
            </a:pPr>
            <a:endParaRPr lang="fr-FR" sz="1400" b="1" dirty="0">
              <a:solidFill>
                <a:srgbClr val="000000"/>
              </a:solidFill>
              <a:ea typeface="Times New Roman"/>
              <a:cs typeface="Corbel"/>
            </a:endParaRP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20539" y="6675255"/>
            <a:ext cx="165100" cy="128016"/>
          </a:xfrm>
          <a:prstGeom prst="rect">
            <a:avLst/>
          </a:prstGeom>
        </p:spPr>
      </p:pic>
      <p:sp>
        <p:nvSpPr>
          <p:cNvPr id="20" name="Title 19"/>
          <p:cNvSpPr>
            <a:spLocks noGrp="1"/>
          </p:cNvSpPr>
          <p:nvPr>
            <p:ph type="title" hasCustomPrompt="1"/>
          </p:nvPr>
        </p:nvSpPr>
        <p:spPr>
          <a:xfrm>
            <a:off x="433292" y="1363866"/>
            <a:ext cx="8471021" cy="778568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4500" b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insert title</a:t>
            </a:r>
            <a:endParaRPr lang="en-GB" dirty="0"/>
          </a:p>
        </p:txBody>
      </p:sp>
      <p:sp>
        <p:nvSpPr>
          <p:cNvPr id="29" name="Text Placeholder 28"/>
          <p:cNvSpPr>
            <a:spLocks noGrp="1"/>
          </p:cNvSpPr>
          <p:nvPr>
            <p:ph type="body" sz="quarter" idx="10" hasCustomPrompt="1"/>
          </p:nvPr>
        </p:nvSpPr>
        <p:spPr>
          <a:xfrm>
            <a:off x="433292" y="2156332"/>
            <a:ext cx="8471021" cy="75640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900" b="0">
                <a:solidFill>
                  <a:srgbClr val="7F7F7F"/>
                </a:solidFill>
                <a:latin typeface="+mj-lt"/>
              </a:defRPr>
            </a:lvl1pPr>
            <a:lvl2pPr marL="0" indent="0">
              <a:spcBef>
                <a:spcPts val="0"/>
              </a:spcBef>
              <a:buSzPct val="25000"/>
              <a:buFont typeface="Corbel" panose="020B0503020204020204" pitchFamily="34" charset="0"/>
              <a:buNone/>
              <a:defRPr sz="3200">
                <a:solidFill>
                  <a:srgbClr val="7F7F7F"/>
                </a:solidFill>
              </a:defRPr>
            </a:lvl2pPr>
            <a:lvl3pPr marL="0" indent="0">
              <a:spcBef>
                <a:spcPts val="1200"/>
              </a:spcBef>
              <a:buNone/>
              <a:defRPr sz="2000" cap="all" baseline="0">
                <a:solidFill>
                  <a:srgbClr val="155396"/>
                </a:solidFill>
              </a:defRPr>
            </a:lvl3pPr>
            <a:lvl4pPr marL="0" indent="11113">
              <a:spcBef>
                <a:spcPts val="600"/>
              </a:spcBef>
              <a:defRPr sz="1400" b="1">
                <a:latin typeface="+mn-lt"/>
              </a:defRPr>
            </a:lvl4pPr>
            <a:lvl5pPr marL="0" indent="0">
              <a:buNone/>
              <a:defRPr sz="1400">
                <a:latin typeface="+mn-lt"/>
              </a:defRPr>
            </a:lvl5pPr>
          </a:lstStyle>
          <a:p>
            <a:pPr lvl="0"/>
            <a:r>
              <a:rPr lang="en-US" dirty="0"/>
              <a:t>Subtitle</a:t>
            </a:r>
          </a:p>
          <a:p>
            <a:pPr lvl="1"/>
            <a:endParaRPr lang="en-US" dirty="0"/>
          </a:p>
        </p:txBody>
      </p:sp>
      <p:sp>
        <p:nvSpPr>
          <p:cNvPr id="30" name="Text Placeholder 28"/>
          <p:cNvSpPr>
            <a:spLocks noGrp="1"/>
          </p:cNvSpPr>
          <p:nvPr>
            <p:ph type="body" sz="quarter" idx="11" hasCustomPrompt="1"/>
          </p:nvPr>
        </p:nvSpPr>
        <p:spPr>
          <a:xfrm>
            <a:off x="426492" y="3403866"/>
            <a:ext cx="8477823" cy="36267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000" b="0" cap="all" baseline="0">
                <a:solidFill>
                  <a:srgbClr val="155396"/>
                </a:solidFill>
                <a:latin typeface="+mj-lt"/>
              </a:defRPr>
            </a:lvl1pPr>
            <a:lvl2pPr marL="0" indent="0">
              <a:buNone/>
              <a:defRPr sz="3200">
                <a:solidFill>
                  <a:srgbClr val="7F7F7F"/>
                </a:solidFill>
              </a:defRPr>
            </a:lvl2pPr>
            <a:lvl3pPr marL="0" indent="0">
              <a:spcBef>
                <a:spcPts val="1200"/>
              </a:spcBef>
              <a:buNone/>
              <a:defRPr sz="2000" cap="all" baseline="0">
                <a:solidFill>
                  <a:srgbClr val="155396"/>
                </a:solidFill>
              </a:defRPr>
            </a:lvl3pPr>
            <a:lvl4pPr marL="0" indent="11113">
              <a:spcBef>
                <a:spcPts val="600"/>
              </a:spcBef>
              <a:defRPr sz="1400" b="1">
                <a:latin typeface="+mn-lt"/>
              </a:defRPr>
            </a:lvl4pPr>
            <a:lvl5pPr marL="0" indent="0">
              <a:buNone/>
              <a:defRPr sz="1400">
                <a:latin typeface="+mn-lt"/>
              </a:defRPr>
            </a:lvl5pPr>
          </a:lstStyle>
          <a:p>
            <a:pPr lvl="0"/>
            <a:r>
              <a:rPr lang="en-US" dirty="0"/>
              <a:t>Event Name</a:t>
            </a:r>
          </a:p>
        </p:txBody>
      </p:sp>
      <p:sp>
        <p:nvSpPr>
          <p:cNvPr id="31" name="Text Placeholder 28"/>
          <p:cNvSpPr>
            <a:spLocks noGrp="1"/>
          </p:cNvSpPr>
          <p:nvPr>
            <p:ph type="body" sz="quarter" idx="12" hasCustomPrompt="1"/>
          </p:nvPr>
        </p:nvSpPr>
        <p:spPr>
          <a:xfrm>
            <a:off x="426491" y="4028421"/>
            <a:ext cx="8477825" cy="39849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000" b="0" cap="all" baseline="0">
                <a:solidFill>
                  <a:srgbClr val="155396"/>
                </a:solidFill>
                <a:latin typeface="+mj-lt"/>
              </a:defRPr>
            </a:lvl1pPr>
            <a:lvl2pPr marL="0" indent="0">
              <a:buNone/>
              <a:defRPr sz="3200">
                <a:solidFill>
                  <a:srgbClr val="7F7F7F"/>
                </a:solidFill>
              </a:defRPr>
            </a:lvl2pPr>
            <a:lvl3pPr marL="0" indent="0">
              <a:spcBef>
                <a:spcPts val="1200"/>
              </a:spcBef>
              <a:buNone/>
              <a:defRPr sz="2000" cap="all" baseline="0">
                <a:solidFill>
                  <a:srgbClr val="155396"/>
                </a:solidFill>
              </a:defRPr>
            </a:lvl3pPr>
            <a:lvl4pPr marL="0" indent="11113">
              <a:spcBef>
                <a:spcPts val="600"/>
              </a:spcBef>
              <a:defRPr sz="1400" b="1">
                <a:latin typeface="+mn-lt"/>
              </a:defRPr>
            </a:lvl4pPr>
            <a:lvl5pPr marL="0" indent="0">
              <a:buNone/>
              <a:defRPr sz="1400">
                <a:latin typeface="+mn-lt"/>
              </a:defRPr>
            </a:lvl5pPr>
          </a:lstStyle>
          <a:p>
            <a:pPr lvl="0"/>
            <a:r>
              <a:rPr lang="en-US" dirty="0"/>
              <a:t>Location</a:t>
            </a:r>
          </a:p>
        </p:txBody>
      </p:sp>
      <p:sp>
        <p:nvSpPr>
          <p:cNvPr id="32" name="Text Placeholder 28"/>
          <p:cNvSpPr>
            <a:spLocks noGrp="1"/>
          </p:cNvSpPr>
          <p:nvPr>
            <p:ph type="body" sz="quarter" idx="13" hasCustomPrompt="1"/>
          </p:nvPr>
        </p:nvSpPr>
        <p:spPr>
          <a:xfrm>
            <a:off x="426487" y="4882231"/>
            <a:ext cx="5627608" cy="32186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 b="1">
                <a:solidFill>
                  <a:schemeClr val="tx1"/>
                </a:solidFill>
                <a:latin typeface="+mj-lt"/>
              </a:defRPr>
            </a:lvl1pPr>
            <a:lvl2pPr marL="0" indent="0">
              <a:buNone/>
              <a:defRPr sz="3200">
                <a:solidFill>
                  <a:srgbClr val="7F7F7F"/>
                </a:solidFill>
              </a:defRPr>
            </a:lvl2pPr>
            <a:lvl3pPr marL="0" indent="0">
              <a:spcBef>
                <a:spcPts val="1200"/>
              </a:spcBef>
              <a:buNone/>
              <a:defRPr sz="2000" cap="all" baseline="0">
                <a:solidFill>
                  <a:srgbClr val="155396"/>
                </a:solidFill>
              </a:defRPr>
            </a:lvl3pPr>
            <a:lvl4pPr marL="0" indent="11113">
              <a:spcBef>
                <a:spcPts val="600"/>
              </a:spcBef>
              <a:defRPr sz="1400" b="1">
                <a:latin typeface="+mn-lt"/>
              </a:defRPr>
            </a:lvl4pPr>
            <a:lvl5pPr marL="0" indent="0">
              <a:buNone/>
              <a:defRPr sz="1400">
                <a:latin typeface="+mn-lt"/>
              </a:defRPr>
            </a:lvl5pPr>
          </a:lstStyle>
          <a:p>
            <a:pPr lvl="0"/>
            <a:r>
              <a:rPr lang="en-US" dirty="0"/>
              <a:t>First Name Last Name</a:t>
            </a:r>
          </a:p>
        </p:txBody>
      </p:sp>
      <p:sp>
        <p:nvSpPr>
          <p:cNvPr id="33" name="Text Placeholder 28"/>
          <p:cNvSpPr>
            <a:spLocks noGrp="1"/>
          </p:cNvSpPr>
          <p:nvPr>
            <p:ph type="body" sz="quarter" idx="14" hasCustomPrompt="1"/>
          </p:nvPr>
        </p:nvSpPr>
        <p:spPr>
          <a:xfrm>
            <a:off x="426487" y="5240017"/>
            <a:ext cx="5627608" cy="40376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 b="0">
                <a:solidFill>
                  <a:schemeClr val="tx1"/>
                </a:solidFill>
                <a:latin typeface="+mj-lt"/>
              </a:defRPr>
            </a:lvl1pPr>
            <a:lvl2pPr marL="0" indent="0">
              <a:buNone/>
              <a:defRPr sz="3200">
                <a:solidFill>
                  <a:srgbClr val="7F7F7F"/>
                </a:solidFill>
              </a:defRPr>
            </a:lvl2pPr>
            <a:lvl3pPr marL="0" indent="0">
              <a:spcBef>
                <a:spcPts val="1200"/>
              </a:spcBef>
              <a:buNone/>
              <a:defRPr sz="2000" cap="all" baseline="0">
                <a:solidFill>
                  <a:srgbClr val="155396"/>
                </a:solidFill>
              </a:defRPr>
            </a:lvl3pPr>
            <a:lvl4pPr marL="0" indent="11113">
              <a:spcBef>
                <a:spcPts val="600"/>
              </a:spcBef>
              <a:defRPr sz="1400" b="1">
                <a:latin typeface="+mn-lt"/>
              </a:defRPr>
            </a:lvl4pPr>
            <a:lvl5pPr marL="0" indent="0">
              <a:buNone/>
              <a:defRPr sz="1400">
                <a:latin typeface="+mn-lt"/>
              </a:defRPr>
            </a:lvl5pPr>
          </a:lstStyle>
          <a:p>
            <a:pPr lvl="0"/>
            <a:r>
              <a:rPr lang="en-US" dirty="0"/>
              <a:t>Job title</a:t>
            </a:r>
            <a:endParaRPr lang="en-GB" dirty="0"/>
          </a:p>
        </p:txBody>
      </p:sp>
      <p:sp>
        <p:nvSpPr>
          <p:cNvPr id="38" name="TextBox 37"/>
          <p:cNvSpPr txBox="1"/>
          <p:nvPr userDrawn="1"/>
        </p:nvSpPr>
        <p:spPr>
          <a:xfrm>
            <a:off x="433296" y="2912741"/>
            <a:ext cx="4438575" cy="37225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endParaRPr lang="en-GB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05340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- No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3"/>
          <p:cNvSpPr txBox="1">
            <a:spLocks noChangeArrowheads="1"/>
          </p:cNvSpPr>
          <p:nvPr userDrawn="1"/>
        </p:nvSpPr>
        <p:spPr bwMode="auto">
          <a:xfrm>
            <a:off x="0" y="1333624"/>
            <a:ext cx="6096000" cy="4862706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bg1">
                  <a:alpha val="81000"/>
                </a:schemeClr>
              </a:gs>
            </a:gsLst>
            <a:lin ang="0" scaled="0"/>
          </a:gradFill>
          <a:ln>
            <a:noFill/>
          </a:ln>
          <a:extLst/>
        </p:spPr>
        <p:txBody>
          <a:bodyPr rot="0" vert="horz" wrap="square" lIns="0" tIns="0" rIns="0" bIns="0" anchor="t" anchorCtr="0" upright="1">
            <a:normAutofit/>
          </a:bodyPr>
          <a:lstStyle/>
          <a:p>
            <a:pPr marL="533400" lvl="5"/>
            <a:endParaRPr lang="fr-FR" sz="1200" dirty="0">
              <a:solidFill>
                <a:srgbClr val="000000"/>
              </a:solidFill>
              <a:latin typeface="Corbel"/>
              <a:ea typeface="Times New Roman"/>
              <a:cs typeface="Corbel"/>
            </a:endParaRPr>
          </a:p>
        </p:txBody>
      </p:sp>
      <p:sp>
        <p:nvSpPr>
          <p:cNvPr id="6" name="Rectangle 5"/>
          <p:cNvSpPr>
            <a:spLocks noChangeArrowheads="1"/>
          </p:cNvSpPr>
          <p:nvPr userDrawn="1"/>
        </p:nvSpPr>
        <p:spPr bwMode="auto">
          <a:xfrm>
            <a:off x="0" y="6196330"/>
            <a:ext cx="12192000" cy="661670"/>
          </a:xfrm>
          <a:prstGeom prst="rect">
            <a:avLst/>
          </a:prstGeom>
          <a:solidFill>
            <a:srgbClr val="003478"/>
          </a:solidFill>
          <a:ln>
            <a:noFill/>
          </a:ln>
          <a:effectLst/>
          <a:extLst/>
        </p:spPr>
        <p:txBody>
          <a:bodyPr rot="0" vert="horz" wrap="square" lIns="91440" tIns="45720" rIns="91440" bIns="45720" anchor="ctr" anchorCtr="0" upright="1">
            <a:noAutofit/>
          </a:bodyPr>
          <a:lstStyle/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7" name="Text Box 2"/>
          <p:cNvSpPr txBox="1"/>
          <p:nvPr userDrawn="1"/>
        </p:nvSpPr>
        <p:spPr>
          <a:xfrm>
            <a:off x="407708" y="6431072"/>
            <a:ext cx="2640293" cy="120352"/>
          </a:xfrm>
          <a:prstGeom prst="rect">
            <a:avLst/>
          </a:prstGeom>
          <a:noFill/>
          <a:ln>
            <a:noFill/>
          </a:ln>
          <a:effectLst/>
          <a:extLst>
            <a:ext uri="{C572A759-6A51-4108-AA02-DFA0A04FC94B}">
              <ma14:wrappingTextBoxFlag xmlns:ma14="http://schemas.microsoft.com/office/mac/drawingml/2011/main" xmlns=""/>
            </a:ext>
          </a:extLst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Aft>
                <a:spcPts val="0"/>
              </a:spcAft>
            </a:pPr>
            <a:fld id="{8CD14924-49D1-44BB-8A6D-BFDD25C65231}" type="datetime2">
              <a:rPr lang="en-GB" sz="1050" b="1" smtClean="0">
                <a:solidFill>
                  <a:srgbClr val="FFFFFF"/>
                </a:solidFill>
                <a:ea typeface="Times New Roman"/>
                <a:cs typeface="Corbel"/>
              </a:rPr>
              <a:pPr>
                <a:spcAft>
                  <a:spcPts val="0"/>
                </a:spcAft>
              </a:pPr>
              <a:t>Wednesday, 01 May 2019</a:t>
            </a:fld>
            <a:endParaRPr lang="fr-FR" sz="1400" b="1" dirty="0">
              <a:solidFill>
                <a:srgbClr val="000000"/>
              </a:solidFill>
              <a:ea typeface="Times New Roman"/>
              <a:cs typeface="Corbel"/>
            </a:endParaRP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20539" y="6675255"/>
            <a:ext cx="165100" cy="128016"/>
          </a:xfrm>
          <a:prstGeom prst="rect">
            <a:avLst/>
          </a:prstGeom>
        </p:spPr>
      </p:pic>
      <p:sp>
        <p:nvSpPr>
          <p:cNvPr id="16" name="Title 19"/>
          <p:cNvSpPr>
            <a:spLocks noGrp="1"/>
          </p:cNvSpPr>
          <p:nvPr>
            <p:ph type="title" hasCustomPrompt="1"/>
          </p:nvPr>
        </p:nvSpPr>
        <p:spPr>
          <a:xfrm>
            <a:off x="433292" y="1363866"/>
            <a:ext cx="10703269" cy="778568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4500" b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insert Title</a:t>
            </a:r>
            <a:endParaRPr lang="en-GB" dirty="0"/>
          </a:p>
        </p:txBody>
      </p:sp>
      <p:sp>
        <p:nvSpPr>
          <p:cNvPr id="17" name="Text Placeholder 28"/>
          <p:cNvSpPr>
            <a:spLocks noGrp="1"/>
          </p:cNvSpPr>
          <p:nvPr>
            <p:ph type="body" sz="quarter" idx="10" hasCustomPrompt="1"/>
          </p:nvPr>
        </p:nvSpPr>
        <p:spPr>
          <a:xfrm>
            <a:off x="433292" y="2156332"/>
            <a:ext cx="10703269" cy="75640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600" b="0">
                <a:solidFill>
                  <a:srgbClr val="7F7F7F"/>
                </a:solidFill>
                <a:latin typeface="+mj-lt"/>
              </a:defRPr>
            </a:lvl1pPr>
            <a:lvl2pPr marL="0" indent="0">
              <a:spcBef>
                <a:spcPts val="0"/>
              </a:spcBef>
              <a:buSzPct val="25000"/>
              <a:buFont typeface="Corbel" panose="020B0503020204020204" pitchFamily="34" charset="0"/>
              <a:buNone/>
              <a:defRPr sz="3200">
                <a:solidFill>
                  <a:srgbClr val="7F7F7F"/>
                </a:solidFill>
              </a:defRPr>
            </a:lvl2pPr>
            <a:lvl3pPr marL="0" indent="0">
              <a:spcBef>
                <a:spcPts val="1200"/>
              </a:spcBef>
              <a:buNone/>
              <a:defRPr sz="2000" cap="all" baseline="0">
                <a:solidFill>
                  <a:srgbClr val="155396"/>
                </a:solidFill>
              </a:defRPr>
            </a:lvl3pPr>
            <a:lvl4pPr marL="0" indent="11113">
              <a:spcBef>
                <a:spcPts val="600"/>
              </a:spcBef>
              <a:defRPr sz="1400" b="1">
                <a:latin typeface="+mn-lt"/>
              </a:defRPr>
            </a:lvl4pPr>
            <a:lvl5pPr marL="0" indent="0">
              <a:buNone/>
              <a:defRPr sz="1400">
                <a:latin typeface="+mn-lt"/>
              </a:defRPr>
            </a:lvl5pPr>
          </a:lstStyle>
          <a:p>
            <a:pPr lvl="0"/>
            <a:r>
              <a:rPr lang="en-US" dirty="0"/>
              <a:t>Subtitle</a:t>
            </a:r>
          </a:p>
          <a:p>
            <a:pPr lvl="1"/>
            <a:endParaRPr lang="en-US" dirty="0"/>
          </a:p>
        </p:txBody>
      </p:sp>
      <p:sp>
        <p:nvSpPr>
          <p:cNvPr id="18" name="Text Placeholder 28"/>
          <p:cNvSpPr>
            <a:spLocks noGrp="1"/>
          </p:cNvSpPr>
          <p:nvPr>
            <p:ph type="body" sz="quarter" idx="11" hasCustomPrompt="1"/>
          </p:nvPr>
        </p:nvSpPr>
        <p:spPr>
          <a:xfrm>
            <a:off x="433292" y="3189537"/>
            <a:ext cx="10703271" cy="77723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000" b="0" cap="all" baseline="0">
                <a:solidFill>
                  <a:srgbClr val="155396"/>
                </a:solidFill>
                <a:latin typeface="+mj-lt"/>
              </a:defRPr>
            </a:lvl1pPr>
            <a:lvl2pPr marL="0" indent="0">
              <a:buNone/>
              <a:defRPr sz="3200">
                <a:solidFill>
                  <a:srgbClr val="7F7F7F"/>
                </a:solidFill>
              </a:defRPr>
            </a:lvl2pPr>
            <a:lvl3pPr marL="0" indent="0">
              <a:spcBef>
                <a:spcPts val="1200"/>
              </a:spcBef>
              <a:buNone/>
              <a:defRPr sz="2000" cap="all" baseline="0">
                <a:solidFill>
                  <a:srgbClr val="155396"/>
                </a:solidFill>
              </a:defRPr>
            </a:lvl3pPr>
            <a:lvl4pPr marL="0" indent="11113">
              <a:spcBef>
                <a:spcPts val="600"/>
              </a:spcBef>
              <a:defRPr sz="1400" b="1">
                <a:latin typeface="+mn-lt"/>
              </a:defRPr>
            </a:lvl4pPr>
            <a:lvl5pPr marL="0" indent="0">
              <a:buNone/>
              <a:defRPr sz="1400">
                <a:latin typeface="+mn-lt"/>
              </a:defRPr>
            </a:lvl5pPr>
          </a:lstStyle>
          <a:p>
            <a:pPr lvl="0"/>
            <a:r>
              <a:rPr lang="en-US" dirty="0"/>
              <a:t>Event Name</a:t>
            </a:r>
          </a:p>
        </p:txBody>
      </p:sp>
      <p:sp>
        <p:nvSpPr>
          <p:cNvPr id="19" name="Text Placeholder 28"/>
          <p:cNvSpPr>
            <a:spLocks noGrp="1"/>
          </p:cNvSpPr>
          <p:nvPr>
            <p:ph type="body" sz="quarter" idx="12" hasCustomPrompt="1"/>
          </p:nvPr>
        </p:nvSpPr>
        <p:spPr>
          <a:xfrm>
            <a:off x="433292" y="3970347"/>
            <a:ext cx="10703271" cy="45656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000" b="0" cap="all" baseline="0">
                <a:solidFill>
                  <a:srgbClr val="155396"/>
                </a:solidFill>
                <a:latin typeface="+mj-lt"/>
              </a:defRPr>
            </a:lvl1pPr>
            <a:lvl2pPr marL="0" indent="0">
              <a:buNone/>
              <a:defRPr sz="3200">
                <a:solidFill>
                  <a:srgbClr val="7F7F7F"/>
                </a:solidFill>
              </a:defRPr>
            </a:lvl2pPr>
            <a:lvl3pPr marL="0" indent="0">
              <a:spcBef>
                <a:spcPts val="1200"/>
              </a:spcBef>
              <a:buNone/>
              <a:defRPr sz="2000" cap="all" baseline="0">
                <a:solidFill>
                  <a:srgbClr val="155396"/>
                </a:solidFill>
              </a:defRPr>
            </a:lvl3pPr>
            <a:lvl4pPr marL="0" indent="11113">
              <a:spcBef>
                <a:spcPts val="600"/>
              </a:spcBef>
              <a:defRPr sz="1400" b="1">
                <a:latin typeface="+mn-lt"/>
              </a:defRPr>
            </a:lvl4pPr>
            <a:lvl5pPr marL="0" indent="0">
              <a:buNone/>
              <a:defRPr sz="1400">
                <a:latin typeface="+mn-lt"/>
              </a:defRPr>
            </a:lvl5pPr>
          </a:lstStyle>
          <a:p>
            <a:pPr lvl="0"/>
            <a:r>
              <a:rPr lang="en-US" dirty="0"/>
              <a:t>Location</a:t>
            </a:r>
          </a:p>
        </p:txBody>
      </p:sp>
      <p:sp>
        <p:nvSpPr>
          <p:cNvPr id="20" name="Text Placeholder 28"/>
          <p:cNvSpPr>
            <a:spLocks noGrp="1"/>
          </p:cNvSpPr>
          <p:nvPr>
            <p:ph type="body" sz="quarter" idx="13" hasCustomPrompt="1"/>
          </p:nvPr>
        </p:nvSpPr>
        <p:spPr>
          <a:xfrm>
            <a:off x="426495" y="4882231"/>
            <a:ext cx="10710071" cy="32186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 b="1">
                <a:solidFill>
                  <a:schemeClr val="tx1"/>
                </a:solidFill>
                <a:latin typeface="+mj-lt"/>
              </a:defRPr>
            </a:lvl1pPr>
            <a:lvl2pPr marL="0" indent="0">
              <a:buNone/>
              <a:defRPr sz="3200">
                <a:solidFill>
                  <a:srgbClr val="7F7F7F"/>
                </a:solidFill>
              </a:defRPr>
            </a:lvl2pPr>
            <a:lvl3pPr marL="0" indent="0">
              <a:spcBef>
                <a:spcPts val="1200"/>
              </a:spcBef>
              <a:buNone/>
              <a:defRPr sz="1400" b="1" cap="none" baseline="0">
                <a:solidFill>
                  <a:schemeClr val="tx1"/>
                </a:solidFill>
              </a:defRPr>
            </a:lvl3pPr>
            <a:lvl4pPr marL="0" indent="0">
              <a:spcBef>
                <a:spcPts val="600"/>
              </a:spcBef>
              <a:defRPr sz="1400" b="1">
                <a:latin typeface="+mn-lt"/>
              </a:defRPr>
            </a:lvl4pPr>
            <a:lvl5pPr marL="0" indent="0">
              <a:buNone/>
              <a:defRPr sz="1400" b="1">
                <a:latin typeface="+mn-lt"/>
              </a:defRPr>
            </a:lvl5pPr>
          </a:lstStyle>
          <a:p>
            <a:pPr lvl="0"/>
            <a:r>
              <a:rPr lang="en-US" dirty="0"/>
              <a:t>First Name Last Name</a:t>
            </a:r>
          </a:p>
        </p:txBody>
      </p:sp>
      <p:sp>
        <p:nvSpPr>
          <p:cNvPr id="21" name="Text Placeholder 28"/>
          <p:cNvSpPr>
            <a:spLocks noGrp="1"/>
          </p:cNvSpPr>
          <p:nvPr>
            <p:ph type="body" sz="quarter" idx="14" hasCustomPrompt="1"/>
          </p:nvPr>
        </p:nvSpPr>
        <p:spPr>
          <a:xfrm>
            <a:off x="426492" y="5240017"/>
            <a:ext cx="5627607" cy="40376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 b="0">
                <a:solidFill>
                  <a:schemeClr val="tx1"/>
                </a:solidFill>
                <a:latin typeface="+mj-lt"/>
              </a:defRPr>
            </a:lvl1pPr>
            <a:lvl2pPr marL="0" indent="0">
              <a:buNone/>
              <a:defRPr sz="3200">
                <a:solidFill>
                  <a:srgbClr val="7F7F7F"/>
                </a:solidFill>
              </a:defRPr>
            </a:lvl2pPr>
            <a:lvl3pPr marL="0" indent="0">
              <a:spcBef>
                <a:spcPts val="1200"/>
              </a:spcBef>
              <a:buNone/>
              <a:defRPr sz="2000" cap="all" baseline="0">
                <a:solidFill>
                  <a:srgbClr val="155396"/>
                </a:solidFill>
              </a:defRPr>
            </a:lvl3pPr>
            <a:lvl4pPr marL="0" indent="11113">
              <a:spcBef>
                <a:spcPts val="600"/>
              </a:spcBef>
              <a:defRPr sz="1400" b="1">
                <a:latin typeface="+mn-lt"/>
              </a:defRPr>
            </a:lvl4pPr>
            <a:lvl5pPr marL="0" indent="0">
              <a:buNone/>
              <a:defRPr sz="1400">
                <a:latin typeface="+mn-lt"/>
              </a:defRPr>
            </a:lvl5pPr>
          </a:lstStyle>
          <a:p>
            <a:pPr lvl="0"/>
            <a:r>
              <a:rPr lang="en-US" dirty="0"/>
              <a:t>Job title</a:t>
            </a:r>
            <a:endParaRPr lang="en-GB" dirty="0"/>
          </a:p>
        </p:txBody>
      </p:sp>
      <p:cxnSp>
        <p:nvCxnSpPr>
          <p:cNvPr id="22" name="Straight Connector 21"/>
          <p:cNvCxnSpPr>
            <a:cxnSpLocks noChangeShapeType="1"/>
          </p:cNvCxnSpPr>
          <p:nvPr userDrawn="1"/>
        </p:nvCxnSpPr>
        <p:spPr bwMode="auto">
          <a:xfrm>
            <a:off x="426488" y="1605317"/>
            <a:ext cx="0" cy="1008112"/>
          </a:xfrm>
          <a:prstGeom prst="line">
            <a:avLst/>
          </a:prstGeom>
          <a:noFill/>
          <a:ln w="38100">
            <a:solidFill>
              <a:srgbClr val="15377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40000" dist="20000" dir="5400000" rotWithShape="0">
                    <a:srgbClr val="000000">
                      <a:alpha val="37999"/>
                    </a:srgbClr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18641405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2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slide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Straight Connector 9"/>
          <p:cNvCxnSpPr>
            <a:cxnSpLocks noChangeShapeType="1"/>
          </p:cNvCxnSpPr>
          <p:nvPr userDrawn="1"/>
        </p:nvCxnSpPr>
        <p:spPr bwMode="auto">
          <a:xfrm>
            <a:off x="2848839" y="2230291"/>
            <a:ext cx="0" cy="1008112"/>
          </a:xfrm>
          <a:prstGeom prst="line">
            <a:avLst/>
          </a:prstGeom>
          <a:noFill/>
          <a:ln w="38100">
            <a:solidFill>
              <a:srgbClr val="15377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40000" dist="20000" dir="5400000" rotWithShape="0">
                    <a:srgbClr val="000000">
                      <a:alpha val="37999"/>
                    </a:srgbClr>
                  </a:outerShdw>
                </a:effectLst>
              </a14:hiddenEffects>
            </a:ext>
          </a:extLst>
        </p:spPr>
      </p:cxnSp>
      <p:sp>
        <p:nvSpPr>
          <p:cNvPr id="11" name="Title 19"/>
          <p:cNvSpPr txBox="1">
            <a:spLocks/>
          </p:cNvSpPr>
          <p:nvPr userDrawn="1"/>
        </p:nvSpPr>
        <p:spPr>
          <a:xfrm>
            <a:off x="2855640" y="1988840"/>
            <a:ext cx="5631269" cy="778568"/>
          </a:xfrm>
          <a:prstGeom prst="rect">
            <a:avLst/>
          </a:prstGeom>
        </p:spPr>
        <p:txBody>
          <a:bodyPr>
            <a:norm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500" b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3399"/>
                </a:solidFill>
                <a:latin typeface="Verdana" pitchFamily="34" charset="0"/>
                <a:cs typeface="Times New Roman" pitchFamily="18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3399"/>
                </a:solidFill>
                <a:latin typeface="Verdana" pitchFamily="34" charset="0"/>
                <a:cs typeface="Times New Roman" pitchFamily="18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3399"/>
                </a:solidFill>
                <a:latin typeface="Verdana" pitchFamily="34" charset="0"/>
                <a:cs typeface="Times New Roman" pitchFamily="18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3399"/>
                </a:solidFill>
                <a:latin typeface="Verdana" pitchFamily="34" charset="0"/>
                <a:cs typeface="Times New Roman" pitchFamily="18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3399"/>
                </a:solidFill>
                <a:latin typeface="Verdana" pitchFamily="34" charset="0"/>
                <a:cs typeface="Times New Roman" pitchFamily="18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3399"/>
                </a:solidFill>
                <a:latin typeface="Verdana" pitchFamily="34" charset="0"/>
                <a:cs typeface="Times New Roman" pitchFamily="18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3399"/>
                </a:solidFill>
                <a:latin typeface="Verdana" pitchFamily="34" charset="0"/>
                <a:cs typeface="Times New Roman" pitchFamily="18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3399"/>
                </a:solidFill>
                <a:latin typeface="Verdana" pitchFamily="34" charset="0"/>
                <a:cs typeface="Times New Roman" pitchFamily="18" charset="0"/>
              </a:defRPr>
            </a:lvl9pPr>
          </a:lstStyle>
          <a:p>
            <a:endParaRPr lang="en-GB" kern="0" dirty="0">
              <a:solidFill>
                <a:srgbClr val="000000"/>
              </a:solidFill>
            </a:endParaRPr>
          </a:p>
        </p:txBody>
      </p:sp>
      <p:sp>
        <p:nvSpPr>
          <p:cNvPr id="12" name="Text Placeholder 28"/>
          <p:cNvSpPr>
            <a:spLocks noGrp="1"/>
          </p:cNvSpPr>
          <p:nvPr>
            <p:ph type="body" sz="quarter" idx="11" hasCustomPrompt="1"/>
          </p:nvPr>
        </p:nvSpPr>
        <p:spPr>
          <a:xfrm>
            <a:off x="2851198" y="2781306"/>
            <a:ext cx="5630313" cy="75640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600" b="0">
                <a:solidFill>
                  <a:srgbClr val="7F7F7F"/>
                </a:solidFill>
                <a:latin typeface="+mj-lt"/>
              </a:defRPr>
            </a:lvl1pPr>
            <a:lvl2pPr marL="0" indent="0">
              <a:spcBef>
                <a:spcPts val="0"/>
              </a:spcBef>
              <a:buSzPct val="25000"/>
              <a:buFont typeface="Corbel" panose="020B0503020204020204" pitchFamily="34" charset="0"/>
              <a:buNone/>
              <a:defRPr sz="3200">
                <a:solidFill>
                  <a:srgbClr val="7F7F7F"/>
                </a:solidFill>
              </a:defRPr>
            </a:lvl2pPr>
            <a:lvl3pPr marL="0" indent="0">
              <a:spcBef>
                <a:spcPts val="1200"/>
              </a:spcBef>
              <a:buNone/>
              <a:defRPr sz="2000" cap="all" baseline="0">
                <a:solidFill>
                  <a:srgbClr val="155396"/>
                </a:solidFill>
              </a:defRPr>
            </a:lvl3pPr>
            <a:lvl4pPr marL="0" indent="11113">
              <a:spcBef>
                <a:spcPts val="600"/>
              </a:spcBef>
              <a:defRPr sz="1400" b="1">
                <a:latin typeface="+mn-lt"/>
              </a:defRPr>
            </a:lvl4pPr>
            <a:lvl5pPr marL="0" indent="0">
              <a:buNone/>
              <a:defRPr sz="1400">
                <a:latin typeface="+mn-lt"/>
              </a:defRPr>
            </a:lvl5pPr>
          </a:lstStyle>
          <a:p>
            <a:pPr lvl="0"/>
            <a:r>
              <a:rPr lang="en-US" dirty="0"/>
              <a:t>Subtitle</a:t>
            </a:r>
          </a:p>
          <a:p>
            <a:pPr lvl="1"/>
            <a:endParaRPr lang="en-US" dirty="0"/>
          </a:p>
        </p:txBody>
      </p:sp>
      <p:sp>
        <p:nvSpPr>
          <p:cNvPr id="13" name="Title 12"/>
          <p:cNvSpPr>
            <a:spLocks noGrp="1"/>
          </p:cNvSpPr>
          <p:nvPr>
            <p:ph type="title" hasCustomPrompt="1"/>
          </p:nvPr>
        </p:nvSpPr>
        <p:spPr>
          <a:xfrm>
            <a:off x="2855640" y="2118513"/>
            <a:ext cx="9001000" cy="662782"/>
          </a:xfrm>
          <a:prstGeom prst="rect">
            <a:avLst/>
          </a:prstGeom>
        </p:spPr>
        <p:txBody>
          <a:bodyPr/>
          <a:lstStyle>
            <a:lvl1pPr algn="l">
              <a:defRPr sz="4500" b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Chapter title</a:t>
            </a:r>
            <a:endParaRPr lang="en-GB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D2D49A-B678-49DD-A6F9-08A7BB776F50}" type="slidenum">
              <a:rPr lang="en-GB" smtClean="0">
                <a:solidFill>
                  <a:srgbClr val="FFFFFF"/>
                </a:solidFill>
              </a:rPr>
              <a:pPr/>
              <a:t>‹Nr.›</a:t>
            </a:fld>
            <a:endParaRPr lang="en-GB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73526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2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rmal w/ sub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1055440" y="380281"/>
            <a:ext cx="1008112" cy="7536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FFFF"/>
              </a:solidFill>
            </a:endParaRP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623392" y="1916835"/>
            <a:ext cx="10873208" cy="4392489"/>
          </a:xfrm>
          <a:prstGeom prst="rect">
            <a:avLst/>
          </a:prstGeom>
        </p:spPr>
        <p:txBody>
          <a:bodyPr vert="horz" lIns="0" tIns="0" rIns="0" bIns="0"/>
          <a:lstStyle>
            <a:lvl1pPr marL="342900" indent="-342900">
              <a:buSzPct val="100000"/>
              <a:buFont typeface="Arial" panose="020B0604020202020204" pitchFamily="34" charset="0"/>
              <a:buChar char="•"/>
              <a:defRPr sz="3000" b="1" cap="none" baseline="0">
                <a:solidFill>
                  <a:srgbClr val="003478"/>
                </a:solidFill>
                <a:latin typeface="Corbel"/>
                <a:cs typeface="Corbel"/>
              </a:defRPr>
            </a:lvl1pPr>
            <a:lvl2pPr marL="800100" indent="-342900">
              <a:buSzPct val="100000"/>
              <a:buFont typeface="Courier New" panose="02070309020205020404" pitchFamily="49" charset="0"/>
              <a:buChar char="o"/>
              <a:defRPr b="0" cap="none" baseline="0">
                <a:latin typeface="Corbel"/>
                <a:cs typeface="Corbel"/>
              </a:defRPr>
            </a:lvl2pPr>
            <a:lvl3pPr marL="1257300" indent="-342900">
              <a:buSzPct val="100000"/>
              <a:buFont typeface="Wingdings" panose="05000000000000000000" pitchFamily="2" charset="2"/>
              <a:buChar char="§"/>
              <a:defRPr sz="2000" b="1" cap="none" baseline="0">
                <a:solidFill>
                  <a:srgbClr val="003478"/>
                </a:solidFill>
                <a:latin typeface="Corbel"/>
                <a:cs typeface="Corbel"/>
              </a:defRPr>
            </a:lvl3pPr>
            <a:lvl4pPr marL="1587600" indent="0">
              <a:spcBef>
                <a:spcPts val="336"/>
              </a:spcBef>
              <a:buSzPct val="50000"/>
              <a:buFont typeface="Arial" panose="020B0604020202020204" pitchFamily="34" charset="0"/>
              <a:buNone/>
              <a:defRPr sz="1400" b="0" cap="none" baseline="0">
                <a:latin typeface="Corbel"/>
                <a:cs typeface="Corbel"/>
              </a:defRPr>
            </a:lvl4pPr>
            <a:lvl5pPr marL="2171700" indent="-342900">
              <a:buSzPct val="50000"/>
              <a:buFont typeface="Lucida Grande"/>
              <a:buChar char="&gt;"/>
              <a:defRPr b="0">
                <a:latin typeface="Corbel"/>
                <a:cs typeface="Corbel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89D2D49A-B678-49DD-A6F9-08A7BB776F50}" type="slidenum">
              <a:rPr lang="en-GB" smtClean="0">
                <a:solidFill>
                  <a:srgbClr val="FFFFFF"/>
                </a:solidFill>
              </a:rPr>
              <a:pPr/>
              <a:t>‹Nr.›</a:t>
            </a:fld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4" hasCustomPrompt="1"/>
          </p:nvPr>
        </p:nvSpPr>
        <p:spPr>
          <a:xfrm>
            <a:off x="1260345" y="1050312"/>
            <a:ext cx="10297219" cy="495300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3900" b="0" baseline="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GB" sz="3900" b="0" dirty="0"/>
              <a:t>Insert subtitle here</a:t>
            </a:r>
            <a:endParaRPr lang="en-GB" dirty="0"/>
          </a:p>
        </p:txBody>
      </p:sp>
      <p:sp>
        <p:nvSpPr>
          <p:cNvPr id="9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1343472" y="340579"/>
            <a:ext cx="10153128" cy="692497"/>
          </a:xfrm>
          <a:prstGeom prst="rect">
            <a:avLst/>
          </a:prstGeom>
          <a:noFill/>
          <a:ln w="34925">
            <a:noFill/>
          </a:ln>
        </p:spPr>
        <p:txBody>
          <a:bodyPr vert="horz" wrap="square" lIns="0" tIns="0" rIns="0" bIns="0" anchor="ctr">
            <a:normAutofit/>
          </a:bodyPr>
          <a:lstStyle>
            <a:lvl1pPr marL="0" indent="0">
              <a:buNone/>
              <a:defRPr sz="4500" b="0" cap="all" spc="-140" baseline="0">
                <a:solidFill>
                  <a:schemeClr val="tx1"/>
                </a:solidFill>
                <a:latin typeface="Corbel"/>
                <a:cs typeface="Corbel"/>
              </a:defRPr>
            </a:lvl1pPr>
          </a:lstStyle>
          <a:p>
            <a:pPr lvl="0"/>
            <a:r>
              <a:rPr lang="nl-BE" dirty="0"/>
              <a:t>INSERT SLIDE TITLE HERE</a:t>
            </a:r>
          </a:p>
        </p:txBody>
      </p:sp>
      <p:cxnSp>
        <p:nvCxnSpPr>
          <p:cNvPr id="11" name="Straight Connector 10"/>
          <p:cNvCxnSpPr>
            <a:cxnSpLocks noChangeShapeType="1"/>
          </p:cNvCxnSpPr>
          <p:nvPr userDrawn="1"/>
        </p:nvCxnSpPr>
        <p:spPr bwMode="auto">
          <a:xfrm>
            <a:off x="1167559" y="330196"/>
            <a:ext cx="0" cy="753616"/>
          </a:xfrm>
          <a:prstGeom prst="line">
            <a:avLst/>
          </a:prstGeom>
          <a:noFill/>
          <a:ln w="38100">
            <a:solidFill>
              <a:srgbClr val="003478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40000" dist="20000" dir="5400000" rotWithShape="0">
                    <a:srgbClr val="000000">
                      <a:alpha val="37999"/>
                    </a:srgbClr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37126123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2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rmal slide two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6456040" y="1494892"/>
            <a:ext cx="4968552" cy="4814428"/>
          </a:xfrm>
          <a:prstGeom prst="rect">
            <a:avLst/>
          </a:prstGeom>
        </p:spPr>
        <p:txBody>
          <a:bodyPr vert="horz" lIns="0" tIns="0" rIns="0" bIns="0"/>
          <a:lstStyle>
            <a:lvl1pPr marL="342900" indent="-342900">
              <a:buSzPct val="100000"/>
              <a:buFont typeface="Arial" panose="020B0604020202020204" pitchFamily="34" charset="0"/>
              <a:buChar char="•"/>
              <a:defRPr sz="3000" b="1" cap="none" baseline="0">
                <a:solidFill>
                  <a:srgbClr val="003478"/>
                </a:solidFill>
                <a:latin typeface="Corbel"/>
                <a:cs typeface="Corbel"/>
              </a:defRPr>
            </a:lvl1pPr>
            <a:lvl2pPr marL="800100" indent="-342900">
              <a:buSzPct val="100000"/>
              <a:buFont typeface="Courier New" panose="02070309020205020404" pitchFamily="49" charset="0"/>
              <a:buChar char="o"/>
              <a:defRPr b="0" cap="none" baseline="0">
                <a:latin typeface="Corbel"/>
                <a:cs typeface="Corbel"/>
              </a:defRPr>
            </a:lvl2pPr>
            <a:lvl3pPr marL="1257300" indent="-342900">
              <a:buSzPct val="100000"/>
              <a:buFont typeface="Wingdings" panose="05000000000000000000" pitchFamily="2" charset="2"/>
              <a:buChar char="§"/>
              <a:defRPr sz="2000" b="1" cap="none" baseline="0">
                <a:solidFill>
                  <a:srgbClr val="003478"/>
                </a:solidFill>
                <a:latin typeface="Corbel"/>
                <a:cs typeface="Corbel"/>
              </a:defRPr>
            </a:lvl3pPr>
            <a:lvl4pPr marL="1587600" indent="0">
              <a:spcBef>
                <a:spcPts val="336"/>
              </a:spcBef>
              <a:buSzPct val="50000"/>
              <a:buFont typeface="Arial" panose="020B0604020202020204" pitchFamily="34" charset="0"/>
              <a:buNone/>
              <a:defRPr sz="1400" b="0" cap="none" baseline="0">
                <a:latin typeface="Corbel"/>
                <a:cs typeface="Corbel"/>
              </a:defRPr>
            </a:lvl4pPr>
            <a:lvl5pPr marL="2171700" indent="-342900">
              <a:buSzPct val="50000"/>
              <a:buFont typeface="Lucida Grande"/>
              <a:buChar char="&gt;"/>
              <a:defRPr b="0">
                <a:latin typeface="Corbel"/>
                <a:cs typeface="Corbel"/>
              </a:defRPr>
            </a:lvl5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</p:txBody>
      </p:sp>
      <p:sp>
        <p:nvSpPr>
          <p:cNvPr id="33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767409" y="1494892"/>
            <a:ext cx="4968552" cy="4814428"/>
          </a:xfrm>
          <a:prstGeom prst="rect">
            <a:avLst/>
          </a:prstGeom>
        </p:spPr>
        <p:txBody>
          <a:bodyPr vert="horz" lIns="0" tIns="0" rIns="0" bIns="0"/>
          <a:lstStyle>
            <a:lvl1pPr marL="342900" indent="-342900">
              <a:buSzPct val="100000"/>
              <a:buFont typeface="Arial" panose="020B0604020202020204" pitchFamily="34" charset="0"/>
              <a:buChar char="•"/>
              <a:defRPr sz="3000" b="1" cap="none" baseline="0">
                <a:solidFill>
                  <a:srgbClr val="003478"/>
                </a:solidFill>
                <a:latin typeface="Corbel"/>
                <a:cs typeface="Corbel"/>
              </a:defRPr>
            </a:lvl1pPr>
            <a:lvl2pPr marL="800100" indent="-342900">
              <a:buSzPct val="100000"/>
              <a:buFont typeface="Courier New" panose="02070309020205020404" pitchFamily="49" charset="0"/>
              <a:buChar char="o"/>
              <a:defRPr b="0" cap="none" baseline="0">
                <a:latin typeface="Corbel"/>
                <a:cs typeface="Corbel"/>
              </a:defRPr>
            </a:lvl2pPr>
            <a:lvl3pPr marL="1257300" indent="-342900">
              <a:buSzPct val="100000"/>
              <a:buFont typeface="Wingdings" panose="05000000000000000000" pitchFamily="2" charset="2"/>
              <a:buChar char="§"/>
              <a:defRPr sz="2000" b="1" cap="none" baseline="0">
                <a:solidFill>
                  <a:srgbClr val="003478"/>
                </a:solidFill>
                <a:latin typeface="Corbel"/>
                <a:cs typeface="Corbel"/>
              </a:defRPr>
            </a:lvl3pPr>
            <a:lvl4pPr marL="1587600" indent="0">
              <a:spcBef>
                <a:spcPts val="336"/>
              </a:spcBef>
              <a:buSzPct val="50000"/>
              <a:buFont typeface="Arial" panose="020B0604020202020204" pitchFamily="34" charset="0"/>
              <a:buNone/>
              <a:defRPr sz="1400" b="0" cap="none" baseline="0">
                <a:latin typeface="Corbel"/>
                <a:cs typeface="Corbel"/>
              </a:defRPr>
            </a:lvl4pPr>
            <a:lvl5pPr marL="2171700" indent="-342900">
              <a:buSzPct val="50000"/>
              <a:buFont typeface="Lucida Grande"/>
              <a:buChar char="&gt;"/>
              <a:defRPr b="0">
                <a:latin typeface="Corbel"/>
                <a:cs typeface="Corbel"/>
              </a:defRPr>
            </a:lvl5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</p:txBody>
      </p:sp>
      <p:cxnSp>
        <p:nvCxnSpPr>
          <p:cNvPr id="34" name="Straight Connector 33"/>
          <p:cNvCxnSpPr>
            <a:cxnSpLocks noChangeShapeType="1"/>
          </p:cNvCxnSpPr>
          <p:nvPr userDrawn="1"/>
        </p:nvCxnSpPr>
        <p:spPr bwMode="auto">
          <a:xfrm>
            <a:off x="6096000" y="1628800"/>
            <a:ext cx="0" cy="4608512"/>
          </a:xfrm>
          <a:prstGeom prst="line">
            <a:avLst/>
          </a:prstGeom>
          <a:noFill/>
          <a:ln w="38100">
            <a:gradFill>
              <a:gsLst>
                <a:gs pos="72000">
                  <a:srgbClr val="155396"/>
                </a:gs>
                <a:gs pos="20000">
                  <a:srgbClr val="155396"/>
                </a:gs>
              </a:gsLst>
              <a:lin ang="5400000" scaled="1"/>
            </a:gra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40000" dist="20000" dir="5400000" rotWithShape="0">
                    <a:srgbClr val="000000">
                      <a:alpha val="37999"/>
                    </a:srgbClr>
                  </a:outerShdw>
                </a:effectLst>
              </a14:hiddenEffects>
            </a:ext>
          </a:extLst>
        </p:spPr>
      </p:cxnSp>
      <p:sp>
        <p:nvSpPr>
          <p:cNvPr id="2" name="Slide Number Placeholder 1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89D2D49A-B678-49DD-A6F9-08A7BB776F50}" type="slidenum">
              <a:rPr lang="en-GB" smtClean="0">
                <a:solidFill>
                  <a:srgbClr val="FFFFFF"/>
                </a:solidFill>
              </a:rPr>
              <a:pPr/>
              <a:t>‹Nr.›</a:t>
            </a:fld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9" name="Rectangle 8"/>
          <p:cNvSpPr/>
          <p:nvPr userDrawn="1"/>
        </p:nvSpPr>
        <p:spPr>
          <a:xfrm>
            <a:off x="1055440" y="380281"/>
            <a:ext cx="1008112" cy="7536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FFFF"/>
              </a:solidFill>
            </a:endParaRPr>
          </a:p>
        </p:txBody>
      </p:sp>
      <p:sp>
        <p:nvSpPr>
          <p:cNvPr id="19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1343472" y="340579"/>
            <a:ext cx="10153128" cy="692497"/>
          </a:xfrm>
          <a:prstGeom prst="rect">
            <a:avLst/>
          </a:prstGeom>
          <a:noFill/>
          <a:ln w="34925">
            <a:noFill/>
          </a:ln>
        </p:spPr>
        <p:txBody>
          <a:bodyPr vert="horz" wrap="square" lIns="0" tIns="0" rIns="0" bIns="0" anchor="ctr">
            <a:normAutofit/>
          </a:bodyPr>
          <a:lstStyle>
            <a:lvl1pPr marL="0" indent="0">
              <a:buNone/>
              <a:defRPr sz="4500" b="0" cap="all" spc="-140" baseline="0">
                <a:solidFill>
                  <a:schemeClr val="tx1"/>
                </a:solidFill>
                <a:latin typeface="Corbel"/>
                <a:cs typeface="Corbel"/>
              </a:defRPr>
            </a:lvl1pPr>
          </a:lstStyle>
          <a:p>
            <a:pPr lvl="0"/>
            <a:r>
              <a:rPr lang="nl-BE" dirty="0"/>
              <a:t>INSERT SLIDE TITLE HERE</a:t>
            </a:r>
          </a:p>
        </p:txBody>
      </p:sp>
      <p:cxnSp>
        <p:nvCxnSpPr>
          <p:cNvPr id="20" name="Straight Connector 19"/>
          <p:cNvCxnSpPr>
            <a:cxnSpLocks noChangeShapeType="1"/>
          </p:cNvCxnSpPr>
          <p:nvPr userDrawn="1"/>
        </p:nvCxnSpPr>
        <p:spPr bwMode="auto">
          <a:xfrm>
            <a:off x="1199456" y="351462"/>
            <a:ext cx="0" cy="753616"/>
          </a:xfrm>
          <a:prstGeom prst="line">
            <a:avLst/>
          </a:prstGeom>
          <a:noFill/>
          <a:ln w="38100">
            <a:solidFill>
              <a:srgbClr val="003478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40000" dist="20000" dir="5400000" rotWithShape="0">
                    <a:srgbClr val="000000">
                      <a:alpha val="37999"/>
                    </a:srgbClr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22376967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 // Picture // Bod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noProof="0" dirty="0" smtClean="0"/>
              <a:t>Headline on two lines in </a:t>
            </a:r>
            <a:r>
              <a:rPr lang="en-US" noProof="0" dirty="0" err="1" smtClean="0"/>
              <a:t>CorpoA</a:t>
            </a:r>
            <a:r>
              <a:rPr lang="en-US" noProof="0" dirty="0" smtClean="0"/>
              <a:t> (Headings) 30 pt. </a:t>
            </a:r>
            <a:br>
              <a:rPr lang="en-US" noProof="0" dirty="0" smtClean="0"/>
            </a:br>
            <a:r>
              <a:rPr lang="en-US" noProof="0" dirty="0" smtClean="0"/>
              <a:t>Lorem ipsum dolor sit </a:t>
            </a:r>
            <a:r>
              <a:rPr lang="en-US" noProof="0" dirty="0" err="1" smtClean="0"/>
              <a:t>amet</a:t>
            </a:r>
            <a:r>
              <a:rPr lang="en-US" noProof="0" dirty="0" smtClean="0"/>
              <a:t>.</a:t>
            </a:r>
            <a:endParaRPr lang="en-US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 hasCustomPrompt="1"/>
          </p:nvPr>
        </p:nvSpPr>
        <p:spPr>
          <a:xfrm>
            <a:off x="395081" y="151202"/>
            <a:ext cx="5505133" cy="220274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1199"/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1199"/>
            </a:lvl2pPr>
            <a:lvl3pPr marL="0" indent="0">
              <a:lnSpc>
                <a:spcPct val="100000"/>
              </a:lnSpc>
              <a:spcAft>
                <a:spcPts val="0"/>
              </a:spcAft>
              <a:buNone/>
              <a:defRPr sz="1199"/>
            </a:lvl3pPr>
            <a:lvl4pPr marL="0" indent="0">
              <a:lnSpc>
                <a:spcPct val="100000"/>
              </a:lnSpc>
              <a:spcAft>
                <a:spcPts val="0"/>
              </a:spcAft>
              <a:buNone/>
              <a:defRPr sz="1199"/>
            </a:lvl4pPr>
            <a:lvl5pPr marL="0" indent="0">
              <a:lnSpc>
                <a:spcPct val="100000"/>
              </a:lnSpc>
              <a:spcAft>
                <a:spcPts val="0"/>
              </a:spcAft>
              <a:buNone/>
              <a:defRPr sz="1199"/>
            </a:lvl5pPr>
            <a:lvl6pPr marL="0" indent="0">
              <a:lnSpc>
                <a:spcPct val="100000"/>
              </a:lnSpc>
              <a:spcAft>
                <a:spcPts val="0"/>
              </a:spcAft>
              <a:buNone/>
              <a:defRPr sz="1199"/>
            </a:lvl6pPr>
            <a:lvl7pPr marL="0" indent="0">
              <a:lnSpc>
                <a:spcPct val="100000"/>
              </a:lnSpc>
              <a:spcAft>
                <a:spcPts val="0"/>
              </a:spcAft>
              <a:buNone/>
              <a:defRPr sz="1199"/>
            </a:lvl7pPr>
            <a:lvl8pPr marL="0" indent="0">
              <a:lnSpc>
                <a:spcPct val="100000"/>
              </a:lnSpc>
              <a:spcAft>
                <a:spcPts val="0"/>
              </a:spcAft>
              <a:buNone/>
              <a:defRPr sz="1199"/>
            </a:lvl8pPr>
            <a:lvl9pPr marL="0" indent="0">
              <a:lnSpc>
                <a:spcPct val="100000"/>
              </a:lnSpc>
              <a:spcAft>
                <a:spcPts val="0"/>
              </a:spcAft>
              <a:buNone/>
              <a:defRPr sz="1199"/>
            </a:lvl9pPr>
          </a:lstStyle>
          <a:p>
            <a:pPr lvl="0"/>
            <a:r>
              <a:rPr lang="en-US" noProof="0" dirty="0" smtClean="0"/>
              <a:t>Optional chapter heading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AD1D1349-391B-44DC-865F-5996B3E40F26}" type="slidenum">
              <a:rPr lang="en-US" smtClean="0">
                <a:solidFill>
                  <a:prstClr val="black"/>
                </a:solidFill>
              </a:rPr>
              <a:pPr/>
              <a:t>‹Nr.›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7" hasCustomPrompt="1"/>
          </p:nvPr>
        </p:nvSpPr>
        <p:spPr>
          <a:xfrm>
            <a:off x="6969577" y="0"/>
            <a:ext cx="935513" cy="306000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600" baseline="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dirty="0" smtClean="0"/>
              <a:t>                                             </a:t>
            </a:r>
          </a:p>
        </p:txBody>
      </p:sp>
      <p:sp>
        <p:nvSpPr>
          <p:cNvPr id="9" name="Textplatzhalter 3"/>
          <p:cNvSpPr>
            <a:spLocks noGrp="1"/>
          </p:cNvSpPr>
          <p:nvPr>
            <p:ph type="body" sz="quarter" idx="18" hasCustomPrompt="1"/>
          </p:nvPr>
        </p:nvSpPr>
        <p:spPr>
          <a:xfrm>
            <a:off x="7980645" y="0"/>
            <a:ext cx="1871027" cy="306000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600" baseline="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dirty="0" smtClean="0"/>
              <a:t>                                             </a:t>
            </a:r>
          </a:p>
        </p:txBody>
      </p:sp>
      <p:sp>
        <p:nvSpPr>
          <p:cNvPr id="10" name="Textplatzhalter 3"/>
          <p:cNvSpPr>
            <a:spLocks noGrp="1"/>
          </p:cNvSpPr>
          <p:nvPr>
            <p:ph type="body" sz="quarter" idx="19" hasCustomPrompt="1"/>
          </p:nvPr>
        </p:nvSpPr>
        <p:spPr>
          <a:xfrm>
            <a:off x="9923633" y="0"/>
            <a:ext cx="1871027" cy="306000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600" baseline="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dirty="0" smtClean="0"/>
              <a:t>                                             </a:t>
            </a:r>
          </a:p>
        </p:txBody>
      </p:sp>
      <p:sp>
        <p:nvSpPr>
          <p:cNvPr id="12" name="Bildplatzhalter 8"/>
          <p:cNvSpPr>
            <a:spLocks noGrp="1"/>
          </p:cNvSpPr>
          <p:nvPr>
            <p:ph type="pic" sz="quarter" idx="10" hasCustomPrompt="1"/>
          </p:nvPr>
        </p:nvSpPr>
        <p:spPr bwMode="gray">
          <a:xfrm>
            <a:off x="395795" y="1512007"/>
            <a:ext cx="5580000" cy="4914201"/>
          </a:xfrm>
          <a:solidFill>
            <a:schemeClr val="accent6"/>
          </a:solidFill>
        </p:spPr>
        <p:txBody>
          <a:bodyPr/>
          <a:lstStyle>
            <a:lvl1pPr algn="ctr">
              <a:lnSpc>
                <a:spcPct val="100000"/>
              </a:lnSpc>
              <a:spcAft>
                <a:spcPts val="0"/>
              </a:spcAft>
              <a:defRPr>
                <a:solidFill>
                  <a:schemeClr val="bg1"/>
                </a:solidFill>
              </a:defRPr>
            </a:lvl1pPr>
          </a:lstStyle>
          <a:p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>Insert image</a:t>
            </a:r>
            <a:endParaRPr lang="en-US" noProof="0" dirty="0"/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20" hasCustomPrompt="1"/>
          </p:nvPr>
        </p:nvSpPr>
        <p:spPr>
          <a:xfrm>
            <a:off x="6217560" y="1512007"/>
            <a:ext cx="5580000" cy="4914201"/>
          </a:xfrm>
          <a:ln w="19050">
            <a:solidFill>
              <a:schemeClr val="accent1"/>
            </a:solidFill>
          </a:ln>
        </p:spPr>
        <p:txBody>
          <a:bodyPr lIns="72000" tIns="72000" rIns="72000" bIns="72000"/>
          <a:lstStyle/>
          <a:p>
            <a:pPr lvl="0"/>
            <a:r>
              <a:rPr lang="en-US" dirty="0" smtClean="0"/>
              <a:t>Insert text in </a:t>
            </a:r>
            <a:r>
              <a:rPr lang="en-US" noProof="0" dirty="0" err="1" smtClean="0"/>
              <a:t>CorpoS</a:t>
            </a:r>
            <a:r>
              <a:rPr lang="en-US" noProof="0" dirty="0" smtClean="0"/>
              <a:t> (Body), 20 pt. </a:t>
            </a:r>
            <a:r>
              <a:rPr lang="en-US" dirty="0" smtClean="0"/>
              <a:t>// for bullets: Home // Paragraph// Increase List Level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Eighth level</a:t>
            </a:r>
          </a:p>
          <a:p>
            <a:pPr lvl="8"/>
            <a:r>
              <a:rPr lang="en-US" dirty="0" smtClean="0"/>
              <a:t>Ninth level</a:t>
            </a:r>
          </a:p>
        </p:txBody>
      </p:sp>
    </p:spTree>
    <p:extLst>
      <p:ext uri="{BB962C8B-B14F-4D97-AF65-F5344CB8AC3E}">
        <p14:creationId xmlns:p14="http://schemas.microsoft.com/office/powerpoint/2010/main" val="122506821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rmal slide with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767408" y="1494892"/>
            <a:ext cx="6840760" cy="4814428"/>
          </a:xfrm>
          <a:prstGeom prst="rect">
            <a:avLst/>
          </a:prstGeom>
        </p:spPr>
        <p:txBody>
          <a:bodyPr vert="horz" lIns="0" tIns="0" rIns="0" bIns="0"/>
          <a:lstStyle>
            <a:lvl1pPr marL="342900" indent="-342900">
              <a:buSzPct val="100000"/>
              <a:buFont typeface="Arial" panose="020B0604020202020204" pitchFamily="34" charset="0"/>
              <a:buChar char="•"/>
              <a:defRPr sz="3000" b="1" cap="none" baseline="0">
                <a:solidFill>
                  <a:srgbClr val="003478"/>
                </a:solidFill>
                <a:latin typeface="Corbel"/>
                <a:cs typeface="Corbel"/>
              </a:defRPr>
            </a:lvl1pPr>
            <a:lvl2pPr marL="800100" indent="-342900">
              <a:buSzPct val="100000"/>
              <a:buFont typeface="Courier New" panose="02070309020205020404" pitchFamily="49" charset="0"/>
              <a:buChar char="o"/>
              <a:defRPr b="0" cap="none" baseline="0">
                <a:latin typeface="Corbel"/>
                <a:cs typeface="Corbel"/>
              </a:defRPr>
            </a:lvl2pPr>
            <a:lvl3pPr marL="1257300" indent="-342900">
              <a:buSzPct val="100000"/>
              <a:buFont typeface="Wingdings" panose="05000000000000000000" pitchFamily="2" charset="2"/>
              <a:buChar char="§"/>
              <a:defRPr sz="2000" b="1" cap="none" baseline="0">
                <a:solidFill>
                  <a:srgbClr val="003478"/>
                </a:solidFill>
                <a:latin typeface="Corbel"/>
                <a:cs typeface="Corbel"/>
              </a:defRPr>
            </a:lvl3pPr>
            <a:lvl4pPr marL="1587600" indent="0">
              <a:spcBef>
                <a:spcPts val="336"/>
              </a:spcBef>
              <a:buSzPct val="50000"/>
              <a:buFont typeface="Arial" panose="020B0604020202020204" pitchFamily="34" charset="0"/>
              <a:buNone/>
              <a:defRPr sz="1400" b="0" cap="none" baseline="0">
                <a:latin typeface="Corbel"/>
                <a:cs typeface="Corbel"/>
              </a:defRPr>
            </a:lvl4pPr>
            <a:lvl5pPr marL="2171700" indent="-342900">
              <a:buSzPct val="50000"/>
              <a:buFont typeface="Lucida Grande"/>
              <a:buChar char="&gt;"/>
              <a:defRPr b="0">
                <a:latin typeface="Corbel"/>
                <a:cs typeface="Corbel"/>
              </a:defRPr>
            </a:lvl5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7752184" y="1500076"/>
            <a:ext cx="4175125" cy="2376488"/>
          </a:xfrm>
          <a:prstGeom prst="rect">
            <a:avLst/>
          </a:prstGeom>
          <a:effectLst>
            <a:softEdge rad="31750"/>
          </a:effectLst>
        </p:spPr>
        <p:txBody>
          <a:bodyPr/>
          <a:lstStyle/>
          <a:p>
            <a:r>
              <a:rPr lang="de-DE"/>
              <a:t>Bild durch Klicken auf Symbol hinzufügen</a:t>
            </a:r>
            <a:endParaRPr lang="en-GB"/>
          </a:p>
        </p:txBody>
      </p:sp>
      <p:sp>
        <p:nvSpPr>
          <p:cNvPr id="11" name="Picture Placeholder 4"/>
          <p:cNvSpPr>
            <a:spLocks noGrp="1"/>
          </p:cNvSpPr>
          <p:nvPr>
            <p:ph type="pic" sz="quarter" idx="14"/>
          </p:nvPr>
        </p:nvSpPr>
        <p:spPr>
          <a:xfrm>
            <a:off x="7752184" y="3932832"/>
            <a:ext cx="4175125" cy="2376488"/>
          </a:xfrm>
          <a:prstGeom prst="rect">
            <a:avLst/>
          </a:prstGeom>
          <a:effectLst>
            <a:softEdge rad="31750"/>
          </a:effectLst>
        </p:spPr>
        <p:txBody>
          <a:bodyPr/>
          <a:lstStyle/>
          <a:p>
            <a:r>
              <a:rPr lang="de-DE"/>
              <a:t>Bild durch Klicken auf Symbol hinzufügen</a:t>
            </a:r>
            <a:endParaRPr lang="en-GB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89D2D49A-B678-49DD-A6F9-08A7BB776F50}" type="slidenum">
              <a:rPr lang="en-GB" smtClean="0">
                <a:solidFill>
                  <a:srgbClr val="FFFFFF"/>
                </a:solidFill>
              </a:rPr>
              <a:pPr/>
              <a:t>‹Nr.›</a:t>
            </a:fld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9" name="Rectangle 8"/>
          <p:cNvSpPr/>
          <p:nvPr userDrawn="1"/>
        </p:nvSpPr>
        <p:spPr>
          <a:xfrm>
            <a:off x="1055440" y="380281"/>
            <a:ext cx="1008112" cy="7536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FFFF"/>
              </a:solidFill>
            </a:endParaRPr>
          </a:p>
        </p:txBody>
      </p:sp>
      <p:sp>
        <p:nvSpPr>
          <p:cNvPr id="15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1343472" y="340579"/>
            <a:ext cx="10153128" cy="692497"/>
          </a:xfrm>
          <a:prstGeom prst="rect">
            <a:avLst/>
          </a:prstGeom>
          <a:noFill/>
          <a:ln w="34925">
            <a:noFill/>
          </a:ln>
        </p:spPr>
        <p:txBody>
          <a:bodyPr vert="horz" wrap="square" lIns="0" tIns="0" rIns="0" bIns="0" anchor="ctr">
            <a:normAutofit/>
          </a:bodyPr>
          <a:lstStyle>
            <a:lvl1pPr marL="0" indent="0">
              <a:buNone/>
              <a:defRPr sz="4500" b="0" cap="all" spc="-140" baseline="0">
                <a:solidFill>
                  <a:schemeClr val="tx1"/>
                </a:solidFill>
                <a:latin typeface="Corbel"/>
                <a:cs typeface="Corbel"/>
              </a:defRPr>
            </a:lvl1pPr>
          </a:lstStyle>
          <a:p>
            <a:pPr lvl="0"/>
            <a:r>
              <a:rPr lang="nl-BE" dirty="0"/>
              <a:t>INSERT SLIDE TITLE HERE</a:t>
            </a:r>
          </a:p>
        </p:txBody>
      </p:sp>
      <p:cxnSp>
        <p:nvCxnSpPr>
          <p:cNvPr id="17" name="Straight Connector 16"/>
          <p:cNvCxnSpPr>
            <a:cxnSpLocks noChangeShapeType="1"/>
          </p:cNvCxnSpPr>
          <p:nvPr userDrawn="1"/>
        </p:nvCxnSpPr>
        <p:spPr bwMode="auto">
          <a:xfrm>
            <a:off x="1199456" y="351462"/>
            <a:ext cx="0" cy="753616"/>
          </a:xfrm>
          <a:prstGeom prst="line">
            <a:avLst/>
          </a:prstGeom>
          <a:noFill/>
          <a:ln w="38100">
            <a:solidFill>
              <a:srgbClr val="003478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40000" dist="20000" dir="5400000" rotWithShape="0">
                    <a:srgbClr val="000000">
                      <a:alpha val="37999"/>
                    </a:srgbClr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8160287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2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rmal slide with pictures revers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5086548" y="1475632"/>
            <a:ext cx="6840760" cy="4814428"/>
          </a:xfrm>
          <a:prstGeom prst="rect">
            <a:avLst/>
          </a:prstGeom>
        </p:spPr>
        <p:txBody>
          <a:bodyPr vert="horz" lIns="0" tIns="0" rIns="0" bIns="0"/>
          <a:lstStyle>
            <a:lvl1pPr marL="342900" indent="-342900">
              <a:buSzPct val="100000"/>
              <a:buFont typeface="Arial" panose="020B0604020202020204" pitchFamily="34" charset="0"/>
              <a:buChar char="•"/>
              <a:defRPr sz="3000" b="1" cap="none" baseline="0">
                <a:solidFill>
                  <a:srgbClr val="003478"/>
                </a:solidFill>
                <a:latin typeface="Corbel"/>
                <a:cs typeface="Corbel"/>
              </a:defRPr>
            </a:lvl1pPr>
            <a:lvl2pPr marL="800100" indent="-342900">
              <a:buSzPct val="100000"/>
              <a:buFont typeface="Courier New" panose="02070309020205020404" pitchFamily="49" charset="0"/>
              <a:buChar char="o"/>
              <a:defRPr b="0" cap="none" baseline="0">
                <a:latin typeface="Corbel"/>
                <a:cs typeface="Corbel"/>
              </a:defRPr>
            </a:lvl2pPr>
            <a:lvl3pPr marL="1257300" indent="-342900">
              <a:buSzPct val="100000"/>
              <a:buFont typeface="Wingdings" panose="05000000000000000000" pitchFamily="2" charset="2"/>
              <a:buChar char="§"/>
              <a:defRPr sz="2000" b="1" cap="none" baseline="0">
                <a:solidFill>
                  <a:srgbClr val="003478"/>
                </a:solidFill>
                <a:latin typeface="Corbel"/>
                <a:cs typeface="Corbel"/>
              </a:defRPr>
            </a:lvl3pPr>
            <a:lvl4pPr marL="1587600" indent="0">
              <a:spcBef>
                <a:spcPts val="336"/>
              </a:spcBef>
              <a:buSzPct val="50000"/>
              <a:buFont typeface="Arial" panose="020B0604020202020204" pitchFamily="34" charset="0"/>
              <a:buNone/>
              <a:defRPr sz="1400" b="0" cap="none" baseline="0">
                <a:latin typeface="Corbel"/>
                <a:cs typeface="Corbel"/>
              </a:defRPr>
            </a:lvl4pPr>
            <a:lvl5pPr marL="2171700" indent="-342900">
              <a:buSzPct val="50000"/>
              <a:buFont typeface="Lucida Grande"/>
              <a:buChar char="&gt;"/>
              <a:defRPr b="0">
                <a:latin typeface="Corbel"/>
                <a:cs typeface="Corbel"/>
              </a:defRPr>
            </a:lvl5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767408" y="1475632"/>
            <a:ext cx="4175125" cy="2376488"/>
          </a:xfrm>
          <a:prstGeom prst="rect">
            <a:avLst/>
          </a:prstGeom>
          <a:effectLst>
            <a:softEdge rad="31750"/>
          </a:effectLst>
        </p:spPr>
        <p:txBody>
          <a:bodyPr/>
          <a:lstStyle/>
          <a:p>
            <a:r>
              <a:rPr lang="de-DE"/>
              <a:t>Bild durch Klicken auf Symbol hinzufügen</a:t>
            </a:r>
            <a:endParaRPr lang="en-GB"/>
          </a:p>
        </p:txBody>
      </p:sp>
      <p:sp>
        <p:nvSpPr>
          <p:cNvPr id="11" name="Picture Placeholder 4"/>
          <p:cNvSpPr>
            <a:spLocks noGrp="1"/>
          </p:cNvSpPr>
          <p:nvPr>
            <p:ph type="pic" sz="quarter" idx="14"/>
          </p:nvPr>
        </p:nvSpPr>
        <p:spPr>
          <a:xfrm>
            <a:off x="767408" y="3882846"/>
            <a:ext cx="4175125" cy="2376488"/>
          </a:xfrm>
          <a:prstGeom prst="rect">
            <a:avLst/>
          </a:prstGeom>
          <a:effectLst>
            <a:softEdge rad="31750"/>
          </a:effectLst>
        </p:spPr>
        <p:txBody>
          <a:bodyPr/>
          <a:lstStyle/>
          <a:p>
            <a:r>
              <a:rPr lang="de-DE"/>
              <a:t>Bild durch Klicken auf Symbol hinzufügen</a:t>
            </a:r>
            <a:endParaRPr lang="en-GB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89D2D49A-B678-49DD-A6F9-08A7BB776F50}" type="slidenum">
              <a:rPr lang="en-GB" smtClean="0">
                <a:solidFill>
                  <a:srgbClr val="FFFFFF"/>
                </a:solidFill>
              </a:rPr>
              <a:pPr/>
              <a:t>‹Nr.›</a:t>
            </a:fld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9" name="Rectangle 8"/>
          <p:cNvSpPr/>
          <p:nvPr userDrawn="1"/>
        </p:nvSpPr>
        <p:spPr>
          <a:xfrm>
            <a:off x="1055440" y="380281"/>
            <a:ext cx="1008112" cy="7536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FFFF"/>
              </a:solidFill>
            </a:endParaRPr>
          </a:p>
        </p:txBody>
      </p:sp>
      <p:sp>
        <p:nvSpPr>
          <p:cNvPr id="15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1343472" y="340579"/>
            <a:ext cx="10153128" cy="692497"/>
          </a:xfrm>
          <a:prstGeom prst="rect">
            <a:avLst/>
          </a:prstGeom>
          <a:noFill/>
          <a:ln w="34925">
            <a:noFill/>
          </a:ln>
        </p:spPr>
        <p:txBody>
          <a:bodyPr vert="horz" wrap="square" lIns="0" tIns="0" rIns="0" bIns="0" anchor="ctr">
            <a:normAutofit/>
          </a:bodyPr>
          <a:lstStyle>
            <a:lvl1pPr marL="0" indent="0">
              <a:buNone/>
              <a:defRPr sz="4500" b="0" cap="all" spc="-140" baseline="0">
                <a:solidFill>
                  <a:schemeClr val="tx1"/>
                </a:solidFill>
                <a:latin typeface="Corbel"/>
                <a:cs typeface="Corbel"/>
              </a:defRPr>
            </a:lvl1pPr>
          </a:lstStyle>
          <a:p>
            <a:pPr lvl="0"/>
            <a:r>
              <a:rPr lang="nl-BE" dirty="0"/>
              <a:t>INSERT SLIDE TITLE HERE</a:t>
            </a:r>
          </a:p>
        </p:txBody>
      </p:sp>
      <p:cxnSp>
        <p:nvCxnSpPr>
          <p:cNvPr id="17" name="Straight Connector 16"/>
          <p:cNvCxnSpPr>
            <a:cxnSpLocks noChangeShapeType="1"/>
          </p:cNvCxnSpPr>
          <p:nvPr userDrawn="1"/>
        </p:nvCxnSpPr>
        <p:spPr bwMode="auto">
          <a:xfrm>
            <a:off x="1199456" y="351462"/>
            <a:ext cx="0" cy="753616"/>
          </a:xfrm>
          <a:prstGeom prst="line">
            <a:avLst/>
          </a:prstGeom>
          <a:noFill/>
          <a:ln w="38100">
            <a:solidFill>
              <a:srgbClr val="003478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40000" dist="20000" dir="5400000" rotWithShape="0">
                    <a:srgbClr val="000000">
                      <a:alpha val="37999"/>
                    </a:srgbClr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37098803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2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rmal slide 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767411" y="1479959"/>
            <a:ext cx="4031108" cy="4783702"/>
          </a:xfrm>
          <a:prstGeom prst="rect">
            <a:avLst/>
          </a:prstGeom>
        </p:spPr>
        <p:txBody>
          <a:bodyPr vert="horz" lIns="0" tIns="0" rIns="0" bIns="0"/>
          <a:lstStyle>
            <a:lvl1pPr marL="342900" indent="-342900">
              <a:buSzPct val="100000"/>
              <a:buFont typeface="Arial" panose="020B0604020202020204" pitchFamily="34" charset="0"/>
              <a:buChar char="•"/>
              <a:defRPr sz="3000" b="1" cap="none" baseline="0">
                <a:solidFill>
                  <a:srgbClr val="003478"/>
                </a:solidFill>
                <a:latin typeface="Corbel"/>
                <a:cs typeface="Corbel"/>
              </a:defRPr>
            </a:lvl1pPr>
            <a:lvl2pPr marL="800100" indent="-342900">
              <a:buSzPct val="100000"/>
              <a:buFont typeface="Courier New" panose="02070309020205020404" pitchFamily="49" charset="0"/>
              <a:buChar char="o"/>
              <a:defRPr b="0" cap="none" baseline="0">
                <a:latin typeface="Corbel"/>
                <a:cs typeface="Corbel"/>
              </a:defRPr>
            </a:lvl2pPr>
            <a:lvl3pPr marL="1257300" indent="-342900">
              <a:buSzPct val="100000"/>
              <a:buFont typeface="Wingdings" panose="05000000000000000000" pitchFamily="2" charset="2"/>
              <a:buChar char="§"/>
              <a:defRPr sz="2000" b="1" cap="none" baseline="0">
                <a:solidFill>
                  <a:srgbClr val="003478"/>
                </a:solidFill>
                <a:latin typeface="Corbel"/>
                <a:cs typeface="Corbel"/>
              </a:defRPr>
            </a:lvl3pPr>
            <a:lvl4pPr marL="1587600" indent="0">
              <a:spcBef>
                <a:spcPts val="336"/>
              </a:spcBef>
              <a:buSzPct val="50000"/>
              <a:buFont typeface="Arial" panose="020B0604020202020204" pitchFamily="34" charset="0"/>
              <a:buNone/>
              <a:defRPr sz="1400" b="0" cap="none" baseline="0">
                <a:latin typeface="Corbel"/>
                <a:cs typeface="Corbel"/>
              </a:defRPr>
            </a:lvl4pPr>
            <a:lvl5pPr marL="2171700" indent="-342900">
              <a:buSzPct val="50000"/>
              <a:buFont typeface="Lucida Grande"/>
              <a:buChar char="&gt;"/>
              <a:defRPr b="0">
                <a:latin typeface="Corbel"/>
                <a:cs typeface="Corbel"/>
              </a:defRPr>
            </a:lvl5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13"/>
          </p:nvPr>
        </p:nvSpPr>
        <p:spPr>
          <a:xfrm>
            <a:off x="4799015" y="1479552"/>
            <a:ext cx="6769100" cy="47847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000" baseline="0"/>
            </a:lvl1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89D2D49A-B678-49DD-A6F9-08A7BB776F50}" type="slidenum">
              <a:rPr lang="en-GB" smtClean="0">
                <a:solidFill>
                  <a:srgbClr val="FFFFFF"/>
                </a:solidFill>
              </a:rPr>
              <a:pPr/>
              <a:t>‹Nr.›</a:t>
            </a:fld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8" name="Rectangle 7"/>
          <p:cNvSpPr/>
          <p:nvPr userDrawn="1"/>
        </p:nvSpPr>
        <p:spPr>
          <a:xfrm>
            <a:off x="1055440" y="380281"/>
            <a:ext cx="1008112" cy="7536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FFFF"/>
              </a:solidFill>
            </a:endParaRPr>
          </a:p>
        </p:txBody>
      </p:sp>
      <p:sp>
        <p:nvSpPr>
          <p:cNvPr id="11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1343472" y="340579"/>
            <a:ext cx="10153128" cy="692497"/>
          </a:xfrm>
          <a:prstGeom prst="rect">
            <a:avLst/>
          </a:prstGeom>
          <a:noFill/>
          <a:ln w="34925">
            <a:noFill/>
          </a:ln>
        </p:spPr>
        <p:txBody>
          <a:bodyPr vert="horz" wrap="square" lIns="0" tIns="0" rIns="0" bIns="0" anchor="ctr">
            <a:normAutofit/>
          </a:bodyPr>
          <a:lstStyle>
            <a:lvl1pPr marL="0" indent="0">
              <a:buNone/>
              <a:defRPr sz="4500" b="0" cap="all" spc="-140" baseline="0">
                <a:solidFill>
                  <a:schemeClr val="tx1"/>
                </a:solidFill>
                <a:latin typeface="Corbel"/>
                <a:cs typeface="Corbel"/>
              </a:defRPr>
            </a:lvl1pPr>
          </a:lstStyle>
          <a:p>
            <a:pPr lvl="0"/>
            <a:r>
              <a:rPr lang="nl-BE" dirty="0"/>
              <a:t>INSERT SLIDE TITLE HERE</a:t>
            </a:r>
          </a:p>
        </p:txBody>
      </p:sp>
      <p:cxnSp>
        <p:nvCxnSpPr>
          <p:cNvPr id="12" name="Straight Connector 11"/>
          <p:cNvCxnSpPr>
            <a:cxnSpLocks noChangeShapeType="1"/>
          </p:cNvCxnSpPr>
          <p:nvPr userDrawn="1"/>
        </p:nvCxnSpPr>
        <p:spPr bwMode="auto">
          <a:xfrm>
            <a:off x="1199456" y="351462"/>
            <a:ext cx="0" cy="753616"/>
          </a:xfrm>
          <a:prstGeom prst="line">
            <a:avLst/>
          </a:prstGeom>
          <a:noFill/>
          <a:ln w="38100">
            <a:solidFill>
              <a:srgbClr val="003478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40000" dist="20000" dir="5400000" rotWithShape="0">
                    <a:srgbClr val="000000">
                      <a:alpha val="37999"/>
                    </a:srgbClr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31629972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2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1055440" y="380281"/>
            <a:ext cx="1008112" cy="7536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FFFF"/>
              </a:solidFill>
            </a:endParaRPr>
          </a:p>
        </p:txBody>
      </p:sp>
      <p:sp>
        <p:nvSpPr>
          <p:cNvPr id="11" name="Picture Placeholder 4"/>
          <p:cNvSpPr>
            <a:spLocks noGrp="1"/>
          </p:cNvSpPr>
          <p:nvPr>
            <p:ph type="pic" sz="quarter" idx="14"/>
          </p:nvPr>
        </p:nvSpPr>
        <p:spPr>
          <a:xfrm>
            <a:off x="0" y="1403624"/>
            <a:ext cx="12192000" cy="5193728"/>
          </a:xfrm>
          <a:prstGeom prst="rect">
            <a:avLst/>
          </a:prstGeom>
          <a:effectLst>
            <a:softEdge rad="31750"/>
          </a:effectLst>
        </p:spPr>
        <p:txBody>
          <a:bodyPr/>
          <a:lstStyle>
            <a:lvl1pPr algn="ctr">
              <a:defRPr/>
            </a:lvl1pPr>
          </a:lstStyle>
          <a:p>
            <a:r>
              <a:rPr lang="de-DE"/>
              <a:t>Bild durch Klicken auf Symbol hinzufügen</a:t>
            </a:r>
            <a:endParaRPr lang="en-GB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89D2D49A-B678-49DD-A6F9-08A7BB776F50}" type="slidenum">
              <a:rPr lang="en-GB" smtClean="0">
                <a:solidFill>
                  <a:srgbClr val="FFFFFF"/>
                </a:solidFill>
              </a:rPr>
              <a:pPr/>
              <a:t>‹Nr.›</a:t>
            </a:fld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13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1343472" y="340579"/>
            <a:ext cx="10153128" cy="692497"/>
          </a:xfrm>
          <a:prstGeom prst="rect">
            <a:avLst/>
          </a:prstGeom>
          <a:noFill/>
          <a:ln w="34925">
            <a:noFill/>
          </a:ln>
        </p:spPr>
        <p:txBody>
          <a:bodyPr vert="horz" wrap="square" lIns="0" tIns="0" rIns="0" bIns="0" anchor="ctr">
            <a:normAutofit/>
          </a:bodyPr>
          <a:lstStyle>
            <a:lvl1pPr marL="0" indent="0">
              <a:buNone/>
              <a:defRPr sz="4500" b="0" cap="all" spc="-140" baseline="0">
                <a:solidFill>
                  <a:schemeClr val="tx1"/>
                </a:solidFill>
                <a:latin typeface="Corbel"/>
                <a:cs typeface="Corbel"/>
              </a:defRPr>
            </a:lvl1pPr>
          </a:lstStyle>
          <a:p>
            <a:pPr lvl="0"/>
            <a:r>
              <a:rPr lang="nl-BE" dirty="0"/>
              <a:t>INSERT SLIDE TITLE HERE</a:t>
            </a:r>
          </a:p>
        </p:txBody>
      </p:sp>
      <p:cxnSp>
        <p:nvCxnSpPr>
          <p:cNvPr id="14" name="Straight Connector 13"/>
          <p:cNvCxnSpPr>
            <a:cxnSpLocks noChangeShapeType="1"/>
          </p:cNvCxnSpPr>
          <p:nvPr userDrawn="1"/>
        </p:nvCxnSpPr>
        <p:spPr bwMode="auto">
          <a:xfrm>
            <a:off x="1199456" y="351462"/>
            <a:ext cx="0" cy="753616"/>
          </a:xfrm>
          <a:prstGeom prst="line">
            <a:avLst/>
          </a:prstGeom>
          <a:noFill/>
          <a:ln w="38100">
            <a:solidFill>
              <a:srgbClr val="003478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40000" dist="20000" dir="5400000" rotWithShape="0">
                    <a:srgbClr val="000000">
                      <a:alpha val="37999"/>
                    </a:srgbClr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40165404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2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 descr="end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5"/>
            <a:ext cx="12192000" cy="6914233"/>
          </a:xfrm>
          <a:prstGeom prst="rect">
            <a:avLst/>
          </a:prstGeom>
        </p:spPr>
      </p:pic>
      <p:sp>
        <p:nvSpPr>
          <p:cNvPr id="4" name="Text Box 3"/>
          <p:cNvSpPr txBox="1">
            <a:spLocks noChangeArrowheads="1"/>
          </p:cNvSpPr>
          <p:nvPr userDrawn="1"/>
        </p:nvSpPr>
        <p:spPr bwMode="auto">
          <a:xfrm>
            <a:off x="6075993" y="1412776"/>
            <a:ext cx="6116015" cy="2592288"/>
          </a:xfrm>
          <a:prstGeom prst="rect">
            <a:avLst/>
          </a:prstGeom>
          <a:gradFill flip="none" rotWithShape="1">
            <a:gsLst>
              <a:gs pos="50000">
                <a:srgbClr val="FFFFFF">
                  <a:alpha val="84000"/>
                </a:srgbClr>
              </a:gs>
              <a:gs pos="0">
                <a:schemeClr val="bg1">
                  <a:alpha val="58000"/>
                </a:schemeClr>
              </a:gs>
              <a:gs pos="100000">
                <a:schemeClr val="bg1"/>
              </a:gs>
            </a:gsLst>
            <a:lin ang="0" scaled="1"/>
            <a:tileRect/>
          </a:gradFill>
          <a:ln>
            <a:noFill/>
          </a:ln>
          <a:effectLst/>
          <a:extLst/>
        </p:spPr>
        <p:txBody>
          <a:bodyPr rot="0" vert="horz" wrap="square" lIns="0" tIns="0" rIns="0" bIns="0" anchor="t" anchorCtr="0" upright="1">
            <a:normAutofit/>
          </a:bodyPr>
          <a:lstStyle/>
          <a:p>
            <a:pPr marL="533400" lvl="5"/>
            <a:endParaRPr lang="en-GB" sz="2000" dirty="0">
              <a:solidFill>
                <a:srgbClr val="000000"/>
              </a:solidFill>
              <a:latin typeface="Corbel"/>
              <a:cs typeface="Corbel"/>
            </a:endParaRPr>
          </a:p>
          <a:p>
            <a:pPr marL="533400" lvl="5"/>
            <a:r>
              <a:rPr lang="en-GB" sz="4500" dirty="0">
                <a:solidFill>
                  <a:srgbClr val="000000"/>
                </a:solidFill>
                <a:latin typeface="Corbel"/>
                <a:cs typeface="Corbel"/>
              </a:rPr>
              <a:t>Thank you for </a:t>
            </a:r>
            <a:br>
              <a:rPr lang="en-GB" sz="4500" dirty="0">
                <a:solidFill>
                  <a:srgbClr val="000000"/>
                </a:solidFill>
                <a:latin typeface="Corbel"/>
                <a:cs typeface="Corbel"/>
              </a:rPr>
            </a:br>
            <a:r>
              <a:rPr lang="en-GB" sz="4500" dirty="0">
                <a:solidFill>
                  <a:srgbClr val="000000"/>
                </a:solidFill>
                <a:latin typeface="Corbel"/>
                <a:cs typeface="Corbel"/>
              </a:rPr>
              <a:t>your attention</a:t>
            </a:r>
          </a:p>
          <a:p>
            <a:pPr marL="533400" lvl="5"/>
            <a:r>
              <a:rPr lang="nl-BE" sz="3600" dirty="0">
                <a:solidFill>
                  <a:srgbClr val="7F7F7F"/>
                </a:solidFill>
                <a:latin typeface="Corbel"/>
                <a:cs typeface="Corbel"/>
              </a:rPr>
              <a:t>www.acea.be</a:t>
            </a:r>
          </a:p>
          <a:p>
            <a:pPr marL="533400">
              <a:spcBef>
                <a:spcPct val="50000"/>
              </a:spcBef>
            </a:pPr>
            <a:endParaRPr lang="en-GB" sz="2000" cap="all" dirty="0">
              <a:solidFill>
                <a:srgbClr val="153771"/>
              </a:solidFill>
              <a:latin typeface="Corbel"/>
              <a:cs typeface="Corbel"/>
            </a:endParaRPr>
          </a:p>
        </p:txBody>
      </p:sp>
      <p:cxnSp>
        <p:nvCxnSpPr>
          <p:cNvPr id="5" name="Straight Connector 4"/>
          <p:cNvCxnSpPr>
            <a:cxnSpLocks noChangeShapeType="1"/>
          </p:cNvCxnSpPr>
          <p:nvPr userDrawn="1"/>
        </p:nvCxnSpPr>
        <p:spPr bwMode="auto">
          <a:xfrm>
            <a:off x="6399673" y="1857118"/>
            <a:ext cx="0" cy="1656184"/>
          </a:xfrm>
          <a:prstGeom prst="line">
            <a:avLst/>
          </a:prstGeom>
          <a:noFill/>
          <a:ln w="38100">
            <a:solidFill>
              <a:srgbClr val="15377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40000" dist="20000" dir="5400000" rotWithShape="0">
                    <a:srgbClr val="000000">
                      <a:alpha val="37999"/>
                    </a:srgbClr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5736596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2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D2D49A-B678-49DD-A6F9-08A7BB776F50}" type="slidenum">
              <a:rPr lang="en-GB" smtClean="0">
                <a:solidFill>
                  <a:srgbClr val="FFFFFF"/>
                </a:solidFill>
              </a:rPr>
              <a:pPr/>
              <a:t>‹Nr.›</a:t>
            </a:fld>
            <a:endParaRPr lang="en-GB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21654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2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rma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1055440" y="380281"/>
            <a:ext cx="1008112" cy="7536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FFFF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1343472" y="340579"/>
            <a:ext cx="10153128" cy="692497"/>
          </a:xfrm>
          <a:prstGeom prst="rect">
            <a:avLst/>
          </a:prstGeom>
          <a:noFill/>
          <a:ln w="34925">
            <a:noFill/>
          </a:ln>
        </p:spPr>
        <p:txBody>
          <a:bodyPr vert="horz" wrap="square" lIns="0" tIns="0" rIns="0" bIns="0" anchor="ctr">
            <a:normAutofit/>
          </a:bodyPr>
          <a:lstStyle>
            <a:lvl1pPr marL="0" indent="0">
              <a:buNone/>
              <a:defRPr sz="4500" b="0" cap="all" spc="-140" baseline="0">
                <a:solidFill>
                  <a:schemeClr val="tx1"/>
                </a:solidFill>
                <a:latin typeface="Corbel"/>
                <a:cs typeface="Corbel"/>
              </a:defRPr>
            </a:lvl1pPr>
          </a:lstStyle>
          <a:p>
            <a:pPr lvl="0"/>
            <a:r>
              <a:rPr lang="nl-BE" dirty="0"/>
              <a:t>INSERT SLIDE TITLE HERE</a:t>
            </a:r>
          </a:p>
        </p:txBody>
      </p:sp>
      <p:cxnSp>
        <p:nvCxnSpPr>
          <p:cNvPr id="4" name="Straight Connector 3"/>
          <p:cNvCxnSpPr>
            <a:cxnSpLocks noChangeShapeType="1"/>
          </p:cNvCxnSpPr>
          <p:nvPr userDrawn="1"/>
        </p:nvCxnSpPr>
        <p:spPr bwMode="auto">
          <a:xfrm>
            <a:off x="1167559" y="330196"/>
            <a:ext cx="0" cy="753616"/>
          </a:xfrm>
          <a:prstGeom prst="line">
            <a:avLst/>
          </a:prstGeom>
          <a:noFill/>
          <a:ln w="38100">
            <a:solidFill>
              <a:srgbClr val="003478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40000" dist="20000" dir="5400000" rotWithShape="0">
                    <a:srgbClr val="000000">
                      <a:alpha val="37999"/>
                    </a:srgbClr>
                  </a:outerShdw>
                </a:effectLst>
              </a14:hiddenEffects>
            </a:ext>
          </a:extLst>
        </p:spPr>
      </p:cxnSp>
      <p:sp>
        <p:nvSpPr>
          <p:cNvPr id="2" name="Slide Number Placeholder 1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 sz="2000"/>
            </a:lvl1pPr>
          </a:lstStyle>
          <a:p>
            <a:fld id="{89D2D49A-B678-49DD-A6F9-08A7BB776F50}" type="slidenum">
              <a:rPr lang="en-GB" smtClean="0">
                <a:solidFill>
                  <a:srgbClr val="FFFFFF"/>
                </a:solidFill>
              </a:rPr>
              <a:pPr/>
              <a:t>‹Nr.›</a:t>
            </a:fld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8" name="Text Placeholder 6"/>
          <p:cNvSpPr>
            <a:spLocks noGrp="1"/>
          </p:cNvSpPr>
          <p:nvPr>
            <p:ph type="body" sz="quarter" idx="14"/>
          </p:nvPr>
        </p:nvSpPr>
        <p:spPr>
          <a:xfrm>
            <a:off x="767415" y="1494892"/>
            <a:ext cx="10729191" cy="4814428"/>
          </a:xfrm>
          <a:prstGeom prst="rect">
            <a:avLst/>
          </a:prstGeom>
        </p:spPr>
        <p:txBody>
          <a:bodyPr vert="horz" lIns="0" tIns="0" rIns="0" bIns="0"/>
          <a:lstStyle>
            <a:lvl1pPr marL="342900" indent="-342900">
              <a:buSzPct val="100000"/>
              <a:buFont typeface="Arial" panose="020B0604020202020204" pitchFamily="34" charset="0"/>
              <a:buChar char="•"/>
              <a:defRPr sz="3000" b="1" cap="none" baseline="0">
                <a:solidFill>
                  <a:srgbClr val="003478"/>
                </a:solidFill>
                <a:latin typeface="Corbel"/>
                <a:cs typeface="Corbel"/>
              </a:defRPr>
            </a:lvl1pPr>
            <a:lvl2pPr marL="800100" indent="-342900">
              <a:buSzPct val="100000"/>
              <a:buFont typeface="Courier New" panose="02070309020205020404" pitchFamily="49" charset="0"/>
              <a:buChar char="o"/>
              <a:defRPr b="0" cap="none" baseline="0">
                <a:latin typeface="Corbel"/>
                <a:cs typeface="Corbel"/>
              </a:defRPr>
            </a:lvl2pPr>
            <a:lvl3pPr marL="1257300" indent="-342900">
              <a:buSzPct val="100000"/>
              <a:buFont typeface="Wingdings" panose="05000000000000000000" pitchFamily="2" charset="2"/>
              <a:buChar char="§"/>
              <a:defRPr sz="2000" b="1" cap="none" baseline="0">
                <a:solidFill>
                  <a:srgbClr val="003478"/>
                </a:solidFill>
                <a:latin typeface="Corbel"/>
                <a:cs typeface="Corbel"/>
              </a:defRPr>
            </a:lvl3pPr>
            <a:lvl4pPr marL="1587600" indent="0">
              <a:spcBef>
                <a:spcPts val="336"/>
              </a:spcBef>
              <a:buSzPct val="50000"/>
              <a:buFont typeface="Arial" panose="020B0604020202020204" pitchFamily="34" charset="0"/>
              <a:buNone/>
              <a:defRPr sz="1400" b="0" cap="none" baseline="0">
                <a:latin typeface="Corbel"/>
                <a:cs typeface="Corbel"/>
              </a:defRPr>
            </a:lvl4pPr>
            <a:lvl5pPr marL="2171700" indent="-342900">
              <a:buSzPct val="50000"/>
              <a:buFont typeface="Lucida Grande"/>
              <a:buChar char="&gt;"/>
              <a:defRPr b="0">
                <a:latin typeface="Corbel"/>
                <a:cs typeface="Corbel"/>
              </a:defRPr>
            </a:lvl5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</p:txBody>
      </p:sp>
    </p:spTree>
    <p:extLst>
      <p:ext uri="{BB962C8B-B14F-4D97-AF65-F5344CB8AC3E}">
        <p14:creationId xmlns:p14="http://schemas.microsoft.com/office/powerpoint/2010/main" val="16588526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2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- PC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kt 1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590012145"/>
              </p:ext>
            </p:extLst>
          </p:nvPr>
        </p:nvGraphicFramePr>
        <p:xfrm>
          <a:off x="1589" y="1592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5125" name="think-cell Folie" r:id="rId4" imgW="216" imgH="216" progId="TCLayout.ActiveDocument.1">
                  <p:embed/>
                </p:oleObj>
              </mc:Choice>
              <mc:Fallback>
                <p:oleObj name="think-cell Folie" r:id="rId4" imgW="216" imgH="216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9" y="1592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" name="Text Box 3"/>
          <p:cNvSpPr txBox="1">
            <a:spLocks noChangeArrowheads="1"/>
          </p:cNvSpPr>
          <p:nvPr userDrawn="1"/>
        </p:nvSpPr>
        <p:spPr bwMode="auto">
          <a:xfrm>
            <a:off x="0" y="1338769"/>
            <a:ext cx="8976320" cy="4862706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bg1">
                  <a:alpha val="81000"/>
                </a:schemeClr>
              </a:gs>
            </a:gsLst>
            <a:lin ang="0" scaled="0"/>
          </a:gradFill>
          <a:ln>
            <a:noFill/>
          </a:ln>
          <a:extLst/>
        </p:spPr>
        <p:txBody>
          <a:bodyPr rot="0" vert="horz" wrap="square" lIns="0" tIns="0" rIns="0" bIns="0" anchor="t" anchorCtr="0" upright="1">
            <a:normAutofit/>
          </a:bodyPr>
          <a:lstStyle/>
          <a:p>
            <a:pPr marL="533400" lvl="5"/>
            <a:endParaRPr lang="fr-FR" sz="1200" dirty="0">
              <a:solidFill>
                <a:srgbClr val="000000"/>
              </a:solidFill>
              <a:latin typeface="Corbel"/>
              <a:ea typeface="Times New Roman"/>
              <a:cs typeface="Corbel"/>
            </a:endParaRPr>
          </a:p>
        </p:txBody>
      </p:sp>
      <p:cxnSp>
        <p:nvCxnSpPr>
          <p:cNvPr id="5" name="Straight Connector 4"/>
          <p:cNvCxnSpPr>
            <a:cxnSpLocks noChangeShapeType="1"/>
          </p:cNvCxnSpPr>
          <p:nvPr userDrawn="1"/>
        </p:nvCxnSpPr>
        <p:spPr bwMode="auto">
          <a:xfrm>
            <a:off x="426487" y="1368086"/>
            <a:ext cx="0" cy="1340835"/>
          </a:xfrm>
          <a:prstGeom prst="line">
            <a:avLst/>
          </a:prstGeom>
          <a:noFill/>
          <a:ln w="38100">
            <a:solidFill>
              <a:srgbClr val="15377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40000" dist="20000" dir="5400000" rotWithShape="0">
                    <a:srgbClr val="000000">
                      <a:alpha val="37999"/>
                    </a:srgbClr>
                  </a:outerShdw>
                </a:effectLst>
              </a14:hiddenEffects>
            </a:ext>
          </a:extLst>
        </p:spPr>
      </p:cxnSp>
      <p:sp>
        <p:nvSpPr>
          <p:cNvPr id="6" name="Rectangle 5"/>
          <p:cNvSpPr>
            <a:spLocks noChangeArrowheads="1"/>
          </p:cNvSpPr>
          <p:nvPr userDrawn="1"/>
        </p:nvSpPr>
        <p:spPr bwMode="auto">
          <a:xfrm>
            <a:off x="0" y="6196330"/>
            <a:ext cx="12192000" cy="661670"/>
          </a:xfrm>
          <a:prstGeom prst="rect">
            <a:avLst/>
          </a:prstGeom>
          <a:solidFill>
            <a:srgbClr val="003478"/>
          </a:solidFill>
          <a:ln>
            <a:noFill/>
          </a:ln>
          <a:effectLst/>
          <a:extLst/>
        </p:spPr>
        <p:txBody>
          <a:bodyPr rot="0" vert="horz" wrap="square" lIns="91440" tIns="45720" rIns="91440" bIns="45720" anchor="ctr" anchorCtr="0" upright="1">
            <a:noAutofit/>
          </a:bodyPr>
          <a:lstStyle/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7" name="Text Box 2"/>
          <p:cNvSpPr txBox="1"/>
          <p:nvPr userDrawn="1"/>
        </p:nvSpPr>
        <p:spPr>
          <a:xfrm>
            <a:off x="430008" y="6466989"/>
            <a:ext cx="2640293" cy="120352"/>
          </a:xfrm>
          <a:prstGeom prst="rect">
            <a:avLst/>
          </a:prstGeom>
          <a:noFill/>
          <a:ln>
            <a:noFill/>
          </a:ln>
          <a:effectLst/>
          <a:extLst>
            <a:ext uri="{C572A759-6A51-4108-AA02-DFA0A04FC94B}">
              <ma14:wrappingTextBoxFlag xmlns:ma14="http://schemas.microsoft.com/office/mac/drawingml/2011/main" xmlns=""/>
            </a:ext>
          </a:extLst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Aft>
                <a:spcPts val="0"/>
              </a:spcAft>
            </a:pPr>
            <a:endParaRPr lang="fr-FR" sz="1400" b="1" dirty="0">
              <a:solidFill>
                <a:srgbClr val="000000"/>
              </a:solidFill>
              <a:ea typeface="Times New Roman"/>
              <a:cs typeface="Corbel"/>
            </a:endParaRP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40616" y="6381328"/>
            <a:ext cx="373015" cy="289230"/>
          </a:xfrm>
          <a:prstGeom prst="rect">
            <a:avLst/>
          </a:prstGeom>
        </p:spPr>
      </p:pic>
      <p:sp>
        <p:nvSpPr>
          <p:cNvPr id="20" name="Title 19"/>
          <p:cNvSpPr>
            <a:spLocks noGrp="1"/>
          </p:cNvSpPr>
          <p:nvPr>
            <p:ph type="title" hasCustomPrompt="1"/>
          </p:nvPr>
        </p:nvSpPr>
        <p:spPr>
          <a:xfrm>
            <a:off x="433292" y="1363866"/>
            <a:ext cx="8471021" cy="778568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4500" b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insert title</a:t>
            </a:r>
            <a:endParaRPr lang="en-GB" dirty="0"/>
          </a:p>
        </p:txBody>
      </p:sp>
      <p:sp>
        <p:nvSpPr>
          <p:cNvPr id="29" name="Text Placeholder 28"/>
          <p:cNvSpPr>
            <a:spLocks noGrp="1"/>
          </p:cNvSpPr>
          <p:nvPr>
            <p:ph type="body" sz="quarter" idx="10" hasCustomPrompt="1"/>
          </p:nvPr>
        </p:nvSpPr>
        <p:spPr>
          <a:xfrm>
            <a:off x="433292" y="2156332"/>
            <a:ext cx="8471021" cy="75640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900" b="0">
                <a:solidFill>
                  <a:srgbClr val="7F7F7F"/>
                </a:solidFill>
                <a:latin typeface="+mj-lt"/>
              </a:defRPr>
            </a:lvl1pPr>
            <a:lvl2pPr marL="0" indent="0">
              <a:spcBef>
                <a:spcPts val="0"/>
              </a:spcBef>
              <a:buSzPct val="25000"/>
              <a:buFont typeface="Corbel" panose="020B0503020204020204" pitchFamily="34" charset="0"/>
              <a:buNone/>
              <a:defRPr sz="3200">
                <a:solidFill>
                  <a:srgbClr val="7F7F7F"/>
                </a:solidFill>
              </a:defRPr>
            </a:lvl2pPr>
            <a:lvl3pPr marL="0" indent="0">
              <a:spcBef>
                <a:spcPts val="1200"/>
              </a:spcBef>
              <a:buNone/>
              <a:defRPr sz="2000" cap="all" baseline="0">
                <a:solidFill>
                  <a:srgbClr val="155396"/>
                </a:solidFill>
              </a:defRPr>
            </a:lvl3pPr>
            <a:lvl4pPr marL="0" indent="11113">
              <a:spcBef>
                <a:spcPts val="600"/>
              </a:spcBef>
              <a:defRPr sz="1400" b="1">
                <a:latin typeface="+mn-lt"/>
              </a:defRPr>
            </a:lvl4pPr>
            <a:lvl5pPr marL="0" indent="0">
              <a:buNone/>
              <a:defRPr sz="1400">
                <a:latin typeface="+mn-lt"/>
              </a:defRPr>
            </a:lvl5pPr>
          </a:lstStyle>
          <a:p>
            <a:pPr lvl="0"/>
            <a:r>
              <a:rPr lang="en-US" dirty="0"/>
              <a:t>Subtitle</a:t>
            </a:r>
          </a:p>
          <a:p>
            <a:pPr lvl="1"/>
            <a:endParaRPr lang="en-US" dirty="0"/>
          </a:p>
        </p:txBody>
      </p:sp>
      <p:sp>
        <p:nvSpPr>
          <p:cNvPr id="30" name="Text Placeholder 28"/>
          <p:cNvSpPr>
            <a:spLocks noGrp="1"/>
          </p:cNvSpPr>
          <p:nvPr>
            <p:ph type="body" sz="quarter" idx="11" hasCustomPrompt="1"/>
          </p:nvPr>
        </p:nvSpPr>
        <p:spPr>
          <a:xfrm>
            <a:off x="426492" y="3403866"/>
            <a:ext cx="8477823" cy="36267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000" b="0" cap="all" baseline="0">
                <a:solidFill>
                  <a:srgbClr val="155396"/>
                </a:solidFill>
                <a:latin typeface="+mj-lt"/>
              </a:defRPr>
            </a:lvl1pPr>
            <a:lvl2pPr marL="0" indent="0">
              <a:buNone/>
              <a:defRPr sz="3200">
                <a:solidFill>
                  <a:srgbClr val="7F7F7F"/>
                </a:solidFill>
              </a:defRPr>
            </a:lvl2pPr>
            <a:lvl3pPr marL="0" indent="0">
              <a:spcBef>
                <a:spcPts val="1200"/>
              </a:spcBef>
              <a:buNone/>
              <a:defRPr sz="2000" cap="all" baseline="0">
                <a:solidFill>
                  <a:srgbClr val="155396"/>
                </a:solidFill>
              </a:defRPr>
            </a:lvl3pPr>
            <a:lvl4pPr marL="0" indent="11113">
              <a:spcBef>
                <a:spcPts val="600"/>
              </a:spcBef>
              <a:defRPr sz="1400" b="1">
                <a:latin typeface="+mn-lt"/>
              </a:defRPr>
            </a:lvl4pPr>
            <a:lvl5pPr marL="0" indent="0">
              <a:buNone/>
              <a:defRPr sz="1400">
                <a:latin typeface="+mn-lt"/>
              </a:defRPr>
            </a:lvl5pPr>
          </a:lstStyle>
          <a:p>
            <a:pPr lvl="0"/>
            <a:r>
              <a:rPr lang="en-US" dirty="0"/>
              <a:t>Event Name</a:t>
            </a:r>
          </a:p>
        </p:txBody>
      </p:sp>
      <p:sp>
        <p:nvSpPr>
          <p:cNvPr id="31" name="Text Placeholder 28"/>
          <p:cNvSpPr>
            <a:spLocks noGrp="1"/>
          </p:cNvSpPr>
          <p:nvPr>
            <p:ph type="body" sz="quarter" idx="12" hasCustomPrompt="1"/>
          </p:nvPr>
        </p:nvSpPr>
        <p:spPr>
          <a:xfrm>
            <a:off x="426491" y="4028421"/>
            <a:ext cx="8477825" cy="39849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000" b="0" cap="all" baseline="0">
                <a:solidFill>
                  <a:srgbClr val="155396"/>
                </a:solidFill>
                <a:latin typeface="+mj-lt"/>
              </a:defRPr>
            </a:lvl1pPr>
            <a:lvl2pPr marL="0" indent="0">
              <a:buNone/>
              <a:defRPr sz="3200">
                <a:solidFill>
                  <a:srgbClr val="7F7F7F"/>
                </a:solidFill>
              </a:defRPr>
            </a:lvl2pPr>
            <a:lvl3pPr marL="0" indent="0">
              <a:spcBef>
                <a:spcPts val="1200"/>
              </a:spcBef>
              <a:buNone/>
              <a:defRPr sz="2000" cap="all" baseline="0">
                <a:solidFill>
                  <a:srgbClr val="155396"/>
                </a:solidFill>
              </a:defRPr>
            </a:lvl3pPr>
            <a:lvl4pPr marL="0" indent="11113">
              <a:spcBef>
                <a:spcPts val="600"/>
              </a:spcBef>
              <a:defRPr sz="1400" b="1">
                <a:latin typeface="+mn-lt"/>
              </a:defRPr>
            </a:lvl4pPr>
            <a:lvl5pPr marL="0" indent="0">
              <a:buNone/>
              <a:defRPr sz="1400">
                <a:latin typeface="+mn-lt"/>
              </a:defRPr>
            </a:lvl5pPr>
          </a:lstStyle>
          <a:p>
            <a:pPr lvl="0"/>
            <a:r>
              <a:rPr lang="en-US" dirty="0"/>
              <a:t>Location</a:t>
            </a:r>
          </a:p>
        </p:txBody>
      </p:sp>
      <p:sp>
        <p:nvSpPr>
          <p:cNvPr id="32" name="Text Placeholder 28"/>
          <p:cNvSpPr>
            <a:spLocks noGrp="1"/>
          </p:cNvSpPr>
          <p:nvPr>
            <p:ph type="body" sz="quarter" idx="13" hasCustomPrompt="1"/>
          </p:nvPr>
        </p:nvSpPr>
        <p:spPr>
          <a:xfrm>
            <a:off x="426487" y="4882231"/>
            <a:ext cx="5627608" cy="32186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 b="1">
                <a:solidFill>
                  <a:schemeClr val="tx1"/>
                </a:solidFill>
                <a:latin typeface="+mj-lt"/>
              </a:defRPr>
            </a:lvl1pPr>
            <a:lvl2pPr marL="0" indent="0">
              <a:buNone/>
              <a:defRPr sz="3200">
                <a:solidFill>
                  <a:srgbClr val="7F7F7F"/>
                </a:solidFill>
              </a:defRPr>
            </a:lvl2pPr>
            <a:lvl3pPr marL="0" indent="0">
              <a:spcBef>
                <a:spcPts val="1200"/>
              </a:spcBef>
              <a:buNone/>
              <a:defRPr sz="2000" cap="all" baseline="0">
                <a:solidFill>
                  <a:srgbClr val="155396"/>
                </a:solidFill>
              </a:defRPr>
            </a:lvl3pPr>
            <a:lvl4pPr marL="0" indent="11113">
              <a:spcBef>
                <a:spcPts val="600"/>
              </a:spcBef>
              <a:defRPr sz="1400" b="1">
                <a:latin typeface="+mn-lt"/>
              </a:defRPr>
            </a:lvl4pPr>
            <a:lvl5pPr marL="0" indent="0">
              <a:buNone/>
              <a:defRPr sz="1400">
                <a:latin typeface="+mn-lt"/>
              </a:defRPr>
            </a:lvl5pPr>
          </a:lstStyle>
          <a:p>
            <a:pPr lvl="0"/>
            <a:r>
              <a:rPr lang="en-US" dirty="0"/>
              <a:t>First Name Last Name</a:t>
            </a:r>
          </a:p>
        </p:txBody>
      </p:sp>
      <p:sp>
        <p:nvSpPr>
          <p:cNvPr id="33" name="Text Placeholder 28"/>
          <p:cNvSpPr>
            <a:spLocks noGrp="1"/>
          </p:cNvSpPr>
          <p:nvPr>
            <p:ph type="body" sz="quarter" idx="14" hasCustomPrompt="1"/>
          </p:nvPr>
        </p:nvSpPr>
        <p:spPr>
          <a:xfrm>
            <a:off x="426487" y="5240017"/>
            <a:ext cx="5627608" cy="40376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 b="0">
                <a:solidFill>
                  <a:schemeClr val="tx1"/>
                </a:solidFill>
                <a:latin typeface="+mj-lt"/>
              </a:defRPr>
            </a:lvl1pPr>
            <a:lvl2pPr marL="0" indent="0">
              <a:buNone/>
              <a:defRPr sz="3200">
                <a:solidFill>
                  <a:srgbClr val="7F7F7F"/>
                </a:solidFill>
              </a:defRPr>
            </a:lvl2pPr>
            <a:lvl3pPr marL="0" indent="0">
              <a:spcBef>
                <a:spcPts val="1200"/>
              </a:spcBef>
              <a:buNone/>
              <a:defRPr sz="2000" cap="all" baseline="0">
                <a:solidFill>
                  <a:srgbClr val="155396"/>
                </a:solidFill>
              </a:defRPr>
            </a:lvl3pPr>
            <a:lvl4pPr marL="0" indent="11113">
              <a:spcBef>
                <a:spcPts val="600"/>
              </a:spcBef>
              <a:defRPr sz="1400" b="1">
                <a:latin typeface="+mn-lt"/>
              </a:defRPr>
            </a:lvl4pPr>
            <a:lvl5pPr marL="0" indent="0">
              <a:buNone/>
              <a:defRPr sz="1400">
                <a:latin typeface="+mn-lt"/>
              </a:defRPr>
            </a:lvl5pPr>
          </a:lstStyle>
          <a:p>
            <a:pPr lvl="0"/>
            <a:r>
              <a:rPr lang="en-US" dirty="0"/>
              <a:t>Job title</a:t>
            </a:r>
            <a:endParaRPr lang="en-GB" dirty="0"/>
          </a:p>
        </p:txBody>
      </p:sp>
      <p:sp>
        <p:nvSpPr>
          <p:cNvPr id="38" name="TextBox 37"/>
          <p:cNvSpPr txBox="1"/>
          <p:nvPr userDrawn="1"/>
        </p:nvSpPr>
        <p:spPr>
          <a:xfrm>
            <a:off x="433296" y="2912741"/>
            <a:ext cx="4438575" cy="37225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endParaRPr lang="en-GB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76367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- No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3"/>
          <p:cNvSpPr txBox="1">
            <a:spLocks noChangeArrowheads="1"/>
          </p:cNvSpPr>
          <p:nvPr userDrawn="1"/>
        </p:nvSpPr>
        <p:spPr bwMode="auto">
          <a:xfrm>
            <a:off x="0" y="1333624"/>
            <a:ext cx="6096000" cy="4862706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bg1">
                  <a:alpha val="81000"/>
                </a:schemeClr>
              </a:gs>
            </a:gsLst>
            <a:lin ang="0" scaled="0"/>
          </a:gradFill>
          <a:ln>
            <a:noFill/>
          </a:ln>
          <a:extLst/>
        </p:spPr>
        <p:txBody>
          <a:bodyPr rot="0" vert="horz" wrap="square" lIns="0" tIns="0" rIns="0" bIns="0" anchor="t" anchorCtr="0" upright="1">
            <a:normAutofit/>
          </a:bodyPr>
          <a:lstStyle/>
          <a:p>
            <a:pPr marL="533400" lvl="5"/>
            <a:endParaRPr lang="fr-FR" sz="1200" dirty="0">
              <a:solidFill>
                <a:srgbClr val="000000"/>
              </a:solidFill>
              <a:latin typeface="Corbel"/>
              <a:ea typeface="Times New Roman"/>
              <a:cs typeface="Corbel"/>
            </a:endParaRPr>
          </a:p>
        </p:txBody>
      </p:sp>
      <p:sp>
        <p:nvSpPr>
          <p:cNvPr id="6" name="Rectangle 5"/>
          <p:cNvSpPr>
            <a:spLocks noChangeArrowheads="1"/>
          </p:cNvSpPr>
          <p:nvPr userDrawn="1"/>
        </p:nvSpPr>
        <p:spPr bwMode="auto">
          <a:xfrm>
            <a:off x="0" y="6196330"/>
            <a:ext cx="12192000" cy="661670"/>
          </a:xfrm>
          <a:prstGeom prst="rect">
            <a:avLst/>
          </a:prstGeom>
          <a:solidFill>
            <a:srgbClr val="003478"/>
          </a:solidFill>
          <a:ln>
            <a:noFill/>
          </a:ln>
          <a:effectLst/>
          <a:extLst/>
        </p:spPr>
        <p:txBody>
          <a:bodyPr rot="0" vert="horz" wrap="square" lIns="91440" tIns="45720" rIns="91440" bIns="45720" anchor="ctr" anchorCtr="0" upright="1">
            <a:noAutofit/>
          </a:bodyPr>
          <a:lstStyle/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7" name="Text Box 2"/>
          <p:cNvSpPr txBox="1"/>
          <p:nvPr userDrawn="1"/>
        </p:nvSpPr>
        <p:spPr>
          <a:xfrm>
            <a:off x="407708" y="6431072"/>
            <a:ext cx="2640293" cy="120352"/>
          </a:xfrm>
          <a:prstGeom prst="rect">
            <a:avLst/>
          </a:prstGeom>
          <a:noFill/>
          <a:ln>
            <a:noFill/>
          </a:ln>
          <a:effectLst/>
          <a:extLst>
            <a:ext uri="{C572A759-6A51-4108-AA02-DFA0A04FC94B}">
              <ma14:wrappingTextBoxFlag xmlns:ma14="http://schemas.microsoft.com/office/mac/drawingml/2011/main" xmlns=""/>
            </a:ext>
          </a:extLst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Aft>
                <a:spcPts val="0"/>
              </a:spcAft>
            </a:pPr>
            <a:fld id="{8CD14924-49D1-44BB-8A6D-BFDD25C65231}" type="datetime2">
              <a:rPr lang="en-GB" sz="1050" b="1" smtClean="0">
                <a:solidFill>
                  <a:srgbClr val="FFFFFF"/>
                </a:solidFill>
                <a:ea typeface="Times New Roman"/>
                <a:cs typeface="Corbel"/>
              </a:rPr>
              <a:pPr>
                <a:spcAft>
                  <a:spcPts val="0"/>
                </a:spcAft>
              </a:pPr>
              <a:t>Wednesday, 01 May 2019</a:t>
            </a:fld>
            <a:endParaRPr lang="fr-FR" sz="1400" b="1" dirty="0">
              <a:solidFill>
                <a:srgbClr val="000000"/>
              </a:solidFill>
              <a:ea typeface="Times New Roman"/>
              <a:cs typeface="Corbel"/>
            </a:endParaRP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20539" y="6675255"/>
            <a:ext cx="165100" cy="128016"/>
          </a:xfrm>
          <a:prstGeom prst="rect">
            <a:avLst/>
          </a:prstGeom>
        </p:spPr>
      </p:pic>
      <p:sp>
        <p:nvSpPr>
          <p:cNvPr id="16" name="Title 19"/>
          <p:cNvSpPr>
            <a:spLocks noGrp="1"/>
          </p:cNvSpPr>
          <p:nvPr>
            <p:ph type="title" hasCustomPrompt="1"/>
          </p:nvPr>
        </p:nvSpPr>
        <p:spPr>
          <a:xfrm>
            <a:off x="433292" y="1363866"/>
            <a:ext cx="10703269" cy="778568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4500" b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insert Title</a:t>
            </a:r>
            <a:endParaRPr lang="en-GB" dirty="0"/>
          </a:p>
        </p:txBody>
      </p:sp>
      <p:sp>
        <p:nvSpPr>
          <p:cNvPr id="17" name="Text Placeholder 28"/>
          <p:cNvSpPr>
            <a:spLocks noGrp="1"/>
          </p:cNvSpPr>
          <p:nvPr>
            <p:ph type="body" sz="quarter" idx="10" hasCustomPrompt="1"/>
          </p:nvPr>
        </p:nvSpPr>
        <p:spPr>
          <a:xfrm>
            <a:off x="433292" y="2156332"/>
            <a:ext cx="10703269" cy="75640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600" b="0">
                <a:solidFill>
                  <a:srgbClr val="7F7F7F"/>
                </a:solidFill>
                <a:latin typeface="+mj-lt"/>
              </a:defRPr>
            </a:lvl1pPr>
            <a:lvl2pPr marL="0" indent="0">
              <a:spcBef>
                <a:spcPts val="0"/>
              </a:spcBef>
              <a:buSzPct val="25000"/>
              <a:buFont typeface="Corbel" panose="020B0503020204020204" pitchFamily="34" charset="0"/>
              <a:buNone/>
              <a:defRPr sz="3200">
                <a:solidFill>
                  <a:srgbClr val="7F7F7F"/>
                </a:solidFill>
              </a:defRPr>
            </a:lvl2pPr>
            <a:lvl3pPr marL="0" indent="0">
              <a:spcBef>
                <a:spcPts val="1200"/>
              </a:spcBef>
              <a:buNone/>
              <a:defRPr sz="2000" cap="all" baseline="0">
                <a:solidFill>
                  <a:srgbClr val="155396"/>
                </a:solidFill>
              </a:defRPr>
            </a:lvl3pPr>
            <a:lvl4pPr marL="0" indent="11113">
              <a:spcBef>
                <a:spcPts val="600"/>
              </a:spcBef>
              <a:defRPr sz="1400" b="1">
                <a:latin typeface="+mn-lt"/>
              </a:defRPr>
            </a:lvl4pPr>
            <a:lvl5pPr marL="0" indent="0">
              <a:buNone/>
              <a:defRPr sz="1400">
                <a:latin typeface="+mn-lt"/>
              </a:defRPr>
            </a:lvl5pPr>
          </a:lstStyle>
          <a:p>
            <a:pPr lvl="0"/>
            <a:r>
              <a:rPr lang="en-US" dirty="0"/>
              <a:t>Subtitle</a:t>
            </a:r>
          </a:p>
          <a:p>
            <a:pPr lvl="1"/>
            <a:endParaRPr lang="en-US" dirty="0"/>
          </a:p>
        </p:txBody>
      </p:sp>
      <p:sp>
        <p:nvSpPr>
          <p:cNvPr id="18" name="Text Placeholder 28"/>
          <p:cNvSpPr>
            <a:spLocks noGrp="1"/>
          </p:cNvSpPr>
          <p:nvPr>
            <p:ph type="body" sz="quarter" idx="11" hasCustomPrompt="1"/>
          </p:nvPr>
        </p:nvSpPr>
        <p:spPr>
          <a:xfrm>
            <a:off x="433292" y="3189537"/>
            <a:ext cx="10703271" cy="77723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000" b="0" cap="all" baseline="0">
                <a:solidFill>
                  <a:srgbClr val="155396"/>
                </a:solidFill>
                <a:latin typeface="+mj-lt"/>
              </a:defRPr>
            </a:lvl1pPr>
            <a:lvl2pPr marL="0" indent="0">
              <a:buNone/>
              <a:defRPr sz="3200">
                <a:solidFill>
                  <a:srgbClr val="7F7F7F"/>
                </a:solidFill>
              </a:defRPr>
            </a:lvl2pPr>
            <a:lvl3pPr marL="0" indent="0">
              <a:spcBef>
                <a:spcPts val="1200"/>
              </a:spcBef>
              <a:buNone/>
              <a:defRPr sz="2000" cap="all" baseline="0">
                <a:solidFill>
                  <a:srgbClr val="155396"/>
                </a:solidFill>
              </a:defRPr>
            </a:lvl3pPr>
            <a:lvl4pPr marL="0" indent="11113">
              <a:spcBef>
                <a:spcPts val="600"/>
              </a:spcBef>
              <a:defRPr sz="1400" b="1">
                <a:latin typeface="+mn-lt"/>
              </a:defRPr>
            </a:lvl4pPr>
            <a:lvl5pPr marL="0" indent="0">
              <a:buNone/>
              <a:defRPr sz="1400">
                <a:latin typeface="+mn-lt"/>
              </a:defRPr>
            </a:lvl5pPr>
          </a:lstStyle>
          <a:p>
            <a:pPr lvl="0"/>
            <a:r>
              <a:rPr lang="en-US" dirty="0"/>
              <a:t>Event Name</a:t>
            </a:r>
          </a:p>
        </p:txBody>
      </p:sp>
      <p:sp>
        <p:nvSpPr>
          <p:cNvPr id="19" name="Text Placeholder 28"/>
          <p:cNvSpPr>
            <a:spLocks noGrp="1"/>
          </p:cNvSpPr>
          <p:nvPr>
            <p:ph type="body" sz="quarter" idx="12" hasCustomPrompt="1"/>
          </p:nvPr>
        </p:nvSpPr>
        <p:spPr>
          <a:xfrm>
            <a:off x="433292" y="3970347"/>
            <a:ext cx="10703271" cy="45656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000" b="0" cap="all" baseline="0">
                <a:solidFill>
                  <a:srgbClr val="155396"/>
                </a:solidFill>
                <a:latin typeface="+mj-lt"/>
              </a:defRPr>
            </a:lvl1pPr>
            <a:lvl2pPr marL="0" indent="0">
              <a:buNone/>
              <a:defRPr sz="3200">
                <a:solidFill>
                  <a:srgbClr val="7F7F7F"/>
                </a:solidFill>
              </a:defRPr>
            </a:lvl2pPr>
            <a:lvl3pPr marL="0" indent="0">
              <a:spcBef>
                <a:spcPts val="1200"/>
              </a:spcBef>
              <a:buNone/>
              <a:defRPr sz="2000" cap="all" baseline="0">
                <a:solidFill>
                  <a:srgbClr val="155396"/>
                </a:solidFill>
              </a:defRPr>
            </a:lvl3pPr>
            <a:lvl4pPr marL="0" indent="11113">
              <a:spcBef>
                <a:spcPts val="600"/>
              </a:spcBef>
              <a:defRPr sz="1400" b="1">
                <a:latin typeface="+mn-lt"/>
              </a:defRPr>
            </a:lvl4pPr>
            <a:lvl5pPr marL="0" indent="0">
              <a:buNone/>
              <a:defRPr sz="1400">
                <a:latin typeface="+mn-lt"/>
              </a:defRPr>
            </a:lvl5pPr>
          </a:lstStyle>
          <a:p>
            <a:pPr lvl="0"/>
            <a:r>
              <a:rPr lang="en-US" dirty="0"/>
              <a:t>Location</a:t>
            </a:r>
          </a:p>
        </p:txBody>
      </p:sp>
      <p:sp>
        <p:nvSpPr>
          <p:cNvPr id="20" name="Text Placeholder 28"/>
          <p:cNvSpPr>
            <a:spLocks noGrp="1"/>
          </p:cNvSpPr>
          <p:nvPr>
            <p:ph type="body" sz="quarter" idx="13" hasCustomPrompt="1"/>
          </p:nvPr>
        </p:nvSpPr>
        <p:spPr>
          <a:xfrm>
            <a:off x="426495" y="4882231"/>
            <a:ext cx="10710071" cy="32186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 b="1">
                <a:solidFill>
                  <a:schemeClr val="tx1"/>
                </a:solidFill>
                <a:latin typeface="+mj-lt"/>
              </a:defRPr>
            </a:lvl1pPr>
            <a:lvl2pPr marL="0" indent="0">
              <a:buNone/>
              <a:defRPr sz="3200">
                <a:solidFill>
                  <a:srgbClr val="7F7F7F"/>
                </a:solidFill>
              </a:defRPr>
            </a:lvl2pPr>
            <a:lvl3pPr marL="0" indent="0">
              <a:spcBef>
                <a:spcPts val="1200"/>
              </a:spcBef>
              <a:buNone/>
              <a:defRPr sz="1400" b="1" cap="none" baseline="0">
                <a:solidFill>
                  <a:schemeClr val="tx1"/>
                </a:solidFill>
              </a:defRPr>
            </a:lvl3pPr>
            <a:lvl4pPr marL="0" indent="0">
              <a:spcBef>
                <a:spcPts val="600"/>
              </a:spcBef>
              <a:defRPr sz="1400" b="1">
                <a:latin typeface="+mn-lt"/>
              </a:defRPr>
            </a:lvl4pPr>
            <a:lvl5pPr marL="0" indent="0">
              <a:buNone/>
              <a:defRPr sz="1400" b="1">
                <a:latin typeface="+mn-lt"/>
              </a:defRPr>
            </a:lvl5pPr>
          </a:lstStyle>
          <a:p>
            <a:pPr lvl="0"/>
            <a:r>
              <a:rPr lang="en-US" dirty="0"/>
              <a:t>First Name Last Name</a:t>
            </a:r>
          </a:p>
        </p:txBody>
      </p:sp>
      <p:sp>
        <p:nvSpPr>
          <p:cNvPr id="21" name="Text Placeholder 28"/>
          <p:cNvSpPr>
            <a:spLocks noGrp="1"/>
          </p:cNvSpPr>
          <p:nvPr>
            <p:ph type="body" sz="quarter" idx="14" hasCustomPrompt="1"/>
          </p:nvPr>
        </p:nvSpPr>
        <p:spPr>
          <a:xfrm>
            <a:off x="426492" y="5240017"/>
            <a:ext cx="5627607" cy="40376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 b="0">
                <a:solidFill>
                  <a:schemeClr val="tx1"/>
                </a:solidFill>
                <a:latin typeface="+mj-lt"/>
              </a:defRPr>
            </a:lvl1pPr>
            <a:lvl2pPr marL="0" indent="0">
              <a:buNone/>
              <a:defRPr sz="3200">
                <a:solidFill>
                  <a:srgbClr val="7F7F7F"/>
                </a:solidFill>
              </a:defRPr>
            </a:lvl2pPr>
            <a:lvl3pPr marL="0" indent="0">
              <a:spcBef>
                <a:spcPts val="1200"/>
              </a:spcBef>
              <a:buNone/>
              <a:defRPr sz="2000" cap="all" baseline="0">
                <a:solidFill>
                  <a:srgbClr val="155396"/>
                </a:solidFill>
              </a:defRPr>
            </a:lvl3pPr>
            <a:lvl4pPr marL="0" indent="11113">
              <a:spcBef>
                <a:spcPts val="600"/>
              </a:spcBef>
              <a:defRPr sz="1400" b="1">
                <a:latin typeface="+mn-lt"/>
              </a:defRPr>
            </a:lvl4pPr>
            <a:lvl5pPr marL="0" indent="0">
              <a:buNone/>
              <a:defRPr sz="1400">
                <a:latin typeface="+mn-lt"/>
              </a:defRPr>
            </a:lvl5pPr>
          </a:lstStyle>
          <a:p>
            <a:pPr lvl="0"/>
            <a:r>
              <a:rPr lang="en-US" dirty="0"/>
              <a:t>Job title</a:t>
            </a:r>
            <a:endParaRPr lang="en-GB" dirty="0"/>
          </a:p>
        </p:txBody>
      </p:sp>
      <p:cxnSp>
        <p:nvCxnSpPr>
          <p:cNvPr id="22" name="Straight Connector 21"/>
          <p:cNvCxnSpPr>
            <a:cxnSpLocks noChangeShapeType="1"/>
          </p:cNvCxnSpPr>
          <p:nvPr userDrawn="1"/>
        </p:nvCxnSpPr>
        <p:spPr bwMode="auto">
          <a:xfrm>
            <a:off x="426488" y="1605317"/>
            <a:ext cx="0" cy="1008112"/>
          </a:xfrm>
          <a:prstGeom prst="line">
            <a:avLst/>
          </a:prstGeom>
          <a:noFill/>
          <a:ln w="38100">
            <a:solidFill>
              <a:srgbClr val="15377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40000" dist="20000" dir="5400000" rotWithShape="0">
                    <a:srgbClr val="000000">
                      <a:alpha val="37999"/>
                    </a:srgbClr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2829905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2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slide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Straight Connector 9"/>
          <p:cNvCxnSpPr>
            <a:cxnSpLocks noChangeShapeType="1"/>
          </p:cNvCxnSpPr>
          <p:nvPr userDrawn="1"/>
        </p:nvCxnSpPr>
        <p:spPr bwMode="auto">
          <a:xfrm>
            <a:off x="2848839" y="2230291"/>
            <a:ext cx="0" cy="1008112"/>
          </a:xfrm>
          <a:prstGeom prst="line">
            <a:avLst/>
          </a:prstGeom>
          <a:noFill/>
          <a:ln w="38100">
            <a:solidFill>
              <a:srgbClr val="15377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40000" dist="20000" dir="5400000" rotWithShape="0">
                    <a:srgbClr val="000000">
                      <a:alpha val="37999"/>
                    </a:srgbClr>
                  </a:outerShdw>
                </a:effectLst>
              </a14:hiddenEffects>
            </a:ext>
          </a:extLst>
        </p:spPr>
      </p:cxnSp>
      <p:sp>
        <p:nvSpPr>
          <p:cNvPr id="11" name="Title 19"/>
          <p:cNvSpPr txBox="1">
            <a:spLocks/>
          </p:cNvSpPr>
          <p:nvPr userDrawn="1"/>
        </p:nvSpPr>
        <p:spPr>
          <a:xfrm>
            <a:off x="2855640" y="1988840"/>
            <a:ext cx="5631269" cy="778568"/>
          </a:xfrm>
          <a:prstGeom prst="rect">
            <a:avLst/>
          </a:prstGeom>
        </p:spPr>
        <p:txBody>
          <a:bodyPr>
            <a:norm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500" b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3399"/>
                </a:solidFill>
                <a:latin typeface="Verdana" pitchFamily="34" charset="0"/>
                <a:cs typeface="Times New Roman" pitchFamily="18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3399"/>
                </a:solidFill>
                <a:latin typeface="Verdana" pitchFamily="34" charset="0"/>
                <a:cs typeface="Times New Roman" pitchFamily="18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3399"/>
                </a:solidFill>
                <a:latin typeface="Verdana" pitchFamily="34" charset="0"/>
                <a:cs typeface="Times New Roman" pitchFamily="18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3399"/>
                </a:solidFill>
                <a:latin typeface="Verdana" pitchFamily="34" charset="0"/>
                <a:cs typeface="Times New Roman" pitchFamily="18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3399"/>
                </a:solidFill>
                <a:latin typeface="Verdana" pitchFamily="34" charset="0"/>
                <a:cs typeface="Times New Roman" pitchFamily="18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3399"/>
                </a:solidFill>
                <a:latin typeface="Verdana" pitchFamily="34" charset="0"/>
                <a:cs typeface="Times New Roman" pitchFamily="18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3399"/>
                </a:solidFill>
                <a:latin typeface="Verdana" pitchFamily="34" charset="0"/>
                <a:cs typeface="Times New Roman" pitchFamily="18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3399"/>
                </a:solidFill>
                <a:latin typeface="Verdana" pitchFamily="34" charset="0"/>
                <a:cs typeface="Times New Roman" pitchFamily="18" charset="0"/>
              </a:defRPr>
            </a:lvl9pPr>
          </a:lstStyle>
          <a:p>
            <a:endParaRPr lang="en-GB" kern="0" dirty="0">
              <a:solidFill>
                <a:srgbClr val="000000"/>
              </a:solidFill>
            </a:endParaRPr>
          </a:p>
        </p:txBody>
      </p:sp>
      <p:sp>
        <p:nvSpPr>
          <p:cNvPr id="12" name="Text Placeholder 28"/>
          <p:cNvSpPr>
            <a:spLocks noGrp="1"/>
          </p:cNvSpPr>
          <p:nvPr>
            <p:ph type="body" sz="quarter" idx="11" hasCustomPrompt="1"/>
          </p:nvPr>
        </p:nvSpPr>
        <p:spPr>
          <a:xfrm>
            <a:off x="2851198" y="2781306"/>
            <a:ext cx="5630313" cy="75640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600" b="0">
                <a:solidFill>
                  <a:srgbClr val="7F7F7F"/>
                </a:solidFill>
                <a:latin typeface="+mj-lt"/>
              </a:defRPr>
            </a:lvl1pPr>
            <a:lvl2pPr marL="0" indent="0">
              <a:spcBef>
                <a:spcPts val="0"/>
              </a:spcBef>
              <a:buSzPct val="25000"/>
              <a:buFont typeface="Corbel" panose="020B0503020204020204" pitchFamily="34" charset="0"/>
              <a:buNone/>
              <a:defRPr sz="3200">
                <a:solidFill>
                  <a:srgbClr val="7F7F7F"/>
                </a:solidFill>
              </a:defRPr>
            </a:lvl2pPr>
            <a:lvl3pPr marL="0" indent="0">
              <a:spcBef>
                <a:spcPts val="1200"/>
              </a:spcBef>
              <a:buNone/>
              <a:defRPr sz="2000" cap="all" baseline="0">
                <a:solidFill>
                  <a:srgbClr val="155396"/>
                </a:solidFill>
              </a:defRPr>
            </a:lvl3pPr>
            <a:lvl4pPr marL="0" indent="11113">
              <a:spcBef>
                <a:spcPts val="600"/>
              </a:spcBef>
              <a:defRPr sz="1400" b="1">
                <a:latin typeface="+mn-lt"/>
              </a:defRPr>
            </a:lvl4pPr>
            <a:lvl5pPr marL="0" indent="0">
              <a:buNone/>
              <a:defRPr sz="1400">
                <a:latin typeface="+mn-lt"/>
              </a:defRPr>
            </a:lvl5pPr>
          </a:lstStyle>
          <a:p>
            <a:pPr lvl="0"/>
            <a:r>
              <a:rPr lang="en-US" dirty="0"/>
              <a:t>Subtitle</a:t>
            </a:r>
          </a:p>
          <a:p>
            <a:pPr lvl="1"/>
            <a:endParaRPr lang="en-US" dirty="0"/>
          </a:p>
        </p:txBody>
      </p:sp>
      <p:sp>
        <p:nvSpPr>
          <p:cNvPr id="13" name="Title 12"/>
          <p:cNvSpPr>
            <a:spLocks noGrp="1"/>
          </p:cNvSpPr>
          <p:nvPr>
            <p:ph type="title" hasCustomPrompt="1"/>
          </p:nvPr>
        </p:nvSpPr>
        <p:spPr>
          <a:xfrm>
            <a:off x="2855640" y="2118513"/>
            <a:ext cx="9001000" cy="662782"/>
          </a:xfrm>
          <a:prstGeom prst="rect">
            <a:avLst/>
          </a:prstGeom>
        </p:spPr>
        <p:txBody>
          <a:bodyPr/>
          <a:lstStyle>
            <a:lvl1pPr algn="l">
              <a:defRPr sz="4500" b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Chapter title</a:t>
            </a:r>
            <a:endParaRPr lang="en-GB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D2D49A-B678-49DD-A6F9-08A7BB776F50}" type="slidenum">
              <a:rPr lang="en-GB" smtClean="0">
                <a:solidFill>
                  <a:srgbClr val="FFFFFF"/>
                </a:solidFill>
              </a:rPr>
              <a:pPr/>
              <a:t>‹Nr.›</a:t>
            </a:fld>
            <a:endParaRPr lang="en-GB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79911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 // 2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395083" y="368300"/>
            <a:ext cx="11404800" cy="1008360"/>
          </a:xfrm>
        </p:spPr>
        <p:txBody>
          <a:bodyPr/>
          <a:lstStyle/>
          <a:p>
            <a:r>
              <a:rPr lang="en-US" noProof="0" dirty="0" smtClean="0"/>
              <a:t>Headline on two lines in </a:t>
            </a:r>
            <a:r>
              <a:rPr lang="en-US" noProof="0" dirty="0" err="1" smtClean="0"/>
              <a:t>CorpoA</a:t>
            </a:r>
            <a:r>
              <a:rPr lang="en-US" noProof="0" dirty="0" smtClean="0"/>
              <a:t> (Headings) 30 pt. </a:t>
            </a:r>
            <a:br>
              <a:rPr lang="en-US" noProof="0" dirty="0" smtClean="0"/>
            </a:br>
            <a:r>
              <a:rPr lang="en-US" noProof="0" dirty="0" smtClean="0"/>
              <a:t>Lorem ipsum dolor sit </a:t>
            </a:r>
            <a:r>
              <a:rPr lang="en-US" noProof="0" dirty="0" err="1" smtClean="0"/>
              <a:t>amet</a:t>
            </a:r>
            <a:r>
              <a:rPr lang="en-US" noProof="0" dirty="0" smtClean="0"/>
              <a:t>.</a:t>
            </a:r>
            <a:endParaRPr lang="en-US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 hasCustomPrompt="1"/>
          </p:nvPr>
        </p:nvSpPr>
        <p:spPr>
          <a:xfrm>
            <a:off x="395081" y="151202"/>
            <a:ext cx="5505133" cy="220274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1199"/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1199"/>
            </a:lvl2pPr>
            <a:lvl3pPr marL="0" indent="0">
              <a:lnSpc>
                <a:spcPct val="100000"/>
              </a:lnSpc>
              <a:spcAft>
                <a:spcPts val="0"/>
              </a:spcAft>
              <a:buNone/>
              <a:defRPr sz="1199"/>
            </a:lvl3pPr>
            <a:lvl4pPr marL="0" indent="0">
              <a:lnSpc>
                <a:spcPct val="100000"/>
              </a:lnSpc>
              <a:spcAft>
                <a:spcPts val="0"/>
              </a:spcAft>
              <a:buNone/>
              <a:defRPr sz="1199"/>
            </a:lvl4pPr>
            <a:lvl5pPr marL="0" indent="0">
              <a:lnSpc>
                <a:spcPct val="100000"/>
              </a:lnSpc>
              <a:spcAft>
                <a:spcPts val="0"/>
              </a:spcAft>
              <a:buNone/>
              <a:defRPr sz="1199"/>
            </a:lvl5pPr>
            <a:lvl6pPr marL="0" indent="0">
              <a:lnSpc>
                <a:spcPct val="100000"/>
              </a:lnSpc>
              <a:spcAft>
                <a:spcPts val="0"/>
              </a:spcAft>
              <a:buNone/>
              <a:defRPr sz="1199"/>
            </a:lvl6pPr>
            <a:lvl7pPr marL="0" indent="0">
              <a:lnSpc>
                <a:spcPct val="100000"/>
              </a:lnSpc>
              <a:spcAft>
                <a:spcPts val="0"/>
              </a:spcAft>
              <a:buNone/>
              <a:defRPr sz="1199"/>
            </a:lvl7pPr>
            <a:lvl8pPr marL="0" indent="0">
              <a:lnSpc>
                <a:spcPct val="100000"/>
              </a:lnSpc>
              <a:spcAft>
                <a:spcPts val="0"/>
              </a:spcAft>
              <a:buNone/>
              <a:defRPr sz="1199"/>
            </a:lvl8pPr>
            <a:lvl9pPr marL="0" indent="0">
              <a:lnSpc>
                <a:spcPct val="100000"/>
              </a:lnSpc>
              <a:spcAft>
                <a:spcPts val="0"/>
              </a:spcAft>
              <a:buNone/>
              <a:defRPr sz="1199"/>
            </a:lvl9pPr>
          </a:lstStyle>
          <a:p>
            <a:pPr lvl="0"/>
            <a:r>
              <a:rPr lang="en-US" noProof="0" dirty="0" smtClean="0"/>
              <a:t>Optional chapter heading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AD1D1349-391B-44DC-865F-5996B3E40F26}" type="slidenum">
              <a:rPr lang="en-US" smtClean="0">
                <a:solidFill>
                  <a:prstClr val="black"/>
                </a:solidFill>
              </a:rPr>
              <a:pPr/>
              <a:t>‹Nr.›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7" hasCustomPrompt="1"/>
          </p:nvPr>
        </p:nvSpPr>
        <p:spPr>
          <a:xfrm>
            <a:off x="6969577" y="0"/>
            <a:ext cx="935513" cy="306000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600" baseline="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dirty="0" smtClean="0"/>
              <a:t>                                             </a:t>
            </a:r>
          </a:p>
        </p:txBody>
      </p:sp>
      <p:sp>
        <p:nvSpPr>
          <p:cNvPr id="9" name="Textplatzhalter 3"/>
          <p:cNvSpPr>
            <a:spLocks noGrp="1"/>
          </p:cNvSpPr>
          <p:nvPr>
            <p:ph type="body" sz="quarter" idx="18" hasCustomPrompt="1"/>
          </p:nvPr>
        </p:nvSpPr>
        <p:spPr>
          <a:xfrm>
            <a:off x="7980645" y="0"/>
            <a:ext cx="1871027" cy="306000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600" baseline="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dirty="0" smtClean="0"/>
              <a:t>                                             </a:t>
            </a:r>
          </a:p>
        </p:txBody>
      </p:sp>
      <p:sp>
        <p:nvSpPr>
          <p:cNvPr id="10" name="Textplatzhalter 3"/>
          <p:cNvSpPr>
            <a:spLocks noGrp="1"/>
          </p:cNvSpPr>
          <p:nvPr>
            <p:ph type="body" sz="quarter" idx="19" hasCustomPrompt="1"/>
          </p:nvPr>
        </p:nvSpPr>
        <p:spPr>
          <a:xfrm>
            <a:off x="9923633" y="0"/>
            <a:ext cx="1871027" cy="306000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600" baseline="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dirty="0" smtClean="0"/>
              <a:t>                                             </a:t>
            </a:r>
          </a:p>
        </p:txBody>
      </p:sp>
      <p:sp>
        <p:nvSpPr>
          <p:cNvPr id="11" name="Bildplatzhalter 8"/>
          <p:cNvSpPr>
            <a:spLocks noGrp="1"/>
          </p:cNvSpPr>
          <p:nvPr>
            <p:ph type="pic" sz="quarter" idx="10" hasCustomPrompt="1"/>
          </p:nvPr>
        </p:nvSpPr>
        <p:spPr bwMode="gray">
          <a:xfrm>
            <a:off x="395795" y="1512000"/>
            <a:ext cx="5580000" cy="1944000"/>
          </a:xfrm>
          <a:solidFill>
            <a:schemeClr val="accent6"/>
          </a:solidFill>
        </p:spPr>
        <p:txBody>
          <a:bodyPr/>
          <a:lstStyle>
            <a:lvl1pPr algn="ctr">
              <a:lnSpc>
                <a:spcPct val="100000"/>
              </a:lnSpc>
              <a:spcAft>
                <a:spcPts val="0"/>
              </a:spcAft>
              <a:defRPr>
                <a:solidFill>
                  <a:schemeClr val="bg1"/>
                </a:solidFill>
              </a:defRPr>
            </a:lvl1pPr>
          </a:lstStyle>
          <a:p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>Insert image</a:t>
            </a:r>
            <a:endParaRPr lang="en-US" noProof="0" dirty="0"/>
          </a:p>
        </p:txBody>
      </p:sp>
      <p:sp>
        <p:nvSpPr>
          <p:cNvPr id="13" name="Bildplatzhalter 8"/>
          <p:cNvSpPr>
            <a:spLocks noGrp="1"/>
          </p:cNvSpPr>
          <p:nvPr>
            <p:ph type="pic" sz="quarter" idx="25" hasCustomPrompt="1"/>
          </p:nvPr>
        </p:nvSpPr>
        <p:spPr bwMode="gray">
          <a:xfrm>
            <a:off x="6218239" y="1511300"/>
            <a:ext cx="5580000" cy="1944000"/>
          </a:xfrm>
          <a:solidFill>
            <a:schemeClr val="accent6"/>
          </a:solidFill>
        </p:spPr>
        <p:txBody>
          <a:bodyPr/>
          <a:lstStyle>
            <a:lvl1pPr algn="ctr">
              <a:lnSpc>
                <a:spcPct val="100000"/>
              </a:lnSpc>
              <a:spcAft>
                <a:spcPts val="0"/>
              </a:spcAft>
              <a:defRPr>
                <a:solidFill>
                  <a:schemeClr val="bg1"/>
                </a:solidFill>
              </a:defRPr>
            </a:lvl1pPr>
          </a:lstStyle>
          <a:p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>Insert image</a:t>
            </a:r>
            <a:endParaRPr lang="en-US" noProof="0" dirty="0"/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20" hasCustomPrompt="1"/>
          </p:nvPr>
        </p:nvSpPr>
        <p:spPr>
          <a:xfrm>
            <a:off x="6218239" y="3502801"/>
            <a:ext cx="5580000" cy="2923400"/>
          </a:xfrm>
          <a:ln w="19050">
            <a:solidFill>
              <a:schemeClr val="accent1"/>
            </a:solidFill>
          </a:ln>
        </p:spPr>
        <p:txBody>
          <a:bodyPr lIns="72000" tIns="72000" rIns="72000" bIns="72000"/>
          <a:lstStyle/>
          <a:p>
            <a:pPr lvl="0"/>
            <a:r>
              <a:rPr lang="en-US" dirty="0" smtClean="0"/>
              <a:t>Insert text in </a:t>
            </a:r>
            <a:r>
              <a:rPr lang="en-US" noProof="0" dirty="0" err="1" smtClean="0"/>
              <a:t>CorpoS</a:t>
            </a:r>
            <a:r>
              <a:rPr lang="en-US" noProof="0" dirty="0" smtClean="0"/>
              <a:t> (Body), 20 pt. </a:t>
            </a:r>
            <a:r>
              <a:rPr lang="en-US" dirty="0" smtClean="0"/>
              <a:t>// for bullets: Home // Paragraph// Increase List Level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</p:txBody>
      </p:sp>
      <p:sp>
        <p:nvSpPr>
          <p:cNvPr id="15" name="Textplatzhalter 13"/>
          <p:cNvSpPr>
            <a:spLocks noGrp="1"/>
          </p:cNvSpPr>
          <p:nvPr>
            <p:ph type="body" sz="quarter" idx="26" hasCustomPrompt="1"/>
          </p:nvPr>
        </p:nvSpPr>
        <p:spPr>
          <a:xfrm>
            <a:off x="395083" y="3502801"/>
            <a:ext cx="5580000" cy="2923400"/>
          </a:xfrm>
          <a:ln w="19050">
            <a:solidFill>
              <a:schemeClr val="accent1"/>
            </a:solidFill>
          </a:ln>
        </p:spPr>
        <p:txBody>
          <a:bodyPr lIns="72000" tIns="72000" rIns="72000" bIns="72000"/>
          <a:lstStyle/>
          <a:p>
            <a:pPr lvl="0"/>
            <a:r>
              <a:rPr lang="en-US" dirty="0" smtClean="0"/>
              <a:t>Insert text in </a:t>
            </a:r>
            <a:r>
              <a:rPr lang="en-US" noProof="0" dirty="0" err="1" smtClean="0"/>
              <a:t>CorpoS</a:t>
            </a:r>
            <a:r>
              <a:rPr lang="en-US" noProof="0" dirty="0" smtClean="0"/>
              <a:t> (Body), 20 pt. </a:t>
            </a:r>
            <a:r>
              <a:rPr lang="en-US" dirty="0" smtClean="0"/>
              <a:t>// for bullets: Home // Paragraph// Increase List Level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</p:txBody>
      </p:sp>
    </p:spTree>
    <p:extLst>
      <p:ext uri="{BB962C8B-B14F-4D97-AF65-F5344CB8AC3E}">
        <p14:creationId xmlns:p14="http://schemas.microsoft.com/office/powerpoint/2010/main" val="39345073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rmal w/ sub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1055440" y="380281"/>
            <a:ext cx="1008112" cy="7536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FFFF"/>
              </a:solidFill>
            </a:endParaRP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623392" y="1916835"/>
            <a:ext cx="10873208" cy="4392489"/>
          </a:xfrm>
          <a:prstGeom prst="rect">
            <a:avLst/>
          </a:prstGeom>
        </p:spPr>
        <p:txBody>
          <a:bodyPr vert="horz" lIns="0" tIns="0" rIns="0" bIns="0"/>
          <a:lstStyle>
            <a:lvl1pPr marL="342900" indent="-342900">
              <a:buSzPct val="100000"/>
              <a:buFont typeface="Arial" panose="020B0604020202020204" pitchFamily="34" charset="0"/>
              <a:buChar char="•"/>
              <a:defRPr sz="3000" b="1" cap="none" baseline="0">
                <a:solidFill>
                  <a:srgbClr val="003478"/>
                </a:solidFill>
                <a:latin typeface="Corbel"/>
                <a:cs typeface="Corbel"/>
              </a:defRPr>
            </a:lvl1pPr>
            <a:lvl2pPr marL="800100" indent="-342900">
              <a:buSzPct val="100000"/>
              <a:buFont typeface="Courier New" panose="02070309020205020404" pitchFamily="49" charset="0"/>
              <a:buChar char="o"/>
              <a:defRPr b="0" cap="none" baseline="0">
                <a:latin typeface="Corbel"/>
                <a:cs typeface="Corbel"/>
              </a:defRPr>
            </a:lvl2pPr>
            <a:lvl3pPr marL="1257300" indent="-342900">
              <a:buSzPct val="100000"/>
              <a:buFont typeface="Wingdings" panose="05000000000000000000" pitchFamily="2" charset="2"/>
              <a:buChar char="§"/>
              <a:defRPr sz="2000" b="1" cap="none" baseline="0">
                <a:solidFill>
                  <a:srgbClr val="003478"/>
                </a:solidFill>
                <a:latin typeface="Corbel"/>
                <a:cs typeface="Corbel"/>
              </a:defRPr>
            </a:lvl3pPr>
            <a:lvl4pPr marL="1587600" indent="0">
              <a:spcBef>
                <a:spcPts val="336"/>
              </a:spcBef>
              <a:buSzPct val="50000"/>
              <a:buFont typeface="Arial" panose="020B0604020202020204" pitchFamily="34" charset="0"/>
              <a:buNone/>
              <a:defRPr sz="1400" b="0" cap="none" baseline="0">
                <a:latin typeface="Corbel"/>
                <a:cs typeface="Corbel"/>
              </a:defRPr>
            </a:lvl4pPr>
            <a:lvl5pPr marL="2171700" indent="-342900">
              <a:buSzPct val="50000"/>
              <a:buFont typeface="Lucida Grande"/>
              <a:buChar char="&gt;"/>
              <a:defRPr b="0">
                <a:latin typeface="Corbel"/>
                <a:cs typeface="Corbel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89D2D49A-B678-49DD-A6F9-08A7BB776F50}" type="slidenum">
              <a:rPr lang="en-GB" smtClean="0">
                <a:solidFill>
                  <a:srgbClr val="FFFFFF"/>
                </a:solidFill>
              </a:rPr>
              <a:pPr/>
              <a:t>‹Nr.›</a:t>
            </a:fld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4" hasCustomPrompt="1"/>
          </p:nvPr>
        </p:nvSpPr>
        <p:spPr>
          <a:xfrm>
            <a:off x="1260345" y="1050312"/>
            <a:ext cx="10297219" cy="495300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3900" b="0" baseline="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GB" sz="3900" b="0" dirty="0"/>
              <a:t>Insert subtitle here</a:t>
            </a:r>
            <a:endParaRPr lang="en-GB" dirty="0"/>
          </a:p>
        </p:txBody>
      </p:sp>
      <p:sp>
        <p:nvSpPr>
          <p:cNvPr id="9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1343472" y="340579"/>
            <a:ext cx="10153128" cy="692497"/>
          </a:xfrm>
          <a:prstGeom prst="rect">
            <a:avLst/>
          </a:prstGeom>
          <a:noFill/>
          <a:ln w="34925">
            <a:noFill/>
          </a:ln>
        </p:spPr>
        <p:txBody>
          <a:bodyPr vert="horz" wrap="square" lIns="0" tIns="0" rIns="0" bIns="0" anchor="ctr">
            <a:normAutofit/>
          </a:bodyPr>
          <a:lstStyle>
            <a:lvl1pPr marL="0" indent="0">
              <a:buNone/>
              <a:defRPr sz="4500" b="0" cap="all" spc="-140" baseline="0">
                <a:solidFill>
                  <a:schemeClr val="tx1"/>
                </a:solidFill>
                <a:latin typeface="Corbel"/>
                <a:cs typeface="Corbel"/>
              </a:defRPr>
            </a:lvl1pPr>
          </a:lstStyle>
          <a:p>
            <a:pPr lvl="0"/>
            <a:r>
              <a:rPr lang="nl-BE" dirty="0"/>
              <a:t>INSERT SLIDE TITLE HERE</a:t>
            </a:r>
          </a:p>
        </p:txBody>
      </p:sp>
      <p:cxnSp>
        <p:nvCxnSpPr>
          <p:cNvPr id="11" name="Straight Connector 10"/>
          <p:cNvCxnSpPr>
            <a:cxnSpLocks noChangeShapeType="1"/>
          </p:cNvCxnSpPr>
          <p:nvPr userDrawn="1"/>
        </p:nvCxnSpPr>
        <p:spPr bwMode="auto">
          <a:xfrm>
            <a:off x="1167559" y="330196"/>
            <a:ext cx="0" cy="753616"/>
          </a:xfrm>
          <a:prstGeom prst="line">
            <a:avLst/>
          </a:prstGeom>
          <a:noFill/>
          <a:ln w="38100">
            <a:solidFill>
              <a:srgbClr val="003478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40000" dist="20000" dir="5400000" rotWithShape="0">
                    <a:srgbClr val="000000">
                      <a:alpha val="37999"/>
                    </a:srgbClr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1607995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2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rmal slide two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6456040" y="1494892"/>
            <a:ext cx="4968552" cy="4814428"/>
          </a:xfrm>
          <a:prstGeom prst="rect">
            <a:avLst/>
          </a:prstGeom>
        </p:spPr>
        <p:txBody>
          <a:bodyPr vert="horz" lIns="0" tIns="0" rIns="0" bIns="0"/>
          <a:lstStyle>
            <a:lvl1pPr marL="342900" indent="-342900">
              <a:buSzPct val="100000"/>
              <a:buFont typeface="Arial" panose="020B0604020202020204" pitchFamily="34" charset="0"/>
              <a:buChar char="•"/>
              <a:defRPr sz="3000" b="1" cap="none" baseline="0">
                <a:solidFill>
                  <a:srgbClr val="003478"/>
                </a:solidFill>
                <a:latin typeface="Corbel"/>
                <a:cs typeface="Corbel"/>
              </a:defRPr>
            </a:lvl1pPr>
            <a:lvl2pPr marL="800100" indent="-342900">
              <a:buSzPct val="100000"/>
              <a:buFont typeface="Courier New" panose="02070309020205020404" pitchFamily="49" charset="0"/>
              <a:buChar char="o"/>
              <a:defRPr b="0" cap="none" baseline="0">
                <a:latin typeface="Corbel"/>
                <a:cs typeface="Corbel"/>
              </a:defRPr>
            </a:lvl2pPr>
            <a:lvl3pPr marL="1257300" indent="-342900">
              <a:buSzPct val="100000"/>
              <a:buFont typeface="Wingdings" panose="05000000000000000000" pitchFamily="2" charset="2"/>
              <a:buChar char="§"/>
              <a:defRPr sz="2000" b="1" cap="none" baseline="0">
                <a:solidFill>
                  <a:srgbClr val="003478"/>
                </a:solidFill>
                <a:latin typeface="Corbel"/>
                <a:cs typeface="Corbel"/>
              </a:defRPr>
            </a:lvl3pPr>
            <a:lvl4pPr marL="1587600" indent="0">
              <a:spcBef>
                <a:spcPts val="336"/>
              </a:spcBef>
              <a:buSzPct val="50000"/>
              <a:buFont typeface="Arial" panose="020B0604020202020204" pitchFamily="34" charset="0"/>
              <a:buNone/>
              <a:defRPr sz="1400" b="0" cap="none" baseline="0">
                <a:latin typeface="Corbel"/>
                <a:cs typeface="Corbel"/>
              </a:defRPr>
            </a:lvl4pPr>
            <a:lvl5pPr marL="2171700" indent="-342900">
              <a:buSzPct val="50000"/>
              <a:buFont typeface="Lucida Grande"/>
              <a:buChar char="&gt;"/>
              <a:defRPr b="0">
                <a:latin typeface="Corbel"/>
                <a:cs typeface="Corbel"/>
              </a:defRPr>
            </a:lvl5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</p:txBody>
      </p:sp>
      <p:sp>
        <p:nvSpPr>
          <p:cNvPr id="33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767409" y="1494892"/>
            <a:ext cx="4968552" cy="4814428"/>
          </a:xfrm>
          <a:prstGeom prst="rect">
            <a:avLst/>
          </a:prstGeom>
        </p:spPr>
        <p:txBody>
          <a:bodyPr vert="horz" lIns="0" tIns="0" rIns="0" bIns="0"/>
          <a:lstStyle>
            <a:lvl1pPr marL="342900" indent="-342900">
              <a:buSzPct val="100000"/>
              <a:buFont typeface="Arial" panose="020B0604020202020204" pitchFamily="34" charset="0"/>
              <a:buChar char="•"/>
              <a:defRPr sz="3000" b="1" cap="none" baseline="0">
                <a:solidFill>
                  <a:srgbClr val="003478"/>
                </a:solidFill>
                <a:latin typeface="Corbel"/>
                <a:cs typeface="Corbel"/>
              </a:defRPr>
            </a:lvl1pPr>
            <a:lvl2pPr marL="800100" indent="-342900">
              <a:buSzPct val="100000"/>
              <a:buFont typeface="Courier New" panose="02070309020205020404" pitchFamily="49" charset="0"/>
              <a:buChar char="o"/>
              <a:defRPr b="0" cap="none" baseline="0">
                <a:latin typeface="Corbel"/>
                <a:cs typeface="Corbel"/>
              </a:defRPr>
            </a:lvl2pPr>
            <a:lvl3pPr marL="1257300" indent="-342900">
              <a:buSzPct val="100000"/>
              <a:buFont typeface="Wingdings" panose="05000000000000000000" pitchFamily="2" charset="2"/>
              <a:buChar char="§"/>
              <a:defRPr sz="2000" b="1" cap="none" baseline="0">
                <a:solidFill>
                  <a:srgbClr val="003478"/>
                </a:solidFill>
                <a:latin typeface="Corbel"/>
                <a:cs typeface="Corbel"/>
              </a:defRPr>
            </a:lvl3pPr>
            <a:lvl4pPr marL="1587600" indent="0">
              <a:spcBef>
                <a:spcPts val="336"/>
              </a:spcBef>
              <a:buSzPct val="50000"/>
              <a:buFont typeface="Arial" panose="020B0604020202020204" pitchFamily="34" charset="0"/>
              <a:buNone/>
              <a:defRPr sz="1400" b="0" cap="none" baseline="0">
                <a:latin typeface="Corbel"/>
                <a:cs typeface="Corbel"/>
              </a:defRPr>
            </a:lvl4pPr>
            <a:lvl5pPr marL="2171700" indent="-342900">
              <a:buSzPct val="50000"/>
              <a:buFont typeface="Lucida Grande"/>
              <a:buChar char="&gt;"/>
              <a:defRPr b="0">
                <a:latin typeface="Corbel"/>
                <a:cs typeface="Corbel"/>
              </a:defRPr>
            </a:lvl5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</p:txBody>
      </p:sp>
      <p:cxnSp>
        <p:nvCxnSpPr>
          <p:cNvPr id="34" name="Straight Connector 33"/>
          <p:cNvCxnSpPr>
            <a:cxnSpLocks noChangeShapeType="1"/>
          </p:cNvCxnSpPr>
          <p:nvPr userDrawn="1"/>
        </p:nvCxnSpPr>
        <p:spPr bwMode="auto">
          <a:xfrm>
            <a:off x="6096000" y="1628800"/>
            <a:ext cx="0" cy="4608512"/>
          </a:xfrm>
          <a:prstGeom prst="line">
            <a:avLst/>
          </a:prstGeom>
          <a:noFill/>
          <a:ln w="38100">
            <a:gradFill>
              <a:gsLst>
                <a:gs pos="72000">
                  <a:srgbClr val="155396"/>
                </a:gs>
                <a:gs pos="20000">
                  <a:srgbClr val="155396"/>
                </a:gs>
              </a:gsLst>
              <a:lin ang="5400000" scaled="1"/>
            </a:gra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40000" dist="20000" dir="5400000" rotWithShape="0">
                    <a:srgbClr val="000000">
                      <a:alpha val="37999"/>
                    </a:srgbClr>
                  </a:outerShdw>
                </a:effectLst>
              </a14:hiddenEffects>
            </a:ext>
          </a:extLst>
        </p:spPr>
      </p:cxnSp>
      <p:sp>
        <p:nvSpPr>
          <p:cNvPr id="2" name="Slide Number Placeholder 1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89D2D49A-B678-49DD-A6F9-08A7BB776F50}" type="slidenum">
              <a:rPr lang="en-GB" smtClean="0">
                <a:solidFill>
                  <a:srgbClr val="FFFFFF"/>
                </a:solidFill>
              </a:rPr>
              <a:pPr/>
              <a:t>‹Nr.›</a:t>
            </a:fld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9" name="Rectangle 8"/>
          <p:cNvSpPr/>
          <p:nvPr userDrawn="1"/>
        </p:nvSpPr>
        <p:spPr>
          <a:xfrm>
            <a:off x="1055440" y="380281"/>
            <a:ext cx="1008112" cy="7536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FFFF"/>
              </a:solidFill>
            </a:endParaRPr>
          </a:p>
        </p:txBody>
      </p:sp>
      <p:sp>
        <p:nvSpPr>
          <p:cNvPr id="19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1343472" y="340579"/>
            <a:ext cx="10153128" cy="692497"/>
          </a:xfrm>
          <a:prstGeom prst="rect">
            <a:avLst/>
          </a:prstGeom>
          <a:noFill/>
          <a:ln w="34925">
            <a:noFill/>
          </a:ln>
        </p:spPr>
        <p:txBody>
          <a:bodyPr vert="horz" wrap="square" lIns="0" tIns="0" rIns="0" bIns="0" anchor="ctr">
            <a:normAutofit/>
          </a:bodyPr>
          <a:lstStyle>
            <a:lvl1pPr marL="0" indent="0">
              <a:buNone/>
              <a:defRPr sz="4500" b="0" cap="all" spc="-140" baseline="0">
                <a:solidFill>
                  <a:schemeClr val="tx1"/>
                </a:solidFill>
                <a:latin typeface="Corbel"/>
                <a:cs typeface="Corbel"/>
              </a:defRPr>
            </a:lvl1pPr>
          </a:lstStyle>
          <a:p>
            <a:pPr lvl="0"/>
            <a:r>
              <a:rPr lang="nl-BE" dirty="0"/>
              <a:t>INSERT SLIDE TITLE HERE</a:t>
            </a:r>
          </a:p>
        </p:txBody>
      </p:sp>
      <p:cxnSp>
        <p:nvCxnSpPr>
          <p:cNvPr id="20" name="Straight Connector 19"/>
          <p:cNvCxnSpPr>
            <a:cxnSpLocks noChangeShapeType="1"/>
          </p:cNvCxnSpPr>
          <p:nvPr userDrawn="1"/>
        </p:nvCxnSpPr>
        <p:spPr bwMode="auto">
          <a:xfrm>
            <a:off x="1199456" y="351462"/>
            <a:ext cx="0" cy="753616"/>
          </a:xfrm>
          <a:prstGeom prst="line">
            <a:avLst/>
          </a:prstGeom>
          <a:noFill/>
          <a:ln w="38100">
            <a:solidFill>
              <a:srgbClr val="003478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40000" dist="20000" dir="5400000" rotWithShape="0">
                    <a:srgbClr val="000000">
                      <a:alpha val="37999"/>
                    </a:srgbClr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38039694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2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rmal slide with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767408" y="1494892"/>
            <a:ext cx="6840760" cy="4814428"/>
          </a:xfrm>
          <a:prstGeom prst="rect">
            <a:avLst/>
          </a:prstGeom>
        </p:spPr>
        <p:txBody>
          <a:bodyPr vert="horz" lIns="0" tIns="0" rIns="0" bIns="0"/>
          <a:lstStyle>
            <a:lvl1pPr marL="342900" indent="-342900">
              <a:buSzPct val="100000"/>
              <a:buFont typeface="Arial" panose="020B0604020202020204" pitchFamily="34" charset="0"/>
              <a:buChar char="•"/>
              <a:defRPr sz="3000" b="1" cap="none" baseline="0">
                <a:solidFill>
                  <a:srgbClr val="003478"/>
                </a:solidFill>
                <a:latin typeface="Corbel"/>
                <a:cs typeface="Corbel"/>
              </a:defRPr>
            </a:lvl1pPr>
            <a:lvl2pPr marL="800100" indent="-342900">
              <a:buSzPct val="100000"/>
              <a:buFont typeface="Courier New" panose="02070309020205020404" pitchFamily="49" charset="0"/>
              <a:buChar char="o"/>
              <a:defRPr b="0" cap="none" baseline="0">
                <a:latin typeface="Corbel"/>
                <a:cs typeface="Corbel"/>
              </a:defRPr>
            </a:lvl2pPr>
            <a:lvl3pPr marL="1257300" indent="-342900">
              <a:buSzPct val="100000"/>
              <a:buFont typeface="Wingdings" panose="05000000000000000000" pitchFamily="2" charset="2"/>
              <a:buChar char="§"/>
              <a:defRPr sz="2000" b="1" cap="none" baseline="0">
                <a:solidFill>
                  <a:srgbClr val="003478"/>
                </a:solidFill>
                <a:latin typeface="Corbel"/>
                <a:cs typeface="Corbel"/>
              </a:defRPr>
            </a:lvl3pPr>
            <a:lvl4pPr marL="1587600" indent="0">
              <a:spcBef>
                <a:spcPts val="336"/>
              </a:spcBef>
              <a:buSzPct val="50000"/>
              <a:buFont typeface="Arial" panose="020B0604020202020204" pitchFamily="34" charset="0"/>
              <a:buNone/>
              <a:defRPr sz="1400" b="0" cap="none" baseline="0">
                <a:latin typeface="Corbel"/>
                <a:cs typeface="Corbel"/>
              </a:defRPr>
            </a:lvl4pPr>
            <a:lvl5pPr marL="2171700" indent="-342900">
              <a:buSzPct val="50000"/>
              <a:buFont typeface="Lucida Grande"/>
              <a:buChar char="&gt;"/>
              <a:defRPr b="0">
                <a:latin typeface="Corbel"/>
                <a:cs typeface="Corbel"/>
              </a:defRPr>
            </a:lvl5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7752184" y="1500076"/>
            <a:ext cx="4175125" cy="2376488"/>
          </a:xfrm>
          <a:prstGeom prst="rect">
            <a:avLst/>
          </a:prstGeom>
          <a:effectLst>
            <a:softEdge rad="31750"/>
          </a:effectLst>
        </p:spPr>
        <p:txBody>
          <a:bodyPr/>
          <a:lstStyle/>
          <a:p>
            <a:r>
              <a:rPr lang="de-DE"/>
              <a:t>Bild durch Klicken auf Symbol hinzufügen</a:t>
            </a:r>
            <a:endParaRPr lang="en-GB"/>
          </a:p>
        </p:txBody>
      </p:sp>
      <p:sp>
        <p:nvSpPr>
          <p:cNvPr id="11" name="Picture Placeholder 4"/>
          <p:cNvSpPr>
            <a:spLocks noGrp="1"/>
          </p:cNvSpPr>
          <p:nvPr>
            <p:ph type="pic" sz="quarter" idx="14"/>
          </p:nvPr>
        </p:nvSpPr>
        <p:spPr>
          <a:xfrm>
            <a:off x="7752184" y="3932832"/>
            <a:ext cx="4175125" cy="2376488"/>
          </a:xfrm>
          <a:prstGeom prst="rect">
            <a:avLst/>
          </a:prstGeom>
          <a:effectLst>
            <a:softEdge rad="31750"/>
          </a:effectLst>
        </p:spPr>
        <p:txBody>
          <a:bodyPr/>
          <a:lstStyle/>
          <a:p>
            <a:r>
              <a:rPr lang="de-DE"/>
              <a:t>Bild durch Klicken auf Symbol hinzufügen</a:t>
            </a:r>
            <a:endParaRPr lang="en-GB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89D2D49A-B678-49DD-A6F9-08A7BB776F50}" type="slidenum">
              <a:rPr lang="en-GB" smtClean="0">
                <a:solidFill>
                  <a:srgbClr val="FFFFFF"/>
                </a:solidFill>
              </a:rPr>
              <a:pPr/>
              <a:t>‹Nr.›</a:t>
            </a:fld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9" name="Rectangle 8"/>
          <p:cNvSpPr/>
          <p:nvPr userDrawn="1"/>
        </p:nvSpPr>
        <p:spPr>
          <a:xfrm>
            <a:off x="1055440" y="380281"/>
            <a:ext cx="1008112" cy="7536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FFFF"/>
              </a:solidFill>
            </a:endParaRPr>
          </a:p>
        </p:txBody>
      </p:sp>
      <p:sp>
        <p:nvSpPr>
          <p:cNvPr id="15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1343472" y="340579"/>
            <a:ext cx="10153128" cy="692497"/>
          </a:xfrm>
          <a:prstGeom prst="rect">
            <a:avLst/>
          </a:prstGeom>
          <a:noFill/>
          <a:ln w="34925">
            <a:noFill/>
          </a:ln>
        </p:spPr>
        <p:txBody>
          <a:bodyPr vert="horz" wrap="square" lIns="0" tIns="0" rIns="0" bIns="0" anchor="ctr">
            <a:normAutofit/>
          </a:bodyPr>
          <a:lstStyle>
            <a:lvl1pPr marL="0" indent="0">
              <a:buNone/>
              <a:defRPr sz="4500" b="0" cap="all" spc="-140" baseline="0">
                <a:solidFill>
                  <a:schemeClr val="tx1"/>
                </a:solidFill>
                <a:latin typeface="Corbel"/>
                <a:cs typeface="Corbel"/>
              </a:defRPr>
            </a:lvl1pPr>
          </a:lstStyle>
          <a:p>
            <a:pPr lvl="0"/>
            <a:r>
              <a:rPr lang="nl-BE" dirty="0"/>
              <a:t>INSERT SLIDE TITLE HERE</a:t>
            </a:r>
          </a:p>
        </p:txBody>
      </p:sp>
      <p:cxnSp>
        <p:nvCxnSpPr>
          <p:cNvPr id="17" name="Straight Connector 16"/>
          <p:cNvCxnSpPr>
            <a:cxnSpLocks noChangeShapeType="1"/>
          </p:cNvCxnSpPr>
          <p:nvPr userDrawn="1"/>
        </p:nvCxnSpPr>
        <p:spPr bwMode="auto">
          <a:xfrm>
            <a:off x="1199456" y="351462"/>
            <a:ext cx="0" cy="753616"/>
          </a:xfrm>
          <a:prstGeom prst="line">
            <a:avLst/>
          </a:prstGeom>
          <a:noFill/>
          <a:ln w="38100">
            <a:solidFill>
              <a:srgbClr val="003478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40000" dist="20000" dir="5400000" rotWithShape="0">
                    <a:srgbClr val="000000">
                      <a:alpha val="37999"/>
                    </a:srgbClr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1942514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2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rmal slide with pictures revers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5086548" y="1475632"/>
            <a:ext cx="6840760" cy="4814428"/>
          </a:xfrm>
          <a:prstGeom prst="rect">
            <a:avLst/>
          </a:prstGeom>
        </p:spPr>
        <p:txBody>
          <a:bodyPr vert="horz" lIns="0" tIns="0" rIns="0" bIns="0"/>
          <a:lstStyle>
            <a:lvl1pPr marL="342900" indent="-342900">
              <a:buSzPct val="100000"/>
              <a:buFont typeface="Arial" panose="020B0604020202020204" pitchFamily="34" charset="0"/>
              <a:buChar char="•"/>
              <a:defRPr sz="3000" b="1" cap="none" baseline="0">
                <a:solidFill>
                  <a:srgbClr val="003478"/>
                </a:solidFill>
                <a:latin typeface="Corbel"/>
                <a:cs typeface="Corbel"/>
              </a:defRPr>
            </a:lvl1pPr>
            <a:lvl2pPr marL="800100" indent="-342900">
              <a:buSzPct val="100000"/>
              <a:buFont typeface="Courier New" panose="02070309020205020404" pitchFamily="49" charset="0"/>
              <a:buChar char="o"/>
              <a:defRPr b="0" cap="none" baseline="0">
                <a:latin typeface="Corbel"/>
                <a:cs typeface="Corbel"/>
              </a:defRPr>
            </a:lvl2pPr>
            <a:lvl3pPr marL="1257300" indent="-342900">
              <a:buSzPct val="100000"/>
              <a:buFont typeface="Wingdings" panose="05000000000000000000" pitchFamily="2" charset="2"/>
              <a:buChar char="§"/>
              <a:defRPr sz="2000" b="1" cap="none" baseline="0">
                <a:solidFill>
                  <a:srgbClr val="003478"/>
                </a:solidFill>
                <a:latin typeface="Corbel"/>
                <a:cs typeface="Corbel"/>
              </a:defRPr>
            </a:lvl3pPr>
            <a:lvl4pPr marL="1587600" indent="0">
              <a:spcBef>
                <a:spcPts val="336"/>
              </a:spcBef>
              <a:buSzPct val="50000"/>
              <a:buFont typeface="Arial" panose="020B0604020202020204" pitchFamily="34" charset="0"/>
              <a:buNone/>
              <a:defRPr sz="1400" b="0" cap="none" baseline="0">
                <a:latin typeface="Corbel"/>
                <a:cs typeface="Corbel"/>
              </a:defRPr>
            </a:lvl4pPr>
            <a:lvl5pPr marL="2171700" indent="-342900">
              <a:buSzPct val="50000"/>
              <a:buFont typeface="Lucida Grande"/>
              <a:buChar char="&gt;"/>
              <a:defRPr b="0">
                <a:latin typeface="Corbel"/>
                <a:cs typeface="Corbel"/>
              </a:defRPr>
            </a:lvl5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767408" y="1475632"/>
            <a:ext cx="4175125" cy="2376488"/>
          </a:xfrm>
          <a:prstGeom prst="rect">
            <a:avLst/>
          </a:prstGeom>
          <a:effectLst>
            <a:softEdge rad="31750"/>
          </a:effectLst>
        </p:spPr>
        <p:txBody>
          <a:bodyPr/>
          <a:lstStyle/>
          <a:p>
            <a:r>
              <a:rPr lang="de-DE"/>
              <a:t>Bild durch Klicken auf Symbol hinzufügen</a:t>
            </a:r>
            <a:endParaRPr lang="en-GB"/>
          </a:p>
        </p:txBody>
      </p:sp>
      <p:sp>
        <p:nvSpPr>
          <p:cNvPr id="11" name="Picture Placeholder 4"/>
          <p:cNvSpPr>
            <a:spLocks noGrp="1"/>
          </p:cNvSpPr>
          <p:nvPr>
            <p:ph type="pic" sz="quarter" idx="14"/>
          </p:nvPr>
        </p:nvSpPr>
        <p:spPr>
          <a:xfrm>
            <a:off x="767408" y="3882846"/>
            <a:ext cx="4175125" cy="2376488"/>
          </a:xfrm>
          <a:prstGeom prst="rect">
            <a:avLst/>
          </a:prstGeom>
          <a:effectLst>
            <a:softEdge rad="31750"/>
          </a:effectLst>
        </p:spPr>
        <p:txBody>
          <a:bodyPr/>
          <a:lstStyle/>
          <a:p>
            <a:r>
              <a:rPr lang="de-DE"/>
              <a:t>Bild durch Klicken auf Symbol hinzufügen</a:t>
            </a:r>
            <a:endParaRPr lang="en-GB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89D2D49A-B678-49DD-A6F9-08A7BB776F50}" type="slidenum">
              <a:rPr lang="en-GB" smtClean="0">
                <a:solidFill>
                  <a:srgbClr val="FFFFFF"/>
                </a:solidFill>
              </a:rPr>
              <a:pPr/>
              <a:t>‹Nr.›</a:t>
            </a:fld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9" name="Rectangle 8"/>
          <p:cNvSpPr/>
          <p:nvPr userDrawn="1"/>
        </p:nvSpPr>
        <p:spPr>
          <a:xfrm>
            <a:off x="1055440" y="380281"/>
            <a:ext cx="1008112" cy="7536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FFFF"/>
              </a:solidFill>
            </a:endParaRPr>
          </a:p>
        </p:txBody>
      </p:sp>
      <p:sp>
        <p:nvSpPr>
          <p:cNvPr id="15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1343472" y="340579"/>
            <a:ext cx="10153128" cy="692497"/>
          </a:xfrm>
          <a:prstGeom prst="rect">
            <a:avLst/>
          </a:prstGeom>
          <a:noFill/>
          <a:ln w="34925">
            <a:noFill/>
          </a:ln>
        </p:spPr>
        <p:txBody>
          <a:bodyPr vert="horz" wrap="square" lIns="0" tIns="0" rIns="0" bIns="0" anchor="ctr">
            <a:normAutofit/>
          </a:bodyPr>
          <a:lstStyle>
            <a:lvl1pPr marL="0" indent="0">
              <a:buNone/>
              <a:defRPr sz="4500" b="0" cap="all" spc="-140" baseline="0">
                <a:solidFill>
                  <a:schemeClr val="tx1"/>
                </a:solidFill>
                <a:latin typeface="Corbel"/>
                <a:cs typeface="Corbel"/>
              </a:defRPr>
            </a:lvl1pPr>
          </a:lstStyle>
          <a:p>
            <a:pPr lvl="0"/>
            <a:r>
              <a:rPr lang="nl-BE" dirty="0"/>
              <a:t>INSERT SLIDE TITLE HERE</a:t>
            </a:r>
          </a:p>
        </p:txBody>
      </p:sp>
      <p:cxnSp>
        <p:nvCxnSpPr>
          <p:cNvPr id="17" name="Straight Connector 16"/>
          <p:cNvCxnSpPr>
            <a:cxnSpLocks noChangeShapeType="1"/>
          </p:cNvCxnSpPr>
          <p:nvPr userDrawn="1"/>
        </p:nvCxnSpPr>
        <p:spPr bwMode="auto">
          <a:xfrm>
            <a:off x="1199456" y="351462"/>
            <a:ext cx="0" cy="753616"/>
          </a:xfrm>
          <a:prstGeom prst="line">
            <a:avLst/>
          </a:prstGeom>
          <a:noFill/>
          <a:ln w="38100">
            <a:solidFill>
              <a:srgbClr val="003478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40000" dist="20000" dir="5400000" rotWithShape="0">
                    <a:srgbClr val="000000">
                      <a:alpha val="37999"/>
                    </a:srgbClr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21205232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2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rmal slide 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767411" y="1479959"/>
            <a:ext cx="4031108" cy="4783702"/>
          </a:xfrm>
          <a:prstGeom prst="rect">
            <a:avLst/>
          </a:prstGeom>
        </p:spPr>
        <p:txBody>
          <a:bodyPr vert="horz" lIns="0" tIns="0" rIns="0" bIns="0"/>
          <a:lstStyle>
            <a:lvl1pPr marL="342900" indent="-342900">
              <a:buSzPct val="100000"/>
              <a:buFont typeface="Arial" panose="020B0604020202020204" pitchFamily="34" charset="0"/>
              <a:buChar char="•"/>
              <a:defRPr sz="3000" b="1" cap="none" baseline="0">
                <a:solidFill>
                  <a:srgbClr val="003478"/>
                </a:solidFill>
                <a:latin typeface="Corbel"/>
                <a:cs typeface="Corbel"/>
              </a:defRPr>
            </a:lvl1pPr>
            <a:lvl2pPr marL="800100" indent="-342900">
              <a:buSzPct val="100000"/>
              <a:buFont typeface="Courier New" panose="02070309020205020404" pitchFamily="49" charset="0"/>
              <a:buChar char="o"/>
              <a:defRPr b="0" cap="none" baseline="0">
                <a:latin typeface="Corbel"/>
                <a:cs typeface="Corbel"/>
              </a:defRPr>
            </a:lvl2pPr>
            <a:lvl3pPr marL="1257300" indent="-342900">
              <a:buSzPct val="100000"/>
              <a:buFont typeface="Wingdings" panose="05000000000000000000" pitchFamily="2" charset="2"/>
              <a:buChar char="§"/>
              <a:defRPr sz="2000" b="1" cap="none" baseline="0">
                <a:solidFill>
                  <a:srgbClr val="003478"/>
                </a:solidFill>
                <a:latin typeface="Corbel"/>
                <a:cs typeface="Corbel"/>
              </a:defRPr>
            </a:lvl3pPr>
            <a:lvl4pPr marL="1587600" indent="0">
              <a:spcBef>
                <a:spcPts val="336"/>
              </a:spcBef>
              <a:buSzPct val="50000"/>
              <a:buFont typeface="Arial" panose="020B0604020202020204" pitchFamily="34" charset="0"/>
              <a:buNone/>
              <a:defRPr sz="1400" b="0" cap="none" baseline="0">
                <a:latin typeface="Corbel"/>
                <a:cs typeface="Corbel"/>
              </a:defRPr>
            </a:lvl4pPr>
            <a:lvl5pPr marL="2171700" indent="-342900">
              <a:buSzPct val="50000"/>
              <a:buFont typeface="Lucida Grande"/>
              <a:buChar char="&gt;"/>
              <a:defRPr b="0">
                <a:latin typeface="Corbel"/>
                <a:cs typeface="Corbel"/>
              </a:defRPr>
            </a:lvl5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13"/>
          </p:nvPr>
        </p:nvSpPr>
        <p:spPr>
          <a:xfrm>
            <a:off x="4799015" y="1479552"/>
            <a:ext cx="6769100" cy="47847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000" baseline="0"/>
            </a:lvl1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89D2D49A-B678-49DD-A6F9-08A7BB776F50}" type="slidenum">
              <a:rPr lang="en-GB" smtClean="0">
                <a:solidFill>
                  <a:srgbClr val="FFFFFF"/>
                </a:solidFill>
              </a:rPr>
              <a:pPr/>
              <a:t>‹Nr.›</a:t>
            </a:fld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8" name="Rectangle 7"/>
          <p:cNvSpPr/>
          <p:nvPr userDrawn="1"/>
        </p:nvSpPr>
        <p:spPr>
          <a:xfrm>
            <a:off x="1055440" y="380281"/>
            <a:ext cx="1008112" cy="7536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FFFF"/>
              </a:solidFill>
            </a:endParaRPr>
          </a:p>
        </p:txBody>
      </p:sp>
      <p:sp>
        <p:nvSpPr>
          <p:cNvPr id="11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1343472" y="340579"/>
            <a:ext cx="10153128" cy="692497"/>
          </a:xfrm>
          <a:prstGeom prst="rect">
            <a:avLst/>
          </a:prstGeom>
          <a:noFill/>
          <a:ln w="34925">
            <a:noFill/>
          </a:ln>
        </p:spPr>
        <p:txBody>
          <a:bodyPr vert="horz" wrap="square" lIns="0" tIns="0" rIns="0" bIns="0" anchor="ctr">
            <a:normAutofit/>
          </a:bodyPr>
          <a:lstStyle>
            <a:lvl1pPr marL="0" indent="0">
              <a:buNone/>
              <a:defRPr sz="4500" b="0" cap="all" spc="-140" baseline="0">
                <a:solidFill>
                  <a:schemeClr val="tx1"/>
                </a:solidFill>
                <a:latin typeface="Corbel"/>
                <a:cs typeface="Corbel"/>
              </a:defRPr>
            </a:lvl1pPr>
          </a:lstStyle>
          <a:p>
            <a:pPr lvl="0"/>
            <a:r>
              <a:rPr lang="nl-BE" dirty="0"/>
              <a:t>INSERT SLIDE TITLE HERE</a:t>
            </a:r>
          </a:p>
        </p:txBody>
      </p:sp>
      <p:cxnSp>
        <p:nvCxnSpPr>
          <p:cNvPr id="12" name="Straight Connector 11"/>
          <p:cNvCxnSpPr>
            <a:cxnSpLocks noChangeShapeType="1"/>
          </p:cNvCxnSpPr>
          <p:nvPr userDrawn="1"/>
        </p:nvCxnSpPr>
        <p:spPr bwMode="auto">
          <a:xfrm>
            <a:off x="1199456" y="351462"/>
            <a:ext cx="0" cy="753616"/>
          </a:xfrm>
          <a:prstGeom prst="line">
            <a:avLst/>
          </a:prstGeom>
          <a:noFill/>
          <a:ln w="38100">
            <a:solidFill>
              <a:srgbClr val="003478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40000" dist="20000" dir="5400000" rotWithShape="0">
                    <a:srgbClr val="000000">
                      <a:alpha val="37999"/>
                    </a:srgbClr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22378532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2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1055440" y="380281"/>
            <a:ext cx="1008112" cy="7536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FFFF"/>
              </a:solidFill>
            </a:endParaRPr>
          </a:p>
        </p:txBody>
      </p:sp>
      <p:sp>
        <p:nvSpPr>
          <p:cNvPr id="11" name="Picture Placeholder 4"/>
          <p:cNvSpPr>
            <a:spLocks noGrp="1"/>
          </p:cNvSpPr>
          <p:nvPr>
            <p:ph type="pic" sz="quarter" idx="14"/>
          </p:nvPr>
        </p:nvSpPr>
        <p:spPr>
          <a:xfrm>
            <a:off x="0" y="1403624"/>
            <a:ext cx="12192000" cy="5193728"/>
          </a:xfrm>
          <a:prstGeom prst="rect">
            <a:avLst/>
          </a:prstGeom>
          <a:effectLst>
            <a:softEdge rad="31750"/>
          </a:effectLst>
        </p:spPr>
        <p:txBody>
          <a:bodyPr/>
          <a:lstStyle>
            <a:lvl1pPr algn="ctr">
              <a:defRPr/>
            </a:lvl1pPr>
          </a:lstStyle>
          <a:p>
            <a:r>
              <a:rPr lang="de-DE"/>
              <a:t>Bild durch Klicken auf Symbol hinzufügen</a:t>
            </a:r>
            <a:endParaRPr lang="en-GB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89D2D49A-B678-49DD-A6F9-08A7BB776F50}" type="slidenum">
              <a:rPr lang="en-GB" smtClean="0">
                <a:solidFill>
                  <a:srgbClr val="FFFFFF"/>
                </a:solidFill>
              </a:rPr>
              <a:pPr/>
              <a:t>‹Nr.›</a:t>
            </a:fld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13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1343472" y="340579"/>
            <a:ext cx="10153128" cy="692497"/>
          </a:xfrm>
          <a:prstGeom prst="rect">
            <a:avLst/>
          </a:prstGeom>
          <a:noFill/>
          <a:ln w="34925">
            <a:noFill/>
          </a:ln>
        </p:spPr>
        <p:txBody>
          <a:bodyPr vert="horz" wrap="square" lIns="0" tIns="0" rIns="0" bIns="0" anchor="ctr">
            <a:normAutofit/>
          </a:bodyPr>
          <a:lstStyle>
            <a:lvl1pPr marL="0" indent="0">
              <a:buNone/>
              <a:defRPr sz="4500" b="0" cap="all" spc="-140" baseline="0">
                <a:solidFill>
                  <a:schemeClr val="tx1"/>
                </a:solidFill>
                <a:latin typeface="Corbel"/>
                <a:cs typeface="Corbel"/>
              </a:defRPr>
            </a:lvl1pPr>
          </a:lstStyle>
          <a:p>
            <a:pPr lvl="0"/>
            <a:r>
              <a:rPr lang="nl-BE" dirty="0"/>
              <a:t>INSERT SLIDE TITLE HERE</a:t>
            </a:r>
          </a:p>
        </p:txBody>
      </p:sp>
      <p:cxnSp>
        <p:nvCxnSpPr>
          <p:cNvPr id="14" name="Straight Connector 13"/>
          <p:cNvCxnSpPr>
            <a:cxnSpLocks noChangeShapeType="1"/>
          </p:cNvCxnSpPr>
          <p:nvPr userDrawn="1"/>
        </p:nvCxnSpPr>
        <p:spPr bwMode="auto">
          <a:xfrm>
            <a:off x="1199456" y="351462"/>
            <a:ext cx="0" cy="753616"/>
          </a:xfrm>
          <a:prstGeom prst="line">
            <a:avLst/>
          </a:prstGeom>
          <a:noFill/>
          <a:ln w="38100">
            <a:solidFill>
              <a:srgbClr val="003478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40000" dist="20000" dir="5400000" rotWithShape="0">
                    <a:srgbClr val="000000">
                      <a:alpha val="37999"/>
                    </a:srgbClr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2167670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2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 descr="end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5"/>
            <a:ext cx="12192000" cy="6914233"/>
          </a:xfrm>
          <a:prstGeom prst="rect">
            <a:avLst/>
          </a:prstGeom>
        </p:spPr>
      </p:pic>
      <p:sp>
        <p:nvSpPr>
          <p:cNvPr id="4" name="Text Box 3"/>
          <p:cNvSpPr txBox="1">
            <a:spLocks noChangeArrowheads="1"/>
          </p:cNvSpPr>
          <p:nvPr userDrawn="1"/>
        </p:nvSpPr>
        <p:spPr bwMode="auto">
          <a:xfrm>
            <a:off x="6075993" y="1412776"/>
            <a:ext cx="6116015" cy="2592288"/>
          </a:xfrm>
          <a:prstGeom prst="rect">
            <a:avLst/>
          </a:prstGeom>
          <a:gradFill flip="none" rotWithShape="1">
            <a:gsLst>
              <a:gs pos="50000">
                <a:srgbClr val="FFFFFF">
                  <a:alpha val="84000"/>
                </a:srgbClr>
              </a:gs>
              <a:gs pos="0">
                <a:schemeClr val="bg1">
                  <a:alpha val="58000"/>
                </a:schemeClr>
              </a:gs>
              <a:gs pos="100000">
                <a:schemeClr val="bg1"/>
              </a:gs>
            </a:gsLst>
            <a:lin ang="0" scaled="1"/>
            <a:tileRect/>
          </a:gradFill>
          <a:ln>
            <a:noFill/>
          </a:ln>
          <a:effectLst/>
          <a:extLst/>
        </p:spPr>
        <p:txBody>
          <a:bodyPr rot="0" vert="horz" wrap="square" lIns="0" tIns="0" rIns="0" bIns="0" anchor="t" anchorCtr="0" upright="1">
            <a:normAutofit/>
          </a:bodyPr>
          <a:lstStyle/>
          <a:p>
            <a:pPr marL="533400" lvl="5"/>
            <a:endParaRPr lang="en-GB" sz="2000" dirty="0">
              <a:solidFill>
                <a:srgbClr val="000000"/>
              </a:solidFill>
              <a:latin typeface="Corbel"/>
              <a:cs typeface="Corbel"/>
            </a:endParaRPr>
          </a:p>
          <a:p>
            <a:pPr marL="533400" lvl="5"/>
            <a:r>
              <a:rPr lang="en-GB" sz="4500" dirty="0">
                <a:solidFill>
                  <a:srgbClr val="000000"/>
                </a:solidFill>
                <a:latin typeface="Corbel"/>
                <a:cs typeface="Corbel"/>
              </a:rPr>
              <a:t>Thank you for </a:t>
            </a:r>
            <a:br>
              <a:rPr lang="en-GB" sz="4500" dirty="0">
                <a:solidFill>
                  <a:srgbClr val="000000"/>
                </a:solidFill>
                <a:latin typeface="Corbel"/>
                <a:cs typeface="Corbel"/>
              </a:rPr>
            </a:br>
            <a:r>
              <a:rPr lang="en-GB" sz="4500" dirty="0">
                <a:solidFill>
                  <a:srgbClr val="000000"/>
                </a:solidFill>
                <a:latin typeface="Corbel"/>
                <a:cs typeface="Corbel"/>
              </a:rPr>
              <a:t>your attention</a:t>
            </a:r>
          </a:p>
          <a:p>
            <a:pPr marL="533400" lvl="5"/>
            <a:r>
              <a:rPr lang="nl-BE" sz="3600" dirty="0">
                <a:solidFill>
                  <a:srgbClr val="7F7F7F"/>
                </a:solidFill>
                <a:latin typeface="Corbel"/>
                <a:cs typeface="Corbel"/>
              </a:rPr>
              <a:t>www.acea.be</a:t>
            </a:r>
          </a:p>
          <a:p>
            <a:pPr marL="533400">
              <a:spcBef>
                <a:spcPct val="50000"/>
              </a:spcBef>
            </a:pPr>
            <a:endParaRPr lang="en-GB" sz="2000" cap="all" dirty="0">
              <a:solidFill>
                <a:srgbClr val="153771"/>
              </a:solidFill>
              <a:latin typeface="Corbel"/>
              <a:cs typeface="Corbel"/>
            </a:endParaRPr>
          </a:p>
        </p:txBody>
      </p:sp>
      <p:cxnSp>
        <p:nvCxnSpPr>
          <p:cNvPr id="5" name="Straight Connector 4"/>
          <p:cNvCxnSpPr>
            <a:cxnSpLocks noChangeShapeType="1"/>
          </p:cNvCxnSpPr>
          <p:nvPr userDrawn="1"/>
        </p:nvCxnSpPr>
        <p:spPr bwMode="auto">
          <a:xfrm>
            <a:off x="6399673" y="1857118"/>
            <a:ext cx="0" cy="1656184"/>
          </a:xfrm>
          <a:prstGeom prst="line">
            <a:avLst/>
          </a:prstGeom>
          <a:noFill/>
          <a:ln w="38100">
            <a:solidFill>
              <a:srgbClr val="15377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40000" dist="20000" dir="5400000" rotWithShape="0">
                    <a:srgbClr val="000000">
                      <a:alpha val="37999"/>
                    </a:srgbClr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18694310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2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D2D49A-B678-49DD-A6F9-08A7BB776F50}" type="slidenum">
              <a:rPr lang="en-GB" smtClean="0">
                <a:solidFill>
                  <a:srgbClr val="FFFFFF"/>
                </a:solidFill>
              </a:rPr>
              <a:pPr/>
              <a:t>‹Nr.›</a:t>
            </a:fld>
            <a:endParaRPr lang="en-GB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78247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2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 hasCustomPrompt="1"/>
          </p:nvPr>
        </p:nvSpPr>
        <p:spPr>
          <a:xfrm rot="16200000" flipH="1">
            <a:off x="3073374" y="1319471"/>
            <a:ext cx="1929215" cy="675915"/>
          </a:xfrm>
        </p:spPr>
        <p:txBody>
          <a:bodyPr>
            <a:noAutofit/>
          </a:bodyPr>
          <a:lstStyle>
            <a:lvl1pPr algn="r">
              <a:defRPr sz="2800" b="0" spc="180">
                <a:latin typeface="Verdana"/>
                <a:cs typeface="Verdana"/>
              </a:defRPr>
            </a:lvl1pPr>
          </a:lstStyle>
          <a:p>
            <a:r>
              <a:rPr lang="en-US" dirty="0" smtClean="0"/>
              <a:t>AGENDA</a:t>
            </a:r>
            <a:endParaRPr lang="en-US" dirty="0"/>
          </a:p>
        </p:txBody>
      </p:sp>
      <p:sp>
        <p:nvSpPr>
          <p:cNvPr id="9" name="Text Placeholder 10"/>
          <p:cNvSpPr>
            <a:spLocks noGrp="1"/>
          </p:cNvSpPr>
          <p:nvPr>
            <p:ph type="body" sz="quarter" idx="13" hasCustomPrompt="1"/>
          </p:nvPr>
        </p:nvSpPr>
        <p:spPr>
          <a:xfrm>
            <a:off x="4694090" y="812839"/>
            <a:ext cx="4887199" cy="4786008"/>
          </a:xfrm>
        </p:spPr>
        <p:txBody>
          <a:bodyPr/>
          <a:lstStyle>
            <a:lvl1pPr marL="0" indent="0">
              <a:lnSpc>
                <a:spcPct val="300000"/>
              </a:lnSpc>
              <a:buClr>
                <a:schemeClr val="tx2"/>
              </a:buClr>
              <a:buFontTx/>
              <a:buNone/>
              <a:defRPr sz="1600" cap="all" baseline="0">
                <a:solidFill>
                  <a:schemeClr val="tx2"/>
                </a:solidFill>
                <a:latin typeface="Verdana"/>
                <a:cs typeface="Verdana"/>
              </a:defRPr>
            </a:lvl1pPr>
            <a:lvl2pPr marL="742950" indent="-285750">
              <a:buClr>
                <a:schemeClr val="tx2"/>
              </a:buClr>
              <a:buFont typeface="Wingdings" charset="2"/>
              <a:buChar char="§"/>
              <a:defRPr sz="1400"/>
            </a:lvl2pPr>
            <a:lvl3pPr marL="1143000" indent="-228600">
              <a:buClr>
                <a:schemeClr val="tx2"/>
              </a:buClr>
              <a:buFont typeface="Wingdings" charset="2"/>
              <a:buChar char="§"/>
              <a:defRPr/>
            </a:lvl3pPr>
            <a:lvl4pPr marL="1600200" indent="-228600">
              <a:buClr>
                <a:schemeClr val="tx2"/>
              </a:buClr>
              <a:buFont typeface="Wingdings" charset="2"/>
              <a:buChar char="§"/>
              <a:defRPr sz="1200">
                <a:solidFill>
                  <a:schemeClr val="tx1"/>
                </a:solidFill>
              </a:defRPr>
            </a:lvl4pPr>
            <a:lvl5pPr marL="2057400" indent="-228600">
              <a:buClr>
                <a:schemeClr val="tx2"/>
              </a:buClr>
              <a:buFont typeface="Wingdings" charset="2"/>
              <a:buChar char="§"/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 smtClean="0"/>
              <a:t>Introductions</a:t>
            </a:r>
          </a:p>
          <a:p>
            <a:pPr lvl="0"/>
            <a:r>
              <a:rPr lang="en-US" dirty="0" smtClean="0"/>
              <a:t>Content</a:t>
            </a:r>
          </a:p>
          <a:p>
            <a:pPr lvl="0"/>
            <a:r>
              <a:rPr lang="en-US" dirty="0" smtClean="0"/>
              <a:t>Summary</a:t>
            </a:r>
          </a:p>
          <a:p>
            <a:pPr lvl="0"/>
            <a:r>
              <a:rPr lang="en-US" dirty="0" smtClean="0"/>
              <a:t>Thank you</a:t>
            </a:r>
          </a:p>
          <a:p>
            <a:pPr lvl="0"/>
            <a:endParaRPr lang="en-US" dirty="0" smtClean="0"/>
          </a:p>
          <a:p>
            <a:pPr lvl="0"/>
            <a:endParaRPr lang="en-US" dirty="0" smtClean="0"/>
          </a:p>
          <a:p>
            <a:pPr lvl="0"/>
            <a:endParaRPr lang="en-US" dirty="0" smtClean="0"/>
          </a:p>
          <a:p>
            <a:pPr lvl="0"/>
            <a:endParaRPr lang="en-US" dirty="0" smtClean="0"/>
          </a:p>
          <a:p>
            <a:pPr lvl="0"/>
            <a:endParaRPr lang="en-US" dirty="0" smtClean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4" hasCustomPrompt="1"/>
          </p:nvPr>
        </p:nvSpPr>
        <p:spPr>
          <a:xfrm>
            <a:off x="9581288" y="813398"/>
            <a:ext cx="2109065" cy="4785713"/>
          </a:xfrm>
        </p:spPr>
        <p:txBody>
          <a:bodyPr>
            <a:normAutofit/>
          </a:bodyPr>
          <a:lstStyle>
            <a:lvl1pPr algn="r">
              <a:lnSpc>
                <a:spcPct val="400000"/>
              </a:lnSpc>
              <a:spcBef>
                <a:spcPts val="375"/>
              </a:spcBef>
              <a:defRPr sz="1200" baseline="0">
                <a:solidFill>
                  <a:schemeClr val="tx1"/>
                </a:solidFill>
                <a:latin typeface="Verdana"/>
                <a:cs typeface="Verdana"/>
              </a:defRPr>
            </a:lvl1pPr>
          </a:lstStyle>
          <a:p>
            <a:pPr lvl="0"/>
            <a:r>
              <a:rPr lang="en-US" dirty="0" smtClean="0"/>
              <a:t>Page #</a:t>
            </a:r>
          </a:p>
          <a:p>
            <a:pPr lvl="0"/>
            <a:r>
              <a:rPr lang="en-US" dirty="0" smtClean="0"/>
              <a:t>Page #</a:t>
            </a:r>
          </a:p>
          <a:p>
            <a:pPr lvl="0"/>
            <a:r>
              <a:rPr lang="en-US" dirty="0" smtClean="0"/>
              <a:t>Page #</a:t>
            </a:r>
          </a:p>
          <a:p>
            <a:pPr lvl="0"/>
            <a:r>
              <a:rPr lang="en-US" dirty="0" smtClean="0"/>
              <a:t>Page #</a:t>
            </a:r>
            <a:endParaRPr lang="en-US" dirty="0"/>
          </a:p>
        </p:txBody>
      </p:sp>
      <p:cxnSp>
        <p:nvCxnSpPr>
          <p:cNvPr id="19" name="Straight Connector 18"/>
          <p:cNvCxnSpPr/>
          <p:nvPr/>
        </p:nvCxnSpPr>
        <p:spPr>
          <a:xfrm>
            <a:off x="3543800" y="5920045"/>
            <a:ext cx="0" cy="937957"/>
          </a:xfrm>
          <a:prstGeom prst="line">
            <a:avLst/>
          </a:prstGeom>
          <a:ln w="952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extBox 1"/>
          <p:cNvSpPr txBox="1"/>
          <p:nvPr/>
        </p:nvSpPr>
        <p:spPr>
          <a:xfrm>
            <a:off x="3763507" y="5775025"/>
            <a:ext cx="7388585" cy="5386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0" hangingPunct="0"/>
            <a:r>
              <a:rPr lang="en-US" sz="2900" dirty="0" smtClean="0">
                <a:solidFill>
                  <a:srgbClr val="585D60">
                    <a:lumMod val="40000"/>
                    <a:lumOff val="60000"/>
                  </a:srgbClr>
                </a:solidFill>
                <a:latin typeface="Verdana"/>
                <a:cs typeface="Verdana"/>
              </a:rPr>
              <a:t>GM CONFIDENTIAL</a:t>
            </a:r>
            <a:endParaRPr lang="en-US" sz="2900" dirty="0">
              <a:solidFill>
                <a:srgbClr val="585D60">
                  <a:lumMod val="40000"/>
                  <a:lumOff val="60000"/>
                </a:srgbClr>
              </a:solidFill>
              <a:latin typeface="Verdana"/>
              <a:cs typeface="Verdana"/>
            </a:endParaRP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718" y="6286593"/>
            <a:ext cx="24324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kern="1000" spc="150">
                <a:solidFill>
                  <a:schemeClr val="tx1"/>
                </a:solidFill>
                <a:latin typeface="Verdana"/>
                <a:cs typeface="Verdana"/>
              </a:defRPr>
            </a:lvl1pPr>
          </a:lstStyle>
          <a:p>
            <a:fld id="{6BD0D143-8E97-0D42-B378-8B0D45EF990D}" type="slidenum">
              <a:rPr lang="en-US" smtClean="0">
                <a:solidFill>
                  <a:srgbClr val="585D60"/>
                </a:solidFill>
              </a:rPr>
              <a:pPr/>
              <a:t>‹Nr.›</a:t>
            </a:fld>
            <a:endParaRPr lang="en-US" dirty="0">
              <a:solidFill>
                <a:srgbClr val="585D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2711694"/>
      </p:ext>
    </p:extLst>
  </p:cSld>
  <p:clrMapOvr>
    <a:masterClrMapping/>
  </p:clrMapOvr>
</p:sldLayout>
</file>

<file path=ppt/slideLayouts/slideLayout2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6BD0D143-8E97-0D42-B378-8B0D45EF990D}" type="slidenum">
              <a:rPr lang="en-US" smtClean="0">
                <a:solidFill>
                  <a:srgbClr val="585D60"/>
                </a:solidFill>
              </a:rPr>
              <a:pPr/>
              <a:t>‹Nr.›</a:t>
            </a:fld>
            <a:endParaRPr lang="en-US" dirty="0">
              <a:solidFill>
                <a:srgbClr val="585D60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mtClean="0"/>
              <a:t>Click to edit Master title style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5"/>
          </p:nvPr>
        </p:nvSpPr>
        <p:spPr>
          <a:xfrm>
            <a:off x="446037" y="1123953"/>
            <a:ext cx="11298767" cy="4684713"/>
          </a:xfrm>
        </p:spPr>
        <p:txBody>
          <a:bodyPr/>
          <a:lstStyle>
            <a:lvl3pPr latinLnBrk="0">
              <a:defRPr/>
            </a:lvl3pPr>
            <a:lvl5pPr eaLnBrk="0" latinLnBrk="0" hangingPunct="0">
              <a:defRPr/>
            </a:lvl5pPr>
            <a:lvl6pPr marL="1712912" indent="-171450">
              <a:buFont typeface="Arial" panose="020B0604020202020204" pitchFamily="34" charset="0"/>
              <a:buChar char="•"/>
              <a:defRPr sz="1200"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6pPr>
            <a:lvl7pPr marL="2170112" indent="-171450">
              <a:buFont typeface="Arial" panose="020B0604020202020204" pitchFamily="34" charset="0"/>
              <a:buChar char="•"/>
              <a:defRPr sz="12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7pPr>
            <a:lvl8pPr marL="2627312" indent="-171450">
              <a:buFont typeface="Arial" panose="020B0604020202020204" pitchFamily="34" charset="0"/>
              <a:buChar char="•"/>
              <a:defRPr sz="1200"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8pPr>
            <a:lvl9pPr marL="3084512" indent="-171450">
              <a:buFont typeface="Arial" panose="020B0604020202020204" pitchFamily="34" charset="0"/>
              <a:buChar char="•"/>
              <a:defRPr sz="1200"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9pPr>
          </a:lstStyle>
          <a:p>
            <a:pPr lvl="0"/>
            <a:r>
              <a:rPr lang="en-US" altLang="ko-KR" dirty="0" smtClean="0"/>
              <a:t>Click to edit Master text styles</a:t>
            </a:r>
          </a:p>
          <a:p>
            <a:pPr lvl="1"/>
            <a:r>
              <a:rPr lang="en-US" altLang="ko-KR" dirty="0" smtClean="0"/>
              <a:t>Second level</a:t>
            </a:r>
          </a:p>
          <a:p>
            <a:pPr lvl="2"/>
            <a:r>
              <a:rPr lang="en-US" altLang="ko-KR" dirty="0" smtClean="0"/>
              <a:t>Third level</a:t>
            </a:r>
          </a:p>
          <a:p>
            <a:pPr lvl="4"/>
            <a:r>
              <a:rPr lang="en-US" altLang="ko-KR" dirty="0" smtClean="0"/>
              <a:t>Fourth level</a:t>
            </a:r>
          </a:p>
          <a:p>
            <a:pPr lvl="5"/>
            <a:r>
              <a:rPr lang="en-US" altLang="ko-KR" dirty="0" smtClean="0"/>
              <a:t>Fifth level</a:t>
            </a:r>
          </a:p>
          <a:p>
            <a:pPr lvl="6"/>
            <a:r>
              <a:rPr lang="en-US" altLang="ko-KR" dirty="0" smtClean="0"/>
              <a:t>Sixth level</a:t>
            </a:r>
          </a:p>
          <a:p>
            <a:pPr lvl="7"/>
            <a:r>
              <a:rPr lang="en-US" dirty="0" smtClean="0"/>
              <a:t>Seventh level</a:t>
            </a:r>
          </a:p>
          <a:p>
            <a:pPr lvl="8"/>
            <a:r>
              <a:rPr lang="en-US" smtClean="0"/>
              <a:t>Eighth level</a:t>
            </a:r>
            <a:endParaRPr lang="en-US" dirty="0" smtClean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3543800" y="5920045"/>
            <a:ext cx="0" cy="937957"/>
          </a:xfrm>
          <a:prstGeom prst="line">
            <a:avLst/>
          </a:prstGeom>
          <a:ln w="952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54371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 // Picture // Cap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noProof="0" dirty="0" smtClean="0"/>
              <a:t>Headline on two lines in </a:t>
            </a:r>
            <a:r>
              <a:rPr lang="en-US" noProof="0" dirty="0" err="1" smtClean="0"/>
              <a:t>CorpoA</a:t>
            </a:r>
            <a:r>
              <a:rPr lang="en-US" noProof="0" dirty="0" smtClean="0"/>
              <a:t> (Headings) 30 pt. </a:t>
            </a:r>
            <a:br>
              <a:rPr lang="en-US" noProof="0" dirty="0" smtClean="0"/>
            </a:br>
            <a:r>
              <a:rPr lang="en-US" noProof="0" dirty="0" smtClean="0"/>
              <a:t>Lorem ipsum dolor sit </a:t>
            </a:r>
            <a:r>
              <a:rPr lang="en-US" noProof="0" dirty="0" err="1" smtClean="0"/>
              <a:t>amet</a:t>
            </a:r>
            <a:r>
              <a:rPr lang="en-US" noProof="0" dirty="0" smtClean="0"/>
              <a:t>.</a:t>
            </a:r>
            <a:endParaRPr lang="en-US" noProof="0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 hasCustomPrompt="1"/>
          </p:nvPr>
        </p:nvSpPr>
        <p:spPr>
          <a:xfrm>
            <a:off x="395081" y="151202"/>
            <a:ext cx="5505133" cy="220274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1199"/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1199"/>
            </a:lvl2pPr>
            <a:lvl3pPr marL="0" indent="0">
              <a:lnSpc>
                <a:spcPct val="100000"/>
              </a:lnSpc>
              <a:spcAft>
                <a:spcPts val="0"/>
              </a:spcAft>
              <a:buNone/>
              <a:defRPr sz="1199"/>
            </a:lvl3pPr>
            <a:lvl4pPr marL="0" indent="0">
              <a:lnSpc>
                <a:spcPct val="100000"/>
              </a:lnSpc>
              <a:spcAft>
                <a:spcPts val="0"/>
              </a:spcAft>
              <a:buNone/>
              <a:defRPr sz="1199"/>
            </a:lvl4pPr>
            <a:lvl5pPr marL="0" indent="0">
              <a:lnSpc>
                <a:spcPct val="100000"/>
              </a:lnSpc>
              <a:spcAft>
                <a:spcPts val="0"/>
              </a:spcAft>
              <a:buNone/>
              <a:defRPr sz="1199"/>
            </a:lvl5pPr>
            <a:lvl6pPr marL="0" indent="0">
              <a:lnSpc>
                <a:spcPct val="100000"/>
              </a:lnSpc>
              <a:spcAft>
                <a:spcPts val="0"/>
              </a:spcAft>
              <a:buNone/>
              <a:defRPr sz="1199"/>
            </a:lvl6pPr>
            <a:lvl7pPr marL="0" indent="0">
              <a:lnSpc>
                <a:spcPct val="100000"/>
              </a:lnSpc>
              <a:spcAft>
                <a:spcPts val="0"/>
              </a:spcAft>
              <a:buNone/>
              <a:defRPr sz="1199"/>
            </a:lvl7pPr>
            <a:lvl8pPr marL="0" indent="0">
              <a:lnSpc>
                <a:spcPct val="100000"/>
              </a:lnSpc>
              <a:spcAft>
                <a:spcPts val="0"/>
              </a:spcAft>
              <a:buNone/>
              <a:defRPr sz="1199"/>
            </a:lvl8pPr>
            <a:lvl9pPr marL="0" indent="0">
              <a:lnSpc>
                <a:spcPct val="100000"/>
              </a:lnSpc>
              <a:spcAft>
                <a:spcPts val="0"/>
              </a:spcAft>
              <a:buNone/>
              <a:defRPr sz="1199"/>
            </a:lvl9pPr>
          </a:lstStyle>
          <a:p>
            <a:pPr lvl="0"/>
            <a:r>
              <a:rPr lang="en-US" noProof="0" dirty="0" smtClean="0"/>
              <a:t>Optional chapter heading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AD1D1349-391B-44DC-865F-5996B3E40F26}" type="slidenum">
              <a:rPr lang="en-US" smtClean="0">
                <a:solidFill>
                  <a:prstClr val="black"/>
                </a:solidFill>
              </a:rPr>
              <a:pPr/>
              <a:t>‹Nr.›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7" hasCustomPrompt="1"/>
          </p:nvPr>
        </p:nvSpPr>
        <p:spPr>
          <a:xfrm>
            <a:off x="6969577" y="0"/>
            <a:ext cx="935513" cy="306000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600" baseline="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dirty="0" smtClean="0"/>
              <a:t>                                             </a:t>
            </a:r>
          </a:p>
        </p:txBody>
      </p:sp>
      <p:sp>
        <p:nvSpPr>
          <p:cNvPr id="9" name="Textplatzhalter 3"/>
          <p:cNvSpPr>
            <a:spLocks noGrp="1"/>
          </p:cNvSpPr>
          <p:nvPr>
            <p:ph type="body" sz="quarter" idx="18" hasCustomPrompt="1"/>
          </p:nvPr>
        </p:nvSpPr>
        <p:spPr>
          <a:xfrm>
            <a:off x="7980645" y="0"/>
            <a:ext cx="1871027" cy="306000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600" baseline="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dirty="0" smtClean="0"/>
              <a:t>                                             </a:t>
            </a:r>
          </a:p>
        </p:txBody>
      </p:sp>
      <p:sp>
        <p:nvSpPr>
          <p:cNvPr id="10" name="Textplatzhalter 3"/>
          <p:cNvSpPr>
            <a:spLocks noGrp="1"/>
          </p:cNvSpPr>
          <p:nvPr>
            <p:ph type="body" sz="quarter" idx="19" hasCustomPrompt="1"/>
          </p:nvPr>
        </p:nvSpPr>
        <p:spPr>
          <a:xfrm>
            <a:off x="9923633" y="0"/>
            <a:ext cx="1871027" cy="306000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600" baseline="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dirty="0" smtClean="0"/>
              <a:t>                                             </a:t>
            </a:r>
          </a:p>
        </p:txBody>
      </p:sp>
      <p:sp>
        <p:nvSpPr>
          <p:cNvPr id="11" name="Bildplatzhalter 8"/>
          <p:cNvSpPr>
            <a:spLocks noGrp="1"/>
          </p:cNvSpPr>
          <p:nvPr>
            <p:ph type="pic" sz="quarter" idx="10" hasCustomPrompt="1"/>
          </p:nvPr>
        </p:nvSpPr>
        <p:spPr bwMode="gray">
          <a:xfrm>
            <a:off x="395795" y="1512000"/>
            <a:ext cx="11404800" cy="4476227"/>
          </a:xfrm>
          <a:solidFill>
            <a:schemeClr val="accent6"/>
          </a:solidFill>
        </p:spPr>
        <p:txBody>
          <a:bodyPr/>
          <a:lstStyle>
            <a:lvl1pPr algn="ctr">
              <a:lnSpc>
                <a:spcPct val="100000"/>
              </a:lnSpc>
              <a:spcAft>
                <a:spcPts val="0"/>
              </a:spcAft>
              <a:defRPr>
                <a:solidFill>
                  <a:schemeClr val="bg1"/>
                </a:solidFill>
              </a:defRPr>
            </a:lvl1pPr>
          </a:lstStyle>
          <a:p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>Insert image</a:t>
            </a:r>
            <a:endParaRPr lang="en-US" noProof="0" dirty="0"/>
          </a:p>
        </p:txBody>
      </p:sp>
      <p:sp>
        <p:nvSpPr>
          <p:cNvPr id="13" name="Textplatzhalter 3"/>
          <p:cNvSpPr>
            <a:spLocks noGrp="1"/>
          </p:cNvSpPr>
          <p:nvPr>
            <p:ph type="body" sz="quarter" idx="20" hasCustomPrompt="1"/>
          </p:nvPr>
        </p:nvSpPr>
        <p:spPr>
          <a:xfrm>
            <a:off x="395799" y="6030980"/>
            <a:ext cx="11398863" cy="324000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1499"/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2pPr>
            <a:lvl3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3pPr>
            <a:lvl4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4pPr>
            <a:lvl5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5pPr>
            <a:lvl6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6pPr>
            <a:lvl7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7pPr>
            <a:lvl8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8pPr>
            <a:lvl9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9pPr>
          </a:lstStyle>
          <a:p>
            <a:pPr lvl="0"/>
            <a:r>
              <a:rPr lang="en-US" noProof="0" dirty="0" smtClean="0"/>
              <a:t>Caption </a:t>
            </a:r>
            <a:r>
              <a:rPr lang="en-US" noProof="0" dirty="0" err="1" smtClean="0"/>
              <a:t>CorpoS</a:t>
            </a:r>
            <a:r>
              <a:rPr lang="en-US" noProof="0" dirty="0" smtClean="0"/>
              <a:t> 15 pt.</a:t>
            </a:r>
          </a:p>
        </p:txBody>
      </p:sp>
      <p:grpSp>
        <p:nvGrpSpPr>
          <p:cNvPr id="12" name="Bildhandling"/>
          <p:cNvGrpSpPr/>
          <p:nvPr userDrawn="1"/>
        </p:nvGrpSpPr>
        <p:grpSpPr>
          <a:xfrm>
            <a:off x="12298402" y="403200"/>
            <a:ext cx="1799063" cy="6584747"/>
            <a:chOff x="12304800" y="403200"/>
            <a:chExt cx="1800000" cy="6584747"/>
          </a:xfrm>
        </p:grpSpPr>
        <p:sp>
          <p:nvSpPr>
            <p:cNvPr id="14" name="Bilder zuschneiden etc."/>
            <p:cNvSpPr txBox="1"/>
            <p:nvPr userDrawn="1"/>
          </p:nvSpPr>
          <p:spPr>
            <a:xfrm rot="10800000" flipH="1" flipV="1">
              <a:off x="12304800" y="1548000"/>
              <a:ext cx="1800000" cy="4842000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square" lIns="0" tIns="0" rIns="0" bIns="0" rtlCol="0" anchor="t" anchorCtr="0">
              <a:noAutofit/>
            </a:bodyPr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71954" indent="-71954"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en-US" sz="999" dirty="0" smtClean="0">
                  <a:solidFill>
                    <a:srgbClr val="333333"/>
                  </a:solidFill>
                </a:rPr>
                <a:t>Change image detail via menu bar: Picture Tools // Format // Size // Crop</a:t>
              </a:r>
            </a:p>
            <a:p>
              <a:pPr marL="71954" indent="-71954"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en-US" sz="999" dirty="0" smtClean="0">
                  <a:solidFill>
                    <a:srgbClr val="333333"/>
                  </a:solidFill>
                </a:rPr>
                <a:t>Image can be moved within the black boundaries, to adjust easily press Alt-key.</a:t>
              </a:r>
            </a:p>
            <a:p>
              <a:pPr marL="71954" indent="-71954"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endParaRPr lang="en-US" sz="999" dirty="0" smtClean="0">
                <a:solidFill>
                  <a:srgbClr val="333333"/>
                </a:solidFill>
              </a:endParaRPr>
            </a:p>
            <a:p>
              <a:pPr marL="71954" indent="-71954"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endParaRPr lang="en-US" sz="999" dirty="0" smtClean="0">
                <a:solidFill>
                  <a:srgbClr val="333333"/>
                </a:solidFill>
              </a:endParaRPr>
            </a:p>
            <a:p>
              <a:pPr marL="71954" indent="-71954"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endParaRPr lang="en-US" sz="999" dirty="0" smtClean="0">
                <a:solidFill>
                  <a:srgbClr val="333333"/>
                </a:solidFill>
              </a:endParaRPr>
            </a:p>
            <a:p>
              <a:pPr marL="71954" indent="-71954"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endParaRPr lang="en-US" sz="999" dirty="0" smtClean="0">
                <a:solidFill>
                  <a:srgbClr val="333333"/>
                </a:solidFill>
              </a:endParaRPr>
            </a:p>
            <a:p>
              <a:pPr marL="71954" indent="-71954"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endParaRPr lang="en-US" sz="999" dirty="0" smtClean="0">
                <a:solidFill>
                  <a:srgbClr val="333333"/>
                </a:solidFill>
              </a:endParaRPr>
            </a:p>
            <a:p>
              <a:pPr marL="71954" indent="-71954"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en-US" sz="999" dirty="0" smtClean="0">
                  <a:solidFill>
                    <a:srgbClr val="333333"/>
                  </a:solidFill>
                </a:rPr>
                <a:t>Crop image size via menu bar: Picture Tools // Format // </a:t>
              </a:r>
              <a:br>
                <a:rPr lang="en-US" sz="999" dirty="0" smtClean="0">
                  <a:solidFill>
                    <a:srgbClr val="333333"/>
                  </a:solidFill>
                </a:rPr>
              </a:br>
              <a:r>
                <a:rPr lang="en-US" sz="999" dirty="0" smtClean="0">
                  <a:solidFill>
                    <a:srgbClr val="333333"/>
                  </a:solidFill>
                </a:rPr>
                <a:t>Size // Crop</a:t>
              </a:r>
            </a:p>
            <a:p>
              <a:pPr marL="71954" indent="-71954"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en-US" sz="999" dirty="0" smtClean="0">
                  <a:solidFill>
                    <a:srgbClr val="333333"/>
                  </a:solidFill>
                </a:rPr>
                <a:t>While holding the shift-key, adjust the size of the image with the white corner points. </a:t>
              </a:r>
            </a:p>
            <a:p>
              <a:pPr marL="71954" indent="-71954"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endParaRPr lang="en-US" sz="999" dirty="0" smtClean="0">
                <a:solidFill>
                  <a:srgbClr val="333333"/>
                </a:solidFill>
              </a:endParaRPr>
            </a:p>
            <a:p>
              <a:pPr marL="71954" indent="-71954"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endParaRPr lang="en-US" sz="999" dirty="0" smtClean="0">
                <a:solidFill>
                  <a:srgbClr val="333333"/>
                </a:solidFill>
              </a:endParaRPr>
            </a:p>
            <a:p>
              <a:pPr marL="71954" indent="-71954"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endParaRPr lang="en-US" sz="999" dirty="0" smtClean="0">
                <a:solidFill>
                  <a:srgbClr val="333333"/>
                </a:solidFill>
              </a:endParaRPr>
            </a:p>
            <a:p>
              <a:pPr marL="71954" indent="-71954"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endParaRPr lang="en-US" sz="999" dirty="0" smtClean="0">
                <a:solidFill>
                  <a:srgbClr val="333333"/>
                </a:solidFill>
              </a:endParaRPr>
            </a:p>
            <a:p>
              <a:pPr marL="71954" indent="-71954"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endParaRPr lang="en-US" sz="999" dirty="0" smtClean="0">
                <a:solidFill>
                  <a:srgbClr val="333333"/>
                </a:solidFill>
              </a:endParaRPr>
            </a:p>
            <a:p>
              <a:pPr marL="71954" indent="-71954"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endParaRPr lang="en-US" sz="999" dirty="0" smtClean="0">
                <a:solidFill>
                  <a:srgbClr val="333333"/>
                </a:solidFill>
              </a:endParaRPr>
            </a:p>
            <a:p>
              <a:pPr marL="71954" indent="-71954"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endParaRPr lang="en-US" sz="999" dirty="0" smtClean="0">
                <a:solidFill>
                  <a:srgbClr val="333333"/>
                </a:solidFill>
              </a:endParaRP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</a:pPr>
              <a:endParaRPr lang="en-US" sz="999" dirty="0" smtClean="0">
                <a:solidFill>
                  <a:srgbClr val="333333"/>
                </a:solidFill>
              </a:endParaRPr>
            </a:p>
            <a:p>
              <a:pPr marL="71954" indent="-71954"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en-US" sz="999" dirty="0" smtClean="0">
                  <a:solidFill>
                    <a:srgbClr val="333333"/>
                  </a:solidFill>
                </a:rPr>
                <a:t>To fit the image size  into the frame via menu bar: Picture Tools // Format // Size // Crop // Fit</a:t>
              </a:r>
            </a:p>
            <a:p>
              <a:pPr marL="71954" indent="-71954"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endParaRPr lang="en-US" sz="999" dirty="0" smtClean="0">
                <a:solidFill>
                  <a:srgbClr val="333333"/>
                </a:solidFill>
              </a:endParaRPr>
            </a:p>
          </p:txBody>
        </p:sp>
        <p:pic>
          <p:nvPicPr>
            <p:cNvPr id="15" name="Einpassen"/>
            <p:cNvPicPr>
              <a:picLocks noChangeAspect="1" noChangeArrowheads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996929" y="5886000"/>
              <a:ext cx="1107871" cy="11019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6" name="Bildtools // Format"/>
            <p:cNvPicPr>
              <a:picLocks noChangeAspect="1" noChangeArrowheads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304800" y="2700000"/>
              <a:ext cx="820800" cy="432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7" name="Headline"/>
            <p:cNvSpPr txBox="1"/>
            <p:nvPr userDrawn="1"/>
          </p:nvSpPr>
          <p:spPr>
            <a:xfrm rot="10800000" flipH="1" flipV="1">
              <a:off x="12304800" y="403200"/>
              <a:ext cx="1800000" cy="1072800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none" lIns="0" tIns="0" rIns="0" bIns="36000" rtlCol="0" anchor="b" anchorCtr="0">
              <a:noAutofit/>
            </a:bodyPr>
            <a:lstStyle>
              <a:defPPr>
                <a:defRPr lang="de-DE"/>
              </a:defPPr>
              <a:lvl1pPr marL="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2152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4305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6458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86112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60764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12916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65069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17222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499" dirty="0" smtClean="0">
                  <a:solidFill>
                    <a:srgbClr val="333333"/>
                  </a:solidFill>
                  <a:cs typeface="Arial" panose="020B0604020202020204" pitchFamily="34" charset="0"/>
                  <a:sym typeface="Webdings"/>
                </a:rPr>
                <a:t></a:t>
              </a:r>
              <a:r>
                <a:rPr lang="en-US" sz="1499" b="1" dirty="0" smtClean="0">
                  <a:solidFill>
                    <a:srgbClr val="333333"/>
                  </a:solidFill>
                  <a:cs typeface="Arial" panose="020B0604020202020204" pitchFamily="34" charset="0"/>
                  <a:sym typeface="Webdings"/>
                </a:rPr>
                <a:t> </a:t>
              </a:r>
              <a:r>
                <a:rPr lang="en-US" sz="999" b="1" dirty="0" smtClean="0">
                  <a:solidFill>
                    <a:srgbClr val="333333"/>
                  </a:solidFill>
                  <a:cs typeface="Arial" panose="020B0604020202020204" pitchFamily="34" charset="0"/>
                  <a:sym typeface="Webdings"/>
                </a:rPr>
                <a:t>Image Handling</a:t>
              </a:r>
              <a:endParaRPr lang="en-US" sz="1499" b="1" dirty="0" smtClean="0">
                <a:solidFill>
                  <a:srgbClr val="333333"/>
                </a:solidFill>
                <a:cs typeface="Arial" panose="020B0604020202020204" pitchFamily="34" charset="0"/>
              </a:endParaRPr>
            </a:p>
          </p:txBody>
        </p:sp>
        <p:pic>
          <p:nvPicPr>
            <p:cNvPr id="18" name="Beispielbild"/>
            <p:cNvPicPr>
              <a:picLocks noChangeAspect="1" noChangeArrowheads="1"/>
            </p:cNvPicPr>
            <p:nvPr userDrawn="1"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12304800" y="4248000"/>
              <a:ext cx="1800000" cy="9688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9" name="Zuschneiden"/>
            <p:cNvPicPr>
              <a:picLocks noChangeAspect="1" noChangeArrowheads="1"/>
            </p:cNvPicPr>
            <p:nvPr userDrawn="1"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212000" y="2464592"/>
              <a:ext cx="792088" cy="6674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4116491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Brea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1468785"/>
            <a:ext cx="12192000" cy="1612347"/>
          </a:xfrm>
          <a:prstGeom prst="rect">
            <a:avLst/>
          </a:prstGeom>
          <a:solidFill>
            <a:srgbClr val="243E8D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0" hangingPunct="0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6" name="Title 1"/>
          <p:cNvSpPr>
            <a:spLocks noGrp="1"/>
          </p:cNvSpPr>
          <p:nvPr>
            <p:ph type="title" hasCustomPrompt="1"/>
          </p:nvPr>
        </p:nvSpPr>
        <p:spPr>
          <a:xfrm>
            <a:off x="609600" y="2076177"/>
            <a:ext cx="10972800" cy="397560"/>
          </a:xfrm>
        </p:spPr>
        <p:txBody>
          <a:bodyPr anchor="b"/>
          <a:lstStyle>
            <a:lvl1pPr algn="ctr">
              <a:defRPr spc="18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Content Break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D0D143-8E97-0D42-B378-8B0D45EF990D}" type="slidenum">
              <a:rPr lang="en-US" smtClean="0">
                <a:solidFill>
                  <a:srgbClr val="585D60"/>
                </a:solidFill>
              </a:rPr>
              <a:pPr/>
              <a:t>‹Nr.›</a:t>
            </a:fld>
            <a:endParaRPr lang="en-US" dirty="0">
              <a:solidFill>
                <a:srgbClr val="585D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4901934"/>
      </p:ext>
    </p:extLst>
  </p:cSld>
  <p:clrMapOvr>
    <a:masterClrMapping/>
  </p:clrMapOvr>
</p:sldLayout>
</file>

<file path=ppt/slideLayouts/slideLayout2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Graph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46037" y="253469"/>
            <a:ext cx="3087879" cy="805677"/>
          </a:xfrm>
        </p:spPr>
        <p:txBody>
          <a:bodyPr>
            <a:normAutofit/>
          </a:bodyPr>
          <a:lstStyle>
            <a:lvl1pPr>
              <a:defRPr sz="2000" b="1">
                <a:latin typeface="Verdana"/>
                <a:cs typeface="Verdana"/>
              </a:defRPr>
            </a:lvl1pPr>
          </a:lstStyle>
          <a:p>
            <a:r>
              <a:rPr lang="en-US" dirty="0" smtClean="0"/>
              <a:t>CLICK TO EDIT MASTER TITLE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446037" y="1127653"/>
            <a:ext cx="3087879" cy="4681011"/>
          </a:xfrm>
        </p:spPr>
        <p:txBody>
          <a:bodyPr>
            <a:normAutofit/>
          </a:bodyPr>
          <a:lstStyle>
            <a:lvl1pPr marL="0" indent="0">
              <a:buClr>
                <a:schemeClr val="tx2"/>
              </a:buClr>
              <a:buFont typeface="Wingdings" charset="2"/>
              <a:buNone/>
              <a:defRPr sz="1600"/>
            </a:lvl1pPr>
          </a:lstStyle>
          <a:p>
            <a:pPr lvl="0"/>
            <a:r>
              <a:rPr lang="en-US" dirty="0" smtClean="0"/>
              <a:t>insert subhead here</a:t>
            </a:r>
          </a:p>
          <a:p>
            <a:pPr lvl="0"/>
            <a:endParaRPr lang="en-US" dirty="0"/>
          </a:p>
        </p:txBody>
      </p:sp>
      <p:sp>
        <p:nvSpPr>
          <p:cNvPr id="6" name="Chart Placeholder 5"/>
          <p:cNvSpPr>
            <a:spLocks noGrp="1"/>
          </p:cNvSpPr>
          <p:nvPr>
            <p:ph type="chart" sz="quarter" idx="14"/>
          </p:nvPr>
        </p:nvSpPr>
        <p:spPr>
          <a:xfrm>
            <a:off x="3817938" y="233881"/>
            <a:ext cx="7931151" cy="5574785"/>
          </a:xfrm>
        </p:spPr>
        <p:txBody>
          <a:bodyPr/>
          <a:lstStyle/>
          <a:p>
            <a:r>
              <a:rPr lang="en-US" altLang="ko-KR" smtClean="0"/>
              <a:t>Click icon to add chart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6BD0D143-8E97-0D42-B378-8B0D45EF990D}" type="slidenum">
              <a:rPr lang="en-US" smtClean="0">
                <a:solidFill>
                  <a:srgbClr val="585D60"/>
                </a:solidFill>
              </a:rPr>
              <a:pPr/>
              <a:t>‹Nr.›</a:t>
            </a:fld>
            <a:endParaRPr lang="en-US" dirty="0">
              <a:solidFill>
                <a:srgbClr val="585D60"/>
              </a:solidFill>
            </a:endParaRPr>
          </a:p>
        </p:txBody>
      </p:sp>
      <p:cxnSp>
        <p:nvCxnSpPr>
          <p:cNvPr id="16" name="Straight Connector 15"/>
          <p:cNvCxnSpPr/>
          <p:nvPr/>
        </p:nvCxnSpPr>
        <p:spPr>
          <a:xfrm>
            <a:off x="3543800" y="5920045"/>
            <a:ext cx="0" cy="937957"/>
          </a:xfrm>
          <a:prstGeom prst="line">
            <a:avLst/>
          </a:prstGeom>
          <a:ln w="952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90992395"/>
      </p:ext>
    </p:extLst>
  </p:cSld>
  <p:clrMapOvr>
    <a:masterClrMapping/>
  </p:clrMapOvr>
</p:sldLayout>
</file>

<file path=ppt/slideLayouts/slideLayout2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2"/>
          <p:cNvSpPr>
            <a:spLocks noGrp="1"/>
          </p:cNvSpPr>
          <p:nvPr>
            <p:ph idx="14"/>
          </p:nvPr>
        </p:nvSpPr>
        <p:spPr>
          <a:xfrm>
            <a:off x="571499" y="1202199"/>
            <a:ext cx="5406704" cy="4594296"/>
          </a:xfrm>
        </p:spPr>
        <p:txBody>
          <a:bodyPr/>
          <a:lstStyle>
            <a:lvl1pPr marL="0" indent="0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 altLang="ko-KR" smtClean="0"/>
              <a:t>Click to edit Master text styles</a:t>
            </a:r>
          </a:p>
        </p:txBody>
      </p:sp>
      <p:sp>
        <p:nvSpPr>
          <p:cNvPr id="13" name="Text Placeholder 10"/>
          <p:cNvSpPr>
            <a:spLocks noGrp="1"/>
          </p:cNvSpPr>
          <p:nvPr>
            <p:ph type="body" sz="quarter" idx="13"/>
          </p:nvPr>
        </p:nvSpPr>
        <p:spPr>
          <a:xfrm>
            <a:off x="6096000" y="1127056"/>
            <a:ext cx="5649965" cy="4681607"/>
          </a:xfrm>
        </p:spPr>
        <p:txBody>
          <a:bodyPr/>
          <a:lstStyle>
            <a:lvl1pPr marL="0" indent="0">
              <a:buClr>
                <a:schemeClr val="tx2"/>
              </a:buClr>
              <a:buFontTx/>
              <a:buNone/>
              <a:defRPr sz="1600"/>
            </a:lvl1pPr>
            <a:lvl2pPr marL="742950" indent="-285750">
              <a:buClr>
                <a:schemeClr val="tx2"/>
              </a:buClr>
              <a:buFont typeface="Wingdings" charset="2"/>
              <a:buChar char="§"/>
              <a:defRPr sz="1600"/>
            </a:lvl2pPr>
            <a:lvl3pPr marL="1143000" indent="-228600">
              <a:buClr>
                <a:schemeClr val="tx2"/>
              </a:buClr>
              <a:buFont typeface="Wingdings" charset="2"/>
              <a:buChar char="§"/>
              <a:defRPr sz="1600"/>
            </a:lvl3pPr>
            <a:lvl4pPr marL="1600200" indent="-228600">
              <a:buClr>
                <a:schemeClr val="tx2"/>
              </a:buClr>
              <a:buFont typeface="Wingdings" charset="2"/>
              <a:buChar char="§"/>
              <a:defRPr sz="1400">
                <a:solidFill>
                  <a:schemeClr val="tx1"/>
                </a:solidFill>
              </a:defRPr>
            </a:lvl4pPr>
            <a:lvl5pPr marL="2057400" indent="-228600">
              <a:buClr>
                <a:schemeClr val="tx2"/>
              </a:buClr>
              <a:buFont typeface="Wingdings" charset="2"/>
              <a:buChar char="§"/>
              <a:defRPr sz="14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altLang="ko-KR" smtClean="0"/>
              <a:t>Click to 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6BD0D143-8E97-0D42-B378-8B0D45EF990D}" type="slidenum">
              <a:rPr lang="en-US" smtClean="0">
                <a:solidFill>
                  <a:srgbClr val="585D60"/>
                </a:solidFill>
              </a:rPr>
              <a:pPr/>
              <a:t>‹Nr.›</a:t>
            </a:fld>
            <a:endParaRPr lang="en-US" dirty="0">
              <a:solidFill>
                <a:srgbClr val="585D60"/>
              </a:solidFill>
            </a:endParaRPr>
          </a:p>
        </p:txBody>
      </p:sp>
      <p:sp>
        <p:nvSpPr>
          <p:cNvPr id="14" name="Title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mtClean="0"/>
              <a:t>Click to edit Master title style</a:t>
            </a:r>
            <a:endParaRPr lang="en-US" dirty="0"/>
          </a:p>
        </p:txBody>
      </p:sp>
      <p:cxnSp>
        <p:nvCxnSpPr>
          <p:cNvPr id="11" name="Straight Connector 10"/>
          <p:cNvCxnSpPr/>
          <p:nvPr/>
        </p:nvCxnSpPr>
        <p:spPr>
          <a:xfrm>
            <a:off x="3543800" y="5920045"/>
            <a:ext cx="0" cy="937957"/>
          </a:xfrm>
          <a:prstGeom prst="line">
            <a:avLst/>
          </a:prstGeom>
          <a:ln w="952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8907789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noProof="0" dirty="0" smtClean="0"/>
              <a:t>Headline on two lines in </a:t>
            </a:r>
            <a:r>
              <a:rPr lang="en-US" noProof="0" dirty="0" err="1" smtClean="0"/>
              <a:t>CorpoA</a:t>
            </a:r>
            <a:r>
              <a:rPr lang="en-US" noProof="0" dirty="0" smtClean="0"/>
              <a:t> (Headings) 30 pt. </a:t>
            </a:r>
            <a:br>
              <a:rPr lang="en-US" noProof="0" dirty="0" smtClean="0"/>
            </a:br>
            <a:r>
              <a:rPr lang="en-US" noProof="0" dirty="0" smtClean="0"/>
              <a:t>Lorem ipsum dolor sit </a:t>
            </a:r>
            <a:r>
              <a:rPr lang="en-US" noProof="0" dirty="0" err="1" smtClean="0"/>
              <a:t>amet</a:t>
            </a:r>
            <a:r>
              <a:rPr lang="en-US" noProof="0" dirty="0" smtClean="0"/>
              <a:t>.</a:t>
            </a:r>
            <a:endParaRPr lang="en-US" noProof="0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 hasCustomPrompt="1"/>
          </p:nvPr>
        </p:nvSpPr>
        <p:spPr>
          <a:xfrm>
            <a:off x="395081" y="151202"/>
            <a:ext cx="5505133" cy="220274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1199"/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1199"/>
            </a:lvl2pPr>
            <a:lvl3pPr marL="0" indent="0">
              <a:lnSpc>
                <a:spcPct val="100000"/>
              </a:lnSpc>
              <a:spcAft>
                <a:spcPts val="0"/>
              </a:spcAft>
              <a:buNone/>
              <a:defRPr sz="1199"/>
            </a:lvl3pPr>
            <a:lvl4pPr marL="0" indent="0">
              <a:lnSpc>
                <a:spcPct val="100000"/>
              </a:lnSpc>
              <a:spcAft>
                <a:spcPts val="0"/>
              </a:spcAft>
              <a:buNone/>
              <a:defRPr sz="1199"/>
            </a:lvl4pPr>
            <a:lvl5pPr marL="0" indent="0">
              <a:lnSpc>
                <a:spcPct val="100000"/>
              </a:lnSpc>
              <a:spcAft>
                <a:spcPts val="0"/>
              </a:spcAft>
              <a:buNone/>
              <a:defRPr sz="1199"/>
            </a:lvl5pPr>
            <a:lvl6pPr marL="0" indent="0">
              <a:lnSpc>
                <a:spcPct val="100000"/>
              </a:lnSpc>
              <a:spcAft>
                <a:spcPts val="0"/>
              </a:spcAft>
              <a:buNone/>
              <a:defRPr sz="1199"/>
            </a:lvl6pPr>
            <a:lvl7pPr marL="0" indent="0">
              <a:lnSpc>
                <a:spcPct val="100000"/>
              </a:lnSpc>
              <a:spcAft>
                <a:spcPts val="0"/>
              </a:spcAft>
              <a:buNone/>
              <a:defRPr sz="1199"/>
            </a:lvl7pPr>
            <a:lvl8pPr marL="0" indent="0">
              <a:lnSpc>
                <a:spcPct val="100000"/>
              </a:lnSpc>
              <a:spcAft>
                <a:spcPts val="0"/>
              </a:spcAft>
              <a:buNone/>
              <a:defRPr sz="1199"/>
            </a:lvl8pPr>
            <a:lvl9pPr marL="0" indent="0">
              <a:lnSpc>
                <a:spcPct val="100000"/>
              </a:lnSpc>
              <a:spcAft>
                <a:spcPts val="0"/>
              </a:spcAft>
              <a:buNone/>
              <a:defRPr sz="1199"/>
            </a:lvl9pPr>
          </a:lstStyle>
          <a:p>
            <a:pPr lvl="0"/>
            <a:r>
              <a:rPr lang="en-US" noProof="0" dirty="0" smtClean="0"/>
              <a:t>Optional chapter heading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AD1D1349-391B-44DC-865F-5996B3E40F26}" type="slidenum">
              <a:rPr lang="en-US" smtClean="0">
                <a:solidFill>
                  <a:prstClr val="black"/>
                </a:solidFill>
              </a:rPr>
              <a:pPr/>
              <a:t>‹Nr.›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" name="Textplatzhalter 3"/>
          <p:cNvSpPr>
            <a:spLocks noGrp="1"/>
          </p:cNvSpPr>
          <p:nvPr>
            <p:ph type="body" sz="quarter" idx="17" hasCustomPrompt="1"/>
          </p:nvPr>
        </p:nvSpPr>
        <p:spPr>
          <a:xfrm>
            <a:off x="6969577" y="0"/>
            <a:ext cx="935513" cy="306000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600" baseline="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dirty="0" smtClean="0"/>
              <a:t>                                             </a:t>
            </a:r>
          </a:p>
        </p:txBody>
      </p:sp>
      <p:sp>
        <p:nvSpPr>
          <p:cNvPr id="9" name="Textplatzhalter 3"/>
          <p:cNvSpPr>
            <a:spLocks noGrp="1"/>
          </p:cNvSpPr>
          <p:nvPr>
            <p:ph type="body" sz="quarter" idx="18" hasCustomPrompt="1"/>
          </p:nvPr>
        </p:nvSpPr>
        <p:spPr>
          <a:xfrm>
            <a:off x="7980645" y="0"/>
            <a:ext cx="1871027" cy="306000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600" baseline="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dirty="0" smtClean="0"/>
              <a:t>                                             </a:t>
            </a:r>
          </a:p>
        </p:txBody>
      </p:sp>
      <p:sp>
        <p:nvSpPr>
          <p:cNvPr id="10" name="Textplatzhalter 3"/>
          <p:cNvSpPr>
            <a:spLocks noGrp="1"/>
          </p:cNvSpPr>
          <p:nvPr>
            <p:ph type="body" sz="quarter" idx="19" hasCustomPrompt="1"/>
          </p:nvPr>
        </p:nvSpPr>
        <p:spPr>
          <a:xfrm>
            <a:off x="9923633" y="0"/>
            <a:ext cx="1871027" cy="306000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600" baseline="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dirty="0" smtClean="0"/>
              <a:t>                                             </a:t>
            </a:r>
          </a:p>
        </p:txBody>
      </p:sp>
    </p:spTree>
    <p:extLst>
      <p:ext uri="{BB962C8B-B14F-4D97-AF65-F5344CB8AC3E}">
        <p14:creationId xmlns:p14="http://schemas.microsoft.com/office/powerpoint/2010/main" val="21198843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oolbox 8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Textplatzhalter 3"/>
          <p:cNvSpPr>
            <a:spLocks noGrp="1"/>
          </p:cNvSpPr>
          <p:nvPr>
            <p:ph type="body" sz="quarter" idx="40" hasCustomPrompt="1"/>
          </p:nvPr>
        </p:nvSpPr>
        <p:spPr bwMode="gray">
          <a:xfrm>
            <a:off x="4476844" y="5252601"/>
            <a:ext cx="1511213" cy="1173600"/>
          </a:xfrm>
          <a:solidFill>
            <a:schemeClr val="tx2"/>
          </a:solidFill>
        </p:spPr>
        <p:txBody>
          <a:bodyPr anchor="ctr" anchorCtr="0"/>
          <a:lstStyle>
            <a:lvl1pPr marL="0" indent="0" algn="ctr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1499"/>
            </a:lvl1pPr>
            <a:lvl2pPr marL="0" indent="0" algn="ctr">
              <a:lnSpc>
                <a:spcPct val="100000"/>
              </a:lnSpc>
              <a:spcAft>
                <a:spcPts val="0"/>
              </a:spcAft>
              <a:buNone/>
              <a:defRPr sz="1499"/>
            </a:lvl2pPr>
            <a:lvl3pPr marL="0" indent="0" algn="ctr">
              <a:lnSpc>
                <a:spcPct val="100000"/>
              </a:lnSpc>
              <a:spcAft>
                <a:spcPts val="0"/>
              </a:spcAft>
              <a:buNone/>
              <a:defRPr sz="1499"/>
            </a:lvl3pPr>
            <a:lvl4pPr marL="0" indent="0" algn="ctr">
              <a:lnSpc>
                <a:spcPct val="100000"/>
              </a:lnSpc>
              <a:spcAft>
                <a:spcPts val="0"/>
              </a:spcAft>
              <a:buNone/>
              <a:defRPr sz="1499"/>
            </a:lvl4pPr>
            <a:lvl5pPr marL="0" indent="0" algn="ctr">
              <a:lnSpc>
                <a:spcPct val="100000"/>
              </a:lnSpc>
              <a:spcAft>
                <a:spcPts val="0"/>
              </a:spcAft>
              <a:buNone/>
              <a:defRPr sz="1499"/>
            </a:lvl5pPr>
            <a:lvl6pPr marL="0" indent="0" algn="ctr">
              <a:lnSpc>
                <a:spcPct val="100000"/>
              </a:lnSpc>
              <a:spcAft>
                <a:spcPts val="0"/>
              </a:spcAft>
              <a:buNone/>
              <a:defRPr sz="1499"/>
            </a:lvl6pPr>
            <a:lvl7pPr marL="0" indent="0" algn="ctr">
              <a:lnSpc>
                <a:spcPct val="100000"/>
              </a:lnSpc>
              <a:spcAft>
                <a:spcPts val="0"/>
              </a:spcAft>
              <a:buNone/>
              <a:defRPr sz="1499"/>
            </a:lvl7pPr>
            <a:lvl8pPr marL="0" indent="0" algn="ctr">
              <a:lnSpc>
                <a:spcPct val="100000"/>
              </a:lnSpc>
              <a:spcAft>
                <a:spcPts val="0"/>
              </a:spcAft>
              <a:buNone/>
              <a:defRPr sz="1499"/>
            </a:lvl8pPr>
            <a:lvl9pPr marL="0" indent="0" algn="ctr">
              <a:lnSpc>
                <a:spcPct val="100000"/>
              </a:lnSpc>
              <a:spcAft>
                <a:spcPts val="0"/>
              </a:spcAft>
              <a:buNone/>
              <a:defRPr sz="1499"/>
            </a:lvl9pPr>
          </a:lstStyle>
          <a:p>
            <a:pPr lvl="0"/>
            <a:r>
              <a:rPr lang="en-US" noProof="0" dirty="0" smtClean="0"/>
              <a:t>Insert text in </a:t>
            </a:r>
            <a:r>
              <a:rPr lang="en-US" noProof="0" dirty="0" err="1" smtClean="0"/>
              <a:t>CorpoS</a:t>
            </a:r>
            <a:r>
              <a:rPr lang="en-US" noProof="0" dirty="0" smtClean="0"/>
              <a:t> (Body),</a:t>
            </a:r>
            <a:br>
              <a:rPr lang="en-US" noProof="0" dirty="0" smtClean="0"/>
            </a:br>
            <a:r>
              <a:rPr lang="en-US" noProof="0" dirty="0" smtClean="0"/>
              <a:t>1</a:t>
            </a:r>
            <a:r>
              <a:rPr lang="en-US" dirty="0" smtClean="0"/>
              <a:t>5 pt.</a:t>
            </a:r>
          </a:p>
        </p:txBody>
      </p:sp>
      <p:sp>
        <p:nvSpPr>
          <p:cNvPr id="2" name="Titel 1"/>
          <p:cNvSpPr>
            <a:spLocks noGrp="1"/>
          </p:cNvSpPr>
          <p:nvPr userDrawn="1">
            <p:ph type="title" hasCustomPrompt="1"/>
          </p:nvPr>
        </p:nvSpPr>
        <p:spPr/>
        <p:txBody>
          <a:bodyPr/>
          <a:lstStyle/>
          <a:p>
            <a:r>
              <a:rPr lang="en-US" noProof="0" dirty="0" smtClean="0"/>
              <a:t>Headline on two lines in </a:t>
            </a:r>
            <a:r>
              <a:rPr lang="en-US" noProof="0" dirty="0" err="1" smtClean="0"/>
              <a:t>CorpoA</a:t>
            </a:r>
            <a:r>
              <a:rPr lang="en-US" noProof="0" dirty="0" smtClean="0"/>
              <a:t> (Headings) 30 pt. </a:t>
            </a:r>
            <a:br>
              <a:rPr lang="en-US" noProof="0" dirty="0" smtClean="0"/>
            </a:br>
            <a:r>
              <a:rPr lang="en-US" noProof="0" dirty="0" smtClean="0"/>
              <a:t>Lorem ipsum dolor sit </a:t>
            </a:r>
            <a:r>
              <a:rPr lang="en-US" noProof="0" dirty="0" err="1" smtClean="0"/>
              <a:t>amet</a:t>
            </a:r>
            <a:r>
              <a:rPr lang="en-US" noProof="0" dirty="0" smtClean="0"/>
              <a:t>.</a:t>
            </a:r>
            <a:endParaRPr lang="en-US" dirty="0"/>
          </a:p>
        </p:txBody>
      </p:sp>
      <p:sp>
        <p:nvSpPr>
          <p:cNvPr id="8" name="Textplatzhalter 7"/>
          <p:cNvSpPr>
            <a:spLocks noGrp="1"/>
          </p:cNvSpPr>
          <p:nvPr userDrawn="1">
            <p:ph type="body" sz="quarter" idx="13" hasCustomPrompt="1"/>
          </p:nvPr>
        </p:nvSpPr>
        <p:spPr>
          <a:xfrm>
            <a:off x="395081" y="151202"/>
            <a:ext cx="5505133" cy="220274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1199"/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1199"/>
            </a:lvl2pPr>
            <a:lvl3pPr marL="0" indent="0">
              <a:lnSpc>
                <a:spcPct val="100000"/>
              </a:lnSpc>
              <a:spcAft>
                <a:spcPts val="0"/>
              </a:spcAft>
              <a:buNone/>
              <a:defRPr sz="1199"/>
            </a:lvl3pPr>
            <a:lvl4pPr marL="0" indent="0">
              <a:lnSpc>
                <a:spcPct val="100000"/>
              </a:lnSpc>
              <a:spcAft>
                <a:spcPts val="0"/>
              </a:spcAft>
              <a:buNone/>
              <a:defRPr sz="1199"/>
            </a:lvl4pPr>
            <a:lvl5pPr marL="0" indent="0">
              <a:lnSpc>
                <a:spcPct val="100000"/>
              </a:lnSpc>
              <a:spcAft>
                <a:spcPts val="0"/>
              </a:spcAft>
              <a:buNone/>
              <a:defRPr sz="1199"/>
            </a:lvl5pPr>
            <a:lvl6pPr marL="0" indent="0">
              <a:lnSpc>
                <a:spcPct val="100000"/>
              </a:lnSpc>
              <a:spcAft>
                <a:spcPts val="0"/>
              </a:spcAft>
              <a:buNone/>
              <a:defRPr sz="1199"/>
            </a:lvl6pPr>
            <a:lvl7pPr marL="0" indent="0">
              <a:lnSpc>
                <a:spcPct val="100000"/>
              </a:lnSpc>
              <a:spcAft>
                <a:spcPts val="0"/>
              </a:spcAft>
              <a:buNone/>
              <a:defRPr sz="1199"/>
            </a:lvl7pPr>
            <a:lvl8pPr marL="0" indent="0">
              <a:lnSpc>
                <a:spcPct val="100000"/>
              </a:lnSpc>
              <a:spcAft>
                <a:spcPts val="0"/>
              </a:spcAft>
              <a:buNone/>
              <a:defRPr sz="1199"/>
            </a:lvl8pPr>
            <a:lvl9pPr marL="0" indent="0">
              <a:lnSpc>
                <a:spcPct val="100000"/>
              </a:lnSpc>
              <a:spcAft>
                <a:spcPts val="0"/>
              </a:spcAft>
              <a:buNone/>
              <a:defRPr sz="1199"/>
            </a:lvl9pPr>
          </a:lstStyle>
          <a:p>
            <a:pPr lvl="0"/>
            <a:r>
              <a:rPr lang="en-US" noProof="0" dirty="0" smtClean="0"/>
              <a:t>Optional chapter heading</a:t>
            </a:r>
          </a:p>
        </p:txBody>
      </p:sp>
      <p:sp>
        <p:nvSpPr>
          <p:cNvPr id="5" name="Fußzeilenplatzhalter 4"/>
          <p:cNvSpPr>
            <a:spLocks noGrp="1"/>
          </p:cNvSpPr>
          <p:nvPr userDrawn="1">
            <p:ph type="ftr" sz="quarter" idx="15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 userDrawn="1">
            <p:ph type="sldNum" sz="quarter" idx="16"/>
          </p:nvPr>
        </p:nvSpPr>
        <p:spPr/>
        <p:txBody>
          <a:bodyPr/>
          <a:lstStyle/>
          <a:p>
            <a:fld id="{AD1D1349-391B-44DC-865F-5996B3E40F26}" type="slidenum">
              <a:rPr lang="en-US" smtClean="0">
                <a:solidFill>
                  <a:prstClr val="black"/>
                </a:solidFill>
              </a:rPr>
              <a:pPr/>
              <a:t>‹Nr.›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20" name="Textplatzhalter 3"/>
          <p:cNvSpPr>
            <a:spLocks noGrp="1"/>
          </p:cNvSpPr>
          <p:nvPr userDrawn="1">
            <p:ph type="body" sz="quarter" idx="25" hasCustomPrompt="1"/>
          </p:nvPr>
        </p:nvSpPr>
        <p:spPr>
          <a:xfrm>
            <a:off x="6969577" y="0"/>
            <a:ext cx="935513" cy="306000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600" baseline="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dirty="0" smtClean="0"/>
              <a:t>                                             </a:t>
            </a:r>
          </a:p>
        </p:txBody>
      </p:sp>
      <p:sp>
        <p:nvSpPr>
          <p:cNvPr id="21" name="Textplatzhalter 3"/>
          <p:cNvSpPr>
            <a:spLocks noGrp="1"/>
          </p:cNvSpPr>
          <p:nvPr userDrawn="1">
            <p:ph type="body" sz="quarter" idx="26" hasCustomPrompt="1"/>
          </p:nvPr>
        </p:nvSpPr>
        <p:spPr>
          <a:xfrm>
            <a:off x="7980645" y="0"/>
            <a:ext cx="1871027" cy="306000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600" baseline="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dirty="0" smtClean="0"/>
              <a:t>                                             </a:t>
            </a:r>
          </a:p>
        </p:txBody>
      </p:sp>
      <p:sp>
        <p:nvSpPr>
          <p:cNvPr id="22" name="Textplatzhalter 3"/>
          <p:cNvSpPr>
            <a:spLocks noGrp="1"/>
          </p:cNvSpPr>
          <p:nvPr userDrawn="1">
            <p:ph type="body" sz="quarter" idx="27" hasCustomPrompt="1"/>
          </p:nvPr>
        </p:nvSpPr>
        <p:spPr>
          <a:xfrm>
            <a:off x="9923633" y="0"/>
            <a:ext cx="1871027" cy="306000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600" baseline="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dirty="0" smtClean="0"/>
              <a:t>                                             </a:t>
            </a:r>
          </a:p>
        </p:txBody>
      </p:sp>
      <p:sp>
        <p:nvSpPr>
          <p:cNvPr id="4" name="Textplatzhalter 3"/>
          <p:cNvSpPr>
            <a:spLocks noGrp="1"/>
          </p:cNvSpPr>
          <p:nvPr userDrawn="1">
            <p:ph type="body" sz="quarter" idx="19" hasCustomPrompt="1"/>
          </p:nvPr>
        </p:nvSpPr>
        <p:spPr bwMode="gray">
          <a:xfrm>
            <a:off x="4476844" y="1511301"/>
            <a:ext cx="1511213" cy="1173600"/>
          </a:xfrm>
          <a:solidFill>
            <a:schemeClr val="tx2"/>
          </a:solidFill>
        </p:spPr>
        <p:txBody>
          <a:bodyPr anchor="ctr" anchorCtr="0"/>
          <a:lstStyle>
            <a:lvl1pPr marL="0" indent="0" algn="ctr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1499"/>
            </a:lvl1pPr>
            <a:lvl2pPr marL="0" indent="0" algn="ctr">
              <a:lnSpc>
                <a:spcPct val="100000"/>
              </a:lnSpc>
              <a:spcAft>
                <a:spcPts val="0"/>
              </a:spcAft>
              <a:buNone/>
              <a:defRPr sz="1499"/>
            </a:lvl2pPr>
            <a:lvl3pPr marL="0" indent="0" algn="ctr">
              <a:lnSpc>
                <a:spcPct val="100000"/>
              </a:lnSpc>
              <a:spcAft>
                <a:spcPts val="0"/>
              </a:spcAft>
              <a:buNone/>
              <a:defRPr sz="1499"/>
            </a:lvl3pPr>
            <a:lvl4pPr marL="0" indent="0" algn="ctr">
              <a:lnSpc>
                <a:spcPct val="100000"/>
              </a:lnSpc>
              <a:spcAft>
                <a:spcPts val="0"/>
              </a:spcAft>
              <a:buNone/>
              <a:defRPr sz="1499"/>
            </a:lvl4pPr>
            <a:lvl5pPr marL="0" indent="0" algn="ctr">
              <a:lnSpc>
                <a:spcPct val="100000"/>
              </a:lnSpc>
              <a:spcAft>
                <a:spcPts val="0"/>
              </a:spcAft>
              <a:buNone/>
              <a:defRPr sz="1499"/>
            </a:lvl5pPr>
            <a:lvl6pPr marL="0" indent="0" algn="ctr">
              <a:lnSpc>
                <a:spcPct val="100000"/>
              </a:lnSpc>
              <a:spcAft>
                <a:spcPts val="0"/>
              </a:spcAft>
              <a:buNone/>
              <a:defRPr sz="1499"/>
            </a:lvl6pPr>
            <a:lvl7pPr marL="0" indent="0" algn="ctr">
              <a:lnSpc>
                <a:spcPct val="100000"/>
              </a:lnSpc>
              <a:spcAft>
                <a:spcPts val="0"/>
              </a:spcAft>
              <a:buNone/>
              <a:defRPr sz="1499"/>
            </a:lvl7pPr>
            <a:lvl8pPr marL="0" indent="0" algn="ctr">
              <a:lnSpc>
                <a:spcPct val="100000"/>
              </a:lnSpc>
              <a:spcAft>
                <a:spcPts val="0"/>
              </a:spcAft>
              <a:buNone/>
              <a:defRPr sz="1499"/>
            </a:lvl8pPr>
            <a:lvl9pPr marL="0" indent="0" algn="ctr">
              <a:lnSpc>
                <a:spcPct val="100000"/>
              </a:lnSpc>
              <a:spcAft>
                <a:spcPts val="0"/>
              </a:spcAft>
              <a:buNone/>
              <a:defRPr sz="1499"/>
            </a:lvl9pPr>
          </a:lstStyle>
          <a:p>
            <a:pPr lvl="0"/>
            <a:r>
              <a:rPr lang="en-US" noProof="0" dirty="0" smtClean="0"/>
              <a:t>Insert text in </a:t>
            </a:r>
            <a:r>
              <a:rPr lang="en-US" noProof="0" dirty="0" err="1" smtClean="0"/>
              <a:t>CorpoS</a:t>
            </a:r>
            <a:r>
              <a:rPr lang="en-US" noProof="0" dirty="0" smtClean="0"/>
              <a:t> (Body),</a:t>
            </a:r>
            <a:br>
              <a:rPr lang="en-US" noProof="0" dirty="0" smtClean="0"/>
            </a:br>
            <a:r>
              <a:rPr lang="en-US" noProof="0" dirty="0" smtClean="0"/>
              <a:t>1</a:t>
            </a:r>
            <a:r>
              <a:rPr lang="en-US" dirty="0" smtClean="0"/>
              <a:t>5 pt.</a:t>
            </a:r>
          </a:p>
        </p:txBody>
      </p:sp>
      <p:sp>
        <p:nvSpPr>
          <p:cNvPr id="79" name="Textplatzhalter 3"/>
          <p:cNvSpPr>
            <a:spLocks noGrp="1"/>
          </p:cNvSpPr>
          <p:nvPr>
            <p:ph type="body" sz="quarter" idx="38" hasCustomPrompt="1"/>
          </p:nvPr>
        </p:nvSpPr>
        <p:spPr bwMode="gray">
          <a:xfrm>
            <a:off x="4476844" y="2758401"/>
            <a:ext cx="1511213" cy="1173600"/>
          </a:xfrm>
          <a:solidFill>
            <a:schemeClr val="tx2"/>
          </a:solidFill>
        </p:spPr>
        <p:txBody>
          <a:bodyPr anchor="ctr" anchorCtr="0"/>
          <a:lstStyle>
            <a:lvl1pPr marL="0" indent="0" algn="ctr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1499"/>
            </a:lvl1pPr>
            <a:lvl2pPr marL="0" indent="0" algn="ctr">
              <a:lnSpc>
                <a:spcPct val="100000"/>
              </a:lnSpc>
              <a:spcAft>
                <a:spcPts val="0"/>
              </a:spcAft>
              <a:buNone/>
              <a:defRPr sz="1499"/>
            </a:lvl2pPr>
            <a:lvl3pPr marL="0" indent="0" algn="ctr">
              <a:lnSpc>
                <a:spcPct val="100000"/>
              </a:lnSpc>
              <a:spcAft>
                <a:spcPts val="0"/>
              </a:spcAft>
              <a:buNone/>
              <a:defRPr sz="1499"/>
            </a:lvl3pPr>
            <a:lvl4pPr marL="0" indent="0" algn="ctr">
              <a:lnSpc>
                <a:spcPct val="100000"/>
              </a:lnSpc>
              <a:spcAft>
                <a:spcPts val="0"/>
              </a:spcAft>
              <a:buNone/>
              <a:defRPr sz="1499"/>
            </a:lvl4pPr>
            <a:lvl5pPr marL="0" indent="0" algn="ctr">
              <a:lnSpc>
                <a:spcPct val="100000"/>
              </a:lnSpc>
              <a:spcAft>
                <a:spcPts val="0"/>
              </a:spcAft>
              <a:buNone/>
              <a:defRPr sz="1499"/>
            </a:lvl5pPr>
            <a:lvl6pPr marL="0" indent="0" algn="ctr">
              <a:lnSpc>
                <a:spcPct val="100000"/>
              </a:lnSpc>
              <a:spcAft>
                <a:spcPts val="0"/>
              </a:spcAft>
              <a:buNone/>
              <a:defRPr sz="1499"/>
            </a:lvl6pPr>
            <a:lvl7pPr marL="0" indent="0" algn="ctr">
              <a:lnSpc>
                <a:spcPct val="100000"/>
              </a:lnSpc>
              <a:spcAft>
                <a:spcPts val="0"/>
              </a:spcAft>
              <a:buNone/>
              <a:defRPr sz="1499"/>
            </a:lvl7pPr>
            <a:lvl8pPr marL="0" indent="0" algn="ctr">
              <a:lnSpc>
                <a:spcPct val="100000"/>
              </a:lnSpc>
              <a:spcAft>
                <a:spcPts val="0"/>
              </a:spcAft>
              <a:buNone/>
              <a:defRPr sz="1499"/>
            </a:lvl8pPr>
            <a:lvl9pPr marL="0" indent="0" algn="ctr">
              <a:lnSpc>
                <a:spcPct val="100000"/>
              </a:lnSpc>
              <a:spcAft>
                <a:spcPts val="0"/>
              </a:spcAft>
              <a:buNone/>
              <a:defRPr sz="1499"/>
            </a:lvl9pPr>
          </a:lstStyle>
          <a:p>
            <a:pPr lvl="0"/>
            <a:r>
              <a:rPr lang="en-US" noProof="0" dirty="0" smtClean="0"/>
              <a:t>Insert text in </a:t>
            </a:r>
            <a:r>
              <a:rPr lang="en-US" noProof="0" dirty="0" err="1" smtClean="0"/>
              <a:t>CorpoS</a:t>
            </a:r>
            <a:r>
              <a:rPr lang="en-US" noProof="0" dirty="0" smtClean="0"/>
              <a:t> (Body),</a:t>
            </a:r>
            <a:br>
              <a:rPr lang="en-US" noProof="0" dirty="0" smtClean="0"/>
            </a:br>
            <a:r>
              <a:rPr lang="en-US" noProof="0" dirty="0" smtClean="0"/>
              <a:t>1</a:t>
            </a:r>
            <a:r>
              <a:rPr lang="en-US" dirty="0" smtClean="0"/>
              <a:t>5 pt.</a:t>
            </a:r>
          </a:p>
        </p:txBody>
      </p:sp>
      <p:sp>
        <p:nvSpPr>
          <p:cNvPr id="80" name="Textplatzhalter 3"/>
          <p:cNvSpPr>
            <a:spLocks noGrp="1"/>
          </p:cNvSpPr>
          <p:nvPr>
            <p:ph type="body" sz="quarter" idx="39" hasCustomPrompt="1"/>
          </p:nvPr>
        </p:nvSpPr>
        <p:spPr bwMode="gray">
          <a:xfrm>
            <a:off x="4476844" y="4005501"/>
            <a:ext cx="1511213" cy="1173600"/>
          </a:xfrm>
          <a:solidFill>
            <a:schemeClr val="tx2"/>
          </a:solidFill>
        </p:spPr>
        <p:txBody>
          <a:bodyPr anchor="ctr" anchorCtr="0"/>
          <a:lstStyle>
            <a:lvl1pPr marL="0" indent="0" algn="ctr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1499"/>
            </a:lvl1pPr>
            <a:lvl2pPr marL="0" indent="0" algn="ctr">
              <a:lnSpc>
                <a:spcPct val="100000"/>
              </a:lnSpc>
              <a:spcAft>
                <a:spcPts val="0"/>
              </a:spcAft>
              <a:buNone/>
              <a:defRPr sz="1499"/>
            </a:lvl2pPr>
            <a:lvl3pPr marL="0" indent="0" algn="ctr">
              <a:lnSpc>
                <a:spcPct val="100000"/>
              </a:lnSpc>
              <a:spcAft>
                <a:spcPts val="0"/>
              </a:spcAft>
              <a:buNone/>
              <a:defRPr sz="1499"/>
            </a:lvl3pPr>
            <a:lvl4pPr marL="0" indent="0" algn="ctr">
              <a:lnSpc>
                <a:spcPct val="100000"/>
              </a:lnSpc>
              <a:spcAft>
                <a:spcPts val="0"/>
              </a:spcAft>
              <a:buNone/>
              <a:defRPr sz="1499"/>
            </a:lvl4pPr>
            <a:lvl5pPr marL="0" indent="0" algn="ctr">
              <a:lnSpc>
                <a:spcPct val="100000"/>
              </a:lnSpc>
              <a:spcAft>
                <a:spcPts val="0"/>
              </a:spcAft>
              <a:buNone/>
              <a:defRPr sz="1499"/>
            </a:lvl5pPr>
            <a:lvl6pPr marL="0" indent="0" algn="ctr">
              <a:lnSpc>
                <a:spcPct val="100000"/>
              </a:lnSpc>
              <a:spcAft>
                <a:spcPts val="0"/>
              </a:spcAft>
              <a:buNone/>
              <a:defRPr sz="1499"/>
            </a:lvl6pPr>
            <a:lvl7pPr marL="0" indent="0" algn="ctr">
              <a:lnSpc>
                <a:spcPct val="100000"/>
              </a:lnSpc>
              <a:spcAft>
                <a:spcPts val="0"/>
              </a:spcAft>
              <a:buNone/>
              <a:defRPr sz="1499"/>
            </a:lvl7pPr>
            <a:lvl8pPr marL="0" indent="0" algn="ctr">
              <a:lnSpc>
                <a:spcPct val="100000"/>
              </a:lnSpc>
              <a:spcAft>
                <a:spcPts val="0"/>
              </a:spcAft>
              <a:buNone/>
              <a:defRPr sz="1499"/>
            </a:lvl8pPr>
            <a:lvl9pPr marL="0" indent="0" algn="ctr">
              <a:lnSpc>
                <a:spcPct val="100000"/>
              </a:lnSpc>
              <a:spcAft>
                <a:spcPts val="0"/>
              </a:spcAft>
              <a:buNone/>
              <a:defRPr sz="1499"/>
            </a:lvl9pPr>
          </a:lstStyle>
          <a:p>
            <a:pPr lvl="0"/>
            <a:r>
              <a:rPr lang="en-US" noProof="0" dirty="0" smtClean="0"/>
              <a:t>Insert text in </a:t>
            </a:r>
            <a:r>
              <a:rPr lang="en-US" noProof="0" dirty="0" err="1" smtClean="0"/>
              <a:t>CorpoS</a:t>
            </a:r>
            <a:r>
              <a:rPr lang="en-US" noProof="0" dirty="0" smtClean="0"/>
              <a:t> (Body),</a:t>
            </a:r>
            <a:br>
              <a:rPr lang="en-US" noProof="0" dirty="0" smtClean="0"/>
            </a:br>
            <a:r>
              <a:rPr lang="en-US" noProof="0" dirty="0" smtClean="0"/>
              <a:t>1</a:t>
            </a:r>
            <a:r>
              <a:rPr lang="en-US" dirty="0" smtClean="0"/>
              <a:t>5 pt.</a:t>
            </a:r>
          </a:p>
        </p:txBody>
      </p:sp>
      <p:sp>
        <p:nvSpPr>
          <p:cNvPr id="82" name="Textplatzhalter 3"/>
          <p:cNvSpPr>
            <a:spLocks noGrp="1"/>
          </p:cNvSpPr>
          <p:nvPr>
            <p:ph type="body" sz="quarter" idx="41" hasCustomPrompt="1"/>
          </p:nvPr>
        </p:nvSpPr>
        <p:spPr bwMode="gray">
          <a:xfrm>
            <a:off x="6203948" y="5252601"/>
            <a:ext cx="1511213" cy="1173600"/>
          </a:xfrm>
          <a:solidFill>
            <a:schemeClr val="tx2"/>
          </a:solidFill>
        </p:spPr>
        <p:txBody>
          <a:bodyPr anchor="ctr" anchorCtr="0"/>
          <a:lstStyle>
            <a:lvl1pPr marL="0" indent="0" algn="ctr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1499"/>
            </a:lvl1pPr>
            <a:lvl2pPr marL="0" indent="0" algn="ctr">
              <a:lnSpc>
                <a:spcPct val="100000"/>
              </a:lnSpc>
              <a:spcAft>
                <a:spcPts val="0"/>
              </a:spcAft>
              <a:buNone/>
              <a:defRPr sz="1599"/>
            </a:lvl2pPr>
            <a:lvl3pPr marL="0" indent="0" algn="ctr">
              <a:lnSpc>
                <a:spcPct val="100000"/>
              </a:lnSpc>
              <a:spcAft>
                <a:spcPts val="0"/>
              </a:spcAft>
              <a:buNone/>
              <a:defRPr sz="1599"/>
            </a:lvl3pPr>
            <a:lvl4pPr marL="0" indent="0" algn="ctr">
              <a:lnSpc>
                <a:spcPct val="100000"/>
              </a:lnSpc>
              <a:spcAft>
                <a:spcPts val="0"/>
              </a:spcAft>
              <a:buNone/>
              <a:defRPr sz="1599"/>
            </a:lvl4pPr>
            <a:lvl5pPr marL="0" indent="0" algn="ctr">
              <a:lnSpc>
                <a:spcPct val="100000"/>
              </a:lnSpc>
              <a:spcAft>
                <a:spcPts val="0"/>
              </a:spcAft>
              <a:buNone/>
              <a:defRPr sz="1599"/>
            </a:lvl5pPr>
            <a:lvl6pPr marL="0" indent="0" algn="ctr">
              <a:lnSpc>
                <a:spcPct val="100000"/>
              </a:lnSpc>
              <a:spcAft>
                <a:spcPts val="0"/>
              </a:spcAft>
              <a:buNone/>
              <a:defRPr sz="1599"/>
            </a:lvl6pPr>
            <a:lvl7pPr marL="0" indent="0" algn="ctr">
              <a:lnSpc>
                <a:spcPct val="100000"/>
              </a:lnSpc>
              <a:spcAft>
                <a:spcPts val="0"/>
              </a:spcAft>
              <a:buNone/>
              <a:defRPr sz="1599"/>
            </a:lvl7pPr>
            <a:lvl8pPr marL="0" indent="0" algn="ctr">
              <a:lnSpc>
                <a:spcPct val="100000"/>
              </a:lnSpc>
              <a:spcAft>
                <a:spcPts val="0"/>
              </a:spcAft>
              <a:buNone/>
              <a:defRPr sz="1599"/>
            </a:lvl8pPr>
            <a:lvl9pPr marL="0" indent="0" algn="ctr">
              <a:lnSpc>
                <a:spcPct val="100000"/>
              </a:lnSpc>
              <a:spcAft>
                <a:spcPts val="0"/>
              </a:spcAft>
              <a:buNone/>
              <a:defRPr sz="1599"/>
            </a:lvl9pPr>
          </a:lstStyle>
          <a:p>
            <a:pPr lvl="0"/>
            <a:r>
              <a:rPr lang="en-US" noProof="0" dirty="0" smtClean="0"/>
              <a:t>Insert text in </a:t>
            </a:r>
            <a:r>
              <a:rPr lang="en-US" noProof="0" dirty="0" err="1" smtClean="0"/>
              <a:t>CorpoS</a:t>
            </a:r>
            <a:r>
              <a:rPr lang="en-US" noProof="0" dirty="0" smtClean="0"/>
              <a:t> (Body),</a:t>
            </a:r>
            <a:br>
              <a:rPr lang="en-US" noProof="0" dirty="0" smtClean="0"/>
            </a:br>
            <a:r>
              <a:rPr lang="en-US" noProof="0" dirty="0" smtClean="0"/>
              <a:t>1</a:t>
            </a:r>
            <a:r>
              <a:rPr lang="en-US" dirty="0" smtClean="0"/>
              <a:t>5 pt.</a:t>
            </a:r>
          </a:p>
        </p:txBody>
      </p:sp>
      <p:sp>
        <p:nvSpPr>
          <p:cNvPr id="83" name="Textplatzhalter 3"/>
          <p:cNvSpPr>
            <a:spLocks noGrp="1"/>
          </p:cNvSpPr>
          <p:nvPr>
            <p:ph type="body" sz="quarter" idx="42" hasCustomPrompt="1"/>
          </p:nvPr>
        </p:nvSpPr>
        <p:spPr bwMode="gray">
          <a:xfrm>
            <a:off x="6203948" y="2758401"/>
            <a:ext cx="1511213" cy="1173600"/>
          </a:xfrm>
          <a:solidFill>
            <a:schemeClr val="tx2"/>
          </a:solidFill>
        </p:spPr>
        <p:txBody>
          <a:bodyPr anchor="ctr" anchorCtr="0"/>
          <a:lstStyle>
            <a:lvl1pPr marL="0" indent="0" algn="ctr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1499"/>
            </a:lvl1pPr>
            <a:lvl2pPr marL="0" indent="0" algn="ctr">
              <a:lnSpc>
                <a:spcPct val="100000"/>
              </a:lnSpc>
              <a:spcAft>
                <a:spcPts val="0"/>
              </a:spcAft>
              <a:buNone/>
              <a:defRPr sz="1499"/>
            </a:lvl2pPr>
            <a:lvl3pPr marL="0" indent="0" algn="ctr">
              <a:lnSpc>
                <a:spcPct val="100000"/>
              </a:lnSpc>
              <a:spcAft>
                <a:spcPts val="0"/>
              </a:spcAft>
              <a:buNone/>
              <a:defRPr sz="1499"/>
            </a:lvl3pPr>
            <a:lvl4pPr marL="0" indent="0" algn="ctr">
              <a:lnSpc>
                <a:spcPct val="100000"/>
              </a:lnSpc>
              <a:spcAft>
                <a:spcPts val="0"/>
              </a:spcAft>
              <a:buNone/>
              <a:defRPr sz="1499"/>
            </a:lvl4pPr>
            <a:lvl5pPr marL="0" indent="0" algn="ctr">
              <a:lnSpc>
                <a:spcPct val="100000"/>
              </a:lnSpc>
              <a:spcAft>
                <a:spcPts val="0"/>
              </a:spcAft>
              <a:buNone/>
              <a:defRPr sz="1499"/>
            </a:lvl5pPr>
            <a:lvl6pPr marL="0" indent="0" algn="ctr">
              <a:lnSpc>
                <a:spcPct val="100000"/>
              </a:lnSpc>
              <a:spcAft>
                <a:spcPts val="0"/>
              </a:spcAft>
              <a:buNone/>
              <a:defRPr sz="1499"/>
            </a:lvl6pPr>
            <a:lvl7pPr marL="0" indent="0" algn="ctr">
              <a:lnSpc>
                <a:spcPct val="100000"/>
              </a:lnSpc>
              <a:spcAft>
                <a:spcPts val="0"/>
              </a:spcAft>
              <a:buNone/>
              <a:defRPr sz="1499"/>
            </a:lvl7pPr>
            <a:lvl8pPr marL="0" indent="0" algn="ctr">
              <a:lnSpc>
                <a:spcPct val="100000"/>
              </a:lnSpc>
              <a:spcAft>
                <a:spcPts val="0"/>
              </a:spcAft>
              <a:buNone/>
              <a:defRPr sz="1499"/>
            </a:lvl8pPr>
            <a:lvl9pPr marL="0" indent="0" algn="ctr">
              <a:lnSpc>
                <a:spcPct val="100000"/>
              </a:lnSpc>
              <a:spcAft>
                <a:spcPts val="0"/>
              </a:spcAft>
              <a:buNone/>
              <a:defRPr sz="1499"/>
            </a:lvl9pPr>
          </a:lstStyle>
          <a:p>
            <a:pPr lvl="0"/>
            <a:r>
              <a:rPr lang="en-US" noProof="0" dirty="0" smtClean="0"/>
              <a:t>Insert text in </a:t>
            </a:r>
            <a:r>
              <a:rPr lang="en-US" noProof="0" dirty="0" err="1" smtClean="0"/>
              <a:t>CorpoS</a:t>
            </a:r>
            <a:r>
              <a:rPr lang="en-US" noProof="0" dirty="0" smtClean="0"/>
              <a:t> (Body),</a:t>
            </a:r>
            <a:br>
              <a:rPr lang="en-US" noProof="0" dirty="0" smtClean="0"/>
            </a:br>
            <a:r>
              <a:rPr lang="en-US" noProof="0" dirty="0" smtClean="0"/>
              <a:t>1</a:t>
            </a:r>
            <a:r>
              <a:rPr lang="en-US" dirty="0" smtClean="0"/>
              <a:t>5 pt.</a:t>
            </a:r>
          </a:p>
        </p:txBody>
      </p:sp>
      <p:sp>
        <p:nvSpPr>
          <p:cNvPr id="84" name="Textplatzhalter 3"/>
          <p:cNvSpPr>
            <a:spLocks noGrp="1"/>
          </p:cNvSpPr>
          <p:nvPr>
            <p:ph type="body" sz="quarter" idx="43" hasCustomPrompt="1"/>
          </p:nvPr>
        </p:nvSpPr>
        <p:spPr bwMode="gray">
          <a:xfrm>
            <a:off x="6203948" y="4005501"/>
            <a:ext cx="1511213" cy="1173600"/>
          </a:xfrm>
          <a:solidFill>
            <a:schemeClr val="tx2"/>
          </a:solidFill>
        </p:spPr>
        <p:txBody>
          <a:bodyPr anchor="ctr" anchorCtr="0"/>
          <a:lstStyle>
            <a:lvl1pPr marL="0" indent="0" algn="ctr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1499"/>
            </a:lvl1pPr>
            <a:lvl2pPr marL="0" indent="0" algn="ctr">
              <a:lnSpc>
                <a:spcPct val="100000"/>
              </a:lnSpc>
              <a:spcAft>
                <a:spcPts val="0"/>
              </a:spcAft>
              <a:buNone/>
              <a:defRPr sz="1499"/>
            </a:lvl2pPr>
            <a:lvl3pPr marL="0" indent="0" algn="ctr">
              <a:lnSpc>
                <a:spcPct val="100000"/>
              </a:lnSpc>
              <a:spcAft>
                <a:spcPts val="0"/>
              </a:spcAft>
              <a:buNone/>
              <a:defRPr sz="1499"/>
            </a:lvl3pPr>
            <a:lvl4pPr marL="0" indent="0" algn="ctr">
              <a:lnSpc>
                <a:spcPct val="100000"/>
              </a:lnSpc>
              <a:spcAft>
                <a:spcPts val="0"/>
              </a:spcAft>
              <a:buNone/>
              <a:defRPr sz="1499"/>
            </a:lvl4pPr>
            <a:lvl5pPr marL="0" indent="0" algn="ctr">
              <a:lnSpc>
                <a:spcPct val="100000"/>
              </a:lnSpc>
              <a:spcAft>
                <a:spcPts val="0"/>
              </a:spcAft>
              <a:buNone/>
              <a:defRPr sz="1499"/>
            </a:lvl5pPr>
            <a:lvl6pPr marL="0" indent="0" algn="ctr">
              <a:lnSpc>
                <a:spcPct val="100000"/>
              </a:lnSpc>
              <a:spcAft>
                <a:spcPts val="0"/>
              </a:spcAft>
              <a:buNone/>
              <a:defRPr sz="1499"/>
            </a:lvl6pPr>
            <a:lvl7pPr marL="0" indent="0" algn="ctr">
              <a:lnSpc>
                <a:spcPct val="100000"/>
              </a:lnSpc>
              <a:spcAft>
                <a:spcPts val="0"/>
              </a:spcAft>
              <a:buNone/>
              <a:defRPr sz="1499"/>
            </a:lvl7pPr>
            <a:lvl8pPr marL="0" indent="0" algn="ctr">
              <a:lnSpc>
                <a:spcPct val="100000"/>
              </a:lnSpc>
              <a:spcAft>
                <a:spcPts val="0"/>
              </a:spcAft>
              <a:buNone/>
              <a:defRPr sz="1499"/>
            </a:lvl8pPr>
            <a:lvl9pPr marL="0" indent="0" algn="ctr">
              <a:lnSpc>
                <a:spcPct val="100000"/>
              </a:lnSpc>
              <a:spcAft>
                <a:spcPts val="0"/>
              </a:spcAft>
              <a:buNone/>
              <a:defRPr sz="1499"/>
            </a:lvl9pPr>
          </a:lstStyle>
          <a:p>
            <a:pPr lvl="0"/>
            <a:r>
              <a:rPr lang="en-US" noProof="0" dirty="0" smtClean="0"/>
              <a:t>Insert text in </a:t>
            </a:r>
            <a:r>
              <a:rPr lang="en-US" noProof="0" dirty="0" err="1" smtClean="0"/>
              <a:t>CorpoS</a:t>
            </a:r>
            <a:r>
              <a:rPr lang="en-US" noProof="0" dirty="0" smtClean="0"/>
              <a:t> (Body),</a:t>
            </a:r>
            <a:br>
              <a:rPr lang="en-US" noProof="0" dirty="0" smtClean="0"/>
            </a:br>
            <a:r>
              <a:rPr lang="en-US" noProof="0" dirty="0" smtClean="0"/>
              <a:t>1</a:t>
            </a:r>
            <a:r>
              <a:rPr lang="en-US" dirty="0" smtClean="0"/>
              <a:t>5 pt.</a:t>
            </a:r>
          </a:p>
        </p:txBody>
      </p:sp>
      <p:sp>
        <p:nvSpPr>
          <p:cNvPr id="85" name="Textplatzhalter 3"/>
          <p:cNvSpPr>
            <a:spLocks noGrp="1"/>
          </p:cNvSpPr>
          <p:nvPr>
            <p:ph type="body" sz="quarter" idx="44" hasCustomPrompt="1"/>
          </p:nvPr>
        </p:nvSpPr>
        <p:spPr bwMode="gray">
          <a:xfrm>
            <a:off x="6203948" y="1511301"/>
            <a:ext cx="1511213" cy="1173600"/>
          </a:xfrm>
          <a:solidFill>
            <a:schemeClr val="tx2"/>
          </a:solidFill>
        </p:spPr>
        <p:txBody>
          <a:bodyPr anchor="ctr" anchorCtr="0"/>
          <a:lstStyle>
            <a:lvl1pPr marL="0" indent="0" algn="ctr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1499"/>
            </a:lvl1pPr>
            <a:lvl2pPr marL="0" indent="0" algn="ctr">
              <a:lnSpc>
                <a:spcPct val="100000"/>
              </a:lnSpc>
              <a:spcAft>
                <a:spcPts val="0"/>
              </a:spcAft>
              <a:buNone/>
              <a:defRPr sz="1499"/>
            </a:lvl2pPr>
            <a:lvl3pPr marL="0" indent="0" algn="ctr">
              <a:lnSpc>
                <a:spcPct val="100000"/>
              </a:lnSpc>
              <a:spcAft>
                <a:spcPts val="0"/>
              </a:spcAft>
              <a:buNone/>
              <a:defRPr sz="1499"/>
            </a:lvl3pPr>
            <a:lvl4pPr marL="0" indent="0" algn="ctr">
              <a:lnSpc>
                <a:spcPct val="100000"/>
              </a:lnSpc>
              <a:spcAft>
                <a:spcPts val="0"/>
              </a:spcAft>
              <a:buNone/>
              <a:defRPr sz="1499"/>
            </a:lvl4pPr>
            <a:lvl5pPr marL="0" indent="0" algn="ctr">
              <a:lnSpc>
                <a:spcPct val="100000"/>
              </a:lnSpc>
              <a:spcAft>
                <a:spcPts val="0"/>
              </a:spcAft>
              <a:buNone/>
              <a:defRPr sz="1499"/>
            </a:lvl5pPr>
            <a:lvl6pPr marL="0" indent="0" algn="ctr">
              <a:lnSpc>
                <a:spcPct val="100000"/>
              </a:lnSpc>
              <a:spcAft>
                <a:spcPts val="0"/>
              </a:spcAft>
              <a:buNone/>
              <a:defRPr sz="1499"/>
            </a:lvl6pPr>
            <a:lvl7pPr marL="0" indent="0" algn="ctr">
              <a:lnSpc>
                <a:spcPct val="100000"/>
              </a:lnSpc>
              <a:spcAft>
                <a:spcPts val="0"/>
              </a:spcAft>
              <a:buNone/>
              <a:defRPr sz="1499"/>
            </a:lvl7pPr>
            <a:lvl8pPr marL="0" indent="0" algn="ctr">
              <a:lnSpc>
                <a:spcPct val="100000"/>
              </a:lnSpc>
              <a:spcAft>
                <a:spcPts val="0"/>
              </a:spcAft>
              <a:buNone/>
              <a:defRPr sz="1499"/>
            </a:lvl8pPr>
            <a:lvl9pPr marL="0" indent="0" algn="ctr">
              <a:lnSpc>
                <a:spcPct val="100000"/>
              </a:lnSpc>
              <a:spcAft>
                <a:spcPts val="0"/>
              </a:spcAft>
              <a:buNone/>
              <a:defRPr sz="1499"/>
            </a:lvl9pPr>
          </a:lstStyle>
          <a:p>
            <a:pPr lvl="0"/>
            <a:r>
              <a:rPr lang="en-US" noProof="0" dirty="0" smtClean="0"/>
              <a:t>Insert text in </a:t>
            </a:r>
            <a:r>
              <a:rPr lang="en-US" noProof="0" dirty="0" err="1" smtClean="0"/>
              <a:t>CorpoS</a:t>
            </a:r>
            <a:r>
              <a:rPr lang="en-US" noProof="0" dirty="0" smtClean="0"/>
              <a:t> (Body),</a:t>
            </a:r>
            <a:br>
              <a:rPr lang="en-US" noProof="0" dirty="0" smtClean="0"/>
            </a:br>
            <a:r>
              <a:rPr lang="en-US" noProof="0" dirty="0" smtClean="0"/>
              <a:t>1</a:t>
            </a:r>
            <a:r>
              <a:rPr lang="en-US" dirty="0" smtClean="0"/>
              <a:t>5 pt.</a:t>
            </a:r>
          </a:p>
        </p:txBody>
      </p:sp>
      <p:sp>
        <p:nvSpPr>
          <p:cNvPr id="75" name="Textplatzhalter 3"/>
          <p:cNvSpPr>
            <a:spLocks noGrp="1"/>
          </p:cNvSpPr>
          <p:nvPr>
            <p:ph type="body" sz="quarter" idx="34" hasCustomPrompt="1"/>
          </p:nvPr>
        </p:nvSpPr>
        <p:spPr>
          <a:xfrm>
            <a:off x="395801" y="1511301"/>
            <a:ext cx="1799063" cy="1173600"/>
          </a:xfrm>
        </p:spPr>
        <p:txBody>
          <a:bodyPr anchor="ctr" anchorCtr="0"/>
          <a:lstStyle>
            <a:lvl1pPr marL="0" indent="0" algn="r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1499" baseline="0"/>
            </a:lvl1pPr>
            <a:lvl2pPr marL="0" indent="0" algn="r">
              <a:lnSpc>
                <a:spcPct val="100000"/>
              </a:lnSpc>
              <a:spcAft>
                <a:spcPts val="0"/>
              </a:spcAft>
              <a:buNone/>
              <a:defRPr sz="999"/>
            </a:lvl2pPr>
            <a:lvl3pPr marL="0" indent="0" algn="r">
              <a:lnSpc>
                <a:spcPct val="100000"/>
              </a:lnSpc>
              <a:spcAft>
                <a:spcPts val="0"/>
              </a:spcAft>
              <a:buNone/>
              <a:defRPr sz="999"/>
            </a:lvl3pPr>
            <a:lvl4pPr marL="0" indent="0" algn="r">
              <a:lnSpc>
                <a:spcPct val="100000"/>
              </a:lnSpc>
              <a:spcAft>
                <a:spcPts val="0"/>
              </a:spcAft>
              <a:buNone/>
              <a:defRPr sz="999"/>
            </a:lvl4pPr>
            <a:lvl5pPr marL="0" indent="0" algn="r">
              <a:lnSpc>
                <a:spcPct val="100000"/>
              </a:lnSpc>
              <a:spcAft>
                <a:spcPts val="0"/>
              </a:spcAft>
              <a:buNone/>
              <a:defRPr sz="999"/>
            </a:lvl5pPr>
            <a:lvl6pPr marL="0" indent="0" algn="r">
              <a:lnSpc>
                <a:spcPct val="100000"/>
              </a:lnSpc>
              <a:spcAft>
                <a:spcPts val="0"/>
              </a:spcAft>
              <a:buNone/>
              <a:defRPr sz="999"/>
            </a:lvl6pPr>
            <a:lvl7pPr marL="0" indent="0" algn="r">
              <a:lnSpc>
                <a:spcPct val="100000"/>
              </a:lnSpc>
              <a:spcAft>
                <a:spcPts val="0"/>
              </a:spcAft>
              <a:buNone/>
              <a:defRPr sz="999"/>
            </a:lvl7pPr>
            <a:lvl8pPr marL="0" indent="0" algn="r">
              <a:lnSpc>
                <a:spcPct val="100000"/>
              </a:lnSpc>
              <a:spcAft>
                <a:spcPts val="0"/>
              </a:spcAft>
              <a:buNone/>
              <a:defRPr sz="999"/>
            </a:lvl8pPr>
            <a:lvl9pPr marL="0" indent="0" algn="r">
              <a:lnSpc>
                <a:spcPct val="100000"/>
              </a:lnSpc>
              <a:spcAft>
                <a:spcPts val="0"/>
              </a:spcAft>
              <a:buNone/>
              <a:defRPr sz="999"/>
            </a:lvl9pPr>
          </a:lstStyle>
          <a:p>
            <a:pPr lvl="0"/>
            <a:r>
              <a:rPr lang="en-US" noProof="0" dirty="0" smtClean="0"/>
              <a:t>Insert text in </a:t>
            </a:r>
            <a:r>
              <a:rPr lang="en-US" noProof="0" dirty="0" err="1" smtClean="0"/>
              <a:t>CorpoS</a:t>
            </a:r>
            <a:r>
              <a:rPr lang="en-US" noProof="0" dirty="0" smtClean="0"/>
              <a:t> (Body), </a:t>
            </a:r>
            <a:r>
              <a:rPr lang="en-US" dirty="0" smtClean="0"/>
              <a:t>15 pt. </a:t>
            </a:r>
            <a:r>
              <a:rPr lang="en-US" noProof="0" dirty="0" smtClean="0"/>
              <a:t>// for smaller text: Increase List Level</a:t>
            </a:r>
            <a:endParaRPr lang="en-US" dirty="0" smtClean="0"/>
          </a:p>
        </p:txBody>
      </p:sp>
      <p:sp>
        <p:nvSpPr>
          <p:cNvPr id="76" name="Textplatzhalter 3"/>
          <p:cNvSpPr>
            <a:spLocks noGrp="1"/>
          </p:cNvSpPr>
          <p:nvPr>
            <p:ph type="body" sz="quarter" idx="35" hasCustomPrompt="1"/>
          </p:nvPr>
        </p:nvSpPr>
        <p:spPr>
          <a:xfrm>
            <a:off x="395801" y="5252601"/>
            <a:ext cx="1799063" cy="1173600"/>
          </a:xfrm>
        </p:spPr>
        <p:txBody>
          <a:bodyPr anchor="ctr" anchorCtr="0"/>
          <a:lstStyle>
            <a:lvl1pPr marL="0" indent="0" algn="r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1499"/>
            </a:lvl1pPr>
            <a:lvl2pPr marL="0" indent="0" algn="r">
              <a:lnSpc>
                <a:spcPct val="100000"/>
              </a:lnSpc>
              <a:spcAft>
                <a:spcPts val="0"/>
              </a:spcAft>
              <a:buNone/>
              <a:defRPr sz="999"/>
            </a:lvl2pPr>
            <a:lvl3pPr marL="0" indent="0" algn="r">
              <a:lnSpc>
                <a:spcPct val="100000"/>
              </a:lnSpc>
              <a:spcAft>
                <a:spcPts val="0"/>
              </a:spcAft>
              <a:buNone/>
              <a:defRPr sz="999"/>
            </a:lvl3pPr>
            <a:lvl4pPr marL="0" indent="0" algn="r">
              <a:lnSpc>
                <a:spcPct val="100000"/>
              </a:lnSpc>
              <a:spcAft>
                <a:spcPts val="0"/>
              </a:spcAft>
              <a:buNone/>
              <a:defRPr sz="999"/>
            </a:lvl4pPr>
            <a:lvl5pPr marL="0" indent="0" algn="r">
              <a:lnSpc>
                <a:spcPct val="100000"/>
              </a:lnSpc>
              <a:spcAft>
                <a:spcPts val="0"/>
              </a:spcAft>
              <a:buNone/>
              <a:defRPr sz="999"/>
            </a:lvl5pPr>
            <a:lvl6pPr marL="0" indent="0" algn="r">
              <a:lnSpc>
                <a:spcPct val="100000"/>
              </a:lnSpc>
              <a:spcAft>
                <a:spcPts val="0"/>
              </a:spcAft>
              <a:buNone/>
              <a:defRPr sz="999"/>
            </a:lvl6pPr>
            <a:lvl7pPr marL="0" indent="0" algn="r">
              <a:lnSpc>
                <a:spcPct val="100000"/>
              </a:lnSpc>
              <a:spcAft>
                <a:spcPts val="0"/>
              </a:spcAft>
              <a:buNone/>
              <a:defRPr sz="999"/>
            </a:lvl7pPr>
            <a:lvl8pPr marL="0" indent="0" algn="r">
              <a:lnSpc>
                <a:spcPct val="100000"/>
              </a:lnSpc>
              <a:spcAft>
                <a:spcPts val="0"/>
              </a:spcAft>
              <a:buNone/>
              <a:defRPr sz="999"/>
            </a:lvl8pPr>
            <a:lvl9pPr marL="0" indent="0" algn="r">
              <a:lnSpc>
                <a:spcPct val="100000"/>
              </a:lnSpc>
              <a:spcAft>
                <a:spcPts val="0"/>
              </a:spcAft>
              <a:buNone/>
              <a:defRPr sz="999"/>
            </a:lvl9pPr>
          </a:lstStyle>
          <a:p>
            <a:pPr lvl="0"/>
            <a:r>
              <a:rPr lang="en-US" noProof="0" dirty="0" smtClean="0"/>
              <a:t>Insert text in </a:t>
            </a:r>
            <a:r>
              <a:rPr lang="en-US" noProof="0" dirty="0" err="1" smtClean="0"/>
              <a:t>CorpoS</a:t>
            </a:r>
            <a:r>
              <a:rPr lang="en-US" noProof="0" dirty="0" smtClean="0"/>
              <a:t> (Body), </a:t>
            </a:r>
            <a:r>
              <a:rPr lang="en-US" dirty="0" smtClean="0"/>
              <a:t>15 pt. </a:t>
            </a:r>
            <a:r>
              <a:rPr lang="en-US" noProof="0" dirty="0" smtClean="0"/>
              <a:t>// for smaller text: Increase List Level</a:t>
            </a:r>
            <a:endParaRPr lang="en-US" dirty="0" smtClean="0"/>
          </a:p>
        </p:txBody>
      </p:sp>
      <p:sp>
        <p:nvSpPr>
          <p:cNvPr id="77" name="Textplatzhalter 3"/>
          <p:cNvSpPr>
            <a:spLocks noGrp="1"/>
          </p:cNvSpPr>
          <p:nvPr>
            <p:ph type="body" sz="quarter" idx="36" hasCustomPrompt="1"/>
          </p:nvPr>
        </p:nvSpPr>
        <p:spPr>
          <a:xfrm>
            <a:off x="395801" y="4005501"/>
            <a:ext cx="1799063" cy="1173600"/>
          </a:xfrm>
        </p:spPr>
        <p:txBody>
          <a:bodyPr anchor="ctr" anchorCtr="0"/>
          <a:lstStyle>
            <a:lvl1pPr marL="0" indent="0" algn="r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1499"/>
            </a:lvl1pPr>
            <a:lvl2pPr marL="0" indent="0" algn="r">
              <a:lnSpc>
                <a:spcPct val="100000"/>
              </a:lnSpc>
              <a:spcAft>
                <a:spcPts val="0"/>
              </a:spcAft>
              <a:buNone/>
              <a:defRPr sz="999"/>
            </a:lvl2pPr>
            <a:lvl3pPr marL="0" indent="0" algn="r">
              <a:lnSpc>
                <a:spcPct val="100000"/>
              </a:lnSpc>
              <a:spcAft>
                <a:spcPts val="0"/>
              </a:spcAft>
              <a:buNone/>
              <a:defRPr sz="999"/>
            </a:lvl3pPr>
            <a:lvl4pPr marL="0" indent="0" algn="r">
              <a:lnSpc>
                <a:spcPct val="100000"/>
              </a:lnSpc>
              <a:spcAft>
                <a:spcPts val="0"/>
              </a:spcAft>
              <a:buNone/>
              <a:defRPr sz="999"/>
            </a:lvl4pPr>
            <a:lvl5pPr marL="0" indent="0" algn="r">
              <a:lnSpc>
                <a:spcPct val="100000"/>
              </a:lnSpc>
              <a:spcAft>
                <a:spcPts val="0"/>
              </a:spcAft>
              <a:buNone/>
              <a:defRPr sz="999"/>
            </a:lvl5pPr>
            <a:lvl6pPr marL="0" indent="0" algn="r">
              <a:lnSpc>
                <a:spcPct val="100000"/>
              </a:lnSpc>
              <a:spcAft>
                <a:spcPts val="0"/>
              </a:spcAft>
              <a:buNone/>
              <a:defRPr sz="999"/>
            </a:lvl6pPr>
            <a:lvl7pPr marL="0" indent="0" algn="r">
              <a:lnSpc>
                <a:spcPct val="100000"/>
              </a:lnSpc>
              <a:spcAft>
                <a:spcPts val="0"/>
              </a:spcAft>
              <a:buNone/>
              <a:defRPr sz="999"/>
            </a:lvl7pPr>
            <a:lvl8pPr marL="0" indent="0" algn="r">
              <a:lnSpc>
                <a:spcPct val="100000"/>
              </a:lnSpc>
              <a:spcAft>
                <a:spcPts val="0"/>
              </a:spcAft>
              <a:buNone/>
              <a:defRPr sz="999"/>
            </a:lvl8pPr>
            <a:lvl9pPr marL="0" indent="0" algn="r">
              <a:lnSpc>
                <a:spcPct val="100000"/>
              </a:lnSpc>
              <a:spcAft>
                <a:spcPts val="0"/>
              </a:spcAft>
              <a:buNone/>
              <a:defRPr sz="999"/>
            </a:lvl9pPr>
          </a:lstStyle>
          <a:p>
            <a:pPr lvl="0"/>
            <a:r>
              <a:rPr lang="en-US" noProof="0" dirty="0" smtClean="0"/>
              <a:t>Insert text in </a:t>
            </a:r>
            <a:r>
              <a:rPr lang="en-US" noProof="0" dirty="0" err="1" smtClean="0"/>
              <a:t>CorpoS</a:t>
            </a:r>
            <a:r>
              <a:rPr lang="en-US" noProof="0" dirty="0" smtClean="0"/>
              <a:t> (Body), </a:t>
            </a:r>
            <a:r>
              <a:rPr lang="en-US" dirty="0" smtClean="0"/>
              <a:t>15 pt. </a:t>
            </a:r>
            <a:r>
              <a:rPr lang="en-US" noProof="0" dirty="0" smtClean="0"/>
              <a:t>// for smaller text: Increase List Level</a:t>
            </a:r>
            <a:endParaRPr lang="en-US" dirty="0" smtClean="0"/>
          </a:p>
        </p:txBody>
      </p:sp>
      <p:sp>
        <p:nvSpPr>
          <p:cNvPr id="78" name="Textplatzhalter 3"/>
          <p:cNvSpPr>
            <a:spLocks noGrp="1"/>
          </p:cNvSpPr>
          <p:nvPr>
            <p:ph type="body" sz="quarter" idx="37" hasCustomPrompt="1"/>
          </p:nvPr>
        </p:nvSpPr>
        <p:spPr>
          <a:xfrm>
            <a:off x="395801" y="2758401"/>
            <a:ext cx="1799063" cy="1173600"/>
          </a:xfrm>
        </p:spPr>
        <p:txBody>
          <a:bodyPr anchor="ctr" anchorCtr="0"/>
          <a:lstStyle>
            <a:lvl1pPr marL="0" indent="0" algn="r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1499"/>
            </a:lvl1pPr>
            <a:lvl2pPr marL="0" indent="0" algn="r">
              <a:lnSpc>
                <a:spcPct val="100000"/>
              </a:lnSpc>
              <a:spcAft>
                <a:spcPts val="0"/>
              </a:spcAft>
              <a:buNone/>
              <a:defRPr sz="999"/>
            </a:lvl2pPr>
            <a:lvl3pPr marL="0" indent="0" algn="r">
              <a:lnSpc>
                <a:spcPct val="100000"/>
              </a:lnSpc>
              <a:spcAft>
                <a:spcPts val="0"/>
              </a:spcAft>
              <a:buNone/>
              <a:defRPr sz="999"/>
            </a:lvl3pPr>
            <a:lvl4pPr marL="0" indent="0" algn="r">
              <a:lnSpc>
                <a:spcPct val="100000"/>
              </a:lnSpc>
              <a:spcAft>
                <a:spcPts val="0"/>
              </a:spcAft>
              <a:buNone/>
              <a:defRPr sz="999"/>
            </a:lvl4pPr>
            <a:lvl5pPr marL="0" indent="0" algn="r">
              <a:lnSpc>
                <a:spcPct val="100000"/>
              </a:lnSpc>
              <a:spcAft>
                <a:spcPts val="0"/>
              </a:spcAft>
              <a:buNone/>
              <a:defRPr sz="999"/>
            </a:lvl5pPr>
            <a:lvl6pPr marL="0" indent="0" algn="r">
              <a:lnSpc>
                <a:spcPct val="100000"/>
              </a:lnSpc>
              <a:spcAft>
                <a:spcPts val="0"/>
              </a:spcAft>
              <a:buNone/>
              <a:defRPr sz="999"/>
            </a:lvl6pPr>
            <a:lvl7pPr marL="0" indent="0" algn="r">
              <a:lnSpc>
                <a:spcPct val="100000"/>
              </a:lnSpc>
              <a:spcAft>
                <a:spcPts val="0"/>
              </a:spcAft>
              <a:buNone/>
              <a:defRPr sz="999"/>
            </a:lvl7pPr>
            <a:lvl8pPr marL="0" indent="0" algn="r">
              <a:lnSpc>
                <a:spcPct val="100000"/>
              </a:lnSpc>
              <a:spcAft>
                <a:spcPts val="0"/>
              </a:spcAft>
              <a:buNone/>
              <a:defRPr sz="999"/>
            </a:lvl8pPr>
            <a:lvl9pPr marL="0" indent="0" algn="r">
              <a:lnSpc>
                <a:spcPct val="100000"/>
              </a:lnSpc>
              <a:spcAft>
                <a:spcPts val="0"/>
              </a:spcAft>
              <a:buNone/>
              <a:defRPr sz="999"/>
            </a:lvl9pPr>
          </a:lstStyle>
          <a:p>
            <a:pPr lvl="0"/>
            <a:r>
              <a:rPr lang="en-US" noProof="0" dirty="0" smtClean="0"/>
              <a:t>Insert text in </a:t>
            </a:r>
            <a:r>
              <a:rPr lang="en-US" noProof="0" dirty="0" err="1" smtClean="0"/>
              <a:t>CorpoS</a:t>
            </a:r>
            <a:r>
              <a:rPr lang="en-US" noProof="0" dirty="0" smtClean="0"/>
              <a:t> (Body), </a:t>
            </a:r>
            <a:r>
              <a:rPr lang="en-US" dirty="0" smtClean="0"/>
              <a:t>15 pt. </a:t>
            </a:r>
            <a:r>
              <a:rPr lang="en-US" noProof="0" dirty="0" smtClean="0"/>
              <a:t>// for smaller text: Increase List Level</a:t>
            </a:r>
            <a:endParaRPr lang="en-US" dirty="0" smtClean="0"/>
          </a:p>
        </p:txBody>
      </p:sp>
      <p:sp>
        <p:nvSpPr>
          <p:cNvPr id="62" name="Textplatzhalter 3"/>
          <p:cNvSpPr>
            <a:spLocks noGrp="1"/>
          </p:cNvSpPr>
          <p:nvPr userDrawn="1">
            <p:ph type="body" sz="quarter" idx="30" hasCustomPrompt="1"/>
          </p:nvPr>
        </p:nvSpPr>
        <p:spPr>
          <a:xfrm>
            <a:off x="9996275" y="1511301"/>
            <a:ext cx="1799063" cy="1173600"/>
          </a:xfrm>
        </p:spPr>
        <p:txBody>
          <a:bodyPr anchor="ctr" anchorCtr="0"/>
          <a:lstStyle>
            <a:lvl1pPr marL="0" indent="0" algn="l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1499"/>
            </a:lvl1pPr>
            <a:lvl2pPr marL="0" indent="0" algn="l">
              <a:lnSpc>
                <a:spcPct val="100000"/>
              </a:lnSpc>
              <a:spcAft>
                <a:spcPts val="0"/>
              </a:spcAft>
              <a:buNone/>
              <a:defRPr sz="999"/>
            </a:lvl2pPr>
            <a:lvl3pPr marL="0" indent="0" algn="l">
              <a:lnSpc>
                <a:spcPct val="100000"/>
              </a:lnSpc>
              <a:spcAft>
                <a:spcPts val="0"/>
              </a:spcAft>
              <a:buNone/>
              <a:defRPr sz="999"/>
            </a:lvl3pPr>
            <a:lvl4pPr marL="0" indent="0" algn="l">
              <a:lnSpc>
                <a:spcPct val="100000"/>
              </a:lnSpc>
              <a:spcAft>
                <a:spcPts val="0"/>
              </a:spcAft>
              <a:buNone/>
              <a:defRPr sz="999"/>
            </a:lvl4pPr>
            <a:lvl5pPr marL="0" indent="0" algn="l">
              <a:lnSpc>
                <a:spcPct val="100000"/>
              </a:lnSpc>
              <a:spcAft>
                <a:spcPts val="0"/>
              </a:spcAft>
              <a:buNone/>
              <a:defRPr sz="999"/>
            </a:lvl5pPr>
            <a:lvl6pPr marL="0" indent="0" algn="l">
              <a:lnSpc>
                <a:spcPct val="100000"/>
              </a:lnSpc>
              <a:spcAft>
                <a:spcPts val="0"/>
              </a:spcAft>
              <a:buNone/>
              <a:defRPr sz="999"/>
            </a:lvl6pPr>
            <a:lvl7pPr marL="0" indent="0" algn="l">
              <a:lnSpc>
                <a:spcPct val="100000"/>
              </a:lnSpc>
              <a:spcAft>
                <a:spcPts val="0"/>
              </a:spcAft>
              <a:buNone/>
              <a:defRPr sz="999"/>
            </a:lvl7pPr>
            <a:lvl8pPr marL="0" indent="0" algn="l">
              <a:lnSpc>
                <a:spcPct val="100000"/>
              </a:lnSpc>
              <a:spcAft>
                <a:spcPts val="0"/>
              </a:spcAft>
              <a:buNone/>
              <a:defRPr sz="999"/>
            </a:lvl8pPr>
            <a:lvl9pPr marL="0" indent="0" algn="l">
              <a:lnSpc>
                <a:spcPct val="100000"/>
              </a:lnSpc>
              <a:spcAft>
                <a:spcPts val="0"/>
              </a:spcAft>
              <a:buNone/>
              <a:defRPr sz="999"/>
            </a:lvl9pPr>
          </a:lstStyle>
          <a:p>
            <a:pPr lvl="0"/>
            <a:r>
              <a:rPr lang="en-US" noProof="0" dirty="0" smtClean="0"/>
              <a:t>Insert text in </a:t>
            </a:r>
            <a:r>
              <a:rPr lang="en-US" noProof="0" dirty="0" err="1" smtClean="0"/>
              <a:t>CorpoS</a:t>
            </a:r>
            <a:r>
              <a:rPr lang="en-US" noProof="0" dirty="0" smtClean="0"/>
              <a:t> (Body), </a:t>
            </a:r>
            <a:r>
              <a:rPr lang="en-US" dirty="0" smtClean="0"/>
              <a:t>15 pt. </a:t>
            </a:r>
            <a:r>
              <a:rPr lang="en-US" noProof="0" dirty="0" smtClean="0"/>
              <a:t>// for smaller text: Increase List Level</a:t>
            </a:r>
            <a:endParaRPr lang="en-US" dirty="0" smtClean="0"/>
          </a:p>
        </p:txBody>
      </p:sp>
      <p:sp>
        <p:nvSpPr>
          <p:cNvPr id="72" name="Textplatzhalter 3"/>
          <p:cNvSpPr>
            <a:spLocks noGrp="1"/>
          </p:cNvSpPr>
          <p:nvPr>
            <p:ph type="body" sz="quarter" idx="31" hasCustomPrompt="1"/>
          </p:nvPr>
        </p:nvSpPr>
        <p:spPr>
          <a:xfrm>
            <a:off x="9996275" y="5252601"/>
            <a:ext cx="1799063" cy="1173600"/>
          </a:xfrm>
        </p:spPr>
        <p:txBody>
          <a:bodyPr anchor="ctr" anchorCtr="0"/>
          <a:lstStyle>
            <a:lvl1pPr marL="0" indent="0" algn="l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1499"/>
            </a:lvl1pPr>
            <a:lvl2pPr marL="0" indent="0" algn="l">
              <a:lnSpc>
                <a:spcPct val="100000"/>
              </a:lnSpc>
              <a:spcAft>
                <a:spcPts val="0"/>
              </a:spcAft>
              <a:buNone/>
              <a:defRPr sz="999"/>
            </a:lvl2pPr>
            <a:lvl3pPr marL="0" indent="0" algn="l">
              <a:lnSpc>
                <a:spcPct val="100000"/>
              </a:lnSpc>
              <a:spcAft>
                <a:spcPts val="0"/>
              </a:spcAft>
              <a:buNone/>
              <a:defRPr sz="999"/>
            </a:lvl3pPr>
            <a:lvl4pPr marL="0" indent="0" algn="l">
              <a:lnSpc>
                <a:spcPct val="100000"/>
              </a:lnSpc>
              <a:spcAft>
                <a:spcPts val="0"/>
              </a:spcAft>
              <a:buNone/>
              <a:defRPr sz="999"/>
            </a:lvl4pPr>
            <a:lvl5pPr marL="0" indent="0" algn="l">
              <a:lnSpc>
                <a:spcPct val="100000"/>
              </a:lnSpc>
              <a:spcAft>
                <a:spcPts val="0"/>
              </a:spcAft>
              <a:buNone/>
              <a:defRPr sz="999"/>
            </a:lvl5pPr>
            <a:lvl6pPr marL="0" indent="0" algn="l">
              <a:lnSpc>
                <a:spcPct val="100000"/>
              </a:lnSpc>
              <a:spcAft>
                <a:spcPts val="0"/>
              </a:spcAft>
              <a:buNone/>
              <a:defRPr sz="999"/>
            </a:lvl6pPr>
            <a:lvl7pPr marL="0" indent="0" algn="l">
              <a:lnSpc>
                <a:spcPct val="100000"/>
              </a:lnSpc>
              <a:spcAft>
                <a:spcPts val="0"/>
              </a:spcAft>
              <a:buNone/>
              <a:defRPr sz="999"/>
            </a:lvl7pPr>
            <a:lvl8pPr marL="0" indent="0" algn="l">
              <a:lnSpc>
                <a:spcPct val="100000"/>
              </a:lnSpc>
              <a:spcAft>
                <a:spcPts val="0"/>
              </a:spcAft>
              <a:buNone/>
              <a:defRPr sz="999"/>
            </a:lvl8pPr>
            <a:lvl9pPr marL="0" indent="0" algn="l">
              <a:lnSpc>
                <a:spcPct val="100000"/>
              </a:lnSpc>
              <a:spcAft>
                <a:spcPts val="0"/>
              </a:spcAft>
              <a:buNone/>
              <a:defRPr sz="999"/>
            </a:lvl9pPr>
          </a:lstStyle>
          <a:p>
            <a:pPr lvl="0"/>
            <a:r>
              <a:rPr lang="en-US" noProof="0" dirty="0" smtClean="0"/>
              <a:t>Insert text in </a:t>
            </a:r>
            <a:r>
              <a:rPr lang="en-US" noProof="0" dirty="0" err="1" smtClean="0"/>
              <a:t>CorpoS</a:t>
            </a:r>
            <a:r>
              <a:rPr lang="en-US" noProof="0" dirty="0" smtClean="0"/>
              <a:t> (Body), </a:t>
            </a:r>
            <a:r>
              <a:rPr lang="en-US" dirty="0" smtClean="0"/>
              <a:t>15 pt. </a:t>
            </a:r>
            <a:r>
              <a:rPr lang="en-US" noProof="0" dirty="0" smtClean="0"/>
              <a:t>// for smaller text: Increase List Level</a:t>
            </a:r>
            <a:endParaRPr lang="en-US" dirty="0" smtClean="0"/>
          </a:p>
        </p:txBody>
      </p:sp>
      <p:sp>
        <p:nvSpPr>
          <p:cNvPr id="73" name="Textplatzhalter 3"/>
          <p:cNvSpPr>
            <a:spLocks noGrp="1"/>
          </p:cNvSpPr>
          <p:nvPr>
            <p:ph type="body" sz="quarter" idx="32" hasCustomPrompt="1"/>
          </p:nvPr>
        </p:nvSpPr>
        <p:spPr>
          <a:xfrm>
            <a:off x="9996275" y="4005501"/>
            <a:ext cx="1799063" cy="1173600"/>
          </a:xfrm>
        </p:spPr>
        <p:txBody>
          <a:bodyPr anchor="ctr" anchorCtr="0"/>
          <a:lstStyle>
            <a:lvl1pPr marL="0" indent="0" algn="l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1499"/>
            </a:lvl1pPr>
            <a:lvl2pPr marL="0" indent="0" algn="l">
              <a:lnSpc>
                <a:spcPct val="100000"/>
              </a:lnSpc>
              <a:spcAft>
                <a:spcPts val="0"/>
              </a:spcAft>
              <a:buNone/>
              <a:defRPr sz="999"/>
            </a:lvl2pPr>
            <a:lvl3pPr marL="0" indent="0" algn="l">
              <a:lnSpc>
                <a:spcPct val="100000"/>
              </a:lnSpc>
              <a:spcAft>
                <a:spcPts val="0"/>
              </a:spcAft>
              <a:buNone/>
              <a:defRPr sz="999"/>
            </a:lvl3pPr>
            <a:lvl4pPr marL="0" indent="0" algn="l">
              <a:lnSpc>
                <a:spcPct val="100000"/>
              </a:lnSpc>
              <a:spcAft>
                <a:spcPts val="0"/>
              </a:spcAft>
              <a:buNone/>
              <a:defRPr sz="999"/>
            </a:lvl4pPr>
            <a:lvl5pPr marL="0" indent="0" algn="l">
              <a:lnSpc>
                <a:spcPct val="100000"/>
              </a:lnSpc>
              <a:spcAft>
                <a:spcPts val="0"/>
              </a:spcAft>
              <a:buNone/>
              <a:defRPr sz="999"/>
            </a:lvl5pPr>
            <a:lvl6pPr marL="0" indent="0" algn="l">
              <a:lnSpc>
                <a:spcPct val="100000"/>
              </a:lnSpc>
              <a:spcAft>
                <a:spcPts val="0"/>
              </a:spcAft>
              <a:buNone/>
              <a:defRPr sz="999"/>
            </a:lvl6pPr>
            <a:lvl7pPr marL="0" indent="0" algn="l">
              <a:lnSpc>
                <a:spcPct val="100000"/>
              </a:lnSpc>
              <a:spcAft>
                <a:spcPts val="0"/>
              </a:spcAft>
              <a:buNone/>
              <a:defRPr sz="999"/>
            </a:lvl7pPr>
            <a:lvl8pPr marL="0" indent="0" algn="l">
              <a:lnSpc>
                <a:spcPct val="100000"/>
              </a:lnSpc>
              <a:spcAft>
                <a:spcPts val="0"/>
              </a:spcAft>
              <a:buNone/>
              <a:defRPr sz="999"/>
            </a:lvl8pPr>
            <a:lvl9pPr marL="0" indent="0" algn="l">
              <a:lnSpc>
                <a:spcPct val="100000"/>
              </a:lnSpc>
              <a:spcAft>
                <a:spcPts val="0"/>
              </a:spcAft>
              <a:buNone/>
              <a:defRPr sz="999"/>
            </a:lvl9pPr>
          </a:lstStyle>
          <a:p>
            <a:pPr lvl="0"/>
            <a:r>
              <a:rPr lang="en-US" noProof="0" dirty="0" smtClean="0"/>
              <a:t>Insert text in </a:t>
            </a:r>
            <a:r>
              <a:rPr lang="en-US" noProof="0" dirty="0" err="1" smtClean="0"/>
              <a:t>CorpoS</a:t>
            </a:r>
            <a:r>
              <a:rPr lang="en-US" noProof="0" dirty="0" smtClean="0"/>
              <a:t> (Body), </a:t>
            </a:r>
            <a:r>
              <a:rPr lang="en-US" dirty="0" smtClean="0"/>
              <a:t>15 pt. </a:t>
            </a:r>
            <a:r>
              <a:rPr lang="en-US" noProof="0" dirty="0" smtClean="0"/>
              <a:t>// for smaller text: Increase List Level</a:t>
            </a:r>
            <a:endParaRPr lang="en-US" dirty="0" smtClean="0"/>
          </a:p>
        </p:txBody>
      </p:sp>
      <p:sp>
        <p:nvSpPr>
          <p:cNvPr id="74" name="Textplatzhalter 3"/>
          <p:cNvSpPr>
            <a:spLocks noGrp="1"/>
          </p:cNvSpPr>
          <p:nvPr>
            <p:ph type="body" sz="quarter" idx="33" hasCustomPrompt="1"/>
          </p:nvPr>
        </p:nvSpPr>
        <p:spPr>
          <a:xfrm>
            <a:off x="9996275" y="2758401"/>
            <a:ext cx="1799063" cy="1173600"/>
          </a:xfrm>
        </p:spPr>
        <p:txBody>
          <a:bodyPr anchor="ctr" anchorCtr="0"/>
          <a:lstStyle>
            <a:lvl1pPr marL="0" indent="0" algn="l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1499"/>
            </a:lvl1pPr>
            <a:lvl2pPr marL="0" indent="0" algn="l">
              <a:lnSpc>
                <a:spcPct val="100000"/>
              </a:lnSpc>
              <a:spcAft>
                <a:spcPts val="0"/>
              </a:spcAft>
              <a:buNone/>
              <a:defRPr sz="999"/>
            </a:lvl2pPr>
            <a:lvl3pPr marL="0" indent="0" algn="l">
              <a:lnSpc>
                <a:spcPct val="100000"/>
              </a:lnSpc>
              <a:spcAft>
                <a:spcPts val="0"/>
              </a:spcAft>
              <a:buNone/>
              <a:defRPr sz="999"/>
            </a:lvl3pPr>
            <a:lvl4pPr marL="0" indent="0" algn="l">
              <a:lnSpc>
                <a:spcPct val="100000"/>
              </a:lnSpc>
              <a:spcAft>
                <a:spcPts val="0"/>
              </a:spcAft>
              <a:buNone/>
              <a:defRPr sz="999"/>
            </a:lvl4pPr>
            <a:lvl5pPr marL="0" indent="0" algn="l">
              <a:lnSpc>
                <a:spcPct val="100000"/>
              </a:lnSpc>
              <a:spcAft>
                <a:spcPts val="0"/>
              </a:spcAft>
              <a:buNone/>
              <a:defRPr sz="999"/>
            </a:lvl5pPr>
            <a:lvl6pPr marL="0" indent="0" algn="l">
              <a:lnSpc>
                <a:spcPct val="100000"/>
              </a:lnSpc>
              <a:spcAft>
                <a:spcPts val="0"/>
              </a:spcAft>
              <a:buNone/>
              <a:defRPr sz="999"/>
            </a:lvl6pPr>
            <a:lvl7pPr marL="0" indent="0" algn="l">
              <a:lnSpc>
                <a:spcPct val="100000"/>
              </a:lnSpc>
              <a:spcAft>
                <a:spcPts val="0"/>
              </a:spcAft>
              <a:buNone/>
              <a:defRPr sz="999"/>
            </a:lvl7pPr>
            <a:lvl8pPr marL="0" indent="0" algn="l">
              <a:lnSpc>
                <a:spcPct val="100000"/>
              </a:lnSpc>
              <a:spcAft>
                <a:spcPts val="0"/>
              </a:spcAft>
              <a:buNone/>
              <a:defRPr sz="999"/>
            </a:lvl8pPr>
            <a:lvl9pPr marL="0" indent="0" algn="l">
              <a:lnSpc>
                <a:spcPct val="100000"/>
              </a:lnSpc>
              <a:spcAft>
                <a:spcPts val="0"/>
              </a:spcAft>
              <a:buNone/>
              <a:defRPr sz="999"/>
            </a:lvl9pPr>
          </a:lstStyle>
          <a:p>
            <a:pPr lvl="0"/>
            <a:r>
              <a:rPr lang="en-US" noProof="0" dirty="0" smtClean="0"/>
              <a:t>Insert text in </a:t>
            </a:r>
            <a:r>
              <a:rPr lang="en-US" noProof="0" dirty="0" err="1" smtClean="0"/>
              <a:t>CorpoS</a:t>
            </a:r>
            <a:r>
              <a:rPr lang="en-US" noProof="0" dirty="0" smtClean="0"/>
              <a:t> (Body), </a:t>
            </a:r>
            <a:r>
              <a:rPr lang="en-US" dirty="0" smtClean="0"/>
              <a:t>15 pt. </a:t>
            </a:r>
            <a:r>
              <a:rPr lang="en-US" noProof="0" dirty="0" smtClean="0"/>
              <a:t>// for smaller text: Increase List Level</a:t>
            </a:r>
            <a:endParaRPr lang="en-US" dirty="0" smtClean="0"/>
          </a:p>
        </p:txBody>
      </p:sp>
      <p:sp>
        <p:nvSpPr>
          <p:cNvPr id="9" name="Bildplatzhalter 8"/>
          <p:cNvSpPr>
            <a:spLocks noGrp="1" noChangeAspect="1"/>
          </p:cNvSpPr>
          <p:nvPr userDrawn="1">
            <p:ph type="pic" sz="quarter" idx="11" hasCustomPrompt="1"/>
          </p:nvPr>
        </p:nvSpPr>
        <p:spPr bwMode="gray">
          <a:xfrm>
            <a:off x="8194407" y="1511301"/>
            <a:ext cx="1691124" cy="1173600"/>
          </a:xfrm>
          <a:solidFill>
            <a:schemeClr val="accent6"/>
          </a:solidFill>
          <a:ln w="3175">
            <a:noFill/>
            <a:miter lim="800000"/>
          </a:ln>
        </p:spPr>
        <p:txBody>
          <a:bodyPr/>
          <a:lstStyle>
            <a:lvl1pPr algn="ctr">
              <a:lnSpc>
                <a:spcPct val="100000"/>
              </a:lnSpc>
              <a:spcAft>
                <a:spcPts val="0"/>
              </a:spcAft>
              <a:defRPr sz="1499">
                <a:solidFill>
                  <a:schemeClr val="bg1"/>
                </a:solidFill>
              </a:defRPr>
            </a:lvl1pPr>
          </a:lstStyle>
          <a:p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>Insert image</a:t>
            </a:r>
            <a:endParaRPr lang="en-US" noProof="0" dirty="0"/>
          </a:p>
        </p:txBody>
      </p:sp>
      <p:sp>
        <p:nvSpPr>
          <p:cNvPr id="11" name="Bildplatzhalter 8"/>
          <p:cNvSpPr>
            <a:spLocks noGrp="1" noChangeAspect="1"/>
          </p:cNvSpPr>
          <p:nvPr userDrawn="1">
            <p:ph type="pic" sz="quarter" idx="17" hasCustomPrompt="1"/>
          </p:nvPr>
        </p:nvSpPr>
        <p:spPr bwMode="gray">
          <a:xfrm>
            <a:off x="8194407" y="4005501"/>
            <a:ext cx="1691124" cy="1173600"/>
          </a:xfrm>
          <a:solidFill>
            <a:schemeClr val="accent6"/>
          </a:solidFill>
          <a:ln w="3175">
            <a:noFill/>
            <a:miter lim="800000"/>
          </a:ln>
        </p:spPr>
        <p:txBody>
          <a:bodyPr/>
          <a:lstStyle>
            <a:lvl1pPr algn="ctr">
              <a:lnSpc>
                <a:spcPct val="100000"/>
              </a:lnSpc>
              <a:spcAft>
                <a:spcPts val="0"/>
              </a:spcAft>
              <a:defRPr sz="1499">
                <a:solidFill>
                  <a:schemeClr val="bg1"/>
                </a:solidFill>
              </a:defRPr>
            </a:lvl1pPr>
          </a:lstStyle>
          <a:p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>Insert image</a:t>
            </a:r>
            <a:endParaRPr lang="en-US" noProof="0" dirty="0"/>
          </a:p>
        </p:txBody>
      </p:sp>
      <p:sp>
        <p:nvSpPr>
          <p:cNvPr id="13" name="Bildplatzhalter 8"/>
          <p:cNvSpPr>
            <a:spLocks noGrp="1" noChangeAspect="1"/>
          </p:cNvSpPr>
          <p:nvPr userDrawn="1">
            <p:ph type="pic" sz="quarter" idx="18" hasCustomPrompt="1"/>
          </p:nvPr>
        </p:nvSpPr>
        <p:spPr bwMode="gray">
          <a:xfrm>
            <a:off x="8194407" y="2758401"/>
            <a:ext cx="1691124" cy="1173600"/>
          </a:xfrm>
          <a:solidFill>
            <a:schemeClr val="accent6"/>
          </a:solidFill>
          <a:ln w="3175">
            <a:noFill/>
            <a:miter lim="800000"/>
          </a:ln>
        </p:spPr>
        <p:txBody>
          <a:bodyPr/>
          <a:lstStyle>
            <a:lvl1pPr algn="ctr">
              <a:lnSpc>
                <a:spcPct val="100000"/>
              </a:lnSpc>
              <a:spcAft>
                <a:spcPts val="0"/>
              </a:spcAft>
              <a:defRPr sz="1499">
                <a:solidFill>
                  <a:schemeClr val="bg1"/>
                </a:solidFill>
              </a:defRPr>
            </a:lvl1pPr>
          </a:lstStyle>
          <a:p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>Insert image</a:t>
            </a:r>
            <a:endParaRPr lang="en-US" noProof="0" dirty="0"/>
          </a:p>
        </p:txBody>
      </p:sp>
      <p:sp>
        <p:nvSpPr>
          <p:cNvPr id="40" name="Bildplatzhalter 8"/>
          <p:cNvSpPr>
            <a:spLocks noGrp="1" noChangeAspect="1"/>
          </p:cNvSpPr>
          <p:nvPr userDrawn="1">
            <p:ph type="pic" sz="quarter" idx="29" hasCustomPrompt="1"/>
          </p:nvPr>
        </p:nvSpPr>
        <p:spPr bwMode="gray">
          <a:xfrm>
            <a:off x="8194407" y="5252601"/>
            <a:ext cx="1691124" cy="1173600"/>
          </a:xfrm>
          <a:solidFill>
            <a:schemeClr val="accent6"/>
          </a:solidFill>
          <a:ln w="3175">
            <a:noFill/>
            <a:miter lim="800000"/>
          </a:ln>
        </p:spPr>
        <p:txBody>
          <a:bodyPr/>
          <a:lstStyle>
            <a:lvl1pPr algn="ctr">
              <a:lnSpc>
                <a:spcPct val="100000"/>
              </a:lnSpc>
              <a:spcAft>
                <a:spcPts val="0"/>
              </a:spcAft>
              <a:defRPr sz="1499">
                <a:solidFill>
                  <a:schemeClr val="bg1"/>
                </a:solidFill>
              </a:defRPr>
            </a:lvl1pPr>
          </a:lstStyle>
          <a:p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>Insert image</a:t>
            </a:r>
            <a:endParaRPr lang="en-US" noProof="0" dirty="0"/>
          </a:p>
        </p:txBody>
      </p:sp>
      <p:sp>
        <p:nvSpPr>
          <p:cNvPr id="7" name="Bildplatzhalter 8"/>
          <p:cNvSpPr>
            <a:spLocks noGrp="1" noChangeAspect="1"/>
          </p:cNvSpPr>
          <p:nvPr userDrawn="1">
            <p:ph type="pic" sz="quarter" idx="10" hasCustomPrompt="1"/>
          </p:nvPr>
        </p:nvSpPr>
        <p:spPr bwMode="gray">
          <a:xfrm>
            <a:off x="2302803" y="1511301"/>
            <a:ext cx="1691124" cy="1173600"/>
          </a:xfrm>
          <a:solidFill>
            <a:schemeClr val="accent6"/>
          </a:solidFill>
          <a:ln w="3175">
            <a:noFill/>
            <a:miter lim="800000"/>
          </a:ln>
        </p:spPr>
        <p:txBody>
          <a:bodyPr/>
          <a:lstStyle>
            <a:lvl1pPr algn="ctr">
              <a:lnSpc>
                <a:spcPct val="100000"/>
              </a:lnSpc>
              <a:spcAft>
                <a:spcPts val="0"/>
              </a:spcAft>
              <a:defRPr sz="1499">
                <a:solidFill>
                  <a:schemeClr val="bg1"/>
                </a:solidFill>
              </a:defRPr>
            </a:lvl1pPr>
          </a:lstStyle>
          <a:p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>Insert image</a:t>
            </a:r>
            <a:endParaRPr lang="en-US" noProof="0" dirty="0"/>
          </a:p>
        </p:txBody>
      </p:sp>
      <p:sp>
        <p:nvSpPr>
          <p:cNvPr id="10" name="Bildplatzhalter 8"/>
          <p:cNvSpPr>
            <a:spLocks noGrp="1" noChangeAspect="1"/>
          </p:cNvSpPr>
          <p:nvPr userDrawn="1">
            <p:ph type="pic" sz="quarter" idx="12" hasCustomPrompt="1"/>
          </p:nvPr>
        </p:nvSpPr>
        <p:spPr bwMode="gray">
          <a:xfrm>
            <a:off x="2302803" y="4005501"/>
            <a:ext cx="1691124" cy="1173600"/>
          </a:xfrm>
          <a:solidFill>
            <a:schemeClr val="accent6"/>
          </a:solidFill>
          <a:ln w="3175">
            <a:noFill/>
            <a:miter lim="800000"/>
          </a:ln>
        </p:spPr>
        <p:txBody>
          <a:bodyPr/>
          <a:lstStyle>
            <a:lvl1pPr algn="ctr">
              <a:lnSpc>
                <a:spcPct val="100000"/>
              </a:lnSpc>
              <a:spcAft>
                <a:spcPts val="0"/>
              </a:spcAft>
              <a:defRPr sz="1499">
                <a:solidFill>
                  <a:schemeClr val="bg1"/>
                </a:solidFill>
              </a:defRPr>
            </a:lvl1pPr>
          </a:lstStyle>
          <a:p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>Insert image</a:t>
            </a:r>
            <a:endParaRPr lang="en-US" noProof="0" dirty="0"/>
          </a:p>
        </p:txBody>
      </p:sp>
      <p:sp>
        <p:nvSpPr>
          <p:cNvPr id="12" name="Bildplatzhalter 8"/>
          <p:cNvSpPr>
            <a:spLocks noGrp="1" noChangeAspect="1"/>
          </p:cNvSpPr>
          <p:nvPr userDrawn="1">
            <p:ph type="pic" sz="quarter" idx="14" hasCustomPrompt="1"/>
          </p:nvPr>
        </p:nvSpPr>
        <p:spPr bwMode="gray">
          <a:xfrm>
            <a:off x="2302803" y="2758401"/>
            <a:ext cx="1691124" cy="1173600"/>
          </a:xfrm>
          <a:solidFill>
            <a:schemeClr val="accent6"/>
          </a:solidFill>
          <a:ln w="3175">
            <a:noFill/>
            <a:miter lim="800000"/>
          </a:ln>
        </p:spPr>
        <p:txBody>
          <a:bodyPr/>
          <a:lstStyle>
            <a:lvl1pPr algn="ctr">
              <a:lnSpc>
                <a:spcPct val="100000"/>
              </a:lnSpc>
              <a:spcAft>
                <a:spcPts val="0"/>
              </a:spcAft>
              <a:defRPr sz="1499">
                <a:solidFill>
                  <a:schemeClr val="bg1"/>
                </a:solidFill>
              </a:defRPr>
            </a:lvl1pPr>
          </a:lstStyle>
          <a:p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>Insert image</a:t>
            </a:r>
            <a:endParaRPr lang="en-US" noProof="0" dirty="0"/>
          </a:p>
        </p:txBody>
      </p:sp>
      <p:sp>
        <p:nvSpPr>
          <p:cNvPr id="39" name="Bildplatzhalter 8"/>
          <p:cNvSpPr>
            <a:spLocks noGrp="1" noChangeAspect="1"/>
          </p:cNvSpPr>
          <p:nvPr userDrawn="1">
            <p:ph type="pic" sz="quarter" idx="28" hasCustomPrompt="1"/>
          </p:nvPr>
        </p:nvSpPr>
        <p:spPr bwMode="gray">
          <a:xfrm>
            <a:off x="2302803" y="5252601"/>
            <a:ext cx="1691124" cy="1173600"/>
          </a:xfrm>
          <a:solidFill>
            <a:schemeClr val="accent6"/>
          </a:solidFill>
          <a:ln w="3175">
            <a:noFill/>
            <a:miter lim="800000"/>
          </a:ln>
        </p:spPr>
        <p:txBody>
          <a:bodyPr/>
          <a:lstStyle>
            <a:lvl1pPr algn="ctr">
              <a:lnSpc>
                <a:spcPct val="100000"/>
              </a:lnSpc>
              <a:spcAft>
                <a:spcPts val="0"/>
              </a:spcAft>
              <a:defRPr sz="1499">
                <a:solidFill>
                  <a:schemeClr val="bg1"/>
                </a:solidFill>
              </a:defRPr>
            </a:lvl1pPr>
          </a:lstStyle>
          <a:p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>Insert image</a:t>
            </a:r>
            <a:endParaRPr lang="en-US" noProof="0" dirty="0"/>
          </a:p>
        </p:txBody>
      </p:sp>
      <p:cxnSp>
        <p:nvCxnSpPr>
          <p:cNvPr id="54" name="Gerade Verbindung 53"/>
          <p:cNvCxnSpPr>
            <a:stCxn id="7" idx="3"/>
            <a:endCxn id="4" idx="1"/>
          </p:cNvCxnSpPr>
          <p:nvPr/>
        </p:nvCxnSpPr>
        <p:spPr>
          <a:xfrm>
            <a:off x="3993931" y="2098101"/>
            <a:ext cx="482919" cy="0"/>
          </a:xfrm>
          <a:prstGeom prst="line">
            <a:avLst/>
          </a:prstGeom>
          <a:ln w="3175">
            <a:solidFill>
              <a:schemeClr val="tx1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Gerade Verbindung 54"/>
          <p:cNvCxnSpPr>
            <a:stCxn id="12" idx="3"/>
            <a:endCxn id="79" idx="1"/>
          </p:cNvCxnSpPr>
          <p:nvPr/>
        </p:nvCxnSpPr>
        <p:spPr>
          <a:xfrm>
            <a:off x="3993931" y="3345201"/>
            <a:ext cx="482919" cy="0"/>
          </a:xfrm>
          <a:prstGeom prst="line">
            <a:avLst/>
          </a:prstGeom>
          <a:ln w="3175">
            <a:solidFill>
              <a:schemeClr val="tx1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Gerade Verbindung 55"/>
          <p:cNvCxnSpPr>
            <a:stCxn id="9" idx="1"/>
            <a:endCxn id="85" idx="3"/>
          </p:cNvCxnSpPr>
          <p:nvPr/>
        </p:nvCxnSpPr>
        <p:spPr>
          <a:xfrm flipH="1">
            <a:off x="7715160" y="2098101"/>
            <a:ext cx="479245" cy="0"/>
          </a:xfrm>
          <a:prstGeom prst="line">
            <a:avLst/>
          </a:prstGeom>
          <a:ln w="3175">
            <a:solidFill>
              <a:schemeClr val="tx1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Gerade Verbindung 56"/>
          <p:cNvCxnSpPr>
            <a:stCxn id="83" idx="3"/>
            <a:endCxn id="13" idx="1"/>
          </p:cNvCxnSpPr>
          <p:nvPr/>
        </p:nvCxnSpPr>
        <p:spPr>
          <a:xfrm>
            <a:off x="7715160" y="3345201"/>
            <a:ext cx="479245" cy="0"/>
          </a:xfrm>
          <a:prstGeom prst="line">
            <a:avLst/>
          </a:prstGeom>
          <a:ln w="3175">
            <a:solidFill>
              <a:schemeClr val="tx1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Gerade Verbindung 57"/>
          <p:cNvCxnSpPr>
            <a:stCxn id="84" idx="3"/>
            <a:endCxn id="11" idx="1"/>
          </p:cNvCxnSpPr>
          <p:nvPr/>
        </p:nvCxnSpPr>
        <p:spPr>
          <a:xfrm>
            <a:off x="7715160" y="4592301"/>
            <a:ext cx="479245" cy="0"/>
          </a:xfrm>
          <a:prstGeom prst="line">
            <a:avLst/>
          </a:prstGeom>
          <a:ln w="3175">
            <a:solidFill>
              <a:schemeClr val="tx1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Gerade Verbindung 58"/>
          <p:cNvCxnSpPr>
            <a:stCxn id="82" idx="3"/>
            <a:endCxn id="40" idx="1"/>
          </p:cNvCxnSpPr>
          <p:nvPr/>
        </p:nvCxnSpPr>
        <p:spPr>
          <a:xfrm>
            <a:off x="7715160" y="5839401"/>
            <a:ext cx="479245" cy="0"/>
          </a:xfrm>
          <a:prstGeom prst="line">
            <a:avLst/>
          </a:prstGeom>
          <a:ln w="3175">
            <a:solidFill>
              <a:schemeClr val="tx1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Gerade Verbindung 59"/>
          <p:cNvCxnSpPr>
            <a:stCxn id="39" idx="3"/>
            <a:endCxn id="81" idx="1"/>
          </p:cNvCxnSpPr>
          <p:nvPr/>
        </p:nvCxnSpPr>
        <p:spPr>
          <a:xfrm>
            <a:off x="3993931" y="5839401"/>
            <a:ext cx="482919" cy="0"/>
          </a:xfrm>
          <a:prstGeom prst="line">
            <a:avLst/>
          </a:prstGeom>
          <a:ln w="3175">
            <a:solidFill>
              <a:schemeClr val="tx1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Gerade Verbindung 60"/>
          <p:cNvCxnSpPr>
            <a:stCxn id="10" idx="3"/>
            <a:endCxn id="80" idx="1"/>
          </p:cNvCxnSpPr>
          <p:nvPr/>
        </p:nvCxnSpPr>
        <p:spPr>
          <a:xfrm>
            <a:off x="3993931" y="4592301"/>
            <a:ext cx="482919" cy="0"/>
          </a:xfrm>
          <a:prstGeom prst="line">
            <a:avLst/>
          </a:prstGeom>
          <a:ln w="3175">
            <a:solidFill>
              <a:schemeClr val="tx1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7725479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oduct highligh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Bildplatzhalter 8"/>
          <p:cNvSpPr>
            <a:spLocks noGrp="1"/>
          </p:cNvSpPr>
          <p:nvPr userDrawn="1">
            <p:ph type="pic" sz="quarter" idx="10" hasCustomPrompt="1"/>
          </p:nvPr>
        </p:nvSpPr>
        <p:spPr bwMode="gray">
          <a:xfrm>
            <a:off x="3022763" y="2757600"/>
            <a:ext cx="6148800" cy="2421734"/>
          </a:xfrm>
          <a:solidFill>
            <a:schemeClr val="accent6"/>
          </a:solidFill>
          <a:ln w="3175">
            <a:noFill/>
            <a:miter lim="800000"/>
          </a:ln>
        </p:spPr>
        <p:txBody>
          <a:bodyPr/>
          <a:lstStyle>
            <a:lvl1pPr algn="ctr">
              <a:lnSpc>
                <a:spcPct val="100000"/>
              </a:lnSpc>
              <a:spcAft>
                <a:spcPts val="0"/>
              </a:spcAft>
              <a:defRPr sz="1999">
                <a:solidFill>
                  <a:schemeClr val="bg1"/>
                </a:solidFill>
              </a:defRPr>
            </a:lvl1pPr>
          </a:lstStyle>
          <a:p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>Insert image</a:t>
            </a:r>
            <a:endParaRPr lang="en-US" noProof="0" dirty="0"/>
          </a:p>
        </p:txBody>
      </p:sp>
      <p:sp>
        <p:nvSpPr>
          <p:cNvPr id="2" name="Titel 1"/>
          <p:cNvSpPr>
            <a:spLocks noGrp="1"/>
          </p:cNvSpPr>
          <p:nvPr userDrawn="1">
            <p:ph type="title" hasCustomPrompt="1"/>
          </p:nvPr>
        </p:nvSpPr>
        <p:spPr/>
        <p:txBody>
          <a:bodyPr/>
          <a:lstStyle/>
          <a:p>
            <a:r>
              <a:rPr lang="en-US" noProof="0" dirty="0" smtClean="0"/>
              <a:t>Headline on two lines in </a:t>
            </a:r>
            <a:r>
              <a:rPr lang="en-US" noProof="0" dirty="0" err="1" smtClean="0"/>
              <a:t>CorpoA</a:t>
            </a:r>
            <a:r>
              <a:rPr lang="en-US" noProof="0" dirty="0" smtClean="0"/>
              <a:t> (Headings) 30 pt. </a:t>
            </a:r>
            <a:br>
              <a:rPr lang="en-US" noProof="0" dirty="0" smtClean="0"/>
            </a:br>
            <a:r>
              <a:rPr lang="en-US" noProof="0" dirty="0" smtClean="0"/>
              <a:t>Lorem ipsum dolor sit </a:t>
            </a:r>
            <a:r>
              <a:rPr lang="en-US" noProof="0" dirty="0" err="1" smtClean="0"/>
              <a:t>amet</a:t>
            </a:r>
            <a:r>
              <a:rPr lang="en-US" noProof="0" dirty="0" smtClean="0"/>
              <a:t>.</a:t>
            </a:r>
            <a:endParaRPr lang="en-US" noProof="0" dirty="0"/>
          </a:p>
        </p:txBody>
      </p:sp>
      <p:sp>
        <p:nvSpPr>
          <p:cNvPr id="8" name="Textplatzhalter 7"/>
          <p:cNvSpPr>
            <a:spLocks noGrp="1"/>
          </p:cNvSpPr>
          <p:nvPr userDrawn="1">
            <p:ph type="body" sz="quarter" idx="13" hasCustomPrompt="1"/>
          </p:nvPr>
        </p:nvSpPr>
        <p:spPr>
          <a:xfrm>
            <a:off x="395081" y="151202"/>
            <a:ext cx="5505133" cy="220274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1199"/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1199"/>
            </a:lvl2pPr>
            <a:lvl3pPr marL="0" indent="0">
              <a:lnSpc>
                <a:spcPct val="100000"/>
              </a:lnSpc>
              <a:spcAft>
                <a:spcPts val="0"/>
              </a:spcAft>
              <a:buNone/>
              <a:defRPr sz="1199"/>
            </a:lvl3pPr>
            <a:lvl4pPr marL="0" indent="0">
              <a:lnSpc>
                <a:spcPct val="100000"/>
              </a:lnSpc>
              <a:spcAft>
                <a:spcPts val="0"/>
              </a:spcAft>
              <a:buNone/>
              <a:defRPr sz="1199"/>
            </a:lvl4pPr>
            <a:lvl5pPr marL="0" indent="0">
              <a:lnSpc>
                <a:spcPct val="100000"/>
              </a:lnSpc>
              <a:spcAft>
                <a:spcPts val="0"/>
              </a:spcAft>
              <a:buNone/>
              <a:defRPr sz="1199"/>
            </a:lvl5pPr>
            <a:lvl6pPr marL="0" indent="0">
              <a:lnSpc>
                <a:spcPct val="100000"/>
              </a:lnSpc>
              <a:spcAft>
                <a:spcPts val="0"/>
              </a:spcAft>
              <a:buNone/>
              <a:defRPr sz="1199"/>
            </a:lvl6pPr>
            <a:lvl7pPr marL="0" indent="0">
              <a:lnSpc>
                <a:spcPct val="100000"/>
              </a:lnSpc>
              <a:spcAft>
                <a:spcPts val="0"/>
              </a:spcAft>
              <a:buNone/>
              <a:defRPr sz="1199"/>
            </a:lvl7pPr>
            <a:lvl8pPr marL="0" indent="0">
              <a:lnSpc>
                <a:spcPct val="100000"/>
              </a:lnSpc>
              <a:spcAft>
                <a:spcPts val="0"/>
              </a:spcAft>
              <a:buNone/>
              <a:defRPr sz="1199"/>
            </a:lvl8pPr>
            <a:lvl9pPr marL="0" indent="0">
              <a:lnSpc>
                <a:spcPct val="100000"/>
              </a:lnSpc>
              <a:spcAft>
                <a:spcPts val="0"/>
              </a:spcAft>
              <a:buNone/>
              <a:defRPr sz="1199"/>
            </a:lvl9pPr>
          </a:lstStyle>
          <a:p>
            <a:pPr lvl="0"/>
            <a:r>
              <a:rPr lang="en-US" noProof="0" dirty="0" smtClean="0"/>
              <a:t>Optional chapter heading</a:t>
            </a:r>
          </a:p>
        </p:txBody>
      </p:sp>
      <p:sp>
        <p:nvSpPr>
          <p:cNvPr id="5" name="Fußzeilenplatzhalter 4"/>
          <p:cNvSpPr>
            <a:spLocks noGrp="1"/>
          </p:cNvSpPr>
          <p:nvPr userDrawn="1">
            <p:ph type="ftr" sz="quarter" idx="15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 userDrawn="1">
            <p:ph type="sldNum" sz="quarter" idx="16"/>
          </p:nvPr>
        </p:nvSpPr>
        <p:spPr/>
        <p:txBody>
          <a:bodyPr/>
          <a:lstStyle/>
          <a:p>
            <a:fld id="{AD1D1349-391B-44DC-865F-5996B3E40F26}" type="slidenum">
              <a:rPr lang="en-US" smtClean="0">
                <a:solidFill>
                  <a:prstClr val="black"/>
                </a:solidFill>
              </a:rPr>
              <a:pPr/>
              <a:t>‹Nr.›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20" name="Textplatzhalter 3"/>
          <p:cNvSpPr>
            <a:spLocks noGrp="1"/>
          </p:cNvSpPr>
          <p:nvPr userDrawn="1">
            <p:ph type="body" sz="quarter" idx="25" hasCustomPrompt="1"/>
          </p:nvPr>
        </p:nvSpPr>
        <p:spPr>
          <a:xfrm>
            <a:off x="6969577" y="0"/>
            <a:ext cx="935513" cy="306000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600" baseline="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dirty="0" smtClean="0"/>
              <a:t>                                             </a:t>
            </a:r>
          </a:p>
        </p:txBody>
      </p:sp>
      <p:sp>
        <p:nvSpPr>
          <p:cNvPr id="21" name="Textplatzhalter 3"/>
          <p:cNvSpPr>
            <a:spLocks noGrp="1"/>
          </p:cNvSpPr>
          <p:nvPr userDrawn="1">
            <p:ph type="body" sz="quarter" idx="26" hasCustomPrompt="1"/>
          </p:nvPr>
        </p:nvSpPr>
        <p:spPr>
          <a:xfrm>
            <a:off x="7980645" y="0"/>
            <a:ext cx="1871027" cy="306000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600" baseline="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dirty="0" smtClean="0"/>
              <a:t>                                             </a:t>
            </a:r>
          </a:p>
        </p:txBody>
      </p:sp>
      <p:sp>
        <p:nvSpPr>
          <p:cNvPr id="22" name="Textplatzhalter 3"/>
          <p:cNvSpPr>
            <a:spLocks noGrp="1"/>
          </p:cNvSpPr>
          <p:nvPr userDrawn="1">
            <p:ph type="body" sz="quarter" idx="27" hasCustomPrompt="1"/>
          </p:nvPr>
        </p:nvSpPr>
        <p:spPr>
          <a:xfrm>
            <a:off x="9923633" y="0"/>
            <a:ext cx="1871027" cy="306000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600" baseline="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dirty="0" smtClean="0"/>
              <a:t>                                             </a:t>
            </a:r>
          </a:p>
        </p:txBody>
      </p:sp>
    </p:spTree>
    <p:extLst>
      <p:ext uri="{BB962C8B-B14F-4D97-AF65-F5344CB8AC3E}">
        <p14:creationId xmlns:p14="http://schemas.microsoft.com/office/powerpoint/2010/main" val="8611419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oduct highlights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 userDrawn="1">
            <p:ph type="title" hasCustomPrompt="1"/>
          </p:nvPr>
        </p:nvSpPr>
        <p:spPr/>
        <p:txBody>
          <a:bodyPr/>
          <a:lstStyle/>
          <a:p>
            <a:r>
              <a:rPr lang="en-US" noProof="0" dirty="0" smtClean="0"/>
              <a:t>Headline on two lines in </a:t>
            </a:r>
            <a:r>
              <a:rPr lang="en-US" noProof="0" dirty="0" err="1" smtClean="0"/>
              <a:t>CorpoA</a:t>
            </a:r>
            <a:r>
              <a:rPr lang="en-US" noProof="0" dirty="0" smtClean="0"/>
              <a:t> (Headings) 30 pt. </a:t>
            </a:r>
            <a:br>
              <a:rPr lang="en-US" noProof="0" dirty="0" smtClean="0"/>
            </a:br>
            <a:r>
              <a:rPr lang="en-US" noProof="0" dirty="0" smtClean="0"/>
              <a:t>Lorem ipsum dolor sit </a:t>
            </a:r>
            <a:r>
              <a:rPr lang="en-US" noProof="0" dirty="0" err="1" smtClean="0"/>
              <a:t>amet</a:t>
            </a:r>
            <a:r>
              <a:rPr lang="en-US" noProof="0" dirty="0" smtClean="0"/>
              <a:t>.</a:t>
            </a:r>
            <a:endParaRPr lang="en-US" dirty="0"/>
          </a:p>
        </p:txBody>
      </p:sp>
      <p:sp>
        <p:nvSpPr>
          <p:cNvPr id="8" name="Textplatzhalter 7"/>
          <p:cNvSpPr>
            <a:spLocks noGrp="1"/>
          </p:cNvSpPr>
          <p:nvPr userDrawn="1">
            <p:ph type="body" sz="quarter" idx="13" hasCustomPrompt="1"/>
          </p:nvPr>
        </p:nvSpPr>
        <p:spPr>
          <a:xfrm>
            <a:off x="395081" y="151202"/>
            <a:ext cx="5505133" cy="220274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1199"/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1199"/>
            </a:lvl2pPr>
            <a:lvl3pPr marL="0" indent="0">
              <a:lnSpc>
                <a:spcPct val="100000"/>
              </a:lnSpc>
              <a:spcAft>
                <a:spcPts val="0"/>
              </a:spcAft>
              <a:buNone/>
              <a:defRPr sz="1199"/>
            </a:lvl3pPr>
            <a:lvl4pPr marL="0" indent="0">
              <a:lnSpc>
                <a:spcPct val="100000"/>
              </a:lnSpc>
              <a:spcAft>
                <a:spcPts val="0"/>
              </a:spcAft>
              <a:buNone/>
              <a:defRPr sz="1199"/>
            </a:lvl4pPr>
            <a:lvl5pPr marL="0" indent="0">
              <a:lnSpc>
                <a:spcPct val="100000"/>
              </a:lnSpc>
              <a:spcAft>
                <a:spcPts val="0"/>
              </a:spcAft>
              <a:buNone/>
              <a:defRPr sz="1199"/>
            </a:lvl5pPr>
            <a:lvl6pPr marL="0" indent="0">
              <a:lnSpc>
                <a:spcPct val="100000"/>
              </a:lnSpc>
              <a:spcAft>
                <a:spcPts val="0"/>
              </a:spcAft>
              <a:buNone/>
              <a:defRPr sz="1199"/>
            </a:lvl6pPr>
            <a:lvl7pPr marL="0" indent="0">
              <a:lnSpc>
                <a:spcPct val="100000"/>
              </a:lnSpc>
              <a:spcAft>
                <a:spcPts val="0"/>
              </a:spcAft>
              <a:buNone/>
              <a:defRPr sz="1199"/>
            </a:lvl7pPr>
            <a:lvl8pPr marL="0" indent="0">
              <a:lnSpc>
                <a:spcPct val="100000"/>
              </a:lnSpc>
              <a:spcAft>
                <a:spcPts val="0"/>
              </a:spcAft>
              <a:buNone/>
              <a:defRPr sz="1199"/>
            </a:lvl8pPr>
            <a:lvl9pPr marL="0" indent="0">
              <a:lnSpc>
                <a:spcPct val="100000"/>
              </a:lnSpc>
              <a:spcAft>
                <a:spcPts val="0"/>
              </a:spcAft>
              <a:buNone/>
              <a:defRPr sz="1199"/>
            </a:lvl9pPr>
          </a:lstStyle>
          <a:p>
            <a:pPr lvl="0"/>
            <a:r>
              <a:rPr lang="en-US" noProof="0" dirty="0" smtClean="0"/>
              <a:t>Optional chapter heading</a:t>
            </a:r>
          </a:p>
        </p:txBody>
      </p:sp>
      <p:sp>
        <p:nvSpPr>
          <p:cNvPr id="5" name="Fußzeilenplatzhalter 4"/>
          <p:cNvSpPr>
            <a:spLocks noGrp="1"/>
          </p:cNvSpPr>
          <p:nvPr userDrawn="1">
            <p:ph type="ftr" sz="quarter" idx="15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 userDrawn="1">
            <p:ph type="sldNum" sz="quarter" idx="16"/>
          </p:nvPr>
        </p:nvSpPr>
        <p:spPr/>
        <p:txBody>
          <a:bodyPr/>
          <a:lstStyle/>
          <a:p>
            <a:fld id="{AD1D1349-391B-44DC-865F-5996B3E40F26}" type="slidenum">
              <a:rPr lang="en-US" smtClean="0">
                <a:solidFill>
                  <a:prstClr val="black"/>
                </a:solidFill>
              </a:rPr>
              <a:pPr/>
              <a:t>‹Nr.›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20" name="Textplatzhalter 3"/>
          <p:cNvSpPr>
            <a:spLocks noGrp="1"/>
          </p:cNvSpPr>
          <p:nvPr userDrawn="1">
            <p:ph type="body" sz="quarter" idx="25" hasCustomPrompt="1"/>
          </p:nvPr>
        </p:nvSpPr>
        <p:spPr>
          <a:xfrm>
            <a:off x="6969577" y="0"/>
            <a:ext cx="935513" cy="306000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600" baseline="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dirty="0" smtClean="0"/>
              <a:t>                                             </a:t>
            </a:r>
          </a:p>
        </p:txBody>
      </p:sp>
      <p:sp>
        <p:nvSpPr>
          <p:cNvPr id="21" name="Textplatzhalter 3"/>
          <p:cNvSpPr>
            <a:spLocks noGrp="1"/>
          </p:cNvSpPr>
          <p:nvPr userDrawn="1">
            <p:ph type="body" sz="quarter" idx="26" hasCustomPrompt="1"/>
          </p:nvPr>
        </p:nvSpPr>
        <p:spPr>
          <a:xfrm>
            <a:off x="7980645" y="0"/>
            <a:ext cx="1871027" cy="306000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600" baseline="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dirty="0" smtClean="0"/>
              <a:t>                                             </a:t>
            </a:r>
          </a:p>
        </p:txBody>
      </p:sp>
      <p:sp>
        <p:nvSpPr>
          <p:cNvPr id="22" name="Textplatzhalter 3"/>
          <p:cNvSpPr>
            <a:spLocks noGrp="1"/>
          </p:cNvSpPr>
          <p:nvPr userDrawn="1">
            <p:ph type="body" sz="quarter" idx="27" hasCustomPrompt="1"/>
          </p:nvPr>
        </p:nvSpPr>
        <p:spPr>
          <a:xfrm>
            <a:off x="9923633" y="0"/>
            <a:ext cx="1871027" cy="306000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600" baseline="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dirty="0" smtClean="0"/>
              <a:t>                                             </a:t>
            </a:r>
          </a:p>
        </p:txBody>
      </p:sp>
      <p:sp>
        <p:nvSpPr>
          <p:cNvPr id="4" name="Textplatzhalter 3"/>
          <p:cNvSpPr>
            <a:spLocks noGrp="1"/>
          </p:cNvSpPr>
          <p:nvPr userDrawn="1">
            <p:ph type="body" sz="quarter" idx="19" hasCustomPrompt="1"/>
          </p:nvPr>
        </p:nvSpPr>
        <p:spPr bwMode="gray">
          <a:xfrm>
            <a:off x="395796" y="1511301"/>
            <a:ext cx="3752845" cy="396000"/>
          </a:xfrm>
          <a:solidFill>
            <a:schemeClr val="tx2"/>
          </a:solidFill>
        </p:spPr>
        <p:txBody>
          <a:bodyPr lIns="107985" tIns="35995" rIns="107985" bIns="35995" anchor="ctr" anchorCtr="0"/>
          <a:lstStyle>
            <a:lvl1pPr marL="0" indent="0" algn="l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1999" b="0" i="0" baseline="0">
                <a:solidFill>
                  <a:schemeClr val="tx1"/>
                </a:solidFill>
              </a:defRPr>
            </a:lvl1pPr>
            <a:lvl2pPr marL="0" indent="0" algn="l">
              <a:lnSpc>
                <a:spcPct val="100000"/>
              </a:lnSpc>
              <a:spcAft>
                <a:spcPts val="0"/>
              </a:spcAft>
              <a:buNone/>
              <a:defRPr sz="1999" b="0" i="0">
                <a:solidFill>
                  <a:schemeClr val="tx1"/>
                </a:solidFill>
              </a:defRPr>
            </a:lvl2pPr>
            <a:lvl3pPr marL="0" indent="0" algn="l">
              <a:lnSpc>
                <a:spcPct val="100000"/>
              </a:lnSpc>
              <a:spcAft>
                <a:spcPts val="0"/>
              </a:spcAft>
              <a:buNone/>
              <a:defRPr sz="1999" b="0" i="0">
                <a:solidFill>
                  <a:schemeClr val="tx1"/>
                </a:solidFill>
              </a:defRPr>
            </a:lvl3pPr>
            <a:lvl4pPr marL="0" indent="0" algn="l">
              <a:lnSpc>
                <a:spcPct val="100000"/>
              </a:lnSpc>
              <a:spcAft>
                <a:spcPts val="0"/>
              </a:spcAft>
              <a:buNone/>
              <a:defRPr sz="1999" b="0" i="0">
                <a:solidFill>
                  <a:schemeClr val="tx1"/>
                </a:solidFill>
              </a:defRPr>
            </a:lvl4pPr>
            <a:lvl5pPr marL="0" indent="0" algn="l">
              <a:lnSpc>
                <a:spcPct val="100000"/>
              </a:lnSpc>
              <a:spcAft>
                <a:spcPts val="0"/>
              </a:spcAft>
              <a:buNone/>
              <a:defRPr sz="1999" b="0" i="0">
                <a:solidFill>
                  <a:schemeClr val="tx1"/>
                </a:solidFill>
              </a:defRPr>
            </a:lvl5pPr>
            <a:lvl6pPr marL="0" indent="0" algn="l">
              <a:lnSpc>
                <a:spcPct val="100000"/>
              </a:lnSpc>
              <a:spcAft>
                <a:spcPts val="0"/>
              </a:spcAft>
              <a:buNone/>
              <a:defRPr sz="1999" b="0" i="0">
                <a:solidFill>
                  <a:schemeClr val="tx1"/>
                </a:solidFill>
              </a:defRPr>
            </a:lvl6pPr>
            <a:lvl7pPr marL="0" indent="0" algn="l">
              <a:lnSpc>
                <a:spcPct val="100000"/>
              </a:lnSpc>
              <a:spcAft>
                <a:spcPts val="0"/>
              </a:spcAft>
              <a:buNone/>
              <a:defRPr sz="1999" b="0" i="0">
                <a:solidFill>
                  <a:schemeClr val="tx1"/>
                </a:solidFill>
              </a:defRPr>
            </a:lvl7pPr>
            <a:lvl8pPr marL="0" indent="0" algn="l">
              <a:lnSpc>
                <a:spcPct val="100000"/>
              </a:lnSpc>
              <a:spcAft>
                <a:spcPts val="0"/>
              </a:spcAft>
              <a:buNone/>
              <a:defRPr sz="1999" b="0" i="0">
                <a:solidFill>
                  <a:schemeClr val="tx1"/>
                </a:solidFill>
              </a:defRPr>
            </a:lvl8pPr>
            <a:lvl9pPr marL="0" indent="0" algn="l">
              <a:lnSpc>
                <a:spcPct val="100000"/>
              </a:lnSpc>
              <a:spcAft>
                <a:spcPts val="0"/>
              </a:spcAft>
              <a:buNone/>
              <a:defRPr sz="1999" b="0" i="0">
                <a:solidFill>
                  <a:schemeClr val="tx1"/>
                </a:solidFill>
              </a:defRPr>
            </a:lvl9pPr>
          </a:lstStyle>
          <a:p>
            <a:pPr lvl="0"/>
            <a:r>
              <a:rPr lang="en-US" noProof="0" dirty="0" smtClean="0"/>
              <a:t>Highlight in </a:t>
            </a:r>
            <a:r>
              <a:rPr lang="en-US" noProof="0" dirty="0" err="1" smtClean="0"/>
              <a:t>CorpoS</a:t>
            </a:r>
            <a:r>
              <a:rPr lang="en-US" noProof="0" dirty="0" smtClean="0"/>
              <a:t>, </a:t>
            </a:r>
            <a:r>
              <a:rPr lang="en-US" dirty="0" smtClean="0"/>
              <a:t>20 pt.</a:t>
            </a:r>
          </a:p>
        </p:txBody>
      </p:sp>
      <p:sp>
        <p:nvSpPr>
          <p:cNvPr id="48" name="Textplatzhalter 3"/>
          <p:cNvSpPr>
            <a:spLocks noGrp="1"/>
          </p:cNvSpPr>
          <p:nvPr>
            <p:ph type="body" sz="quarter" idx="28" hasCustomPrompt="1"/>
          </p:nvPr>
        </p:nvSpPr>
        <p:spPr bwMode="gray">
          <a:xfrm>
            <a:off x="395796" y="1979418"/>
            <a:ext cx="3752845" cy="396000"/>
          </a:xfrm>
          <a:solidFill>
            <a:schemeClr val="tx2"/>
          </a:solidFill>
        </p:spPr>
        <p:txBody>
          <a:bodyPr lIns="107985" tIns="35995" rIns="107985" bIns="35995" anchor="ctr" anchorCtr="0"/>
          <a:lstStyle>
            <a:lvl1pPr marL="0" indent="0" algn="l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1999" b="0" i="0">
                <a:solidFill>
                  <a:schemeClr val="tx1"/>
                </a:solidFill>
              </a:defRPr>
            </a:lvl1pPr>
            <a:lvl2pPr marL="0" indent="0" algn="l">
              <a:lnSpc>
                <a:spcPct val="100000"/>
              </a:lnSpc>
              <a:spcAft>
                <a:spcPts val="0"/>
              </a:spcAft>
              <a:buNone/>
              <a:defRPr sz="1999" b="0" i="0">
                <a:solidFill>
                  <a:schemeClr val="tx1"/>
                </a:solidFill>
              </a:defRPr>
            </a:lvl2pPr>
            <a:lvl3pPr marL="0" indent="0" algn="l">
              <a:lnSpc>
                <a:spcPct val="100000"/>
              </a:lnSpc>
              <a:spcAft>
                <a:spcPts val="0"/>
              </a:spcAft>
              <a:buNone/>
              <a:defRPr sz="1999" b="0" i="0">
                <a:solidFill>
                  <a:schemeClr val="tx1"/>
                </a:solidFill>
              </a:defRPr>
            </a:lvl3pPr>
            <a:lvl4pPr marL="0" indent="0" algn="l">
              <a:lnSpc>
                <a:spcPct val="100000"/>
              </a:lnSpc>
              <a:spcAft>
                <a:spcPts val="0"/>
              </a:spcAft>
              <a:buNone/>
              <a:defRPr sz="1999" b="0" i="0">
                <a:solidFill>
                  <a:schemeClr val="tx1"/>
                </a:solidFill>
              </a:defRPr>
            </a:lvl4pPr>
            <a:lvl5pPr marL="0" indent="0" algn="l">
              <a:lnSpc>
                <a:spcPct val="100000"/>
              </a:lnSpc>
              <a:spcAft>
                <a:spcPts val="0"/>
              </a:spcAft>
              <a:buNone/>
              <a:defRPr sz="1999" b="0" i="0">
                <a:solidFill>
                  <a:schemeClr val="tx1"/>
                </a:solidFill>
              </a:defRPr>
            </a:lvl5pPr>
            <a:lvl6pPr marL="0" indent="0" algn="l">
              <a:lnSpc>
                <a:spcPct val="100000"/>
              </a:lnSpc>
              <a:spcAft>
                <a:spcPts val="0"/>
              </a:spcAft>
              <a:buNone/>
              <a:defRPr sz="1999" b="0" i="0">
                <a:solidFill>
                  <a:schemeClr val="tx1"/>
                </a:solidFill>
              </a:defRPr>
            </a:lvl6pPr>
            <a:lvl7pPr marL="0" indent="0" algn="l">
              <a:lnSpc>
                <a:spcPct val="100000"/>
              </a:lnSpc>
              <a:spcAft>
                <a:spcPts val="0"/>
              </a:spcAft>
              <a:buNone/>
              <a:defRPr sz="1999" b="0" i="0">
                <a:solidFill>
                  <a:schemeClr val="tx1"/>
                </a:solidFill>
              </a:defRPr>
            </a:lvl7pPr>
            <a:lvl8pPr marL="0" indent="0" algn="l">
              <a:lnSpc>
                <a:spcPct val="100000"/>
              </a:lnSpc>
              <a:spcAft>
                <a:spcPts val="0"/>
              </a:spcAft>
              <a:buNone/>
              <a:defRPr sz="1999" b="0" i="0">
                <a:solidFill>
                  <a:schemeClr val="tx1"/>
                </a:solidFill>
              </a:defRPr>
            </a:lvl8pPr>
            <a:lvl9pPr marL="0" indent="0" algn="l">
              <a:lnSpc>
                <a:spcPct val="100000"/>
              </a:lnSpc>
              <a:spcAft>
                <a:spcPts val="0"/>
              </a:spcAft>
              <a:buNone/>
              <a:defRPr sz="1999" b="0" i="0">
                <a:solidFill>
                  <a:schemeClr val="tx1"/>
                </a:solidFill>
              </a:defRPr>
            </a:lvl9pPr>
          </a:lstStyle>
          <a:p>
            <a:pPr lvl="0"/>
            <a:r>
              <a:rPr lang="en-US" noProof="0" dirty="0" smtClean="0"/>
              <a:t>Highlight in </a:t>
            </a:r>
            <a:r>
              <a:rPr lang="en-US" noProof="0" dirty="0" err="1" smtClean="0"/>
              <a:t>CorpoS</a:t>
            </a:r>
            <a:r>
              <a:rPr lang="en-US" noProof="0" dirty="0" smtClean="0"/>
              <a:t>, </a:t>
            </a:r>
            <a:r>
              <a:rPr lang="en-US" dirty="0" smtClean="0"/>
              <a:t>20 pt.</a:t>
            </a:r>
          </a:p>
        </p:txBody>
      </p:sp>
      <p:sp>
        <p:nvSpPr>
          <p:cNvPr id="49" name="Textplatzhalter 3"/>
          <p:cNvSpPr>
            <a:spLocks noGrp="1"/>
          </p:cNvSpPr>
          <p:nvPr>
            <p:ph type="body" sz="quarter" idx="29" hasCustomPrompt="1"/>
          </p:nvPr>
        </p:nvSpPr>
        <p:spPr bwMode="gray">
          <a:xfrm>
            <a:off x="395796" y="2915651"/>
            <a:ext cx="3752845" cy="396000"/>
          </a:xfrm>
          <a:solidFill>
            <a:schemeClr val="tx2"/>
          </a:solidFill>
        </p:spPr>
        <p:txBody>
          <a:bodyPr lIns="107985" tIns="35995" rIns="107985" bIns="35995" anchor="ctr" anchorCtr="0"/>
          <a:lstStyle>
            <a:lvl1pPr marL="0" indent="0" algn="l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1999" b="0" i="0">
                <a:solidFill>
                  <a:schemeClr val="tx1"/>
                </a:solidFill>
              </a:defRPr>
            </a:lvl1pPr>
            <a:lvl2pPr marL="0" indent="0" algn="l">
              <a:lnSpc>
                <a:spcPct val="100000"/>
              </a:lnSpc>
              <a:spcAft>
                <a:spcPts val="0"/>
              </a:spcAft>
              <a:buNone/>
              <a:defRPr sz="1999" b="0" i="0">
                <a:solidFill>
                  <a:schemeClr val="tx1"/>
                </a:solidFill>
              </a:defRPr>
            </a:lvl2pPr>
            <a:lvl3pPr marL="0" indent="0" algn="l">
              <a:lnSpc>
                <a:spcPct val="100000"/>
              </a:lnSpc>
              <a:spcAft>
                <a:spcPts val="0"/>
              </a:spcAft>
              <a:buNone/>
              <a:defRPr sz="1999" b="0" i="0">
                <a:solidFill>
                  <a:schemeClr val="tx1"/>
                </a:solidFill>
              </a:defRPr>
            </a:lvl3pPr>
            <a:lvl4pPr marL="0" indent="0" algn="l">
              <a:lnSpc>
                <a:spcPct val="100000"/>
              </a:lnSpc>
              <a:spcAft>
                <a:spcPts val="0"/>
              </a:spcAft>
              <a:buNone/>
              <a:defRPr sz="1999" b="0" i="0">
                <a:solidFill>
                  <a:schemeClr val="tx1"/>
                </a:solidFill>
              </a:defRPr>
            </a:lvl4pPr>
            <a:lvl5pPr marL="0" indent="0" algn="l">
              <a:lnSpc>
                <a:spcPct val="100000"/>
              </a:lnSpc>
              <a:spcAft>
                <a:spcPts val="0"/>
              </a:spcAft>
              <a:buNone/>
              <a:defRPr sz="1999" b="0" i="0">
                <a:solidFill>
                  <a:schemeClr val="tx1"/>
                </a:solidFill>
              </a:defRPr>
            </a:lvl5pPr>
            <a:lvl6pPr marL="0" indent="0" algn="l">
              <a:lnSpc>
                <a:spcPct val="100000"/>
              </a:lnSpc>
              <a:spcAft>
                <a:spcPts val="0"/>
              </a:spcAft>
              <a:buNone/>
              <a:defRPr sz="1999" b="0" i="0">
                <a:solidFill>
                  <a:schemeClr val="tx1"/>
                </a:solidFill>
              </a:defRPr>
            </a:lvl6pPr>
            <a:lvl7pPr marL="0" indent="0" algn="l">
              <a:lnSpc>
                <a:spcPct val="100000"/>
              </a:lnSpc>
              <a:spcAft>
                <a:spcPts val="0"/>
              </a:spcAft>
              <a:buNone/>
              <a:defRPr sz="1999" b="0" i="0">
                <a:solidFill>
                  <a:schemeClr val="tx1"/>
                </a:solidFill>
              </a:defRPr>
            </a:lvl7pPr>
            <a:lvl8pPr marL="0" indent="0" algn="l">
              <a:lnSpc>
                <a:spcPct val="100000"/>
              </a:lnSpc>
              <a:spcAft>
                <a:spcPts val="0"/>
              </a:spcAft>
              <a:buNone/>
              <a:defRPr sz="1999" b="0" i="0">
                <a:solidFill>
                  <a:schemeClr val="tx1"/>
                </a:solidFill>
              </a:defRPr>
            </a:lvl8pPr>
            <a:lvl9pPr marL="0" indent="0" algn="l">
              <a:lnSpc>
                <a:spcPct val="100000"/>
              </a:lnSpc>
              <a:spcAft>
                <a:spcPts val="0"/>
              </a:spcAft>
              <a:buNone/>
              <a:defRPr sz="1999" b="0" i="0">
                <a:solidFill>
                  <a:schemeClr val="tx1"/>
                </a:solidFill>
              </a:defRPr>
            </a:lvl9pPr>
          </a:lstStyle>
          <a:p>
            <a:pPr lvl="0"/>
            <a:r>
              <a:rPr lang="en-US" noProof="0" dirty="0" smtClean="0"/>
              <a:t>Highlight in </a:t>
            </a:r>
            <a:r>
              <a:rPr lang="en-US" noProof="0" dirty="0" err="1" smtClean="0"/>
              <a:t>CorpoS</a:t>
            </a:r>
            <a:r>
              <a:rPr lang="en-US" noProof="0" dirty="0" smtClean="0"/>
              <a:t>, </a:t>
            </a:r>
            <a:r>
              <a:rPr lang="en-US" dirty="0" smtClean="0"/>
              <a:t>20 pt.</a:t>
            </a:r>
          </a:p>
        </p:txBody>
      </p:sp>
      <p:sp>
        <p:nvSpPr>
          <p:cNvPr id="50" name="Textplatzhalter 3"/>
          <p:cNvSpPr>
            <a:spLocks noGrp="1"/>
          </p:cNvSpPr>
          <p:nvPr>
            <p:ph type="body" sz="quarter" idx="30" hasCustomPrompt="1"/>
          </p:nvPr>
        </p:nvSpPr>
        <p:spPr bwMode="gray">
          <a:xfrm>
            <a:off x="395796" y="4320000"/>
            <a:ext cx="3752845" cy="396000"/>
          </a:xfrm>
          <a:solidFill>
            <a:schemeClr val="tx2"/>
          </a:solidFill>
        </p:spPr>
        <p:txBody>
          <a:bodyPr lIns="107985" tIns="35995" rIns="107985" bIns="35995" anchor="ctr" anchorCtr="0"/>
          <a:lstStyle>
            <a:lvl1pPr marL="0" indent="0" algn="l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1999" b="0" i="0">
                <a:solidFill>
                  <a:schemeClr val="tx1"/>
                </a:solidFill>
              </a:defRPr>
            </a:lvl1pPr>
            <a:lvl2pPr marL="0" indent="0" algn="l">
              <a:lnSpc>
                <a:spcPct val="100000"/>
              </a:lnSpc>
              <a:spcAft>
                <a:spcPts val="0"/>
              </a:spcAft>
              <a:buNone/>
              <a:defRPr sz="1999" b="0" i="0">
                <a:solidFill>
                  <a:schemeClr val="tx1"/>
                </a:solidFill>
              </a:defRPr>
            </a:lvl2pPr>
            <a:lvl3pPr marL="0" indent="0" algn="l">
              <a:lnSpc>
                <a:spcPct val="100000"/>
              </a:lnSpc>
              <a:spcAft>
                <a:spcPts val="0"/>
              </a:spcAft>
              <a:buNone/>
              <a:defRPr sz="1999" b="0" i="0">
                <a:solidFill>
                  <a:schemeClr val="tx1"/>
                </a:solidFill>
              </a:defRPr>
            </a:lvl3pPr>
            <a:lvl4pPr marL="0" indent="0" algn="l">
              <a:lnSpc>
                <a:spcPct val="100000"/>
              </a:lnSpc>
              <a:spcAft>
                <a:spcPts val="0"/>
              </a:spcAft>
              <a:buNone/>
              <a:defRPr sz="1999" b="0" i="0">
                <a:solidFill>
                  <a:schemeClr val="tx1"/>
                </a:solidFill>
              </a:defRPr>
            </a:lvl4pPr>
            <a:lvl5pPr marL="0" indent="0" algn="l">
              <a:lnSpc>
                <a:spcPct val="100000"/>
              </a:lnSpc>
              <a:spcAft>
                <a:spcPts val="0"/>
              </a:spcAft>
              <a:buNone/>
              <a:defRPr sz="1999" b="0" i="0">
                <a:solidFill>
                  <a:schemeClr val="tx1"/>
                </a:solidFill>
              </a:defRPr>
            </a:lvl5pPr>
            <a:lvl6pPr marL="0" indent="0" algn="l">
              <a:lnSpc>
                <a:spcPct val="100000"/>
              </a:lnSpc>
              <a:spcAft>
                <a:spcPts val="0"/>
              </a:spcAft>
              <a:buNone/>
              <a:defRPr sz="1999" b="0" i="0">
                <a:solidFill>
                  <a:schemeClr val="tx1"/>
                </a:solidFill>
              </a:defRPr>
            </a:lvl6pPr>
            <a:lvl7pPr marL="0" indent="0" algn="l">
              <a:lnSpc>
                <a:spcPct val="100000"/>
              </a:lnSpc>
              <a:spcAft>
                <a:spcPts val="0"/>
              </a:spcAft>
              <a:buNone/>
              <a:defRPr sz="1999" b="0" i="0">
                <a:solidFill>
                  <a:schemeClr val="tx1"/>
                </a:solidFill>
              </a:defRPr>
            </a:lvl7pPr>
            <a:lvl8pPr marL="0" indent="0" algn="l">
              <a:lnSpc>
                <a:spcPct val="100000"/>
              </a:lnSpc>
              <a:spcAft>
                <a:spcPts val="0"/>
              </a:spcAft>
              <a:buNone/>
              <a:defRPr sz="1999" b="0" i="0">
                <a:solidFill>
                  <a:schemeClr val="tx1"/>
                </a:solidFill>
              </a:defRPr>
            </a:lvl8pPr>
            <a:lvl9pPr marL="0" indent="0" algn="l">
              <a:lnSpc>
                <a:spcPct val="100000"/>
              </a:lnSpc>
              <a:spcAft>
                <a:spcPts val="0"/>
              </a:spcAft>
              <a:buNone/>
              <a:defRPr sz="1999" b="0" i="0">
                <a:solidFill>
                  <a:schemeClr val="tx1"/>
                </a:solidFill>
              </a:defRPr>
            </a:lvl9pPr>
          </a:lstStyle>
          <a:p>
            <a:pPr lvl="0"/>
            <a:r>
              <a:rPr lang="en-US" noProof="0" dirty="0" smtClean="0"/>
              <a:t>Highlight in </a:t>
            </a:r>
            <a:r>
              <a:rPr lang="en-US" noProof="0" dirty="0" err="1" smtClean="0"/>
              <a:t>CorpoS</a:t>
            </a:r>
            <a:r>
              <a:rPr lang="en-US" noProof="0" dirty="0" smtClean="0"/>
              <a:t>, </a:t>
            </a:r>
            <a:r>
              <a:rPr lang="en-US" dirty="0" smtClean="0"/>
              <a:t>20 pt.</a:t>
            </a:r>
          </a:p>
        </p:txBody>
      </p:sp>
      <p:sp>
        <p:nvSpPr>
          <p:cNvPr id="51" name="Textplatzhalter 3"/>
          <p:cNvSpPr>
            <a:spLocks noGrp="1"/>
          </p:cNvSpPr>
          <p:nvPr>
            <p:ph type="body" sz="quarter" idx="31" hasCustomPrompt="1"/>
          </p:nvPr>
        </p:nvSpPr>
        <p:spPr bwMode="gray">
          <a:xfrm>
            <a:off x="395796" y="2447534"/>
            <a:ext cx="3752845" cy="396000"/>
          </a:xfrm>
          <a:solidFill>
            <a:schemeClr val="tx2"/>
          </a:solidFill>
        </p:spPr>
        <p:txBody>
          <a:bodyPr lIns="107985" tIns="35995" rIns="107985" bIns="35995" anchor="ctr" anchorCtr="0"/>
          <a:lstStyle>
            <a:lvl1pPr marL="0" indent="0" algn="l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1999" b="0" i="0">
                <a:solidFill>
                  <a:schemeClr val="tx1"/>
                </a:solidFill>
              </a:defRPr>
            </a:lvl1pPr>
            <a:lvl2pPr marL="0" indent="0" algn="l">
              <a:lnSpc>
                <a:spcPct val="100000"/>
              </a:lnSpc>
              <a:spcAft>
                <a:spcPts val="0"/>
              </a:spcAft>
              <a:buNone/>
              <a:defRPr sz="1999" b="0" i="0">
                <a:solidFill>
                  <a:schemeClr val="tx1"/>
                </a:solidFill>
              </a:defRPr>
            </a:lvl2pPr>
            <a:lvl3pPr marL="0" indent="0" algn="l">
              <a:lnSpc>
                <a:spcPct val="100000"/>
              </a:lnSpc>
              <a:spcAft>
                <a:spcPts val="0"/>
              </a:spcAft>
              <a:buNone/>
              <a:defRPr sz="1999" b="0" i="0">
                <a:solidFill>
                  <a:schemeClr val="tx1"/>
                </a:solidFill>
              </a:defRPr>
            </a:lvl3pPr>
            <a:lvl4pPr marL="0" indent="0" algn="l">
              <a:lnSpc>
                <a:spcPct val="100000"/>
              </a:lnSpc>
              <a:spcAft>
                <a:spcPts val="0"/>
              </a:spcAft>
              <a:buNone/>
              <a:defRPr sz="1999" b="0" i="0">
                <a:solidFill>
                  <a:schemeClr val="tx1"/>
                </a:solidFill>
              </a:defRPr>
            </a:lvl4pPr>
            <a:lvl5pPr marL="0" indent="0" algn="l">
              <a:lnSpc>
                <a:spcPct val="100000"/>
              </a:lnSpc>
              <a:spcAft>
                <a:spcPts val="0"/>
              </a:spcAft>
              <a:buNone/>
              <a:defRPr sz="1999" b="0" i="0">
                <a:solidFill>
                  <a:schemeClr val="tx1"/>
                </a:solidFill>
              </a:defRPr>
            </a:lvl5pPr>
            <a:lvl6pPr marL="0" indent="0" algn="l">
              <a:lnSpc>
                <a:spcPct val="100000"/>
              </a:lnSpc>
              <a:spcAft>
                <a:spcPts val="0"/>
              </a:spcAft>
              <a:buNone/>
              <a:defRPr sz="1999" b="0" i="0">
                <a:solidFill>
                  <a:schemeClr val="tx1"/>
                </a:solidFill>
              </a:defRPr>
            </a:lvl6pPr>
            <a:lvl7pPr marL="0" indent="0" algn="l">
              <a:lnSpc>
                <a:spcPct val="100000"/>
              </a:lnSpc>
              <a:spcAft>
                <a:spcPts val="0"/>
              </a:spcAft>
              <a:buNone/>
              <a:defRPr sz="1999" b="0" i="0">
                <a:solidFill>
                  <a:schemeClr val="tx1"/>
                </a:solidFill>
              </a:defRPr>
            </a:lvl7pPr>
            <a:lvl8pPr marL="0" indent="0" algn="l">
              <a:lnSpc>
                <a:spcPct val="100000"/>
              </a:lnSpc>
              <a:spcAft>
                <a:spcPts val="0"/>
              </a:spcAft>
              <a:buNone/>
              <a:defRPr sz="1999" b="0" i="0">
                <a:solidFill>
                  <a:schemeClr val="tx1"/>
                </a:solidFill>
              </a:defRPr>
            </a:lvl8pPr>
            <a:lvl9pPr marL="0" indent="0" algn="l">
              <a:lnSpc>
                <a:spcPct val="100000"/>
              </a:lnSpc>
              <a:spcAft>
                <a:spcPts val="0"/>
              </a:spcAft>
              <a:buNone/>
              <a:defRPr sz="1999" b="0" i="0">
                <a:solidFill>
                  <a:schemeClr val="tx1"/>
                </a:solidFill>
              </a:defRPr>
            </a:lvl9pPr>
          </a:lstStyle>
          <a:p>
            <a:pPr lvl="0"/>
            <a:r>
              <a:rPr lang="en-US" noProof="0" dirty="0" smtClean="0"/>
              <a:t>Highlight in </a:t>
            </a:r>
            <a:r>
              <a:rPr lang="en-US" noProof="0" dirty="0" err="1" smtClean="0"/>
              <a:t>CorpoS</a:t>
            </a:r>
            <a:r>
              <a:rPr lang="en-US" noProof="0" dirty="0" smtClean="0"/>
              <a:t>, </a:t>
            </a:r>
            <a:r>
              <a:rPr lang="en-US" dirty="0" smtClean="0"/>
              <a:t>20 pt.</a:t>
            </a:r>
          </a:p>
        </p:txBody>
      </p:sp>
      <p:sp>
        <p:nvSpPr>
          <p:cNvPr id="53" name="Textplatzhalter 3"/>
          <p:cNvSpPr>
            <a:spLocks noGrp="1"/>
          </p:cNvSpPr>
          <p:nvPr>
            <p:ph type="body" sz="quarter" idx="32" hasCustomPrompt="1"/>
          </p:nvPr>
        </p:nvSpPr>
        <p:spPr bwMode="gray">
          <a:xfrm>
            <a:off x="395796" y="3851886"/>
            <a:ext cx="3752845" cy="396000"/>
          </a:xfrm>
          <a:solidFill>
            <a:schemeClr val="tx2"/>
          </a:solidFill>
        </p:spPr>
        <p:txBody>
          <a:bodyPr lIns="107985" tIns="35995" rIns="107985" bIns="35995" anchor="ctr" anchorCtr="0"/>
          <a:lstStyle>
            <a:lvl1pPr marL="0" indent="0" algn="l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1999" b="0" i="0">
                <a:solidFill>
                  <a:schemeClr val="tx1"/>
                </a:solidFill>
              </a:defRPr>
            </a:lvl1pPr>
            <a:lvl2pPr marL="0" indent="0" algn="l">
              <a:lnSpc>
                <a:spcPct val="100000"/>
              </a:lnSpc>
              <a:spcAft>
                <a:spcPts val="0"/>
              </a:spcAft>
              <a:buNone/>
              <a:defRPr sz="1999" b="0" i="0">
                <a:solidFill>
                  <a:schemeClr val="tx1"/>
                </a:solidFill>
              </a:defRPr>
            </a:lvl2pPr>
            <a:lvl3pPr marL="0" indent="0" algn="l">
              <a:lnSpc>
                <a:spcPct val="100000"/>
              </a:lnSpc>
              <a:spcAft>
                <a:spcPts val="0"/>
              </a:spcAft>
              <a:buNone/>
              <a:defRPr sz="1999" b="0" i="0">
                <a:solidFill>
                  <a:schemeClr val="tx1"/>
                </a:solidFill>
              </a:defRPr>
            </a:lvl3pPr>
            <a:lvl4pPr marL="0" indent="0" algn="l">
              <a:lnSpc>
                <a:spcPct val="100000"/>
              </a:lnSpc>
              <a:spcAft>
                <a:spcPts val="0"/>
              </a:spcAft>
              <a:buNone/>
              <a:defRPr sz="1999" b="0" i="0">
                <a:solidFill>
                  <a:schemeClr val="tx1"/>
                </a:solidFill>
              </a:defRPr>
            </a:lvl4pPr>
            <a:lvl5pPr marL="0" indent="0" algn="l">
              <a:lnSpc>
                <a:spcPct val="100000"/>
              </a:lnSpc>
              <a:spcAft>
                <a:spcPts val="0"/>
              </a:spcAft>
              <a:buNone/>
              <a:defRPr sz="1999" b="0" i="0">
                <a:solidFill>
                  <a:schemeClr val="tx1"/>
                </a:solidFill>
              </a:defRPr>
            </a:lvl5pPr>
            <a:lvl6pPr marL="0" indent="0" algn="l">
              <a:lnSpc>
                <a:spcPct val="100000"/>
              </a:lnSpc>
              <a:spcAft>
                <a:spcPts val="0"/>
              </a:spcAft>
              <a:buNone/>
              <a:defRPr sz="1999" b="0" i="0">
                <a:solidFill>
                  <a:schemeClr val="tx1"/>
                </a:solidFill>
              </a:defRPr>
            </a:lvl6pPr>
            <a:lvl7pPr marL="0" indent="0" algn="l">
              <a:lnSpc>
                <a:spcPct val="100000"/>
              </a:lnSpc>
              <a:spcAft>
                <a:spcPts val="0"/>
              </a:spcAft>
              <a:buNone/>
              <a:defRPr sz="1999" b="0" i="0">
                <a:solidFill>
                  <a:schemeClr val="tx1"/>
                </a:solidFill>
              </a:defRPr>
            </a:lvl7pPr>
            <a:lvl8pPr marL="0" indent="0" algn="l">
              <a:lnSpc>
                <a:spcPct val="100000"/>
              </a:lnSpc>
              <a:spcAft>
                <a:spcPts val="0"/>
              </a:spcAft>
              <a:buNone/>
              <a:defRPr sz="1999" b="0" i="0">
                <a:solidFill>
                  <a:schemeClr val="tx1"/>
                </a:solidFill>
              </a:defRPr>
            </a:lvl8pPr>
            <a:lvl9pPr marL="0" indent="0" algn="l">
              <a:lnSpc>
                <a:spcPct val="100000"/>
              </a:lnSpc>
              <a:spcAft>
                <a:spcPts val="0"/>
              </a:spcAft>
              <a:buNone/>
              <a:defRPr sz="1999" b="0" i="0">
                <a:solidFill>
                  <a:schemeClr val="tx1"/>
                </a:solidFill>
              </a:defRPr>
            </a:lvl9pPr>
          </a:lstStyle>
          <a:p>
            <a:pPr lvl="0"/>
            <a:r>
              <a:rPr lang="en-US" noProof="0" dirty="0" smtClean="0"/>
              <a:t>Highlight in </a:t>
            </a:r>
            <a:r>
              <a:rPr lang="en-US" noProof="0" dirty="0" err="1" smtClean="0"/>
              <a:t>CorpoS</a:t>
            </a:r>
            <a:r>
              <a:rPr lang="en-US" noProof="0" dirty="0" smtClean="0"/>
              <a:t>, </a:t>
            </a:r>
            <a:r>
              <a:rPr lang="en-US" dirty="0" smtClean="0"/>
              <a:t>20 pt.</a:t>
            </a:r>
          </a:p>
        </p:txBody>
      </p:sp>
      <p:sp>
        <p:nvSpPr>
          <p:cNvPr id="63" name="Textplatzhalter 3"/>
          <p:cNvSpPr>
            <a:spLocks noGrp="1"/>
          </p:cNvSpPr>
          <p:nvPr>
            <p:ph type="body" sz="quarter" idx="33" hasCustomPrompt="1"/>
          </p:nvPr>
        </p:nvSpPr>
        <p:spPr bwMode="gray">
          <a:xfrm>
            <a:off x="395796" y="3383769"/>
            <a:ext cx="3752845" cy="396000"/>
          </a:xfrm>
          <a:solidFill>
            <a:schemeClr val="tx2"/>
          </a:solidFill>
        </p:spPr>
        <p:txBody>
          <a:bodyPr lIns="107985" tIns="35995" rIns="107985" bIns="35995" anchor="ctr" anchorCtr="0"/>
          <a:lstStyle>
            <a:lvl1pPr marL="0" indent="0" algn="l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1999" b="0" i="0">
                <a:solidFill>
                  <a:schemeClr val="tx1"/>
                </a:solidFill>
              </a:defRPr>
            </a:lvl1pPr>
            <a:lvl2pPr marL="0" indent="0" algn="l">
              <a:lnSpc>
                <a:spcPct val="100000"/>
              </a:lnSpc>
              <a:spcAft>
                <a:spcPts val="0"/>
              </a:spcAft>
              <a:buNone/>
              <a:defRPr sz="1999" b="0" i="0">
                <a:solidFill>
                  <a:schemeClr val="tx1"/>
                </a:solidFill>
              </a:defRPr>
            </a:lvl2pPr>
            <a:lvl3pPr marL="0" indent="0" algn="l">
              <a:lnSpc>
                <a:spcPct val="100000"/>
              </a:lnSpc>
              <a:spcAft>
                <a:spcPts val="0"/>
              </a:spcAft>
              <a:buNone/>
              <a:defRPr sz="1999" b="0" i="0">
                <a:solidFill>
                  <a:schemeClr val="tx1"/>
                </a:solidFill>
              </a:defRPr>
            </a:lvl3pPr>
            <a:lvl4pPr marL="0" indent="0" algn="l">
              <a:lnSpc>
                <a:spcPct val="100000"/>
              </a:lnSpc>
              <a:spcAft>
                <a:spcPts val="0"/>
              </a:spcAft>
              <a:buNone/>
              <a:defRPr sz="1999" b="0" i="0">
                <a:solidFill>
                  <a:schemeClr val="tx1"/>
                </a:solidFill>
              </a:defRPr>
            </a:lvl4pPr>
            <a:lvl5pPr marL="0" indent="0" algn="l">
              <a:lnSpc>
                <a:spcPct val="100000"/>
              </a:lnSpc>
              <a:spcAft>
                <a:spcPts val="0"/>
              </a:spcAft>
              <a:buNone/>
              <a:defRPr sz="1999" b="0" i="0">
                <a:solidFill>
                  <a:schemeClr val="tx1"/>
                </a:solidFill>
              </a:defRPr>
            </a:lvl5pPr>
            <a:lvl6pPr marL="0" indent="0" algn="l">
              <a:lnSpc>
                <a:spcPct val="100000"/>
              </a:lnSpc>
              <a:spcAft>
                <a:spcPts val="0"/>
              </a:spcAft>
              <a:buNone/>
              <a:defRPr sz="1999" b="0" i="0">
                <a:solidFill>
                  <a:schemeClr val="tx1"/>
                </a:solidFill>
              </a:defRPr>
            </a:lvl6pPr>
            <a:lvl7pPr marL="0" indent="0" algn="l">
              <a:lnSpc>
                <a:spcPct val="100000"/>
              </a:lnSpc>
              <a:spcAft>
                <a:spcPts val="0"/>
              </a:spcAft>
              <a:buNone/>
              <a:defRPr sz="1999" b="0" i="0">
                <a:solidFill>
                  <a:schemeClr val="tx1"/>
                </a:solidFill>
              </a:defRPr>
            </a:lvl7pPr>
            <a:lvl8pPr marL="0" indent="0" algn="l">
              <a:lnSpc>
                <a:spcPct val="100000"/>
              </a:lnSpc>
              <a:spcAft>
                <a:spcPts val="0"/>
              </a:spcAft>
              <a:buNone/>
              <a:defRPr sz="1999" b="0" i="0">
                <a:solidFill>
                  <a:schemeClr val="tx1"/>
                </a:solidFill>
              </a:defRPr>
            </a:lvl8pPr>
            <a:lvl9pPr marL="0" indent="0" algn="l">
              <a:lnSpc>
                <a:spcPct val="100000"/>
              </a:lnSpc>
              <a:spcAft>
                <a:spcPts val="0"/>
              </a:spcAft>
              <a:buNone/>
              <a:defRPr sz="1999" b="0" i="0">
                <a:solidFill>
                  <a:schemeClr val="tx1"/>
                </a:solidFill>
              </a:defRPr>
            </a:lvl9pPr>
          </a:lstStyle>
          <a:p>
            <a:pPr lvl="0"/>
            <a:r>
              <a:rPr lang="en-US" noProof="0" dirty="0" smtClean="0"/>
              <a:t>Highlight in </a:t>
            </a:r>
            <a:r>
              <a:rPr lang="en-US" noProof="0" dirty="0" err="1" smtClean="0"/>
              <a:t>CorpoS</a:t>
            </a:r>
            <a:r>
              <a:rPr lang="en-US" noProof="0" dirty="0" smtClean="0"/>
              <a:t>, </a:t>
            </a:r>
            <a:r>
              <a:rPr lang="en-US" dirty="0" smtClean="0"/>
              <a:t>20 pt.</a:t>
            </a:r>
          </a:p>
        </p:txBody>
      </p:sp>
      <p:sp>
        <p:nvSpPr>
          <p:cNvPr id="64" name="Bildplatzhalter 8"/>
          <p:cNvSpPr>
            <a:spLocks noGrp="1"/>
          </p:cNvSpPr>
          <p:nvPr>
            <p:ph type="pic" sz="quarter" idx="10" hasCustomPrompt="1"/>
          </p:nvPr>
        </p:nvSpPr>
        <p:spPr bwMode="gray">
          <a:xfrm>
            <a:off x="4220603" y="1511300"/>
            <a:ext cx="7578000" cy="3204700"/>
          </a:xfrm>
          <a:solidFill>
            <a:schemeClr val="accent6"/>
          </a:solidFill>
        </p:spPr>
        <p:txBody>
          <a:bodyPr/>
          <a:lstStyle>
            <a:lvl1pPr algn="ctr">
              <a:lnSpc>
                <a:spcPct val="100000"/>
              </a:lnSpc>
              <a:spcAft>
                <a:spcPts val="0"/>
              </a:spcAft>
              <a:defRPr>
                <a:solidFill>
                  <a:schemeClr val="bg1"/>
                </a:solidFill>
              </a:defRPr>
            </a:lvl1pPr>
          </a:lstStyle>
          <a:p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>Insert image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0211855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395090" y="368300"/>
            <a:ext cx="11400249" cy="1008360"/>
          </a:xfrm>
        </p:spPr>
        <p:txBody>
          <a:bodyPr/>
          <a:lstStyle/>
          <a:p>
            <a:r>
              <a:rPr lang="en-US" noProof="0" dirty="0" smtClean="0"/>
              <a:t>Headline on two lines in </a:t>
            </a:r>
            <a:r>
              <a:rPr lang="en-US" noProof="0" dirty="0" err="1" smtClean="0"/>
              <a:t>CorpoA</a:t>
            </a:r>
            <a:r>
              <a:rPr lang="en-US" noProof="0" dirty="0" smtClean="0"/>
              <a:t> (Headings) 30 pt. </a:t>
            </a:r>
            <a:br>
              <a:rPr lang="en-US" noProof="0" dirty="0" smtClean="0"/>
            </a:br>
            <a:r>
              <a:rPr lang="en-US" noProof="0" dirty="0" smtClean="0"/>
              <a:t>Lorem ipsum dolor sit </a:t>
            </a:r>
            <a:r>
              <a:rPr lang="en-US" noProof="0" dirty="0" err="1" smtClean="0"/>
              <a:t>amet</a:t>
            </a:r>
            <a:r>
              <a:rPr lang="en-US" noProof="0" dirty="0" smtClean="0"/>
              <a:t>.</a:t>
            </a:r>
            <a:endParaRPr lang="en-US" noProof="0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 hasCustomPrompt="1"/>
          </p:nvPr>
        </p:nvSpPr>
        <p:spPr>
          <a:xfrm>
            <a:off x="395081" y="151202"/>
            <a:ext cx="5505133" cy="220274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1199"/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1199"/>
            </a:lvl2pPr>
            <a:lvl3pPr marL="0" indent="0">
              <a:lnSpc>
                <a:spcPct val="100000"/>
              </a:lnSpc>
              <a:spcAft>
                <a:spcPts val="0"/>
              </a:spcAft>
              <a:buNone/>
              <a:defRPr sz="1199"/>
            </a:lvl3pPr>
            <a:lvl4pPr marL="0" indent="0">
              <a:lnSpc>
                <a:spcPct val="100000"/>
              </a:lnSpc>
              <a:spcAft>
                <a:spcPts val="0"/>
              </a:spcAft>
              <a:buNone/>
              <a:defRPr sz="1199"/>
            </a:lvl4pPr>
            <a:lvl5pPr marL="0" indent="0">
              <a:lnSpc>
                <a:spcPct val="100000"/>
              </a:lnSpc>
              <a:spcAft>
                <a:spcPts val="0"/>
              </a:spcAft>
              <a:buNone/>
              <a:defRPr sz="1199"/>
            </a:lvl5pPr>
            <a:lvl6pPr marL="0" indent="0">
              <a:lnSpc>
                <a:spcPct val="100000"/>
              </a:lnSpc>
              <a:spcAft>
                <a:spcPts val="0"/>
              </a:spcAft>
              <a:buNone/>
              <a:defRPr sz="1199"/>
            </a:lvl6pPr>
            <a:lvl7pPr marL="0" indent="0">
              <a:lnSpc>
                <a:spcPct val="100000"/>
              </a:lnSpc>
              <a:spcAft>
                <a:spcPts val="0"/>
              </a:spcAft>
              <a:buNone/>
              <a:defRPr sz="1199"/>
            </a:lvl7pPr>
            <a:lvl8pPr marL="0" indent="0">
              <a:lnSpc>
                <a:spcPct val="100000"/>
              </a:lnSpc>
              <a:spcAft>
                <a:spcPts val="0"/>
              </a:spcAft>
              <a:buNone/>
              <a:defRPr sz="1199"/>
            </a:lvl8pPr>
            <a:lvl9pPr marL="0" indent="0">
              <a:lnSpc>
                <a:spcPct val="100000"/>
              </a:lnSpc>
              <a:spcAft>
                <a:spcPts val="0"/>
              </a:spcAft>
              <a:buNone/>
              <a:defRPr sz="1199"/>
            </a:lvl9pPr>
          </a:lstStyle>
          <a:p>
            <a:pPr lvl="0"/>
            <a:r>
              <a:rPr lang="en-US" noProof="0" dirty="0" smtClean="0"/>
              <a:t>Optional chapter heading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AD1D1349-391B-44DC-865F-5996B3E40F26}" type="slidenum">
              <a:rPr lang="en-US" smtClean="0">
                <a:solidFill>
                  <a:prstClr val="black"/>
                </a:solidFill>
              </a:rPr>
              <a:pPr/>
              <a:t>‹Nr.›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" name="Bildplatzhalter 8"/>
          <p:cNvSpPr>
            <a:spLocks noGrp="1"/>
          </p:cNvSpPr>
          <p:nvPr>
            <p:ph type="pic" sz="quarter" idx="10" hasCustomPrompt="1"/>
          </p:nvPr>
        </p:nvSpPr>
        <p:spPr bwMode="gray">
          <a:xfrm>
            <a:off x="395796" y="1512000"/>
            <a:ext cx="3752845" cy="1944000"/>
          </a:xfrm>
          <a:solidFill>
            <a:schemeClr val="accent6"/>
          </a:solidFill>
        </p:spPr>
        <p:txBody>
          <a:bodyPr/>
          <a:lstStyle>
            <a:lvl1pPr algn="ctr">
              <a:lnSpc>
                <a:spcPct val="100000"/>
              </a:lnSpc>
              <a:spcAft>
                <a:spcPts val="0"/>
              </a:spcAft>
              <a:defRPr>
                <a:solidFill>
                  <a:schemeClr val="bg1"/>
                </a:solidFill>
              </a:defRPr>
            </a:lvl1pPr>
          </a:lstStyle>
          <a:p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>Insert image</a:t>
            </a:r>
            <a:endParaRPr lang="en-US" noProof="0" dirty="0"/>
          </a:p>
        </p:txBody>
      </p:sp>
      <p:sp>
        <p:nvSpPr>
          <p:cNvPr id="9" name="Bildplatzhalter 8"/>
          <p:cNvSpPr>
            <a:spLocks noGrp="1"/>
          </p:cNvSpPr>
          <p:nvPr>
            <p:ph type="pic" sz="quarter" idx="11" hasCustomPrompt="1"/>
          </p:nvPr>
        </p:nvSpPr>
        <p:spPr bwMode="gray">
          <a:xfrm>
            <a:off x="395796" y="4044227"/>
            <a:ext cx="3752845" cy="1944000"/>
          </a:xfrm>
          <a:solidFill>
            <a:schemeClr val="accent6"/>
          </a:solidFill>
        </p:spPr>
        <p:txBody>
          <a:bodyPr/>
          <a:lstStyle>
            <a:lvl1pPr algn="ctr">
              <a:lnSpc>
                <a:spcPct val="100000"/>
              </a:lnSpc>
              <a:spcAft>
                <a:spcPts val="0"/>
              </a:spcAft>
              <a:defRPr>
                <a:solidFill>
                  <a:schemeClr val="bg1"/>
                </a:solidFill>
              </a:defRPr>
            </a:lvl1pPr>
          </a:lstStyle>
          <a:p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>Insert image</a:t>
            </a:r>
            <a:endParaRPr lang="en-US" noProof="0" dirty="0"/>
          </a:p>
        </p:txBody>
      </p:sp>
      <p:sp>
        <p:nvSpPr>
          <p:cNvPr id="10" name="Bildplatzhalter 8"/>
          <p:cNvSpPr>
            <a:spLocks noGrp="1"/>
          </p:cNvSpPr>
          <p:nvPr>
            <p:ph type="pic" sz="quarter" idx="12" hasCustomPrompt="1"/>
          </p:nvPr>
        </p:nvSpPr>
        <p:spPr bwMode="gray">
          <a:xfrm>
            <a:off x="8042488" y="1512000"/>
            <a:ext cx="3752845" cy="1944000"/>
          </a:xfrm>
          <a:solidFill>
            <a:schemeClr val="accent6"/>
          </a:solidFill>
        </p:spPr>
        <p:txBody>
          <a:bodyPr/>
          <a:lstStyle>
            <a:lvl1pPr algn="ctr">
              <a:lnSpc>
                <a:spcPct val="100000"/>
              </a:lnSpc>
              <a:spcAft>
                <a:spcPts val="0"/>
              </a:spcAft>
              <a:defRPr>
                <a:solidFill>
                  <a:schemeClr val="bg1"/>
                </a:solidFill>
              </a:defRPr>
            </a:lvl1pPr>
          </a:lstStyle>
          <a:p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>Insert image</a:t>
            </a:r>
            <a:endParaRPr lang="en-US" noProof="0" dirty="0"/>
          </a:p>
        </p:txBody>
      </p:sp>
      <p:sp>
        <p:nvSpPr>
          <p:cNvPr id="11" name="Bildplatzhalter 8"/>
          <p:cNvSpPr>
            <a:spLocks noGrp="1"/>
          </p:cNvSpPr>
          <p:nvPr>
            <p:ph type="pic" sz="quarter" idx="17" hasCustomPrompt="1"/>
          </p:nvPr>
        </p:nvSpPr>
        <p:spPr bwMode="gray">
          <a:xfrm>
            <a:off x="8042488" y="4044227"/>
            <a:ext cx="3752845" cy="1944000"/>
          </a:xfrm>
          <a:solidFill>
            <a:schemeClr val="accent6"/>
          </a:solidFill>
        </p:spPr>
        <p:txBody>
          <a:bodyPr/>
          <a:lstStyle>
            <a:lvl1pPr algn="ctr">
              <a:lnSpc>
                <a:spcPct val="100000"/>
              </a:lnSpc>
              <a:spcAft>
                <a:spcPts val="0"/>
              </a:spcAft>
              <a:defRPr>
                <a:solidFill>
                  <a:schemeClr val="bg1"/>
                </a:solidFill>
              </a:defRPr>
            </a:lvl1pPr>
          </a:lstStyle>
          <a:p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>Insert image</a:t>
            </a:r>
            <a:endParaRPr lang="en-US" noProof="0" dirty="0"/>
          </a:p>
        </p:txBody>
      </p:sp>
      <p:sp>
        <p:nvSpPr>
          <p:cNvPr id="12" name="Bildplatzhalter 8"/>
          <p:cNvSpPr>
            <a:spLocks noGrp="1"/>
          </p:cNvSpPr>
          <p:nvPr>
            <p:ph type="pic" sz="quarter" idx="14" hasCustomPrompt="1"/>
          </p:nvPr>
        </p:nvSpPr>
        <p:spPr bwMode="gray">
          <a:xfrm>
            <a:off x="4219140" y="1512000"/>
            <a:ext cx="3752845" cy="1944000"/>
          </a:xfrm>
          <a:solidFill>
            <a:schemeClr val="accent6"/>
          </a:solidFill>
        </p:spPr>
        <p:txBody>
          <a:bodyPr/>
          <a:lstStyle>
            <a:lvl1pPr algn="ctr">
              <a:lnSpc>
                <a:spcPct val="100000"/>
              </a:lnSpc>
              <a:spcAft>
                <a:spcPts val="0"/>
              </a:spcAft>
              <a:defRPr>
                <a:solidFill>
                  <a:schemeClr val="bg1"/>
                </a:solidFill>
              </a:defRPr>
            </a:lvl1pPr>
          </a:lstStyle>
          <a:p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>Insert image</a:t>
            </a:r>
            <a:endParaRPr lang="en-US" noProof="0" dirty="0"/>
          </a:p>
        </p:txBody>
      </p:sp>
      <p:sp>
        <p:nvSpPr>
          <p:cNvPr id="13" name="Bildplatzhalter 8"/>
          <p:cNvSpPr>
            <a:spLocks noGrp="1"/>
          </p:cNvSpPr>
          <p:nvPr>
            <p:ph type="pic" sz="quarter" idx="18" hasCustomPrompt="1"/>
          </p:nvPr>
        </p:nvSpPr>
        <p:spPr bwMode="gray">
          <a:xfrm>
            <a:off x="4219140" y="4044227"/>
            <a:ext cx="3752845" cy="1944000"/>
          </a:xfrm>
          <a:solidFill>
            <a:schemeClr val="accent6"/>
          </a:solidFill>
        </p:spPr>
        <p:txBody>
          <a:bodyPr/>
          <a:lstStyle>
            <a:lvl1pPr algn="ctr">
              <a:lnSpc>
                <a:spcPct val="100000"/>
              </a:lnSpc>
              <a:spcAft>
                <a:spcPts val="0"/>
              </a:spcAft>
              <a:defRPr>
                <a:solidFill>
                  <a:schemeClr val="bg1"/>
                </a:solidFill>
              </a:defRPr>
            </a:lvl1pPr>
          </a:lstStyle>
          <a:p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>Insert image</a:t>
            </a:r>
            <a:endParaRPr lang="en-US" noProof="0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9" hasCustomPrompt="1"/>
          </p:nvPr>
        </p:nvSpPr>
        <p:spPr>
          <a:xfrm>
            <a:off x="395795" y="3501248"/>
            <a:ext cx="3752845" cy="324000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1499"/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2pPr>
            <a:lvl3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3pPr>
            <a:lvl4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4pPr>
            <a:lvl5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5pPr>
            <a:lvl6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6pPr>
            <a:lvl7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7pPr>
            <a:lvl8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8pPr>
            <a:lvl9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9pPr>
          </a:lstStyle>
          <a:p>
            <a:pPr lvl="0"/>
            <a:r>
              <a:rPr lang="en-US" noProof="0" dirty="0" smtClean="0"/>
              <a:t>Caption </a:t>
            </a:r>
            <a:r>
              <a:rPr lang="en-US" noProof="0" dirty="0" err="1" smtClean="0"/>
              <a:t>CorpoS</a:t>
            </a:r>
            <a:r>
              <a:rPr lang="en-US" noProof="0" dirty="0" smtClean="0"/>
              <a:t> 15 pt.</a:t>
            </a:r>
          </a:p>
        </p:txBody>
      </p:sp>
      <p:sp>
        <p:nvSpPr>
          <p:cNvPr id="14" name="Textplatzhalter 3"/>
          <p:cNvSpPr>
            <a:spLocks noGrp="1"/>
          </p:cNvSpPr>
          <p:nvPr>
            <p:ph type="body" sz="quarter" idx="20" hasCustomPrompt="1"/>
          </p:nvPr>
        </p:nvSpPr>
        <p:spPr>
          <a:xfrm>
            <a:off x="395796" y="6030980"/>
            <a:ext cx="3752845" cy="324000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1499"/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2pPr>
            <a:lvl3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3pPr>
            <a:lvl4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4pPr>
            <a:lvl5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5pPr>
            <a:lvl6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6pPr>
            <a:lvl7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7pPr>
            <a:lvl8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8pPr>
            <a:lvl9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9pPr>
          </a:lstStyle>
          <a:p>
            <a:pPr lvl="0"/>
            <a:r>
              <a:rPr lang="en-US" noProof="0" dirty="0" smtClean="0"/>
              <a:t>Caption </a:t>
            </a:r>
            <a:r>
              <a:rPr lang="en-US" noProof="0" dirty="0" err="1" smtClean="0"/>
              <a:t>CorpoS</a:t>
            </a:r>
            <a:r>
              <a:rPr lang="en-US" noProof="0" dirty="0" smtClean="0"/>
              <a:t> 15 pt.</a:t>
            </a:r>
          </a:p>
        </p:txBody>
      </p:sp>
      <p:sp>
        <p:nvSpPr>
          <p:cNvPr id="16" name="Textplatzhalter 3"/>
          <p:cNvSpPr>
            <a:spLocks noGrp="1"/>
          </p:cNvSpPr>
          <p:nvPr>
            <p:ph type="body" sz="quarter" idx="21" hasCustomPrompt="1"/>
          </p:nvPr>
        </p:nvSpPr>
        <p:spPr>
          <a:xfrm>
            <a:off x="4219140" y="3501248"/>
            <a:ext cx="3752845" cy="324000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1499"/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2pPr>
            <a:lvl3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3pPr>
            <a:lvl4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4pPr>
            <a:lvl5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5pPr>
            <a:lvl6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6pPr>
            <a:lvl7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7pPr>
            <a:lvl8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8pPr>
            <a:lvl9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9pPr>
          </a:lstStyle>
          <a:p>
            <a:pPr lvl="0"/>
            <a:r>
              <a:rPr lang="en-US" noProof="0" dirty="0" smtClean="0"/>
              <a:t>Caption </a:t>
            </a:r>
            <a:r>
              <a:rPr lang="en-US" noProof="0" dirty="0" err="1" smtClean="0"/>
              <a:t>CorpoS</a:t>
            </a:r>
            <a:r>
              <a:rPr lang="en-US" noProof="0" dirty="0" smtClean="0"/>
              <a:t> 15 pt.</a:t>
            </a:r>
          </a:p>
        </p:txBody>
      </p:sp>
      <p:sp>
        <p:nvSpPr>
          <p:cNvPr id="17" name="Textplatzhalter 3"/>
          <p:cNvSpPr>
            <a:spLocks noGrp="1"/>
          </p:cNvSpPr>
          <p:nvPr>
            <p:ph type="body" sz="quarter" idx="22" hasCustomPrompt="1"/>
          </p:nvPr>
        </p:nvSpPr>
        <p:spPr>
          <a:xfrm>
            <a:off x="8042488" y="3501248"/>
            <a:ext cx="3752845" cy="324000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1499"/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2pPr>
            <a:lvl3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3pPr>
            <a:lvl4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4pPr>
            <a:lvl5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5pPr>
            <a:lvl6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6pPr>
            <a:lvl7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7pPr>
            <a:lvl8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8pPr>
            <a:lvl9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9pPr>
          </a:lstStyle>
          <a:p>
            <a:pPr lvl="0"/>
            <a:r>
              <a:rPr lang="en-US" noProof="0" dirty="0" smtClean="0"/>
              <a:t>Caption </a:t>
            </a:r>
            <a:r>
              <a:rPr lang="en-US" noProof="0" dirty="0" err="1" smtClean="0"/>
              <a:t>CorpoS</a:t>
            </a:r>
            <a:r>
              <a:rPr lang="en-US" noProof="0" dirty="0" smtClean="0"/>
              <a:t> 15 pt.</a:t>
            </a:r>
          </a:p>
        </p:txBody>
      </p:sp>
      <p:sp>
        <p:nvSpPr>
          <p:cNvPr id="18" name="Textplatzhalter 3"/>
          <p:cNvSpPr>
            <a:spLocks noGrp="1"/>
          </p:cNvSpPr>
          <p:nvPr>
            <p:ph type="body" sz="quarter" idx="23" hasCustomPrompt="1"/>
          </p:nvPr>
        </p:nvSpPr>
        <p:spPr>
          <a:xfrm>
            <a:off x="4219144" y="6030980"/>
            <a:ext cx="3752845" cy="324000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1499"/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2pPr>
            <a:lvl3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3pPr>
            <a:lvl4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4pPr>
            <a:lvl5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5pPr>
            <a:lvl6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6pPr>
            <a:lvl7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7pPr>
            <a:lvl8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8pPr>
            <a:lvl9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9pPr>
          </a:lstStyle>
          <a:p>
            <a:pPr lvl="0"/>
            <a:r>
              <a:rPr lang="en-US" noProof="0" dirty="0" smtClean="0"/>
              <a:t>Caption </a:t>
            </a:r>
            <a:r>
              <a:rPr lang="en-US" noProof="0" dirty="0" err="1" smtClean="0"/>
              <a:t>CorpoS</a:t>
            </a:r>
            <a:r>
              <a:rPr lang="en-US" noProof="0" dirty="0" smtClean="0"/>
              <a:t> 15 pt.</a:t>
            </a:r>
          </a:p>
        </p:txBody>
      </p:sp>
      <p:sp>
        <p:nvSpPr>
          <p:cNvPr id="19" name="Textplatzhalter 3"/>
          <p:cNvSpPr>
            <a:spLocks noGrp="1"/>
          </p:cNvSpPr>
          <p:nvPr>
            <p:ph type="body" sz="quarter" idx="24" hasCustomPrompt="1"/>
          </p:nvPr>
        </p:nvSpPr>
        <p:spPr>
          <a:xfrm>
            <a:off x="8042488" y="6030980"/>
            <a:ext cx="3752845" cy="324000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1499"/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2pPr>
            <a:lvl3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3pPr>
            <a:lvl4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4pPr>
            <a:lvl5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5pPr>
            <a:lvl6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6pPr>
            <a:lvl7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7pPr>
            <a:lvl8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8pPr>
            <a:lvl9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9pPr>
          </a:lstStyle>
          <a:p>
            <a:pPr lvl="0"/>
            <a:r>
              <a:rPr lang="en-US" noProof="0" dirty="0" smtClean="0"/>
              <a:t>Caption </a:t>
            </a:r>
            <a:r>
              <a:rPr lang="en-US" noProof="0" dirty="0" err="1" smtClean="0"/>
              <a:t>CorpoS</a:t>
            </a:r>
            <a:r>
              <a:rPr lang="en-US" noProof="0" dirty="0" smtClean="0"/>
              <a:t> 15 pt.</a:t>
            </a:r>
          </a:p>
        </p:txBody>
      </p:sp>
      <p:sp>
        <p:nvSpPr>
          <p:cNvPr id="20" name="Textplatzhalter 3"/>
          <p:cNvSpPr>
            <a:spLocks noGrp="1"/>
          </p:cNvSpPr>
          <p:nvPr>
            <p:ph type="body" sz="quarter" idx="25" hasCustomPrompt="1"/>
          </p:nvPr>
        </p:nvSpPr>
        <p:spPr>
          <a:xfrm>
            <a:off x="6969577" y="0"/>
            <a:ext cx="935513" cy="306000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600" baseline="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dirty="0" smtClean="0"/>
              <a:t>                                             </a:t>
            </a:r>
          </a:p>
        </p:txBody>
      </p:sp>
      <p:sp>
        <p:nvSpPr>
          <p:cNvPr id="21" name="Textplatzhalter 3"/>
          <p:cNvSpPr>
            <a:spLocks noGrp="1"/>
          </p:cNvSpPr>
          <p:nvPr>
            <p:ph type="body" sz="quarter" idx="26" hasCustomPrompt="1"/>
          </p:nvPr>
        </p:nvSpPr>
        <p:spPr>
          <a:xfrm>
            <a:off x="7980645" y="0"/>
            <a:ext cx="1871027" cy="306000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600" baseline="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dirty="0" smtClean="0"/>
              <a:t>                                             </a:t>
            </a:r>
          </a:p>
        </p:txBody>
      </p:sp>
      <p:sp>
        <p:nvSpPr>
          <p:cNvPr id="22" name="Textplatzhalter 3"/>
          <p:cNvSpPr>
            <a:spLocks noGrp="1"/>
          </p:cNvSpPr>
          <p:nvPr>
            <p:ph type="body" sz="quarter" idx="27" hasCustomPrompt="1"/>
          </p:nvPr>
        </p:nvSpPr>
        <p:spPr>
          <a:xfrm>
            <a:off x="9923633" y="0"/>
            <a:ext cx="1871027" cy="306000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600" baseline="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dirty="0" smtClean="0"/>
              <a:t>                                             </a:t>
            </a:r>
          </a:p>
        </p:txBody>
      </p:sp>
    </p:spTree>
    <p:extLst>
      <p:ext uri="{BB962C8B-B14F-4D97-AF65-F5344CB8AC3E}">
        <p14:creationId xmlns:p14="http://schemas.microsoft.com/office/powerpoint/2010/main" val="22478734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- No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3"/>
          <p:cNvSpPr txBox="1">
            <a:spLocks noChangeArrowheads="1"/>
          </p:cNvSpPr>
          <p:nvPr userDrawn="1"/>
        </p:nvSpPr>
        <p:spPr bwMode="auto">
          <a:xfrm>
            <a:off x="0" y="1333624"/>
            <a:ext cx="6096000" cy="4862706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bg1">
                  <a:alpha val="81000"/>
                </a:schemeClr>
              </a:gs>
            </a:gsLst>
            <a:lin ang="0" scaled="0"/>
          </a:gradFill>
          <a:ln>
            <a:noFill/>
          </a:ln>
          <a:extLst/>
        </p:spPr>
        <p:txBody>
          <a:bodyPr rot="0" vert="horz" wrap="square" lIns="0" tIns="0" rIns="0" bIns="0" anchor="t" anchorCtr="0" upright="1">
            <a:normAutofit/>
          </a:bodyPr>
          <a:lstStyle/>
          <a:p>
            <a:pPr marL="533400" lvl="5"/>
            <a:endParaRPr lang="fr-FR" sz="1200" dirty="0">
              <a:effectLst/>
              <a:latin typeface="Corbel"/>
              <a:ea typeface="Times New Roman"/>
              <a:cs typeface="Corbel"/>
            </a:endParaRPr>
          </a:p>
        </p:txBody>
      </p:sp>
      <p:sp>
        <p:nvSpPr>
          <p:cNvPr id="6" name="Rectangle 5"/>
          <p:cNvSpPr>
            <a:spLocks noChangeArrowheads="1"/>
          </p:cNvSpPr>
          <p:nvPr userDrawn="1"/>
        </p:nvSpPr>
        <p:spPr bwMode="auto">
          <a:xfrm>
            <a:off x="0" y="6196330"/>
            <a:ext cx="12192000" cy="661670"/>
          </a:xfrm>
          <a:prstGeom prst="rect">
            <a:avLst/>
          </a:prstGeom>
          <a:solidFill>
            <a:srgbClr val="003478"/>
          </a:solidFill>
          <a:ln>
            <a:noFill/>
          </a:ln>
          <a:effectLst/>
          <a:extLst/>
        </p:spPr>
        <p:txBody>
          <a:bodyPr rot="0" vert="horz" wrap="square" lIns="91440" tIns="45720" rIns="91440" bIns="45720" anchor="ctr" anchorCtr="0" upright="1">
            <a:noAutofit/>
          </a:bodyPr>
          <a:lstStyle/>
          <a:p>
            <a:endParaRPr lang="en-US" sz="2400" dirty="0"/>
          </a:p>
        </p:txBody>
      </p:sp>
      <p:sp>
        <p:nvSpPr>
          <p:cNvPr id="7" name="Text Box 2"/>
          <p:cNvSpPr txBox="1"/>
          <p:nvPr userDrawn="1"/>
        </p:nvSpPr>
        <p:spPr>
          <a:xfrm>
            <a:off x="407708" y="6431072"/>
            <a:ext cx="2640293" cy="120352"/>
          </a:xfrm>
          <a:prstGeom prst="rect">
            <a:avLst/>
          </a:prstGeom>
          <a:noFill/>
          <a:ln>
            <a:noFill/>
          </a:ln>
          <a:effectLst/>
          <a:extLst>
            <a:ext uri="{C572A759-6A51-4108-AA02-DFA0A04FC94B}">
              <ma14:wrappingTextBoxFlag xmlns:ma14="http://schemas.microsoft.com/office/mac/drawingml/2011/main" xmlns=""/>
            </a:ext>
          </a:extLst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indent="0">
              <a:spcAft>
                <a:spcPts val="0"/>
              </a:spcAft>
            </a:pPr>
            <a:fld id="{8CD14924-49D1-44BB-8A6D-BFDD25C65231}" type="datetime2">
              <a:rPr lang="en-GB" sz="1050" b="1" smtClean="0">
                <a:solidFill>
                  <a:srgbClr val="FFFFFF"/>
                </a:solidFill>
                <a:effectLst/>
                <a:latin typeface="Corbel"/>
                <a:ea typeface="Times New Roman"/>
                <a:cs typeface="Corbel"/>
              </a:rPr>
              <a:pPr marL="0" indent="0">
                <a:spcAft>
                  <a:spcPts val="0"/>
                </a:spcAft>
              </a:pPr>
              <a:t>Wednesday, 01 May 2019</a:t>
            </a:fld>
            <a:endParaRPr lang="fr-FR" sz="1400" b="1" dirty="0">
              <a:effectLst/>
              <a:latin typeface="Corbel"/>
              <a:ea typeface="Times New Roman"/>
              <a:cs typeface="Corbel"/>
            </a:endParaRP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20539" y="6675255"/>
            <a:ext cx="165100" cy="128016"/>
          </a:xfrm>
          <a:prstGeom prst="rect">
            <a:avLst/>
          </a:prstGeom>
        </p:spPr>
      </p:pic>
      <p:sp>
        <p:nvSpPr>
          <p:cNvPr id="16" name="Title 19"/>
          <p:cNvSpPr>
            <a:spLocks noGrp="1"/>
          </p:cNvSpPr>
          <p:nvPr>
            <p:ph type="title" hasCustomPrompt="1"/>
          </p:nvPr>
        </p:nvSpPr>
        <p:spPr>
          <a:xfrm>
            <a:off x="433292" y="1363866"/>
            <a:ext cx="10703269" cy="778568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4500" b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insert Title</a:t>
            </a:r>
            <a:endParaRPr lang="en-GB" dirty="0"/>
          </a:p>
        </p:txBody>
      </p:sp>
      <p:sp>
        <p:nvSpPr>
          <p:cNvPr id="17" name="Text Placeholder 28"/>
          <p:cNvSpPr>
            <a:spLocks noGrp="1"/>
          </p:cNvSpPr>
          <p:nvPr>
            <p:ph type="body" sz="quarter" idx="10" hasCustomPrompt="1"/>
          </p:nvPr>
        </p:nvSpPr>
        <p:spPr>
          <a:xfrm>
            <a:off x="433292" y="2156332"/>
            <a:ext cx="10703269" cy="75640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600" b="0">
                <a:solidFill>
                  <a:srgbClr val="7F7F7F"/>
                </a:solidFill>
                <a:latin typeface="+mj-lt"/>
              </a:defRPr>
            </a:lvl1pPr>
            <a:lvl2pPr marL="0" indent="0">
              <a:spcBef>
                <a:spcPts val="0"/>
              </a:spcBef>
              <a:buSzPct val="25000"/>
              <a:buFont typeface="Corbel" panose="020B0503020204020204" pitchFamily="34" charset="0"/>
              <a:buNone/>
              <a:defRPr sz="3200">
                <a:solidFill>
                  <a:srgbClr val="7F7F7F"/>
                </a:solidFill>
              </a:defRPr>
            </a:lvl2pPr>
            <a:lvl3pPr marL="0" indent="0">
              <a:spcBef>
                <a:spcPts val="1200"/>
              </a:spcBef>
              <a:buNone/>
              <a:defRPr sz="2000" cap="all" baseline="0">
                <a:solidFill>
                  <a:srgbClr val="155396"/>
                </a:solidFill>
              </a:defRPr>
            </a:lvl3pPr>
            <a:lvl4pPr marL="0" indent="11113">
              <a:spcBef>
                <a:spcPts val="600"/>
              </a:spcBef>
              <a:defRPr sz="1400" b="1">
                <a:latin typeface="+mn-lt"/>
              </a:defRPr>
            </a:lvl4pPr>
            <a:lvl5pPr marL="0" indent="0">
              <a:buNone/>
              <a:defRPr sz="1400">
                <a:latin typeface="+mn-lt"/>
              </a:defRPr>
            </a:lvl5pPr>
          </a:lstStyle>
          <a:p>
            <a:pPr lvl="0"/>
            <a:r>
              <a:rPr lang="en-US" dirty="0"/>
              <a:t>Subtitle</a:t>
            </a:r>
          </a:p>
          <a:p>
            <a:pPr lvl="1"/>
            <a:endParaRPr lang="en-US" dirty="0"/>
          </a:p>
        </p:txBody>
      </p:sp>
      <p:sp>
        <p:nvSpPr>
          <p:cNvPr id="18" name="Text Placeholder 28"/>
          <p:cNvSpPr>
            <a:spLocks noGrp="1"/>
          </p:cNvSpPr>
          <p:nvPr>
            <p:ph type="body" sz="quarter" idx="11" hasCustomPrompt="1"/>
          </p:nvPr>
        </p:nvSpPr>
        <p:spPr>
          <a:xfrm>
            <a:off x="433292" y="3189537"/>
            <a:ext cx="10703271" cy="77723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000" b="0" cap="all" baseline="0">
                <a:solidFill>
                  <a:srgbClr val="155396"/>
                </a:solidFill>
                <a:latin typeface="+mj-lt"/>
              </a:defRPr>
            </a:lvl1pPr>
            <a:lvl2pPr marL="0" indent="0">
              <a:buNone/>
              <a:defRPr sz="3200">
                <a:solidFill>
                  <a:srgbClr val="7F7F7F"/>
                </a:solidFill>
              </a:defRPr>
            </a:lvl2pPr>
            <a:lvl3pPr marL="0" indent="0">
              <a:spcBef>
                <a:spcPts val="1200"/>
              </a:spcBef>
              <a:buNone/>
              <a:defRPr sz="2000" cap="all" baseline="0">
                <a:solidFill>
                  <a:srgbClr val="155396"/>
                </a:solidFill>
              </a:defRPr>
            </a:lvl3pPr>
            <a:lvl4pPr marL="0" indent="11113">
              <a:spcBef>
                <a:spcPts val="600"/>
              </a:spcBef>
              <a:defRPr sz="1400" b="1">
                <a:latin typeface="+mn-lt"/>
              </a:defRPr>
            </a:lvl4pPr>
            <a:lvl5pPr marL="0" indent="0">
              <a:buNone/>
              <a:defRPr sz="1400">
                <a:latin typeface="+mn-lt"/>
              </a:defRPr>
            </a:lvl5pPr>
          </a:lstStyle>
          <a:p>
            <a:pPr lvl="0"/>
            <a:r>
              <a:rPr lang="en-US" dirty="0"/>
              <a:t>Event Name</a:t>
            </a:r>
          </a:p>
        </p:txBody>
      </p:sp>
      <p:sp>
        <p:nvSpPr>
          <p:cNvPr id="19" name="Text Placeholder 28"/>
          <p:cNvSpPr>
            <a:spLocks noGrp="1"/>
          </p:cNvSpPr>
          <p:nvPr>
            <p:ph type="body" sz="quarter" idx="12" hasCustomPrompt="1"/>
          </p:nvPr>
        </p:nvSpPr>
        <p:spPr>
          <a:xfrm>
            <a:off x="433292" y="3970347"/>
            <a:ext cx="10703271" cy="45656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000" b="0" cap="all" baseline="0">
                <a:solidFill>
                  <a:srgbClr val="155396"/>
                </a:solidFill>
                <a:latin typeface="+mj-lt"/>
              </a:defRPr>
            </a:lvl1pPr>
            <a:lvl2pPr marL="0" indent="0">
              <a:buNone/>
              <a:defRPr sz="3200">
                <a:solidFill>
                  <a:srgbClr val="7F7F7F"/>
                </a:solidFill>
              </a:defRPr>
            </a:lvl2pPr>
            <a:lvl3pPr marL="0" indent="0">
              <a:spcBef>
                <a:spcPts val="1200"/>
              </a:spcBef>
              <a:buNone/>
              <a:defRPr sz="2000" cap="all" baseline="0">
                <a:solidFill>
                  <a:srgbClr val="155396"/>
                </a:solidFill>
              </a:defRPr>
            </a:lvl3pPr>
            <a:lvl4pPr marL="0" indent="11113">
              <a:spcBef>
                <a:spcPts val="600"/>
              </a:spcBef>
              <a:defRPr sz="1400" b="1">
                <a:latin typeface="+mn-lt"/>
              </a:defRPr>
            </a:lvl4pPr>
            <a:lvl5pPr marL="0" indent="0">
              <a:buNone/>
              <a:defRPr sz="1400">
                <a:latin typeface="+mn-lt"/>
              </a:defRPr>
            </a:lvl5pPr>
          </a:lstStyle>
          <a:p>
            <a:pPr lvl="0"/>
            <a:r>
              <a:rPr lang="en-US" dirty="0"/>
              <a:t>Location</a:t>
            </a:r>
          </a:p>
        </p:txBody>
      </p:sp>
      <p:sp>
        <p:nvSpPr>
          <p:cNvPr id="20" name="Text Placeholder 28"/>
          <p:cNvSpPr>
            <a:spLocks noGrp="1"/>
          </p:cNvSpPr>
          <p:nvPr>
            <p:ph type="body" sz="quarter" idx="13" hasCustomPrompt="1"/>
          </p:nvPr>
        </p:nvSpPr>
        <p:spPr>
          <a:xfrm>
            <a:off x="426495" y="4882231"/>
            <a:ext cx="10710071" cy="32186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 b="1">
                <a:solidFill>
                  <a:schemeClr val="tx1"/>
                </a:solidFill>
                <a:latin typeface="+mj-lt"/>
              </a:defRPr>
            </a:lvl1pPr>
            <a:lvl2pPr marL="0" indent="0">
              <a:buNone/>
              <a:defRPr sz="3200">
                <a:solidFill>
                  <a:srgbClr val="7F7F7F"/>
                </a:solidFill>
              </a:defRPr>
            </a:lvl2pPr>
            <a:lvl3pPr marL="0" indent="0">
              <a:spcBef>
                <a:spcPts val="1200"/>
              </a:spcBef>
              <a:buNone/>
              <a:defRPr sz="1400" b="1" cap="none" baseline="0">
                <a:solidFill>
                  <a:schemeClr val="tx1"/>
                </a:solidFill>
              </a:defRPr>
            </a:lvl3pPr>
            <a:lvl4pPr marL="0" indent="0">
              <a:spcBef>
                <a:spcPts val="600"/>
              </a:spcBef>
              <a:defRPr sz="1400" b="1">
                <a:latin typeface="+mn-lt"/>
              </a:defRPr>
            </a:lvl4pPr>
            <a:lvl5pPr marL="0" indent="0">
              <a:buNone/>
              <a:defRPr sz="1400" b="1">
                <a:latin typeface="+mn-lt"/>
              </a:defRPr>
            </a:lvl5pPr>
          </a:lstStyle>
          <a:p>
            <a:pPr lvl="0"/>
            <a:r>
              <a:rPr lang="en-US" dirty="0"/>
              <a:t>First Name Last Name</a:t>
            </a:r>
          </a:p>
        </p:txBody>
      </p:sp>
      <p:sp>
        <p:nvSpPr>
          <p:cNvPr id="21" name="Text Placeholder 28"/>
          <p:cNvSpPr>
            <a:spLocks noGrp="1"/>
          </p:cNvSpPr>
          <p:nvPr>
            <p:ph type="body" sz="quarter" idx="14" hasCustomPrompt="1"/>
          </p:nvPr>
        </p:nvSpPr>
        <p:spPr>
          <a:xfrm>
            <a:off x="426492" y="5240017"/>
            <a:ext cx="5627607" cy="40376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 b="0">
                <a:solidFill>
                  <a:schemeClr val="tx1"/>
                </a:solidFill>
                <a:latin typeface="+mj-lt"/>
              </a:defRPr>
            </a:lvl1pPr>
            <a:lvl2pPr marL="0" indent="0">
              <a:buNone/>
              <a:defRPr sz="3200">
                <a:solidFill>
                  <a:srgbClr val="7F7F7F"/>
                </a:solidFill>
              </a:defRPr>
            </a:lvl2pPr>
            <a:lvl3pPr marL="0" indent="0">
              <a:spcBef>
                <a:spcPts val="1200"/>
              </a:spcBef>
              <a:buNone/>
              <a:defRPr sz="2000" cap="all" baseline="0">
                <a:solidFill>
                  <a:srgbClr val="155396"/>
                </a:solidFill>
              </a:defRPr>
            </a:lvl3pPr>
            <a:lvl4pPr marL="0" indent="11113">
              <a:spcBef>
                <a:spcPts val="600"/>
              </a:spcBef>
              <a:defRPr sz="1400" b="1">
                <a:latin typeface="+mn-lt"/>
              </a:defRPr>
            </a:lvl4pPr>
            <a:lvl5pPr marL="0" indent="0">
              <a:buNone/>
              <a:defRPr sz="1400">
                <a:latin typeface="+mn-lt"/>
              </a:defRPr>
            </a:lvl5pPr>
          </a:lstStyle>
          <a:p>
            <a:pPr lvl="0"/>
            <a:r>
              <a:rPr lang="en-US" dirty="0"/>
              <a:t>Job title</a:t>
            </a:r>
            <a:endParaRPr lang="en-GB" dirty="0"/>
          </a:p>
        </p:txBody>
      </p:sp>
      <p:cxnSp>
        <p:nvCxnSpPr>
          <p:cNvPr id="22" name="Straight Connector 21"/>
          <p:cNvCxnSpPr>
            <a:cxnSpLocks noChangeShapeType="1"/>
          </p:cNvCxnSpPr>
          <p:nvPr userDrawn="1"/>
        </p:nvCxnSpPr>
        <p:spPr bwMode="auto">
          <a:xfrm>
            <a:off x="426488" y="1605317"/>
            <a:ext cx="0" cy="1008112"/>
          </a:xfrm>
          <a:prstGeom prst="line">
            <a:avLst/>
          </a:prstGeom>
          <a:noFill/>
          <a:ln w="38100">
            <a:solidFill>
              <a:srgbClr val="15377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40000" dist="20000" dir="5400000" rotWithShape="0">
                    <a:srgbClr val="000000">
                      <a:alpha val="37999"/>
                    </a:srgbClr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34846907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395090" y="368300"/>
            <a:ext cx="11400249" cy="1008360"/>
          </a:xfrm>
        </p:spPr>
        <p:txBody>
          <a:bodyPr/>
          <a:lstStyle/>
          <a:p>
            <a:r>
              <a:rPr lang="en-US" noProof="0" dirty="0" smtClean="0"/>
              <a:t>Headline on two lines in </a:t>
            </a:r>
            <a:r>
              <a:rPr lang="en-US" noProof="0" dirty="0" err="1" smtClean="0"/>
              <a:t>CorpoA</a:t>
            </a:r>
            <a:r>
              <a:rPr lang="en-US" noProof="0" dirty="0" smtClean="0"/>
              <a:t> (Headings) 30 pt. </a:t>
            </a:r>
            <a:br>
              <a:rPr lang="en-US" noProof="0" dirty="0" smtClean="0"/>
            </a:br>
            <a:r>
              <a:rPr lang="en-US" noProof="0" dirty="0" smtClean="0"/>
              <a:t>Lorem ipsum dolor sit </a:t>
            </a:r>
            <a:r>
              <a:rPr lang="en-US" noProof="0" dirty="0" err="1" smtClean="0"/>
              <a:t>amet</a:t>
            </a:r>
            <a:r>
              <a:rPr lang="en-US" noProof="0" dirty="0" smtClean="0"/>
              <a:t>.</a:t>
            </a:r>
            <a:endParaRPr lang="en-US" noProof="0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 hasCustomPrompt="1"/>
          </p:nvPr>
        </p:nvSpPr>
        <p:spPr>
          <a:xfrm>
            <a:off x="395081" y="151202"/>
            <a:ext cx="5505133" cy="220274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1199"/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1199"/>
            </a:lvl2pPr>
            <a:lvl3pPr marL="0" indent="0">
              <a:lnSpc>
                <a:spcPct val="100000"/>
              </a:lnSpc>
              <a:spcAft>
                <a:spcPts val="0"/>
              </a:spcAft>
              <a:buNone/>
              <a:defRPr sz="1199"/>
            </a:lvl3pPr>
            <a:lvl4pPr marL="0" indent="0">
              <a:lnSpc>
                <a:spcPct val="100000"/>
              </a:lnSpc>
              <a:spcAft>
                <a:spcPts val="0"/>
              </a:spcAft>
              <a:buNone/>
              <a:defRPr sz="1199"/>
            </a:lvl4pPr>
            <a:lvl5pPr marL="0" indent="0">
              <a:lnSpc>
                <a:spcPct val="100000"/>
              </a:lnSpc>
              <a:spcAft>
                <a:spcPts val="0"/>
              </a:spcAft>
              <a:buNone/>
              <a:defRPr sz="1199"/>
            </a:lvl5pPr>
            <a:lvl6pPr marL="0" indent="0">
              <a:lnSpc>
                <a:spcPct val="100000"/>
              </a:lnSpc>
              <a:spcAft>
                <a:spcPts val="0"/>
              </a:spcAft>
              <a:buNone/>
              <a:defRPr sz="1199"/>
            </a:lvl6pPr>
            <a:lvl7pPr marL="0" indent="0">
              <a:lnSpc>
                <a:spcPct val="100000"/>
              </a:lnSpc>
              <a:spcAft>
                <a:spcPts val="0"/>
              </a:spcAft>
              <a:buNone/>
              <a:defRPr sz="1199"/>
            </a:lvl7pPr>
            <a:lvl8pPr marL="0" indent="0">
              <a:lnSpc>
                <a:spcPct val="100000"/>
              </a:lnSpc>
              <a:spcAft>
                <a:spcPts val="0"/>
              </a:spcAft>
              <a:buNone/>
              <a:defRPr sz="1199"/>
            </a:lvl8pPr>
            <a:lvl9pPr marL="0" indent="0">
              <a:lnSpc>
                <a:spcPct val="100000"/>
              </a:lnSpc>
              <a:spcAft>
                <a:spcPts val="0"/>
              </a:spcAft>
              <a:buNone/>
              <a:defRPr sz="1199"/>
            </a:lvl9pPr>
          </a:lstStyle>
          <a:p>
            <a:pPr lvl="0"/>
            <a:r>
              <a:rPr lang="en-US" noProof="0" dirty="0" smtClean="0"/>
              <a:t>Optional chapter heading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AD1D1349-391B-44DC-865F-5996B3E40F26}" type="slidenum">
              <a:rPr lang="en-US" smtClean="0">
                <a:solidFill>
                  <a:prstClr val="black"/>
                </a:solidFill>
              </a:rPr>
              <a:pPr/>
              <a:t>‹Nr.›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" name="Bildplatzhalter 8"/>
          <p:cNvSpPr>
            <a:spLocks noGrp="1"/>
          </p:cNvSpPr>
          <p:nvPr>
            <p:ph type="pic" sz="quarter" idx="10" hasCustomPrompt="1"/>
          </p:nvPr>
        </p:nvSpPr>
        <p:spPr bwMode="gray">
          <a:xfrm>
            <a:off x="395796" y="1512000"/>
            <a:ext cx="3752845" cy="3754800"/>
          </a:xfrm>
          <a:solidFill>
            <a:schemeClr val="accent6"/>
          </a:solidFill>
        </p:spPr>
        <p:txBody>
          <a:bodyPr/>
          <a:lstStyle>
            <a:lvl1pPr algn="ctr">
              <a:lnSpc>
                <a:spcPct val="100000"/>
              </a:lnSpc>
              <a:spcAft>
                <a:spcPts val="0"/>
              </a:spcAft>
              <a:defRPr>
                <a:solidFill>
                  <a:schemeClr val="bg1"/>
                </a:solidFill>
              </a:defRPr>
            </a:lvl1pPr>
          </a:lstStyle>
          <a:p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>Insert image</a:t>
            </a:r>
            <a:endParaRPr lang="en-US" noProof="0" dirty="0"/>
          </a:p>
        </p:txBody>
      </p:sp>
      <p:sp>
        <p:nvSpPr>
          <p:cNvPr id="10" name="Bildplatzhalter 8"/>
          <p:cNvSpPr>
            <a:spLocks noGrp="1"/>
          </p:cNvSpPr>
          <p:nvPr>
            <p:ph type="pic" sz="quarter" idx="12" hasCustomPrompt="1"/>
          </p:nvPr>
        </p:nvSpPr>
        <p:spPr bwMode="gray">
          <a:xfrm>
            <a:off x="8042488" y="1512000"/>
            <a:ext cx="3752845" cy="3754800"/>
          </a:xfrm>
          <a:solidFill>
            <a:schemeClr val="accent6"/>
          </a:solidFill>
        </p:spPr>
        <p:txBody>
          <a:bodyPr/>
          <a:lstStyle>
            <a:lvl1pPr algn="ctr">
              <a:lnSpc>
                <a:spcPct val="100000"/>
              </a:lnSpc>
              <a:spcAft>
                <a:spcPts val="0"/>
              </a:spcAft>
              <a:defRPr>
                <a:solidFill>
                  <a:schemeClr val="bg1"/>
                </a:solidFill>
              </a:defRPr>
            </a:lvl1pPr>
          </a:lstStyle>
          <a:p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>Insert image</a:t>
            </a:r>
            <a:endParaRPr lang="en-US" noProof="0" dirty="0"/>
          </a:p>
        </p:txBody>
      </p:sp>
      <p:sp>
        <p:nvSpPr>
          <p:cNvPr id="12" name="Bildplatzhalter 8"/>
          <p:cNvSpPr>
            <a:spLocks noGrp="1"/>
          </p:cNvSpPr>
          <p:nvPr>
            <p:ph type="pic" sz="quarter" idx="14" hasCustomPrompt="1"/>
          </p:nvPr>
        </p:nvSpPr>
        <p:spPr bwMode="gray">
          <a:xfrm>
            <a:off x="4219140" y="1512000"/>
            <a:ext cx="3752845" cy="3754800"/>
          </a:xfrm>
          <a:solidFill>
            <a:schemeClr val="accent6"/>
          </a:solidFill>
        </p:spPr>
        <p:txBody>
          <a:bodyPr/>
          <a:lstStyle>
            <a:lvl1pPr algn="ctr">
              <a:lnSpc>
                <a:spcPct val="100000"/>
              </a:lnSpc>
              <a:spcAft>
                <a:spcPts val="0"/>
              </a:spcAft>
              <a:defRPr>
                <a:solidFill>
                  <a:schemeClr val="bg1"/>
                </a:solidFill>
              </a:defRPr>
            </a:lvl1pPr>
          </a:lstStyle>
          <a:p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>Insert image</a:t>
            </a:r>
            <a:endParaRPr lang="en-US" noProof="0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9" hasCustomPrompt="1"/>
          </p:nvPr>
        </p:nvSpPr>
        <p:spPr>
          <a:xfrm>
            <a:off x="395795" y="5313600"/>
            <a:ext cx="3752845" cy="324000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1499"/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2pPr>
            <a:lvl3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3pPr>
            <a:lvl4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4pPr>
            <a:lvl5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5pPr>
            <a:lvl6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6pPr>
            <a:lvl7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7pPr>
            <a:lvl8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8pPr>
            <a:lvl9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9pPr>
          </a:lstStyle>
          <a:p>
            <a:pPr lvl="0"/>
            <a:r>
              <a:rPr lang="en-US" noProof="0" dirty="0" smtClean="0"/>
              <a:t>Caption </a:t>
            </a:r>
            <a:r>
              <a:rPr lang="en-US" noProof="0" dirty="0" err="1" smtClean="0"/>
              <a:t>CorpoS</a:t>
            </a:r>
            <a:r>
              <a:rPr lang="en-US" noProof="0" dirty="0" smtClean="0"/>
              <a:t> 15 pt.</a:t>
            </a:r>
          </a:p>
        </p:txBody>
      </p:sp>
      <p:sp>
        <p:nvSpPr>
          <p:cNvPr id="16" name="Textplatzhalter 3"/>
          <p:cNvSpPr>
            <a:spLocks noGrp="1"/>
          </p:cNvSpPr>
          <p:nvPr>
            <p:ph type="body" sz="quarter" idx="21" hasCustomPrompt="1"/>
          </p:nvPr>
        </p:nvSpPr>
        <p:spPr>
          <a:xfrm>
            <a:off x="4219140" y="5313600"/>
            <a:ext cx="3752845" cy="324000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1499"/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2pPr>
            <a:lvl3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3pPr>
            <a:lvl4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4pPr>
            <a:lvl5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5pPr>
            <a:lvl6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6pPr>
            <a:lvl7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7pPr>
            <a:lvl8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8pPr>
            <a:lvl9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9pPr>
          </a:lstStyle>
          <a:p>
            <a:pPr lvl="0"/>
            <a:r>
              <a:rPr lang="en-US" noProof="0" dirty="0" smtClean="0"/>
              <a:t>Caption </a:t>
            </a:r>
            <a:r>
              <a:rPr lang="en-US" noProof="0" dirty="0" err="1" smtClean="0"/>
              <a:t>CorpoS</a:t>
            </a:r>
            <a:r>
              <a:rPr lang="en-US" noProof="0" dirty="0" smtClean="0"/>
              <a:t> 15 pt.</a:t>
            </a:r>
          </a:p>
        </p:txBody>
      </p:sp>
      <p:sp>
        <p:nvSpPr>
          <p:cNvPr id="17" name="Textplatzhalter 3"/>
          <p:cNvSpPr>
            <a:spLocks noGrp="1"/>
          </p:cNvSpPr>
          <p:nvPr>
            <p:ph type="body" sz="quarter" idx="22" hasCustomPrompt="1"/>
          </p:nvPr>
        </p:nvSpPr>
        <p:spPr>
          <a:xfrm>
            <a:off x="8042488" y="5313600"/>
            <a:ext cx="3752845" cy="324000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1499"/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2pPr>
            <a:lvl3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3pPr>
            <a:lvl4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4pPr>
            <a:lvl5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5pPr>
            <a:lvl6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6pPr>
            <a:lvl7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7pPr>
            <a:lvl8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8pPr>
            <a:lvl9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9pPr>
          </a:lstStyle>
          <a:p>
            <a:pPr lvl="0"/>
            <a:r>
              <a:rPr lang="en-US" noProof="0" dirty="0" smtClean="0"/>
              <a:t>Caption </a:t>
            </a:r>
            <a:r>
              <a:rPr lang="en-US" noProof="0" dirty="0" err="1" smtClean="0"/>
              <a:t>CorpoS</a:t>
            </a:r>
            <a:r>
              <a:rPr lang="en-US" noProof="0" dirty="0" smtClean="0"/>
              <a:t> 15 pt.</a:t>
            </a:r>
          </a:p>
        </p:txBody>
      </p:sp>
      <p:sp>
        <p:nvSpPr>
          <p:cNvPr id="20" name="Textplatzhalter 3"/>
          <p:cNvSpPr>
            <a:spLocks noGrp="1"/>
          </p:cNvSpPr>
          <p:nvPr>
            <p:ph type="body" sz="quarter" idx="25" hasCustomPrompt="1"/>
          </p:nvPr>
        </p:nvSpPr>
        <p:spPr>
          <a:xfrm>
            <a:off x="6969577" y="0"/>
            <a:ext cx="935513" cy="306000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600" baseline="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dirty="0" smtClean="0"/>
              <a:t>                                             </a:t>
            </a:r>
          </a:p>
        </p:txBody>
      </p:sp>
      <p:sp>
        <p:nvSpPr>
          <p:cNvPr id="21" name="Textplatzhalter 3"/>
          <p:cNvSpPr>
            <a:spLocks noGrp="1"/>
          </p:cNvSpPr>
          <p:nvPr>
            <p:ph type="body" sz="quarter" idx="26" hasCustomPrompt="1"/>
          </p:nvPr>
        </p:nvSpPr>
        <p:spPr>
          <a:xfrm>
            <a:off x="7980645" y="0"/>
            <a:ext cx="1871027" cy="306000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600" baseline="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dirty="0" smtClean="0"/>
              <a:t>                                             </a:t>
            </a:r>
          </a:p>
        </p:txBody>
      </p:sp>
      <p:sp>
        <p:nvSpPr>
          <p:cNvPr id="22" name="Textplatzhalter 3"/>
          <p:cNvSpPr>
            <a:spLocks noGrp="1"/>
          </p:cNvSpPr>
          <p:nvPr>
            <p:ph type="body" sz="quarter" idx="27" hasCustomPrompt="1"/>
          </p:nvPr>
        </p:nvSpPr>
        <p:spPr>
          <a:xfrm>
            <a:off x="9923633" y="0"/>
            <a:ext cx="1871027" cy="306000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600" baseline="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dirty="0" smtClean="0"/>
              <a:t>                                             </a:t>
            </a:r>
          </a:p>
        </p:txBody>
      </p:sp>
    </p:spTree>
    <p:extLst>
      <p:ext uri="{BB962C8B-B14F-4D97-AF65-F5344CB8AC3E}">
        <p14:creationId xmlns:p14="http://schemas.microsoft.com/office/powerpoint/2010/main" val="159016954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395090" y="368300"/>
            <a:ext cx="11400249" cy="1008360"/>
          </a:xfrm>
        </p:spPr>
        <p:txBody>
          <a:bodyPr/>
          <a:lstStyle/>
          <a:p>
            <a:r>
              <a:rPr lang="en-US" noProof="0" dirty="0" smtClean="0"/>
              <a:t>Headline on two lines in </a:t>
            </a:r>
            <a:r>
              <a:rPr lang="en-US" noProof="0" dirty="0" err="1" smtClean="0"/>
              <a:t>CorpoA</a:t>
            </a:r>
            <a:r>
              <a:rPr lang="en-US" noProof="0" dirty="0" smtClean="0"/>
              <a:t> (Headings) 30 pt. </a:t>
            </a:r>
            <a:br>
              <a:rPr lang="en-US" noProof="0" dirty="0" smtClean="0"/>
            </a:br>
            <a:r>
              <a:rPr lang="en-US" noProof="0" dirty="0" smtClean="0"/>
              <a:t>Lorem ipsum dolor sit </a:t>
            </a:r>
            <a:r>
              <a:rPr lang="en-US" noProof="0" dirty="0" err="1" smtClean="0"/>
              <a:t>amet</a:t>
            </a:r>
            <a:r>
              <a:rPr lang="en-US" noProof="0" dirty="0" smtClean="0"/>
              <a:t>.</a:t>
            </a:r>
            <a:endParaRPr lang="en-US" noProof="0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 hasCustomPrompt="1"/>
          </p:nvPr>
        </p:nvSpPr>
        <p:spPr>
          <a:xfrm>
            <a:off x="395081" y="151202"/>
            <a:ext cx="5505133" cy="220274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1199"/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1199"/>
            </a:lvl2pPr>
            <a:lvl3pPr marL="0" indent="0">
              <a:lnSpc>
                <a:spcPct val="100000"/>
              </a:lnSpc>
              <a:spcAft>
                <a:spcPts val="0"/>
              </a:spcAft>
              <a:buNone/>
              <a:defRPr sz="1199"/>
            </a:lvl3pPr>
            <a:lvl4pPr marL="0" indent="0">
              <a:lnSpc>
                <a:spcPct val="100000"/>
              </a:lnSpc>
              <a:spcAft>
                <a:spcPts val="0"/>
              </a:spcAft>
              <a:buNone/>
              <a:defRPr sz="1199"/>
            </a:lvl4pPr>
            <a:lvl5pPr marL="0" indent="0">
              <a:lnSpc>
                <a:spcPct val="100000"/>
              </a:lnSpc>
              <a:spcAft>
                <a:spcPts val="0"/>
              </a:spcAft>
              <a:buNone/>
              <a:defRPr sz="1199"/>
            </a:lvl5pPr>
            <a:lvl6pPr marL="0" indent="0">
              <a:lnSpc>
                <a:spcPct val="100000"/>
              </a:lnSpc>
              <a:spcAft>
                <a:spcPts val="0"/>
              </a:spcAft>
              <a:buNone/>
              <a:defRPr sz="1199"/>
            </a:lvl6pPr>
            <a:lvl7pPr marL="0" indent="0">
              <a:lnSpc>
                <a:spcPct val="100000"/>
              </a:lnSpc>
              <a:spcAft>
                <a:spcPts val="0"/>
              </a:spcAft>
              <a:buNone/>
              <a:defRPr sz="1199"/>
            </a:lvl7pPr>
            <a:lvl8pPr marL="0" indent="0">
              <a:lnSpc>
                <a:spcPct val="100000"/>
              </a:lnSpc>
              <a:spcAft>
                <a:spcPts val="0"/>
              </a:spcAft>
              <a:buNone/>
              <a:defRPr sz="1199"/>
            </a:lvl8pPr>
            <a:lvl9pPr marL="0" indent="0">
              <a:lnSpc>
                <a:spcPct val="100000"/>
              </a:lnSpc>
              <a:spcAft>
                <a:spcPts val="0"/>
              </a:spcAft>
              <a:buNone/>
              <a:defRPr sz="1199"/>
            </a:lvl9pPr>
          </a:lstStyle>
          <a:p>
            <a:pPr lvl="0"/>
            <a:r>
              <a:rPr lang="en-US" noProof="0" dirty="0" smtClean="0"/>
              <a:t>Optional chapter heading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AD1D1349-391B-44DC-865F-5996B3E40F26}" type="slidenum">
              <a:rPr lang="en-US" smtClean="0">
                <a:solidFill>
                  <a:prstClr val="black"/>
                </a:solidFill>
              </a:rPr>
              <a:pPr/>
              <a:t>‹Nr.›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" name="Bildplatzhalter 8"/>
          <p:cNvSpPr>
            <a:spLocks noGrp="1"/>
          </p:cNvSpPr>
          <p:nvPr>
            <p:ph type="pic" sz="quarter" idx="10" hasCustomPrompt="1"/>
          </p:nvPr>
        </p:nvSpPr>
        <p:spPr bwMode="gray">
          <a:xfrm>
            <a:off x="395795" y="1512000"/>
            <a:ext cx="5666400" cy="1944000"/>
          </a:xfrm>
          <a:solidFill>
            <a:schemeClr val="accent6"/>
          </a:solidFill>
        </p:spPr>
        <p:txBody>
          <a:bodyPr/>
          <a:lstStyle>
            <a:lvl1pPr algn="ctr">
              <a:lnSpc>
                <a:spcPct val="100000"/>
              </a:lnSpc>
              <a:spcAft>
                <a:spcPts val="0"/>
              </a:spcAft>
              <a:defRPr>
                <a:solidFill>
                  <a:schemeClr val="bg1"/>
                </a:solidFill>
              </a:defRPr>
            </a:lvl1pPr>
          </a:lstStyle>
          <a:p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>Insert image</a:t>
            </a:r>
            <a:endParaRPr lang="en-US" noProof="0" dirty="0"/>
          </a:p>
        </p:txBody>
      </p:sp>
      <p:sp>
        <p:nvSpPr>
          <p:cNvPr id="9" name="Bildplatzhalter 8"/>
          <p:cNvSpPr>
            <a:spLocks noGrp="1"/>
          </p:cNvSpPr>
          <p:nvPr>
            <p:ph type="pic" sz="quarter" idx="11" hasCustomPrompt="1"/>
          </p:nvPr>
        </p:nvSpPr>
        <p:spPr bwMode="gray">
          <a:xfrm>
            <a:off x="389795" y="4069795"/>
            <a:ext cx="5666400" cy="1944000"/>
          </a:xfrm>
          <a:solidFill>
            <a:schemeClr val="accent6"/>
          </a:solidFill>
        </p:spPr>
        <p:txBody>
          <a:bodyPr/>
          <a:lstStyle>
            <a:lvl1pPr algn="ctr">
              <a:lnSpc>
                <a:spcPct val="100000"/>
              </a:lnSpc>
              <a:spcAft>
                <a:spcPts val="0"/>
              </a:spcAft>
              <a:defRPr>
                <a:solidFill>
                  <a:schemeClr val="bg1"/>
                </a:solidFill>
              </a:defRPr>
            </a:lvl1pPr>
          </a:lstStyle>
          <a:p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>Insert image</a:t>
            </a:r>
            <a:endParaRPr lang="en-US" noProof="0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9" hasCustomPrompt="1"/>
          </p:nvPr>
        </p:nvSpPr>
        <p:spPr>
          <a:xfrm>
            <a:off x="395795" y="3501248"/>
            <a:ext cx="5666400" cy="324000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1499"/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2pPr>
            <a:lvl3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3pPr>
            <a:lvl4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4pPr>
            <a:lvl5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5pPr>
            <a:lvl6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6pPr>
            <a:lvl7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7pPr>
            <a:lvl8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8pPr>
            <a:lvl9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9pPr>
          </a:lstStyle>
          <a:p>
            <a:pPr lvl="0"/>
            <a:r>
              <a:rPr lang="en-US" noProof="0" dirty="0" smtClean="0"/>
              <a:t>Caption </a:t>
            </a:r>
            <a:r>
              <a:rPr lang="en-US" noProof="0" dirty="0" err="1" smtClean="0"/>
              <a:t>CorpoS</a:t>
            </a:r>
            <a:r>
              <a:rPr lang="en-US" noProof="0" dirty="0" smtClean="0"/>
              <a:t> 15 pt.</a:t>
            </a:r>
          </a:p>
        </p:txBody>
      </p:sp>
      <p:sp>
        <p:nvSpPr>
          <p:cNvPr id="14" name="Textplatzhalter 3"/>
          <p:cNvSpPr>
            <a:spLocks noGrp="1"/>
          </p:cNvSpPr>
          <p:nvPr>
            <p:ph type="body" sz="quarter" idx="20" hasCustomPrompt="1"/>
          </p:nvPr>
        </p:nvSpPr>
        <p:spPr>
          <a:xfrm>
            <a:off x="395795" y="6030980"/>
            <a:ext cx="5666400" cy="324000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1499"/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2pPr>
            <a:lvl3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3pPr>
            <a:lvl4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4pPr>
            <a:lvl5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5pPr>
            <a:lvl6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6pPr>
            <a:lvl7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7pPr>
            <a:lvl8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8pPr>
            <a:lvl9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9pPr>
          </a:lstStyle>
          <a:p>
            <a:pPr lvl="0"/>
            <a:r>
              <a:rPr lang="en-US" noProof="0" dirty="0" smtClean="0"/>
              <a:t>Caption </a:t>
            </a:r>
            <a:r>
              <a:rPr lang="en-US" noProof="0" dirty="0" err="1" smtClean="0"/>
              <a:t>CorpoS</a:t>
            </a:r>
            <a:r>
              <a:rPr lang="en-US" noProof="0" dirty="0" smtClean="0"/>
              <a:t> 15 pt.</a:t>
            </a:r>
          </a:p>
        </p:txBody>
      </p:sp>
      <p:sp>
        <p:nvSpPr>
          <p:cNvPr id="21" name="Bildplatzhalter 8"/>
          <p:cNvSpPr>
            <a:spLocks noGrp="1"/>
          </p:cNvSpPr>
          <p:nvPr>
            <p:ph type="pic" sz="quarter" idx="25" hasCustomPrompt="1"/>
          </p:nvPr>
        </p:nvSpPr>
        <p:spPr bwMode="gray">
          <a:xfrm>
            <a:off x="6131883" y="1511300"/>
            <a:ext cx="5666400" cy="1944000"/>
          </a:xfrm>
          <a:solidFill>
            <a:schemeClr val="accent6"/>
          </a:solidFill>
        </p:spPr>
        <p:txBody>
          <a:bodyPr/>
          <a:lstStyle>
            <a:lvl1pPr algn="ctr">
              <a:lnSpc>
                <a:spcPct val="100000"/>
              </a:lnSpc>
              <a:spcAft>
                <a:spcPts val="0"/>
              </a:spcAft>
              <a:defRPr>
                <a:solidFill>
                  <a:schemeClr val="bg1"/>
                </a:solidFill>
              </a:defRPr>
            </a:lvl1pPr>
          </a:lstStyle>
          <a:p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>Insert image</a:t>
            </a:r>
            <a:endParaRPr lang="en-US" noProof="0" dirty="0"/>
          </a:p>
        </p:txBody>
      </p:sp>
      <p:sp>
        <p:nvSpPr>
          <p:cNvPr id="22" name="Bildplatzhalter 8"/>
          <p:cNvSpPr>
            <a:spLocks noGrp="1"/>
          </p:cNvSpPr>
          <p:nvPr>
            <p:ph type="pic" sz="quarter" idx="26" hasCustomPrompt="1"/>
          </p:nvPr>
        </p:nvSpPr>
        <p:spPr bwMode="gray">
          <a:xfrm>
            <a:off x="6131883" y="4043527"/>
            <a:ext cx="5666400" cy="1944000"/>
          </a:xfrm>
          <a:solidFill>
            <a:schemeClr val="accent6"/>
          </a:solidFill>
        </p:spPr>
        <p:txBody>
          <a:bodyPr/>
          <a:lstStyle>
            <a:lvl1pPr algn="ctr">
              <a:lnSpc>
                <a:spcPct val="100000"/>
              </a:lnSpc>
              <a:spcAft>
                <a:spcPts val="0"/>
              </a:spcAft>
              <a:defRPr>
                <a:solidFill>
                  <a:schemeClr val="bg1"/>
                </a:solidFill>
              </a:defRPr>
            </a:lvl1pPr>
          </a:lstStyle>
          <a:p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>Insert image</a:t>
            </a:r>
            <a:endParaRPr lang="en-US" noProof="0" dirty="0"/>
          </a:p>
        </p:txBody>
      </p:sp>
      <p:sp>
        <p:nvSpPr>
          <p:cNvPr id="23" name="Textplatzhalter 3"/>
          <p:cNvSpPr>
            <a:spLocks noGrp="1"/>
          </p:cNvSpPr>
          <p:nvPr>
            <p:ph type="body" sz="quarter" idx="27" hasCustomPrompt="1"/>
          </p:nvPr>
        </p:nvSpPr>
        <p:spPr>
          <a:xfrm>
            <a:off x="6131883" y="3500548"/>
            <a:ext cx="5666400" cy="324000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1499"/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2pPr>
            <a:lvl3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3pPr>
            <a:lvl4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4pPr>
            <a:lvl5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5pPr>
            <a:lvl6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6pPr>
            <a:lvl7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7pPr>
            <a:lvl8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8pPr>
            <a:lvl9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9pPr>
          </a:lstStyle>
          <a:p>
            <a:pPr lvl="0"/>
            <a:r>
              <a:rPr lang="en-US" noProof="0" dirty="0" smtClean="0"/>
              <a:t>Caption </a:t>
            </a:r>
            <a:r>
              <a:rPr lang="en-US" noProof="0" dirty="0" err="1" smtClean="0"/>
              <a:t>CorpoS</a:t>
            </a:r>
            <a:r>
              <a:rPr lang="en-US" noProof="0" dirty="0" smtClean="0"/>
              <a:t> 15 pt.</a:t>
            </a:r>
          </a:p>
        </p:txBody>
      </p:sp>
      <p:sp>
        <p:nvSpPr>
          <p:cNvPr id="24" name="Textplatzhalter 3"/>
          <p:cNvSpPr>
            <a:spLocks noGrp="1"/>
          </p:cNvSpPr>
          <p:nvPr>
            <p:ph type="body" sz="quarter" idx="28" hasCustomPrompt="1"/>
          </p:nvPr>
        </p:nvSpPr>
        <p:spPr>
          <a:xfrm>
            <a:off x="6131883" y="6030280"/>
            <a:ext cx="5666400" cy="324000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1499"/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2pPr>
            <a:lvl3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3pPr>
            <a:lvl4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4pPr>
            <a:lvl5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5pPr>
            <a:lvl6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6pPr>
            <a:lvl7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7pPr>
            <a:lvl8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8pPr>
            <a:lvl9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9pPr>
          </a:lstStyle>
          <a:p>
            <a:pPr lvl="0"/>
            <a:r>
              <a:rPr lang="en-US" noProof="0" dirty="0" smtClean="0"/>
              <a:t>Caption </a:t>
            </a:r>
            <a:r>
              <a:rPr lang="en-US" noProof="0" dirty="0" err="1" smtClean="0"/>
              <a:t>CorpoS</a:t>
            </a:r>
            <a:r>
              <a:rPr lang="en-US" noProof="0" dirty="0" smtClean="0"/>
              <a:t> 15 pt.</a:t>
            </a:r>
          </a:p>
        </p:txBody>
      </p:sp>
      <p:sp>
        <p:nvSpPr>
          <p:cNvPr id="15" name="Textplatzhalter 3"/>
          <p:cNvSpPr>
            <a:spLocks noGrp="1"/>
          </p:cNvSpPr>
          <p:nvPr>
            <p:ph type="body" sz="quarter" idx="17" hasCustomPrompt="1"/>
          </p:nvPr>
        </p:nvSpPr>
        <p:spPr>
          <a:xfrm>
            <a:off x="6969577" y="0"/>
            <a:ext cx="935513" cy="306000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600" baseline="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dirty="0" smtClean="0"/>
              <a:t>                                             </a:t>
            </a:r>
          </a:p>
        </p:txBody>
      </p:sp>
      <p:sp>
        <p:nvSpPr>
          <p:cNvPr id="16" name="Textplatzhalter 3"/>
          <p:cNvSpPr>
            <a:spLocks noGrp="1"/>
          </p:cNvSpPr>
          <p:nvPr>
            <p:ph type="body" sz="quarter" idx="18" hasCustomPrompt="1"/>
          </p:nvPr>
        </p:nvSpPr>
        <p:spPr>
          <a:xfrm>
            <a:off x="7980645" y="0"/>
            <a:ext cx="1871027" cy="306000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600" baseline="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dirty="0" smtClean="0"/>
              <a:t>                                             </a:t>
            </a:r>
          </a:p>
        </p:txBody>
      </p:sp>
      <p:sp>
        <p:nvSpPr>
          <p:cNvPr id="17" name="Textplatzhalter 3"/>
          <p:cNvSpPr>
            <a:spLocks noGrp="1"/>
          </p:cNvSpPr>
          <p:nvPr>
            <p:ph type="body" sz="quarter" idx="29" hasCustomPrompt="1"/>
          </p:nvPr>
        </p:nvSpPr>
        <p:spPr>
          <a:xfrm>
            <a:off x="9923633" y="0"/>
            <a:ext cx="1871027" cy="306000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600" baseline="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dirty="0" smtClean="0"/>
              <a:t>                                             </a:t>
            </a:r>
          </a:p>
        </p:txBody>
      </p:sp>
    </p:spTree>
    <p:extLst>
      <p:ext uri="{BB962C8B-B14F-4D97-AF65-F5344CB8AC3E}">
        <p14:creationId xmlns:p14="http://schemas.microsoft.com/office/powerpoint/2010/main" val="72440722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395090" y="368300"/>
            <a:ext cx="11400249" cy="1008360"/>
          </a:xfrm>
        </p:spPr>
        <p:txBody>
          <a:bodyPr/>
          <a:lstStyle/>
          <a:p>
            <a:r>
              <a:rPr lang="en-US" noProof="0" dirty="0" smtClean="0"/>
              <a:t>Headline on two lines in </a:t>
            </a:r>
            <a:r>
              <a:rPr lang="en-US" noProof="0" dirty="0" err="1" smtClean="0"/>
              <a:t>CorpoA</a:t>
            </a:r>
            <a:r>
              <a:rPr lang="en-US" noProof="0" dirty="0" smtClean="0"/>
              <a:t> (Headings) 30 pt. </a:t>
            </a:r>
            <a:br>
              <a:rPr lang="en-US" noProof="0" dirty="0" smtClean="0"/>
            </a:br>
            <a:r>
              <a:rPr lang="en-US" noProof="0" dirty="0" smtClean="0"/>
              <a:t>Lorem ipsum dolor sit </a:t>
            </a:r>
            <a:r>
              <a:rPr lang="en-US" noProof="0" dirty="0" err="1" smtClean="0"/>
              <a:t>amet</a:t>
            </a:r>
            <a:r>
              <a:rPr lang="en-US" noProof="0" dirty="0" smtClean="0"/>
              <a:t>.</a:t>
            </a:r>
            <a:endParaRPr lang="en-US" noProof="0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 hasCustomPrompt="1"/>
          </p:nvPr>
        </p:nvSpPr>
        <p:spPr>
          <a:xfrm>
            <a:off x="395081" y="151202"/>
            <a:ext cx="5505133" cy="220274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1199"/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1199"/>
            </a:lvl2pPr>
            <a:lvl3pPr marL="0" indent="0">
              <a:lnSpc>
                <a:spcPct val="100000"/>
              </a:lnSpc>
              <a:spcAft>
                <a:spcPts val="0"/>
              </a:spcAft>
              <a:buNone/>
              <a:defRPr sz="1199"/>
            </a:lvl3pPr>
            <a:lvl4pPr marL="0" indent="0">
              <a:lnSpc>
                <a:spcPct val="100000"/>
              </a:lnSpc>
              <a:spcAft>
                <a:spcPts val="0"/>
              </a:spcAft>
              <a:buNone/>
              <a:defRPr sz="1199"/>
            </a:lvl4pPr>
            <a:lvl5pPr marL="0" indent="0">
              <a:lnSpc>
                <a:spcPct val="100000"/>
              </a:lnSpc>
              <a:spcAft>
                <a:spcPts val="0"/>
              </a:spcAft>
              <a:buNone/>
              <a:defRPr sz="1199"/>
            </a:lvl5pPr>
            <a:lvl6pPr marL="0" indent="0">
              <a:lnSpc>
                <a:spcPct val="100000"/>
              </a:lnSpc>
              <a:spcAft>
                <a:spcPts val="0"/>
              </a:spcAft>
              <a:buNone/>
              <a:defRPr sz="1199"/>
            </a:lvl6pPr>
            <a:lvl7pPr marL="0" indent="0">
              <a:lnSpc>
                <a:spcPct val="100000"/>
              </a:lnSpc>
              <a:spcAft>
                <a:spcPts val="0"/>
              </a:spcAft>
              <a:buNone/>
              <a:defRPr sz="1199"/>
            </a:lvl7pPr>
            <a:lvl8pPr marL="0" indent="0">
              <a:lnSpc>
                <a:spcPct val="100000"/>
              </a:lnSpc>
              <a:spcAft>
                <a:spcPts val="0"/>
              </a:spcAft>
              <a:buNone/>
              <a:defRPr sz="1199"/>
            </a:lvl8pPr>
            <a:lvl9pPr marL="0" indent="0">
              <a:lnSpc>
                <a:spcPct val="100000"/>
              </a:lnSpc>
              <a:spcAft>
                <a:spcPts val="0"/>
              </a:spcAft>
              <a:buNone/>
              <a:defRPr sz="1199"/>
            </a:lvl9pPr>
          </a:lstStyle>
          <a:p>
            <a:pPr lvl="0"/>
            <a:r>
              <a:rPr lang="en-US" noProof="0" dirty="0" smtClean="0"/>
              <a:t>Optional chapter heading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AD1D1349-391B-44DC-865F-5996B3E40F26}" type="slidenum">
              <a:rPr lang="en-US" smtClean="0">
                <a:solidFill>
                  <a:prstClr val="black"/>
                </a:solidFill>
              </a:rPr>
              <a:pPr/>
              <a:t>‹Nr.›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" name="Bildplatzhalter 8"/>
          <p:cNvSpPr>
            <a:spLocks noGrp="1"/>
          </p:cNvSpPr>
          <p:nvPr>
            <p:ph type="pic" sz="quarter" idx="10" hasCustomPrompt="1"/>
          </p:nvPr>
        </p:nvSpPr>
        <p:spPr bwMode="gray">
          <a:xfrm>
            <a:off x="395795" y="1512000"/>
            <a:ext cx="2795744" cy="1944000"/>
          </a:xfrm>
          <a:solidFill>
            <a:schemeClr val="accent6"/>
          </a:solidFill>
        </p:spPr>
        <p:txBody>
          <a:bodyPr/>
          <a:lstStyle>
            <a:lvl1pPr algn="ctr">
              <a:lnSpc>
                <a:spcPct val="100000"/>
              </a:lnSpc>
              <a:spcAft>
                <a:spcPts val="0"/>
              </a:spcAft>
              <a:defRPr>
                <a:solidFill>
                  <a:schemeClr val="bg1"/>
                </a:solidFill>
              </a:defRPr>
            </a:lvl1pPr>
          </a:lstStyle>
          <a:p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>Insert image</a:t>
            </a:r>
            <a:endParaRPr lang="en-US" noProof="0" dirty="0"/>
          </a:p>
        </p:txBody>
      </p:sp>
      <p:sp>
        <p:nvSpPr>
          <p:cNvPr id="9" name="Bildplatzhalter 8"/>
          <p:cNvSpPr>
            <a:spLocks noGrp="1"/>
          </p:cNvSpPr>
          <p:nvPr>
            <p:ph type="pic" sz="quarter" idx="11" hasCustomPrompt="1"/>
          </p:nvPr>
        </p:nvSpPr>
        <p:spPr bwMode="gray">
          <a:xfrm>
            <a:off x="395795" y="4044227"/>
            <a:ext cx="2795744" cy="1944000"/>
          </a:xfrm>
          <a:solidFill>
            <a:schemeClr val="accent6"/>
          </a:solidFill>
        </p:spPr>
        <p:txBody>
          <a:bodyPr/>
          <a:lstStyle>
            <a:lvl1pPr algn="ctr">
              <a:lnSpc>
                <a:spcPct val="100000"/>
              </a:lnSpc>
              <a:spcAft>
                <a:spcPts val="0"/>
              </a:spcAft>
              <a:defRPr>
                <a:solidFill>
                  <a:schemeClr val="bg1"/>
                </a:solidFill>
              </a:defRPr>
            </a:lvl1pPr>
          </a:lstStyle>
          <a:p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>Insert image</a:t>
            </a:r>
            <a:endParaRPr lang="en-US" noProof="0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9" hasCustomPrompt="1"/>
          </p:nvPr>
        </p:nvSpPr>
        <p:spPr>
          <a:xfrm>
            <a:off x="395795" y="3501248"/>
            <a:ext cx="2795744" cy="324000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1499"/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2pPr>
            <a:lvl3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3pPr>
            <a:lvl4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4pPr>
            <a:lvl5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5pPr>
            <a:lvl6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6pPr>
            <a:lvl7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7pPr>
            <a:lvl8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8pPr>
            <a:lvl9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9pPr>
          </a:lstStyle>
          <a:p>
            <a:pPr lvl="0"/>
            <a:r>
              <a:rPr lang="en-US" noProof="0" dirty="0" smtClean="0"/>
              <a:t>Caption </a:t>
            </a:r>
            <a:r>
              <a:rPr lang="en-US" noProof="0" dirty="0" err="1" smtClean="0"/>
              <a:t>CorpoS</a:t>
            </a:r>
            <a:r>
              <a:rPr lang="en-US" noProof="0" dirty="0" smtClean="0"/>
              <a:t> 15 pt.</a:t>
            </a:r>
          </a:p>
        </p:txBody>
      </p:sp>
      <p:sp>
        <p:nvSpPr>
          <p:cNvPr id="14" name="Textplatzhalter 3"/>
          <p:cNvSpPr>
            <a:spLocks noGrp="1"/>
          </p:cNvSpPr>
          <p:nvPr>
            <p:ph type="body" sz="quarter" idx="20" hasCustomPrompt="1"/>
          </p:nvPr>
        </p:nvSpPr>
        <p:spPr>
          <a:xfrm>
            <a:off x="395795" y="6030980"/>
            <a:ext cx="2795744" cy="324000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1499"/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2pPr>
            <a:lvl3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3pPr>
            <a:lvl4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4pPr>
            <a:lvl5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5pPr>
            <a:lvl6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6pPr>
            <a:lvl7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7pPr>
            <a:lvl8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8pPr>
            <a:lvl9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9pPr>
          </a:lstStyle>
          <a:p>
            <a:pPr lvl="0"/>
            <a:r>
              <a:rPr lang="en-US" noProof="0" dirty="0" smtClean="0"/>
              <a:t>Caption </a:t>
            </a:r>
            <a:r>
              <a:rPr lang="en-US" noProof="0" dirty="0" err="1" smtClean="0"/>
              <a:t>CorpoS</a:t>
            </a:r>
            <a:r>
              <a:rPr lang="en-US" noProof="0" dirty="0" smtClean="0"/>
              <a:t> 15 pt.</a:t>
            </a:r>
          </a:p>
        </p:txBody>
      </p:sp>
      <p:sp>
        <p:nvSpPr>
          <p:cNvPr id="21" name="Bildplatzhalter 8"/>
          <p:cNvSpPr>
            <a:spLocks noGrp="1"/>
          </p:cNvSpPr>
          <p:nvPr>
            <p:ph type="pic" sz="quarter" idx="25" hasCustomPrompt="1"/>
          </p:nvPr>
        </p:nvSpPr>
        <p:spPr bwMode="gray">
          <a:xfrm>
            <a:off x="6131655" y="1511300"/>
            <a:ext cx="2795744" cy="1944000"/>
          </a:xfrm>
          <a:solidFill>
            <a:schemeClr val="accent6"/>
          </a:solidFill>
        </p:spPr>
        <p:txBody>
          <a:bodyPr/>
          <a:lstStyle>
            <a:lvl1pPr algn="ctr">
              <a:lnSpc>
                <a:spcPct val="100000"/>
              </a:lnSpc>
              <a:spcAft>
                <a:spcPts val="0"/>
              </a:spcAft>
              <a:defRPr>
                <a:solidFill>
                  <a:schemeClr val="bg1"/>
                </a:solidFill>
              </a:defRPr>
            </a:lvl1pPr>
          </a:lstStyle>
          <a:p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>Insert image</a:t>
            </a:r>
            <a:endParaRPr lang="en-US" noProof="0" dirty="0"/>
          </a:p>
        </p:txBody>
      </p:sp>
      <p:sp>
        <p:nvSpPr>
          <p:cNvPr id="22" name="Bildplatzhalter 8"/>
          <p:cNvSpPr>
            <a:spLocks noGrp="1"/>
          </p:cNvSpPr>
          <p:nvPr>
            <p:ph type="pic" sz="quarter" idx="26" hasCustomPrompt="1"/>
          </p:nvPr>
        </p:nvSpPr>
        <p:spPr bwMode="gray">
          <a:xfrm>
            <a:off x="6131655" y="4043527"/>
            <a:ext cx="2795744" cy="1944000"/>
          </a:xfrm>
          <a:solidFill>
            <a:schemeClr val="accent6"/>
          </a:solidFill>
        </p:spPr>
        <p:txBody>
          <a:bodyPr/>
          <a:lstStyle>
            <a:lvl1pPr algn="ctr">
              <a:lnSpc>
                <a:spcPct val="100000"/>
              </a:lnSpc>
              <a:spcAft>
                <a:spcPts val="0"/>
              </a:spcAft>
              <a:defRPr>
                <a:solidFill>
                  <a:schemeClr val="bg1"/>
                </a:solidFill>
              </a:defRPr>
            </a:lvl1pPr>
          </a:lstStyle>
          <a:p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>Insert image</a:t>
            </a:r>
            <a:endParaRPr lang="en-US" noProof="0" dirty="0"/>
          </a:p>
        </p:txBody>
      </p:sp>
      <p:sp>
        <p:nvSpPr>
          <p:cNvPr id="23" name="Textplatzhalter 3"/>
          <p:cNvSpPr>
            <a:spLocks noGrp="1"/>
          </p:cNvSpPr>
          <p:nvPr>
            <p:ph type="body" sz="quarter" idx="27" hasCustomPrompt="1"/>
          </p:nvPr>
        </p:nvSpPr>
        <p:spPr>
          <a:xfrm>
            <a:off x="6131655" y="3500548"/>
            <a:ext cx="2795744" cy="324000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1499"/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2pPr>
            <a:lvl3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3pPr>
            <a:lvl4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4pPr>
            <a:lvl5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5pPr>
            <a:lvl6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6pPr>
            <a:lvl7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7pPr>
            <a:lvl8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8pPr>
            <a:lvl9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9pPr>
          </a:lstStyle>
          <a:p>
            <a:pPr lvl="0"/>
            <a:r>
              <a:rPr lang="en-US" noProof="0" dirty="0" smtClean="0"/>
              <a:t>Caption </a:t>
            </a:r>
            <a:r>
              <a:rPr lang="en-US" noProof="0" dirty="0" err="1" smtClean="0"/>
              <a:t>CorpoS</a:t>
            </a:r>
            <a:r>
              <a:rPr lang="en-US" noProof="0" dirty="0" smtClean="0"/>
              <a:t> 15 pt.</a:t>
            </a:r>
          </a:p>
        </p:txBody>
      </p:sp>
      <p:sp>
        <p:nvSpPr>
          <p:cNvPr id="24" name="Textplatzhalter 3"/>
          <p:cNvSpPr>
            <a:spLocks noGrp="1"/>
          </p:cNvSpPr>
          <p:nvPr>
            <p:ph type="body" sz="quarter" idx="28" hasCustomPrompt="1"/>
          </p:nvPr>
        </p:nvSpPr>
        <p:spPr>
          <a:xfrm>
            <a:off x="6131657" y="6030280"/>
            <a:ext cx="2795744" cy="324000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1499"/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2pPr>
            <a:lvl3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3pPr>
            <a:lvl4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4pPr>
            <a:lvl5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5pPr>
            <a:lvl6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6pPr>
            <a:lvl7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7pPr>
            <a:lvl8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8pPr>
            <a:lvl9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9pPr>
          </a:lstStyle>
          <a:p>
            <a:pPr lvl="0"/>
            <a:r>
              <a:rPr lang="en-US" noProof="0" dirty="0" smtClean="0"/>
              <a:t>Caption </a:t>
            </a:r>
            <a:r>
              <a:rPr lang="en-US" noProof="0" dirty="0" err="1" smtClean="0"/>
              <a:t>CorpoS</a:t>
            </a:r>
            <a:r>
              <a:rPr lang="en-US" noProof="0" dirty="0" smtClean="0"/>
              <a:t> 15 pt.</a:t>
            </a:r>
          </a:p>
        </p:txBody>
      </p:sp>
      <p:sp>
        <p:nvSpPr>
          <p:cNvPr id="15" name="Bildplatzhalter 8"/>
          <p:cNvSpPr>
            <a:spLocks noGrp="1"/>
          </p:cNvSpPr>
          <p:nvPr>
            <p:ph type="pic" sz="quarter" idx="29" hasCustomPrompt="1"/>
          </p:nvPr>
        </p:nvSpPr>
        <p:spPr bwMode="gray">
          <a:xfrm>
            <a:off x="3263725" y="1511300"/>
            <a:ext cx="2795744" cy="1944000"/>
          </a:xfrm>
          <a:solidFill>
            <a:schemeClr val="accent6"/>
          </a:solidFill>
        </p:spPr>
        <p:txBody>
          <a:bodyPr/>
          <a:lstStyle>
            <a:lvl1pPr algn="ctr">
              <a:lnSpc>
                <a:spcPct val="100000"/>
              </a:lnSpc>
              <a:spcAft>
                <a:spcPts val="0"/>
              </a:spcAft>
              <a:defRPr>
                <a:solidFill>
                  <a:schemeClr val="bg1"/>
                </a:solidFill>
              </a:defRPr>
            </a:lvl1pPr>
          </a:lstStyle>
          <a:p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>Insert image</a:t>
            </a:r>
            <a:endParaRPr lang="en-US" noProof="0" dirty="0"/>
          </a:p>
        </p:txBody>
      </p:sp>
      <p:sp>
        <p:nvSpPr>
          <p:cNvPr id="16" name="Bildplatzhalter 8"/>
          <p:cNvSpPr>
            <a:spLocks noGrp="1"/>
          </p:cNvSpPr>
          <p:nvPr>
            <p:ph type="pic" sz="quarter" idx="30" hasCustomPrompt="1"/>
          </p:nvPr>
        </p:nvSpPr>
        <p:spPr bwMode="gray">
          <a:xfrm>
            <a:off x="3263725" y="4043527"/>
            <a:ext cx="2795744" cy="1944000"/>
          </a:xfrm>
          <a:solidFill>
            <a:schemeClr val="accent6"/>
          </a:solidFill>
        </p:spPr>
        <p:txBody>
          <a:bodyPr/>
          <a:lstStyle>
            <a:lvl1pPr algn="ctr">
              <a:lnSpc>
                <a:spcPct val="100000"/>
              </a:lnSpc>
              <a:spcAft>
                <a:spcPts val="0"/>
              </a:spcAft>
              <a:defRPr>
                <a:solidFill>
                  <a:schemeClr val="bg1"/>
                </a:solidFill>
              </a:defRPr>
            </a:lvl1pPr>
          </a:lstStyle>
          <a:p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>Insert image</a:t>
            </a:r>
            <a:endParaRPr lang="en-US" noProof="0" dirty="0"/>
          </a:p>
        </p:txBody>
      </p:sp>
      <p:sp>
        <p:nvSpPr>
          <p:cNvPr id="17" name="Textplatzhalter 3"/>
          <p:cNvSpPr>
            <a:spLocks noGrp="1"/>
          </p:cNvSpPr>
          <p:nvPr>
            <p:ph type="body" sz="quarter" idx="31" hasCustomPrompt="1"/>
          </p:nvPr>
        </p:nvSpPr>
        <p:spPr>
          <a:xfrm>
            <a:off x="3263725" y="3500548"/>
            <a:ext cx="2795744" cy="324000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1499"/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2pPr>
            <a:lvl3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3pPr>
            <a:lvl4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4pPr>
            <a:lvl5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5pPr>
            <a:lvl6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6pPr>
            <a:lvl7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7pPr>
            <a:lvl8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8pPr>
            <a:lvl9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9pPr>
          </a:lstStyle>
          <a:p>
            <a:pPr lvl="0"/>
            <a:r>
              <a:rPr lang="en-US" noProof="0" dirty="0" smtClean="0"/>
              <a:t>Caption </a:t>
            </a:r>
            <a:r>
              <a:rPr lang="en-US" noProof="0" dirty="0" err="1" smtClean="0"/>
              <a:t>CorpoS</a:t>
            </a:r>
            <a:r>
              <a:rPr lang="en-US" noProof="0" dirty="0" smtClean="0"/>
              <a:t> 15 pt.</a:t>
            </a:r>
          </a:p>
        </p:txBody>
      </p:sp>
      <p:sp>
        <p:nvSpPr>
          <p:cNvPr id="18" name="Textplatzhalter 3"/>
          <p:cNvSpPr>
            <a:spLocks noGrp="1"/>
          </p:cNvSpPr>
          <p:nvPr>
            <p:ph type="body" sz="quarter" idx="32" hasCustomPrompt="1"/>
          </p:nvPr>
        </p:nvSpPr>
        <p:spPr>
          <a:xfrm>
            <a:off x="3263727" y="6030280"/>
            <a:ext cx="2795744" cy="324000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1499"/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2pPr>
            <a:lvl3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3pPr>
            <a:lvl4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4pPr>
            <a:lvl5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5pPr>
            <a:lvl6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6pPr>
            <a:lvl7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7pPr>
            <a:lvl8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8pPr>
            <a:lvl9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9pPr>
          </a:lstStyle>
          <a:p>
            <a:pPr lvl="0"/>
            <a:r>
              <a:rPr lang="en-US" noProof="0" dirty="0" smtClean="0"/>
              <a:t>Caption </a:t>
            </a:r>
            <a:r>
              <a:rPr lang="en-US" noProof="0" dirty="0" err="1" smtClean="0"/>
              <a:t>CorpoS</a:t>
            </a:r>
            <a:r>
              <a:rPr lang="en-US" noProof="0" dirty="0" smtClean="0"/>
              <a:t> 15 pt.</a:t>
            </a:r>
          </a:p>
        </p:txBody>
      </p:sp>
      <p:sp>
        <p:nvSpPr>
          <p:cNvPr id="19" name="Bildplatzhalter 8"/>
          <p:cNvSpPr>
            <a:spLocks noGrp="1"/>
          </p:cNvSpPr>
          <p:nvPr>
            <p:ph type="pic" sz="quarter" idx="33" hasCustomPrompt="1"/>
          </p:nvPr>
        </p:nvSpPr>
        <p:spPr bwMode="gray">
          <a:xfrm>
            <a:off x="8999588" y="1511300"/>
            <a:ext cx="2795744" cy="1944000"/>
          </a:xfrm>
          <a:solidFill>
            <a:schemeClr val="accent6"/>
          </a:solidFill>
        </p:spPr>
        <p:txBody>
          <a:bodyPr/>
          <a:lstStyle>
            <a:lvl1pPr algn="ctr">
              <a:lnSpc>
                <a:spcPct val="100000"/>
              </a:lnSpc>
              <a:spcAft>
                <a:spcPts val="0"/>
              </a:spcAft>
              <a:defRPr>
                <a:solidFill>
                  <a:schemeClr val="bg1"/>
                </a:solidFill>
              </a:defRPr>
            </a:lvl1pPr>
          </a:lstStyle>
          <a:p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>Insert image</a:t>
            </a:r>
            <a:endParaRPr lang="en-US" noProof="0" dirty="0"/>
          </a:p>
        </p:txBody>
      </p:sp>
      <p:sp>
        <p:nvSpPr>
          <p:cNvPr id="20" name="Bildplatzhalter 8"/>
          <p:cNvSpPr>
            <a:spLocks noGrp="1"/>
          </p:cNvSpPr>
          <p:nvPr>
            <p:ph type="pic" sz="quarter" idx="34" hasCustomPrompt="1"/>
          </p:nvPr>
        </p:nvSpPr>
        <p:spPr bwMode="gray">
          <a:xfrm>
            <a:off x="8999588" y="4043527"/>
            <a:ext cx="2795744" cy="1944000"/>
          </a:xfrm>
          <a:solidFill>
            <a:schemeClr val="accent6"/>
          </a:solidFill>
        </p:spPr>
        <p:txBody>
          <a:bodyPr/>
          <a:lstStyle>
            <a:lvl1pPr algn="ctr">
              <a:lnSpc>
                <a:spcPct val="100000"/>
              </a:lnSpc>
              <a:spcAft>
                <a:spcPts val="0"/>
              </a:spcAft>
              <a:defRPr>
                <a:solidFill>
                  <a:schemeClr val="bg1"/>
                </a:solidFill>
              </a:defRPr>
            </a:lvl1pPr>
          </a:lstStyle>
          <a:p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>Insert image</a:t>
            </a:r>
            <a:endParaRPr lang="en-US" noProof="0" dirty="0"/>
          </a:p>
        </p:txBody>
      </p:sp>
      <p:sp>
        <p:nvSpPr>
          <p:cNvPr id="25" name="Textplatzhalter 3"/>
          <p:cNvSpPr>
            <a:spLocks noGrp="1"/>
          </p:cNvSpPr>
          <p:nvPr>
            <p:ph type="body" sz="quarter" idx="35" hasCustomPrompt="1"/>
          </p:nvPr>
        </p:nvSpPr>
        <p:spPr>
          <a:xfrm>
            <a:off x="8999588" y="3500548"/>
            <a:ext cx="2795744" cy="324000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1499"/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2pPr>
            <a:lvl3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3pPr>
            <a:lvl4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4pPr>
            <a:lvl5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5pPr>
            <a:lvl6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6pPr>
            <a:lvl7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7pPr>
            <a:lvl8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8pPr>
            <a:lvl9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9pPr>
          </a:lstStyle>
          <a:p>
            <a:pPr lvl="0"/>
            <a:r>
              <a:rPr lang="en-US" noProof="0" dirty="0" smtClean="0"/>
              <a:t>Caption </a:t>
            </a:r>
            <a:r>
              <a:rPr lang="en-US" noProof="0" dirty="0" err="1" smtClean="0"/>
              <a:t>CorpoS</a:t>
            </a:r>
            <a:r>
              <a:rPr lang="en-US" noProof="0" dirty="0" smtClean="0"/>
              <a:t> 15 pt.</a:t>
            </a:r>
          </a:p>
        </p:txBody>
      </p:sp>
      <p:sp>
        <p:nvSpPr>
          <p:cNvPr id="26" name="Textplatzhalter 3"/>
          <p:cNvSpPr>
            <a:spLocks noGrp="1"/>
          </p:cNvSpPr>
          <p:nvPr>
            <p:ph type="body" sz="quarter" idx="36" hasCustomPrompt="1"/>
          </p:nvPr>
        </p:nvSpPr>
        <p:spPr>
          <a:xfrm>
            <a:off x="8999588" y="6030280"/>
            <a:ext cx="2795744" cy="324000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1499"/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2pPr>
            <a:lvl3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3pPr>
            <a:lvl4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4pPr>
            <a:lvl5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5pPr>
            <a:lvl6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6pPr>
            <a:lvl7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7pPr>
            <a:lvl8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8pPr>
            <a:lvl9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9pPr>
          </a:lstStyle>
          <a:p>
            <a:pPr lvl="0"/>
            <a:r>
              <a:rPr lang="en-US" noProof="0" dirty="0" smtClean="0"/>
              <a:t>Caption </a:t>
            </a:r>
            <a:r>
              <a:rPr lang="en-US" noProof="0" dirty="0" err="1" smtClean="0"/>
              <a:t>CorpoS</a:t>
            </a:r>
            <a:r>
              <a:rPr lang="en-US" noProof="0" dirty="0" smtClean="0"/>
              <a:t> 15 pt.</a:t>
            </a:r>
          </a:p>
        </p:txBody>
      </p:sp>
      <p:sp>
        <p:nvSpPr>
          <p:cNvPr id="32" name="Textplatzhalter 3"/>
          <p:cNvSpPr>
            <a:spLocks noGrp="1"/>
          </p:cNvSpPr>
          <p:nvPr>
            <p:ph type="body" sz="quarter" idx="17" hasCustomPrompt="1"/>
          </p:nvPr>
        </p:nvSpPr>
        <p:spPr>
          <a:xfrm>
            <a:off x="6969577" y="0"/>
            <a:ext cx="935513" cy="306000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600" baseline="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dirty="0" smtClean="0"/>
              <a:t>                                             </a:t>
            </a:r>
          </a:p>
        </p:txBody>
      </p:sp>
      <p:sp>
        <p:nvSpPr>
          <p:cNvPr id="33" name="Textplatzhalter 3"/>
          <p:cNvSpPr>
            <a:spLocks noGrp="1"/>
          </p:cNvSpPr>
          <p:nvPr>
            <p:ph type="body" sz="quarter" idx="18" hasCustomPrompt="1"/>
          </p:nvPr>
        </p:nvSpPr>
        <p:spPr>
          <a:xfrm>
            <a:off x="7980645" y="0"/>
            <a:ext cx="1871027" cy="306000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600" baseline="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dirty="0" smtClean="0"/>
              <a:t>                                             </a:t>
            </a:r>
          </a:p>
        </p:txBody>
      </p:sp>
      <p:sp>
        <p:nvSpPr>
          <p:cNvPr id="34" name="Textplatzhalter 3"/>
          <p:cNvSpPr>
            <a:spLocks noGrp="1"/>
          </p:cNvSpPr>
          <p:nvPr>
            <p:ph type="body" sz="quarter" idx="37" hasCustomPrompt="1"/>
          </p:nvPr>
        </p:nvSpPr>
        <p:spPr>
          <a:xfrm>
            <a:off x="9923633" y="0"/>
            <a:ext cx="1871027" cy="306000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600" baseline="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dirty="0" smtClean="0"/>
              <a:t>                                             </a:t>
            </a:r>
          </a:p>
        </p:txBody>
      </p:sp>
    </p:spTree>
    <p:extLst>
      <p:ext uri="{BB962C8B-B14F-4D97-AF65-F5344CB8AC3E}">
        <p14:creationId xmlns:p14="http://schemas.microsoft.com/office/powerpoint/2010/main" val="13292843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ultipictur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Komplett" hidden="1"/>
          <p:cNvSpPr/>
          <p:nvPr userDrawn="1"/>
        </p:nvSpPr>
        <p:spPr>
          <a:xfrm>
            <a:off x="395882" y="1511767"/>
            <a:ext cx="11399452" cy="3895508"/>
          </a:xfrm>
          <a:prstGeom prst="rect">
            <a:avLst/>
          </a:prstGeom>
          <a:solidFill>
            <a:schemeClr val="accent1"/>
          </a:solidFill>
          <a:ln w="0">
            <a:solidFill>
              <a:schemeClr val="tx1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 anchorCtr="0"/>
          <a:lstStyle/>
          <a:p>
            <a:pPr defTabSz="914271" fontAlgn="auto">
              <a:lnSpc>
                <a:spcPct val="108000"/>
              </a:lnSpc>
              <a:spcBef>
                <a:spcPts val="0"/>
              </a:spcBef>
              <a:spcAft>
                <a:spcPts val="1007"/>
              </a:spcAft>
            </a:pPr>
            <a:endParaRPr lang="de-DE" sz="1999" dirty="0" smtClean="0">
              <a:solidFill>
                <a:prstClr val="white"/>
              </a:solidFill>
            </a:endParaRPr>
          </a:p>
        </p:txBody>
      </p:sp>
      <p:grpSp>
        <p:nvGrpSpPr>
          <p:cNvPr id="64" name="Horizontal // fein" hidden="1"/>
          <p:cNvGrpSpPr/>
          <p:nvPr userDrawn="1"/>
        </p:nvGrpSpPr>
        <p:grpSpPr>
          <a:xfrm>
            <a:off x="395882" y="1511767"/>
            <a:ext cx="11399452" cy="3895508"/>
            <a:chOff x="396086" y="1511767"/>
            <a:chExt cx="11405389" cy="3895508"/>
          </a:xfrm>
        </p:grpSpPr>
        <p:sp>
          <p:nvSpPr>
            <p:cNvPr id="44" name="Links // Links"/>
            <p:cNvSpPr/>
            <p:nvPr userDrawn="1"/>
          </p:nvSpPr>
          <p:spPr>
            <a:xfrm>
              <a:off x="396086" y="1511767"/>
              <a:ext cx="885600" cy="3895508"/>
            </a:xfrm>
            <a:prstGeom prst="rect">
              <a:avLst/>
            </a:prstGeom>
            <a:solidFill>
              <a:schemeClr val="accent3"/>
            </a:solidFill>
            <a:ln w="0">
              <a:solidFill>
                <a:schemeClr val="tx1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t" anchorCtr="0"/>
            <a:lstStyle/>
            <a:p>
              <a:pPr defTabSz="914271" fontAlgn="auto">
                <a:lnSpc>
                  <a:spcPct val="108000"/>
                </a:lnSpc>
                <a:spcBef>
                  <a:spcPts val="0"/>
                </a:spcBef>
                <a:spcAft>
                  <a:spcPts val="1007"/>
                </a:spcAft>
              </a:pPr>
              <a:endParaRPr lang="de-DE" sz="1999" dirty="0" smtClean="0">
                <a:solidFill>
                  <a:prstClr val="white"/>
                </a:solidFill>
              </a:endParaRPr>
            </a:p>
          </p:txBody>
        </p:sp>
        <p:sp>
          <p:nvSpPr>
            <p:cNvPr id="45" name="Links // Rechts"/>
            <p:cNvSpPr/>
            <p:nvPr userDrawn="1"/>
          </p:nvSpPr>
          <p:spPr>
            <a:xfrm>
              <a:off x="2308774" y="1511767"/>
              <a:ext cx="885600" cy="3895508"/>
            </a:xfrm>
            <a:prstGeom prst="rect">
              <a:avLst/>
            </a:prstGeom>
            <a:solidFill>
              <a:schemeClr val="accent3"/>
            </a:solidFill>
            <a:ln w="0">
              <a:solidFill>
                <a:schemeClr val="tx1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t" anchorCtr="0"/>
            <a:lstStyle/>
            <a:p>
              <a:pPr defTabSz="914271" fontAlgn="auto">
                <a:lnSpc>
                  <a:spcPct val="108000"/>
                </a:lnSpc>
                <a:spcBef>
                  <a:spcPts val="0"/>
                </a:spcBef>
                <a:spcAft>
                  <a:spcPts val="1007"/>
                </a:spcAft>
              </a:pPr>
              <a:endParaRPr lang="de-DE" sz="1999" dirty="0" smtClean="0">
                <a:solidFill>
                  <a:prstClr val="white"/>
                </a:solidFill>
              </a:endParaRPr>
            </a:p>
          </p:txBody>
        </p:sp>
        <p:sp>
          <p:nvSpPr>
            <p:cNvPr id="46" name="Rechts // Links"/>
            <p:cNvSpPr/>
            <p:nvPr userDrawn="1"/>
          </p:nvSpPr>
          <p:spPr>
            <a:xfrm>
              <a:off x="8046838" y="1511767"/>
              <a:ext cx="885600" cy="3895508"/>
            </a:xfrm>
            <a:prstGeom prst="rect">
              <a:avLst/>
            </a:prstGeom>
            <a:solidFill>
              <a:schemeClr val="accent3"/>
            </a:solidFill>
            <a:ln w="0">
              <a:solidFill>
                <a:schemeClr val="tx1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t" anchorCtr="0"/>
            <a:lstStyle/>
            <a:p>
              <a:pPr defTabSz="914271" fontAlgn="auto">
                <a:lnSpc>
                  <a:spcPct val="108000"/>
                </a:lnSpc>
                <a:spcBef>
                  <a:spcPts val="0"/>
                </a:spcBef>
                <a:spcAft>
                  <a:spcPts val="1007"/>
                </a:spcAft>
              </a:pPr>
              <a:endParaRPr lang="de-DE" sz="1999" dirty="0" smtClean="0">
                <a:solidFill>
                  <a:prstClr val="white"/>
                </a:solidFill>
              </a:endParaRPr>
            </a:p>
          </p:txBody>
        </p:sp>
        <p:sp>
          <p:nvSpPr>
            <p:cNvPr id="47" name="Rechts // Rechts"/>
            <p:cNvSpPr/>
            <p:nvPr userDrawn="1"/>
          </p:nvSpPr>
          <p:spPr>
            <a:xfrm>
              <a:off x="9959526" y="1511767"/>
              <a:ext cx="885600" cy="3895508"/>
            </a:xfrm>
            <a:prstGeom prst="rect">
              <a:avLst/>
            </a:prstGeom>
            <a:solidFill>
              <a:schemeClr val="accent3"/>
            </a:solidFill>
            <a:ln w="0">
              <a:solidFill>
                <a:schemeClr val="tx1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t" anchorCtr="0"/>
            <a:lstStyle/>
            <a:p>
              <a:pPr defTabSz="914271" fontAlgn="auto">
                <a:lnSpc>
                  <a:spcPct val="108000"/>
                </a:lnSpc>
                <a:spcBef>
                  <a:spcPts val="0"/>
                </a:spcBef>
                <a:spcAft>
                  <a:spcPts val="1007"/>
                </a:spcAft>
              </a:pPr>
              <a:endParaRPr lang="de-DE" sz="1999" dirty="0" smtClean="0">
                <a:solidFill>
                  <a:prstClr val="white"/>
                </a:solidFill>
              </a:endParaRPr>
            </a:p>
          </p:txBody>
        </p:sp>
        <p:sp>
          <p:nvSpPr>
            <p:cNvPr id="48" name="Mitte // Links"/>
            <p:cNvSpPr/>
            <p:nvPr userDrawn="1"/>
          </p:nvSpPr>
          <p:spPr>
            <a:xfrm>
              <a:off x="4221462" y="1511767"/>
              <a:ext cx="885600" cy="3895508"/>
            </a:xfrm>
            <a:prstGeom prst="rect">
              <a:avLst/>
            </a:prstGeom>
            <a:solidFill>
              <a:schemeClr val="accent3"/>
            </a:solidFill>
            <a:ln w="0">
              <a:solidFill>
                <a:schemeClr val="tx1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t" anchorCtr="0"/>
            <a:lstStyle/>
            <a:p>
              <a:pPr defTabSz="914271" fontAlgn="auto">
                <a:lnSpc>
                  <a:spcPct val="108000"/>
                </a:lnSpc>
                <a:spcBef>
                  <a:spcPts val="0"/>
                </a:spcBef>
                <a:spcAft>
                  <a:spcPts val="1007"/>
                </a:spcAft>
              </a:pPr>
              <a:endParaRPr lang="de-DE" sz="1999" dirty="0" smtClean="0">
                <a:solidFill>
                  <a:prstClr val="white"/>
                </a:solidFill>
              </a:endParaRPr>
            </a:p>
          </p:txBody>
        </p:sp>
        <p:sp>
          <p:nvSpPr>
            <p:cNvPr id="49" name="Mitte // Rechts"/>
            <p:cNvSpPr/>
            <p:nvPr userDrawn="1"/>
          </p:nvSpPr>
          <p:spPr>
            <a:xfrm>
              <a:off x="6134150" y="1511767"/>
              <a:ext cx="885600" cy="3895508"/>
            </a:xfrm>
            <a:prstGeom prst="rect">
              <a:avLst/>
            </a:prstGeom>
            <a:solidFill>
              <a:schemeClr val="accent3"/>
            </a:solidFill>
            <a:ln w="0">
              <a:solidFill>
                <a:schemeClr val="tx1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t" anchorCtr="0"/>
            <a:lstStyle/>
            <a:p>
              <a:pPr defTabSz="914271" fontAlgn="auto">
                <a:lnSpc>
                  <a:spcPct val="108000"/>
                </a:lnSpc>
                <a:spcBef>
                  <a:spcPts val="0"/>
                </a:spcBef>
                <a:spcAft>
                  <a:spcPts val="1007"/>
                </a:spcAft>
              </a:pPr>
              <a:endParaRPr lang="de-DE" sz="1999" dirty="0" smtClean="0">
                <a:solidFill>
                  <a:prstClr val="white"/>
                </a:solidFill>
              </a:endParaRPr>
            </a:p>
          </p:txBody>
        </p:sp>
        <p:sp>
          <p:nvSpPr>
            <p:cNvPr id="50" name="Links // Links"/>
            <p:cNvSpPr/>
            <p:nvPr userDrawn="1"/>
          </p:nvSpPr>
          <p:spPr>
            <a:xfrm>
              <a:off x="1352430" y="1511767"/>
              <a:ext cx="885600" cy="3895508"/>
            </a:xfrm>
            <a:prstGeom prst="rect">
              <a:avLst/>
            </a:prstGeom>
            <a:solidFill>
              <a:schemeClr val="accent3"/>
            </a:solidFill>
            <a:ln w="0">
              <a:solidFill>
                <a:schemeClr val="tx1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t" anchorCtr="0"/>
            <a:lstStyle/>
            <a:p>
              <a:pPr defTabSz="914271" fontAlgn="auto">
                <a:lnSpc>
                  <a:spcPct val="108000"/>
                </a:lnSpc>
                <a:spcBef>
                  <a:spcPts val="0"/>
                </a:spcBef>
                <a:spcAft>
                  <a:spcPts val="1007"/>
                </a:spcAft>
              </a:pPr>
              <a:endParaRPr lang="de-DE" sz="1999" dirty="0" smtClean="0">
                <a:solidFill>
                  <a:prstClr val="white"/>
                </a:solidFill>
              </a:endParaRPr>
            </a:p>
          </p:txBody>
        </p:sp>
        <p:sp>
          <p:nvSpPr>
            <p:cNvPr id="51" name="Links // Rechts"/>
            <p:cNvSpPr/>
            <p:nvPr userDrawn="1"/>
          </p:nvSpPr>
          <p:spPr>
            <a:xfrm>
              <a:off x="3265118" y="1511767"/>
              <a:ext cx="885600" cy="3895508"/>
            </a:xfrm>
            <a:prstGeom prst="rect">
              <a:avLst/>
            </a:prstGeom>
            <a:solidFill>
              <a:schemeClr val="accent3"/>
            </a:solidFill>
            <a:ln w="0">
              <a:solidFill>
                <a:schemeClr val="tx1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t" anchorCtr="0"/>
            <a:lstStyle/>
            <a:p>
              <a:pPr defTabSz="914271" fontAlgn="auto">
                <a:lnSpc>
                  <a:spcPct val="108000"/>
                </a:lnSpc>
                <a:spcBef>
                  <a:spcPts val="0"/>
                </a:spcBef>
                <a:spcAft>
                  <a:spcPts val="1007"/>
                </a:spcAft>
              </a:pPr>
              <a:endParaRPr lang="de-DE" sz="1999" dirty="0" smtClean="0">
                <a:solidFill>
                  <a:prstClr val="white"/>
                </a:solidFill>
              </a:endParaRPr>
            </a:p>
          </p:txBody>
        </p:sp>
        <p:sp>
          <p:nvSpPr>
            <p:cNvPr id="52" name="Rechts // Links"/>
            <p:cNvSpPr/>
            <p:nvPr userDrawn="1"/>
          </p:nvSpPr>
          <p:spPr>
            <a:xfrm>
              <a:off x="9003182" y="1511767"/>
              <a:ext cx="885600" cy="3895508"/>
            </a:xfrm>
            <a:prstGeom prst="rect">
              <a:avLst/>
            </a:prstGeom>
            <a:solidFill>
              <a:schemeClr val="accent3"/>
            </a:solidFill>
            <a:ln w="0">
              <a:solidFill>
                <a:schemeClr val="tx1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t" anchorCtr="0"/>
            <a:lstStyle/>
            <a:p>
              <a:pPr defTabSz="914271" fontAlgn="auto">
                <a:lnSpc>
                  <a:spcPct val="108000"/>
                </a:lnSpc>
                <a:spcBef>
                  <a:spcPts val="0"/>
                </a:spcBef>
                <a:spcAft>
                  <a:spcPts val="1007"/>
                </a:spcAft>
              </a:pPr>
              <a:endParaRPr lang="de-DE" sz="1999" dirty="0" smtClean="0">
                <a:solidFill>
                  <a:prstClr val="white"/>
                </a:solidFill>
              </a:endParaRPr>
            </a:p>
          </p:txBody>
        </p:sp>
        <p:sp>
          <p:nvSpPr>
            <p:cNvPr id="53" name="Rechts // Rechts"/>
            <p:cNvSpPr/>
            <p:nvPr userDrawn="1"/>
          </p:nvSpPr>
          <p:spPr>
            <a:xfrm>
              <a:off x="10915875" y="1511767"/>
              <a:ext cx="885600" cy="3895508"/>
            </a:xfrm>
            <a:prstGeom prst="rect">
              <a:avLst/>
            </a:prstGeom>
            <a:solidFill>
              <a:schemeClr val="accent3"/>
            </a:solidFill>
            <a:ln w="0">
              <a:solidFill>
                <a:schemeClr val="tx1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t" anchorCtr="0"/>
            <a:lstStyle/>
            <a:p>
              <a:pPr defTabSz="914271" fontAlgn="auto">
                <a:lnSpc>
                  <a:spcPct val="108000"/>
                </a:lnSpc>
                <a:spcBef>
                  <a:spcPts val="0"/>
                </a:spcBef>
                <a:spcAft>
                  <a:spcPts val="1007"/>
                </a:spcAft>
              </a:pPr>
              <a:endParaRPr lang="de-DE" sz="1999" dirty="0" smtClean="0">
                <a:solidFill>
                  <a:prstClr val="white"/>
                </a:solidFill>
              </a:endParaRPr>
            </a:p>
          </p:txBody>
        </p:sp>
        <p:sp>
          <p:nvSpPr>
            <p:cNvPr id="54" name="Mitte // Links"/>
            <p:cNvSpPr/>
            <p:nvPr userDrawn="1"/>
          </p:nvSpPr>
          <p:spPr>
            <a:xfrm>
              <a:off x="5177806" y="1511767"/>
              <a:ext cx="885600" cy="3895508"/>
            </a:xfrm>
            <a:prstGeom prst="rect">
              <a:avLst/>
            </a:prstGeom>
            <a:solidFill>
              <a:schemeClr val="accent3"/>
            </a:solidFill>
            <a:ln w="0">
              <a:solidFill>
                <a:schemeClr val="tx1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t" anchorCtr="0"/>
            <a:lstStyle/>
            <a:p>
              <a:pPr defTabSz="914271" fontAlgn="auto">
                <a:lnSpc>
                  <a:spcPct val="108000"/>
                </a:lnSpc>
                <a:spcBef>
                  <a:spcPts val="0"/>
                </a:spcBef>
                <a:spcAft>
                  <a:spcPts val="1007"/>
                </a:spcAft>
              </a:pPr>
              <a:endParaRPr lang="de-DE" sz="1999" dirty="0" smtClean="0">
                <a:solidFill>
                  <a:prstClr val="white"/>
                </a:solidFill>
              </a:endParaRPr>
            </a:p>
          </p:txBody>
        </p:sp>
        <p:sp>
          <p:nvSpPr>
            <p:cNvPr id="55" name="Mitte // Rechts"/>
            <p:cNvSpPr/>
            <p:nvPr userDrawn="1"/>
          </p:nvSpPr>
          <p:spPr>
            <a:xfrm>
              <a:off x="7090494" y="1511767"/>
              <a:ext cx="885600" cy="3895508"/>
            </a:xfrm>
            <a:prstGeom prst="rect">
              <a:avLst/>
            </a:prstGeom>
            <a:solidFill>
              <a:schemeClr val="accent3"/>
            </a:solidFill>
            <a:ln w="0">
              <a:solidFill>
                <a:schemeClr val="tx1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t" anchorCtr="0"/>
            <a:lstStyle/>
            <a:p>
              <a:pPr defTabSz="914271" fontAlgn="auto">
                <a:lnSpc>
                  <a:spcPct val="108000"/>
                </a:lnSpc>
                <a:spcBef>
                  <a:spcPts val="0"/>
                </a:spcBef>
                <a:spcAft>
                  <a:spcPts val="1007"/>
                </a:spcAft>
              </a:pPr>
              <a:endParaRPr lang="de-DE" sz="1999" dirty="0" smtClean="0">
                <a:solidFill>
                  <a:prstClr val="white"/>
                </a:solidFill>
              </a:endParaRPr>
            </a:p>
          </p:txBody>
        </p:sp>
      </p:grpSp>
      <p:grpSp>
        <p:nvGrpSpPr>
          <p:cNvPr id="65" name="Abstand Horizontal // fein" hidden="1"/>
          <p:cNvGrpSpPr/>
          <p:nvPr userDrawn="1"/>
        </p:nvGrpSpPr>
        <p:grpSpPr>
          <a:xfrm>
            <a:off x="1280393" y="1511767"/>
            <a:ext cx="9630427" cy="3895508"/>
            <a:chOff x="1281058" y="1511767"/>
            <a:chExt cx="9635443" cy="3895508"/>
          </a:xfrm>
        </p:grpSpPr>
        <p:sp>
          <p:nvSpPr>
            <p:cNvPr id="58" name="Abstand Rechts // Mitte"/>
            <p:cNvSpPr/>
            <p:nvPr userDrawn="1"/>
          </p:nvSpPr>
          <p:spPr>
            <a:xfrm>
              <a:off x="8931814" y="1511767"/>
              <a:ext cx="72000" cy="3895508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t" anchorCtr="0"/>
            <a:lstStyle/>
            <a:p>
              <a:pPr defTabSz="914271" fontAlgn="auto">
                <a:lnSpc>
                  <a:spcPct val="108000"/>
                </a:lnSpc>
                <a:spcBef>
                  <a:spcPts val="0"/>
                </a:spcBef>
                <a:spcAft>
                  <a:spcPts val="1007"/>
                </a:spcAft>
              </a:pPr>
              <a:endParaRPr lang="de-DE" sz="1999" dirty="0" smtClean="0">
                <a:solidFill>
                  <a:prstClr val="white"/>
                </a:solidFill>
              </a:endParaRPr>
            </a:p>
          </p:txBody>
        </p:sp>
        <p:sp>
          <p:nvSpPr>
            <p:cNvPr id="59" name="Abstand Links // Mitte"/>
            <p:cNvSpPr/>
            <p:nvPr userDrawn="1"/>
          </p:nvSpPr>
          <p:spPr>
            <a:xfrm>
              <a:off x="1281058" y="1511767"/>
              <a:ext cx="72000" cy="3895508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t" anchorCtr="0"/>
            <a:lstStyle/>
            <a:p>
              <a:pPr defTabSz="914271" fontAlgn="auto">
                <a:lnSpc>
                  <a:spcPct val="108000"/>
                </a:lnSpc>
                <a:spcBef>
                  <a:spcPts val="0"/>
                </a:spcBef>
                <a:spcAft>
                  <a:spcPts val="1007"/>
                </a:spcAft>
              </a:pPr>
              <a:endParaRPr lang="de-DE" sz="1999" dirty="0" smtClean="0">
                <a:solidFill>
                  <a:prstClr val="white"/>
                </a:solidFill>
              </a:endParaRPr>
            </a:p>
          </p:txBody>
        </p:sp>
        <p:sp>
          <p:nvSpPr>
            <p:cNvPr id="60" name="Abstand Mitte // Mitte"/>
            <p:cNvSpPr/>
            <p:nvPr userDrawn="1"/>
          </p:nvSpPr>
          <p:spPr>
            <a:xfrm>
              <a:off x="5106436" y="1511767"/>
              <a:ext cx="72000" cy="3895508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t" anchorCtr="0"/>
            <a:lstStyle/>
            <a:p>
              <a:pPr defTabSz="914271" fontAlgn="auto">
                <a:lnSpc>
                  <a:spcPct val="108000"/>
                </a:lnSpc>
                <a:spcBef>
                  <a:spcPts val="0"/>
                </a:spcBef>
                <a:spcAft>
                  <a:spcPts val="1007"/>
                </a:spcAft>
              </a:pPr>
              <a:endParaRPr lang="de-DE" sz="1999" dirty="0" smtClean="0">
                <a:solidFill>
                  <a:prstClr val="white"/>
                </a:solidFill>
              </a:endParaRPr>
            </a:p>
          </p:txBody>
        </p:sp>
        <p:sp>
          <p:nvSpPr>
            <p:cNvPr id="61" name="Abstand Rechts // Mitte"/>
            <p:cNvSpPr/>
            <p:nvPr userDrawn="1"/>
          </p:nvSpPr>
          <p:spPr>
            <a:xfrm>
              <a:off x="10844501" y="1511767"/>
              <a:ext cx="72000" cy="3895508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t" anchorCtr="0"/>
            <a:lstStyle/>
            <a:p>
              <a:pPr defTabSz="914271" fontAlgn="auto">
                <a:lnSpc>
                  <a:spcPct val="108000"/>
                </a:lnSpc>
                <a:spcBef>
                  <a:spcPts val="0"/>
                </a:spcBef>
                <a:spcAft>
                  <a:spcPts val="1007"/>
                </a:spcAft>
              </a:pPr>
              <a:endParaRPr lang="de-DE" sz="1999" dirty="0" smtClean="0">
                <a:solidFill>
                  <a:prstClr val="white"/>
                </a:solidFill>
              </a:endParaRPr>
            </a:p>
          </p:txBody>
        </p:sp>
        <p:sp>
          <p:nvSpPr>
            <p:cNvPr id="62" name="Abstand Links // Mitte"/>
            <p:cNvSpPr/>
            <p:nvPr userDrawn="1"/>
          </p:nvSpPr>
          <p:spPr>
            <a:xfrm>
              <a:off x="3193747" y="1511767"/>
              <a:ext cx="72000" cy="3895508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t" anchorCtr="0"/>
            <a:lstStyle/>
            <a:p>
              <a:pPr defTabSz="914271" fontAlgn="auto">
                <a:lnSpc>
                  <a:spcPct val="108000"/>
                </a:lnSpc>
                <a:spcBef>
                  <a:spcPts val="0"/>
                </a:spcBef>
                <a:spcAft>
                  <a:spcPts val="1007"/>
                </a:spcAft>
              </a:pPr>
              <a:endParaRPr lang="de-DE" sz="1999" dirty="0" smtClean="0">
                <a:solidFill>
                  <a:prstClr val="white"/>
                </a:solidFill>
              </a:endParaRPr>
            </a:p>
          </p:txBody>
        </p:sp>
        <p:sp>
          <p:nvSpPr>
            <p:cNvPr id="63" name="Abstand Mitte // Mitte"/>
            <p:cNvSpPr/>
            <p:nvPr userDrawn="1"/>
          </p:nvSpPr>
          <p:spPr>
            <a:xfrm>
              <a:off x="7019125" y="1511767"/>
              <a:ext cx="72000" cy="3895508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t" anchorCtr="0"/>
            <a:lstStyle/>
            <a:p>
              <a:pPr defTabSz="914271" fontAlgn="auto">
                <a:lnSpc>
                  <a:spcPct val="108000"/>
                </a:lnSpc>
                <a:spcBef>
                  <a:spcPts val="0"/>
                </a:spcBef>
                <a:spcAft>
                  <a:spcPts val="1007"/>
                </a:spcAft>
              </a:pPr>
              <a:endParaRPr lang="de-DE" sz="1999" dirty="0" smtClean="0">
                <a:solidFill>
                  <a:prstClr val="white"/>
                </a:solidFill>
              </a:endParaRPr>
            </a:p>
          </p:txBody>
        </p:sp>
      </p:grpSp>
      <p:grpSp>
        <p:nvGrpSpPr>
          <p:cNvPr id="56" name="Horizontal // grob" hidden="1"/>
          <p:cNvGrpSpPr/>
          <p:nvPr userDrawn="1"/>
        </p:nvGrpSpPr>
        <p:grpSpPr>
          <a:xfrm>
            <a:off x="395882" y="1511300"/>
            <a:ext cx="11399452" cy="3895976"/>
            <a:chOff x="396086" y="1511300"/>
            <a:chExt cx="11405389" cy="3895976"/>
          </a:xfrm>
        </p:grpSpPr>
        <p:sp>
          <p:nvSpPr>
            <p:cNvPr id="25" name="Links // Links"/>
            <p:cNvSpPr/>
            <p:nvPr userDrawn="1"/>
          </p:nvSpPr>
          <p:spPr>
            <a:xfrm>
              <a:off x="396086" y="1511300"/>
              <a:ext cx="1839600" cy="3895508"/>
            </a:xfrm>
            <a:prstGeom prst="rect">
              <a:avLst/>
            </a:prstGeom>
            <a:solidFill>
              <a:schemeClr val="accent3"/>
            </a:solidFill>
            <a:ln w="0">
              <a:solidFill>
                <a:schemeClr val="tx1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t" anchorCtr="0"/>
            <a:lstStyle/>
            <a:p>
              <a:pPr defTabSz="914271" fontAlgn="auto">
                <a:lnSpc>
                  <a:spcPct val="108000"/>
                </a:lnSpc>
                <a:spcBef>
                  <a:spcPts val="0"/>
                </a:spcBef>
                <a:spcAft>
                  <a:spcPts val="1007"/>
                </a:spcAft>
              </a:pPr>
              <a:endParaRPr lang="de-DE" sz="1999" dirty="0" smtClean="0">
                <a:solidFill>
                  <a:prstClr val="white"/>
                </a:solidFill>
              </a:endParaRPr>
            </a:p>
          </p:txBody>
        </p:sp>
        <p:sp>
          <p:nvSpPr>
            <p:cNvPr id="26" name="Links // Rechts"/>
            <p:cNvSpPr/>
            <p:nvPr userDrawn="1"/>
          </p:nvSpPr>
          <p:spPr>
            <a:xfrm>
              <a:off x="2309244" y="1511300"/>
              <a:ext cx="1839600" cy="3895508"/>
            </a:xfrm>
            <a:prstGeom prst="rect">
              <a:avLst/>
            </a:prstGeom>
            <a:solidFill>
              <a:schemeClr val="accent3"/>
            </a:solidFill>
            <a:ln w="0">
              <a:solidFill>
                <a:schemeClr val="tx1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t" anchorCtr="0"/>
            <a:lstStyle/>
            <a:p>
              <a:pPr defTabSz="914271" fontAlgn="auto">
                <a:lnSpc>
                  <a:spcPct val="108000"/>
                </a:lnSpc>
                <a:spcBef>
                  <a:spcPts val="0"/>
                </a:spcBef>
                <a:spcAft>
                  <a:spcPts val="1007"/>
                </a:spcAft>
              </a:pPr>
              <a:endParaRPr lang="de-DE" sz="1999" dirty="0" smtClean="0">
                <a:solidFill>
                  <a:prstClr val="white"/>
                </a:solidFill>
              </a:endParaRPr>
            </a:p>
          </p:txBody>
        </p:sp>
        <p:sp>
          <p:nvSpPr>
            <p:cNvPr id="27" name="Rechts // Links"/>
            <p:cNvSpPr/>
            <p:nvPr userDrawn="1"/>
          </p:nvSpPr>
          <p:spPr>
            <a:xfrm>
              <a:off x="8048718" y="1511768"/>
              <a:ext cx="1839600" cy="3895508"/>
            </a:xfrm>
            <a:prstGeom prst="rect">
              <a:avLst/>
            </a:prstGeom>
            <a:solidFill>
              <a:schemeClr val="accent3"/>
            </a:solidFill>
            <a:ln w="0">
              <a:solidFill>
                <a:schemeClr val="tx1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t" anchorCtr="0"/>
            <a:lstStyle/>
            <a:p>
              <a:pPr defTabSz="914271" fontAlgn="auto">
                <a:lnSpc>
                  <a:spcPct val="108000"/>
                </a:lnSpc>
                <a:spcBef>
                  <a:spcPts val="0"/>
                </a:spcBef>
                <a:spcAft>
                  <a:spcPts val="1007"/>
                </a:spcAft>
              </a:pPr>
              <a:endParaRPr lang="de-DE" sz="1999" dirty="0" smtClean="0">
                <a:solidFill>
                  <a:prstClr val="white"/>
                </a:solidFill>
              </a:endParaRPr>
            </a:p>
          </p:txBody>
        </p:sp>
        <p:sp>
          <p:nvSpPr>
            <p:cNvPr id="28" name="Rechts // Rechts"/>
            <p:cNvSpPr/>
            <p:nvPr userDrawn="1"/>
          </p:nvSpPr>
          <p:spPr>
            <a:xfrm>
              <a:off x="9961875" y="1511768"/>
              <a:ext cx="1839600" cy="3895508"/>
            </a:xfrm>
            <a:prstGeom prst="rect">
              <a:avLst/>
            </a:prstGeom>
            <a:solidFill>
              <a:schemeClr val="accent3"/>
            </a:solidFill>
            <a:ln w="0">
              <a:solidFill>
                <a:schemeClr val="tx1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t" anchorCtr="0"/>
            <a:lstStyle/>
            <a:p>
              <a:pPr defTabSz="914271" fontAlgn="auto">
                <a:lnSpc>
                  <a:spcPct val="108000"/>
                </a:lnSpc>
                <a:spcBef>
                  <a:spcPts val="0"/>
                </a:spcBef>
                <a:spcAft>
                  <a:spcPts val="1007"/>
                </a:spcAft>
              </a:pPr>
              <a:endParaRPr lang="de-DE" sz="1999" dirty="0" smtClean="0">
                <a:solidFill>
                  <a:prstClr val="white"/>
                </a:solidFill>
              </a:endParaRPr>
            </a:p>
          </p:txBody>
        </p:sp>
        <p:sp>
          <p:nvSpPr>
            <p:cNvPr id="39" name="Mitte // Links"/>
            <p:cNvSpPr/>
            <p:nvPr userDrawn="1"/>
          </p:nvSpPr>
          <p:spPr>
            <a:xfrm>
              <a:off x="4222402" y="1511300"/>
              <a:ext cx="1839600" cy="3895508"/>
            </a:xfrm>
            <a:prstGeom prst="rect">
              <a:avLst/>
            </a:prstGeom>
            <a:solidFill>
              <a:schemeClr val="accent3"/>
            </a:solidFill>
            <a:ln w="0">
              <a:solidFill>
                <a:schemeClr val="tx1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t" anchorCtr="0"/>
            <a:lstStyle/>
            <a:p>
              <a:pPr defTabSz="914271" fontAlgn="auto">
                <a:lnSpc>
                  <a:spcPct val="108000"/>
                </a:lnSpc>
                <a:spcBef>
                  <a:spcPts val="0"/>
                </a:spcBef>
                <a:spcAft>
                  <a:spcPts val="1007"/>
                </a:spcAft>
              </a:pPr>
              <a:endParaRPr lang="de-DE" sz="1999" dirty="0" smtClean="0">
                <a:solidFill>
                  <a:prstClr val="white"/>
                </a:solidFill>
              </a:endParaRPr>
            </a:p>
          </p:txBody>
        </p:sp>
        <p:sp>
          <p:nvSpPr>
            <p:cNvPr id="40" name="Mitte // Rechts"/>
            <p:cNvSpPr/>
            <p:nvPr userDrawn="1"/>
          </p:nvSpPr>
          <p:spPr>
            <a:xfrm>
              <a:off x="6135560" y="1511300"/>
              <a:ext cx="1839600" cy="3895508"/>
            </a:xfrm>
            <a:prstGeom prst="rect">
              <a:avLst/>
            </a:prstGeom>
            <a:solidFill>
              <a:schemeClr val="accent3"/>
            </a:solidFill>
            <a:ln w="0">
              <a:solidFill>
                <a:schemeClr val="tx1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t" anchorCtr="0"/>
            <a:lstStyle/>
            <a:p>
              <a:pPr defTabSz="914271" fontAlgn="auto">
                <a:lnSpc>
                  <a:spcPct val="108000"/>
                </a:lnSpc>
                <a:spcBef>
                  <a:spcPts val="0"/>
                </a:spcBef>
                <a:spcAft>
                  <a:spcPts val="1007"/>
                </a:spcAft>
              </a:pPr>
              <a:endParaRPr lang="de-DE" sz="1999" dirty="0" smtClean="0">
                <a:solidFill>
                  <a:prstClr val="white"/>
                </a:solidFill>
              </a:endParaRPr>
            </a:p>
          </p:txBody>
        </p:sp>
        <p:sp>
          <p:nvSpPr>
            <p:cNvPr id="23" name="Links"/>
            <p:cNvSpPr/>
            <p:nvPr userDrawn="1"/>
          </p:nvSpPr>
          <p:spPr>
            <a:xfrm>
              <a:off x="396086" y="1511767"/>
              <a:ext cx="3754800" cy="3895508"/>
            </a:xfrm>
            <a:prstGeom prst="rect">
              <a:avLst/>
            </a:prstGeom>
            <a:solidFill>
              <a:schemeClr val="accent2"/>
            </a:solidFill>
            <a:ln w="0">
              <a:solidFill>
                <a:schemeClr val="tx1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t" anchorCtr="0"/>
            <a:lstStyle/>
            <a:p>
              <a:pPr defTabSz="914271" fontAlgn="auto">
                <a:lnSpc>
                  <a:spcPct val="108000"/>
                </a:lnSpc>
                <a:spcBef>
                  <a:spcPts val="0"/>
                </a:spcBef>
                <a:spcAft>
                  <a:spcPts val="1007"/>
                </a:spcAft>
              </a:pPr>
              <a:endParaRPr lang="de-DE" sz="1999" dirty="0" smtClean="0">
                <a:solidFill>
                  <a:prstClr val="white"/>
                </a:solidFill>
              </a:endParaRPr>
            </a:p>
          </p:txBody>
        </p:sp>
        <p:sp>
          <p:nvSpPr>
            <p:cNvPr id="36" name="Mitte"/>
            <p:cNvSpPr/>
            <p:nvPr userDrawn="1"/>
          </p:nvSpPr>
          <p:spPr>
            <a:xfrm>
              <a:off x="4221380" y="1511767"/>
              <a:ext cx="3754800" cy="3895508"/>
            </a:xfrm>
            <a:prstGeom prst="rect">
              <a:avLst/>
            </a:prstGeom>
            <a:solidFill>
              <a:schemeClr val="accent2"/>
            </a:solidFill>
            <a:ln w="0">
              <a:solidFill>
                <a:schemeClr val="tx1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t" anchorCtr="0"/>
            <a:lstStyle/>
            <a:p>
              <a:pPr defTabSz="914271" fontAlgn="auto">
                <a:lnSpc>
                  <a:spcPct val="108000"/>
                </a:lnSpc>
                <a:spcBef>
                  <a:spcPts val="0"/>
                </a:spcBef>
                <a:spcAft>
                  <a:spcPts val="1007"/>
                </a:spcAft>
              </a:pPr>
              <a:endParaRPr lang="de-DE" sz="1999" dirty="0" smtClean="0">
                <a:solidFill>
                  <a:prstClr val="white"/>
                </a:solidFill>
              </a:endParaRPr>
            </a:p>
          </p:txBody>
        </p:sp>
        <p:sp>
          <p:nvSpPr>
            <p:cNvPr id="24" name="Rechts"/>
            <p:cNvSpPr/>
            <p:nvPr userDrawn="1"/>
          </p:nvSpPr>
          <p:spPr>
            <a:xfrm>
              <a:off x="8046675" y="1511767"/>
              <a:ext cx="3754800" cy="3895508"/>
            </a:xfrm>
            <a:prstGeom prst="rect">
              <a:avLst/>
            </a:prstGeom>
            <a:solidFill>
              <a:schemeClr val="accent2"/>
            </a:solidFill>
            <a:ln w="0">
              <a:solidFill>
                <a:schemeClr val="tx1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t" anchorCtr="0"/>
            <a:lstStyle/>
            <a:p>
              <a:pPr defTabSz="914271" fontAlgn="auto">
                <a:lnSpc>
                  <a:spcPct val="108000"/>
                </a:lnSpc>
                <a:spcBef>
                  <a:spcPts val="0"/>
                </a:spcBef>
                <a:spcAft>
                  <a:spcPts val="1007"/>
                </a:spcAft>
              </a:pPr>
              <a:endParaRPr lang="de-DE" sz="1999" dirty="0" smtClean="0">
                <a:solidFill>
                  <a:prstClr val="white"/>
                </a:solidFill>
              </a:endParaRPr>
            </a:p>
          </p:txBody>
        </p:sp>
      </p:grpSp>
      <p:grpSp>
        <p:nvGrpSpPr>
          <p:cNvPr id="67" name="Abstand Horizontal // grob" hidden="1"/>
          <p:cNvGrpSpPr/>
          <p:nvPr userDrawn="1"/>
        </p:nvGrpSpPr>
        <p:grpSpPr>
          <a:xfrm>
            <a:off x="2235301" y="1511300"/>
            <a:ext cx="7720611" cy="3895508"/>
            <a:chOff x="2236465" y="1511300"/>
            <a:chExt cx="7724631" cy="3895508"/>
          </a:xfrm>
        </p:grpSpPr>
        <p:sp>
          <p:nvSpPr>
            <p:cNvPr id="33" name="Abstand Links"/>
            <p:cNvSpPr/>
            <p:nvPr userDrawn="1"/>
          </p:nvSpPr>
          <p:spPr>
            <a:xfrm>
              <a:off x="4150133" y="1511300"/>
              <a:ext cx="72000" cy="3895508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t" anchorCtr="0"/>
            <a:lstStyle/>
            <a:p>
              <a:pPr defTabSz="914271" fontAlgn="auto">
                <a:lnSpc>
                  <a:spcPct val="108000"/>
                </a:lnSpc>
                <a:spcBef>
                  <a:spcPts val="0"/>
                </a:spcBef>
                <a:spcAft>
                  <a:spcPts val="1007"/>
                </a:spcAft>
              </a:pPr>
              <a:endParaRPr lang="de-DE" sz="1999" dirty="0" smtClean="0">
                <a:solidFill>
                  <a:prstClr val="white"/>
                </a:solidFill>
              </a:endParaRPr>
            </a:p>
          </p:txBody>
        </p:sp>
        <p:sp>
          <p:nvSpPr>
            <p:cNvPr id="35" name="Abstand Rechts"/>
            <p:cNvSpPr/>
            <p:nvPr userDrawn="1"/>
          </p:nvSpPr>
          <p:spPr>
            <a:xfrm>
              <a:off x="7975427" y="1511300"/>
              <a:ext cx="72000" cy="3895508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t" anchorCtr="0"/>
            <a:lstStyle/>
            <a:p>
              <a:pPr defTabSz="914271" fontAlgn="auto">
                <a:lnSpc>
                  <a:spcPct val="108000"/>
                </a:lnSpc>
                <a:spcBef>
                  <a:spcPts val="0"/>
                </a:spcBef>
                <a:spcAft>
                  <a:spcPts val="1007"/>
                </a:spcAft>
              </a:pPr>
              <a:endParaRPr lang="de-DE" sz="1999" dirty="0" smtClean="0">
                <a:solidFill>
                  <a:prstClr val="white"/>
                </a:solidFill>
              </a:endParaRPr>
            </a:p>
          </p:txBody>
        </p:sp>
        <p:sp>
          <p:nvSpPr>
            <p:cNvPr id="41" name="Abstand Rechts // Mitte"/>
            <p:cNvSpPr/>
            <p:nvPr userDrawn="1"/>
          </p:nvSpPr>
          <p:spPr>
            <a:xfrm>
              <a:off x="9889096" y="1511300"/>
              <a:ext cx="72000" cy="3895508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t" anchorCtr="0"/>
            <a:lstStyle/>
            <a:p>
              <a:pPr defTabSz="914271" fontAlgn="auto">
                <a:lnSpc>
                  <a:spcPct val="108000"/>
                </a:lnSpc>
                <a:spcBef>
                  <a:spcPts val="0"/>
                </a:spcBef>
                <a:spcAft>
                  <a:spcPts val="1007"/>
                </a:spcAft>
              </a:pPr>
              <a:endParaRPr lang="de-DE" sz="1999" dirty="0" smtClean="0">
                <a:solidFill>
                  <a:prstClr val="white"/>
                </a:solidFill>
              </a:endParaRPr>
            </a:p>
          </p:txBody>
        </p:sp>
        <p:sp>
          <p:nvSpPr>
            <p:cNvPr id="42" name="Abstand Links // Mitte"/>
            <p:cNvSpPr/>
            <p:nvPr userDrawn="1"/>
          </p:nvSpPr>
          <p:spPr>
            <a:xfrm>
              <a:off x="2236465" y="1511300"/>
              <a:ext cx="72000" cy="3895508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t" anchorCtr="0"/>
            <a:lstStyle/>
            <a:p>
              <a:pPr defTabSz="914271" fontAlgn="auto">
                <a:lnSpc>
                  <a:spcPct val="108000"/>
                </a:lnSpc>
                <a:spcBef>
                  <a:spcPts val="0"/>
                </a:spcBef>
                <a:spcAft>
                  <a:spcPts val="1007"/>
                </a:spcAft>
              </a:pPr>
              <a:endParaRPr lang="de-DE" sz="1999" dirty="0" smtClean="0">
                <a:solidFill>
                  <a:prstClr val="white"/>
                </a:solidFill>
              </a:endParaRPr>
            </a:p>
          </p:txBody>
        </p:sp>
        <p:sp>
          <p:nvSpPr>
            <p:cNvPr id="43" name="Abstand Mitte // Mitte"/>
            <p:cNvSpPr/>
            <p:nvPr userDrawn="1"/>
          </p:nvSpPr>
          <p:spPr>
            <a:xfrm>
              <a:off x="6062781" y="1511300"/>
              <a:ext cx="72000" cy="3895508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t" anchorCtr="0"/>
            <a:lstStyle/>
            <a:p>
              <a:pPr defTabSz="914271" fontAlgn="auto">
                <a:lnSpc>
                  <a:spcPct val="108000"/>
                </a:lnSpc>
                <a:spcBef>
                  <a:spcPts val="0"/>
                </a:spcBef>
                <a:spcAft>
                  <a:spcPts val="1007"/>
                </a:spcAft>
              </a:pPr>
              <a:endParaRPr lang="de-DE" sz="1999" dirty="0" smtClean="0">
                <a:solidFill>
                  <a:prstClr val="white"/>
                </a:solidFill>
              </a:endParaRPr>
            </a:p>
          </p:txBody>
        </p:sp>
      </p:grpSp>
      <p:grpSp>
        <p:nvGrpSpPr>
          <p:cNvPr id="99" name="Vertikal" hidden="1"/>
          <p:cNvGrpSpPr/>
          <p:nvPr userDrawn="1"/>
        </p:nvGrpSpPr>
        <p:grpSpPr>
          <a:xfrm>
            <a:off x="395081" y="1511299"/>
            <a:ext cx="11400251" cy="3895976"/>
            <a:chOff x="395287" y="1511299"/>
            <a:chExt cx="11406188" cy="3895976"/>
          </a:xfrm>
        </p:grpSpPr>
        <p:sp>
          <p:nvSpPr>
            <p:cNvPr id="19" name="Oben // Oben"/>
            <p:cNvSpPr/>
            <p:nvPr userDrawn="1"/>
          </p:nvSpPr>
          <p:spPr>
            <a:xfrm>
              <a:off x="396086" y="1511299"/>
              <a:ext cx="11405389" cy="921600"/>
            </a:xfrm>
            <a:prstGeom prst="rect">
              <a:avLst/>
            </a:prstGeom>
            <a:solidFill>
              <a:schemeClr val="accent2"/>
            </a:solidFill>
            <a:ln w="0">
              <a:solidFill>
                <a:schemeClr val="tx1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t" anchorCtr="0"/>
            <a:lstStyle/>
            <a:p>
              <a:pPr defTabSz="914271" fontAlgn="auto">
                <a:lnSpc>
                  <a:spcPct val="108000"/>
                </a:lnSpc>
                <a:spcBef>
                  <a:spcPts val="0"/>
                </a:spcBef>
                <a:spcAft>
                  <a:spcPts val="1007"/>
                </a:spcAft>
              </a:pPr>
              <a:endParaRPr lang="de-DE" sz="1999" dirty="0" smtClean="0">
                <a:solidFill>
                  <a:prstClr val="white"/>
                </a:solidFill>
              </a:endParaRPr>
            </a:p>
          </p:txBody>
        </p:sp>
        <p:sp>
          <p:nvSpPr>
            <p:cNvPr id="20" name="Oben // Unten"/>
            <p:cNvSpPr/>
            <p:nvPr userDrawn="1"/>
          </p:nvSpPr>
          <p:spPr>
            <a:xfrm>
              <a:off x="396086" y="2502758"/>
              <a:ext cx="11405389" cy="921600"/>
            </a:xfrm>
            <a:prstGeom prst="rect">
              <a:avLst/>
            </a:prstGeom>
            <a:solidFill>
              <a:schemeClr val="accent2"/>
            </a:solidFill>
            <a:ln w="0">
              <a:solidFill>
                <a:schemeClr val="tx1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t" anchorCtr="0"/>
            <a:lstStyle/>
            <a:p>
              <a:pPr defTabSz="914271" fontAlgn="auto">
                <a:lnSpc>
                  <a:spcPct val="108000"/>
                </a:lnSpc>
                <a:spcBef>
                  <a:spcPts val="0"/>
                </a:spcBef>
                <a:spcAft>
                  <a:spcPts val="1007"/>
                </a:spcAft>
              </a:pPr>
              <a:endParaRPr lang="de-DE" sz="1999" dirty="0" smtClean="0">
                <a:solidFill>
                  <a:prstClr val="white"/>
                </a:solidFill>
              </a:endParaRPr>
            </a:p>
          </p:txBody>
        </p:sp>
        <p:sp>
          <p:nvSpPr>
            <p:cNvPr id="21" name="Unten // Oben"/>
            <p:cNvSpPr/>
            <p:nvPr userDrawn="1"/>
          </p:nvSpPr>
          <p:spPr>
            <a:xfrm>
              <a:off x="395287" y="3494217"/>
              <a:ext cx="11405389" cy="921600"/>
            </a:xfrm>
            <a:prstGeom prst="rect">
              <a:avLst/>
            </a:prstGeom>
            <a:solidFill>
              <a:schemeClr val="accent2"/>
            </a:solidFill>
            <a:ln w="0">
              <a:solidFill>
                <a:schemeClr val="tx1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t" anchorCtr="0"/>
            <a:lstStyle/>
            <a:p>
              <a:pPr defTabSz="914271" fontAlgn="auto">
                <a:lnSpc>
                  <a:spcPct val="108000"/>
                </a:lnSpc>
                <a:spcBef>
                  <a:spcPts val="0"/>
                </a:spcBef>
                <a:spcAft>
                  <a:spcPts val="1007"/>
                </a:spcAft>
              </a:pPr>
              <a:endParaRPr lang="de-DE" sz="1999" dirty="0" smtClean="0">
                <a:solidFill>
                  <a:prstClr val="white"/>
                </a:solidFill>
              </a:endParaRPr>
            </a:p>
          </p:txBody>
        </p:sp>
        <p:sp>
          <p:nvSpPr>
            <p:cNvPr id="22" name="Unten // Unten"/>
            <p:cNvSpPr/>
            <p:nvPr userDrawn="1"/>
          </p:nvSpPr>
          <p:spPr>
            <a:xfrm>
              <a:off x="396086" y="4485675"/>
              <a:ext cx="11405389" cy="921600"/>
            </a:xfrm>
            <a:prstGeom prst="rect">
              <a:avLst/>
            </a:prstGeom>
            <a:solidFill>
              <a:schemeClr val="accent2"/>
            </a:solidFill>
            <a:ln w="0">
              <a:solidFill>
                <a:schemeClr val="tx1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t" anchorCtr="0"/>
            <a:lstStyle/>
            <a:p>
              <a:pPr defTabSz="914271" fontAlgn="auto">
                <a:lnSpc>
                  <a:spcPct val="108000"/>
                </a:lnSpc>
                <a:spcBef>
                  <a:spcPts val="0"/>
                </a:spcBef>
                <a:spcAft>
                  <a:spcPts val="1007"/>
                </a:spcAft>
              </a:pPr>
              <a:endParaRPr lang="de-DE" sz="1999" dirty="0" smtClean="0">
                <a:solidFill>
                  <a:prstClr val="white"/>
                </a:solidFill>
              </a:endParaRPr>
            </a:p>
          </p:txBody>
        </p:sp>
        <p:sp>
          <p:nvSpPr>
            <p:cNvPr id="16" name="Oben"/>
            <p:cNvSpPr/>
            <p:nvPr userDrawn="1"/>
          </p:nvSpPr>
          <p:spPr>
            <a:xfrm>
              <a:off x="396086" y="1511300"/>
              <a:ext cx="11405389" cy="1911600"/>
            </a:xfrm>
            <a:prstGeom prst="rect">
              <a:avLst/>
            </a:prstGeom>
            <a:solidFill>
              <a:schemeClr val="accent2"/>
            </a:solidFill>
            <a:ln w="0">
              <a:solidFill>
                <a:schemeClr val="tx1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t" anchorCtr="0"/>
            <a:lstStyle/>
            <a:p>
              <a:pPr defTabSz="914271" fontAlgn="auto">
                <a:lnSpc>
                  <a:spcPct val="108000"/>
                </a:lnSpc>
                <a:spcBef>
                  <a:spcPts val="0"/>
                </a:spcBef>
                <a:spcAft>
                  <a:spcPts val="1007"/>
                </a:spcAft>
              </a:pPr>
              <a:endParaRPr lang="de-DE" sz="1999" dirty="0" smtClean="0">
                <a:solidFill>
                  <a:prstClr val="white"/>
                </a:solidFill>
              </a:endParaRPr>
            </a:p>
          </p:txBody>
        </p:sp>
        <p:sp>
          <p:nvSpPr>
            <p:cNvPr id="18" name="Unten"/>
            <p:cNvSpPr/>
            <p:nvPr userDrawn="1"/>
          </p:nvSpPr>
          <p:spPr>
            <a:xfrm>
              <a:off x="396086" y="3495675"/>
              <a:ext cx="11405389" cy="1911600"/>
            </a:xfrm>
            <a:prstGeom prst="rect">
              <a:avLst/>
            </a:prstGeom>
            <a:solidFill>
              <a:schemeClr val="accent2"/>
            </a:solidFill>
            <a:ln w="0">
              <a:solidFill>
                <a:schemeClr val="tx1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t" anchorCtr="0"/>
            <a:lstStyle/>
            <a:p>
              <a:pPr defTabSz="914271" fontAlgn="auto">
                <a:lnSpc>
                  <a:spcPct val="108000"/>
                </a:lnSpc>
                <a:spcBef>
                  <a:spcPts val="0"/>
                </a:spcBef>
                <a:spcAft>
                  <a:spcPts val="1007"/>
                </a:spcAft>
              </a:pPr>
              <a:endParaRPr lang="de-DE" sz="1999" dirty="0" smtClean="0">
                <a:solidFill>
                  <a:prstClr val="white"/>
                </a:solidFill>
              </a:endParaRPr>
            </a:p>
          </p:txBody>
        </p:sp>
      </p:grpSp>
      <p:grpSp>
        <p:nvGrpSpPr>
          <p:cNvPr id="98" name="Abstand Vertikal" hidden="1"/>
          <p:cNvGrpSpPr/>
          <p:nvPr userDrawn="1"/>
        </p:nvGrpSpPr>
        <p:grpSpPr>
          <a:xfrm>
            <a:off x="395882" y="2431828"/>
            <a:ext cx="11399452" cy="2054918"/>
            <a:chOff x="396086" y="2431828"/>
            <a:chExt cx="11405389" cy="2054918"/>
          </a:xfrm>
        </p:grpSpPr>
        <p:sp>
          <p:nvSpPr>
            <p:cNvPr id="29" name="Abstand Mitte"/>
            <p:cNvSpPr/>
            <p:nvPr userDrawn="1"/>
          </p:nvSpPr>
          <p:spPr>
            <a:xfrm>
              <a:off x="396885" y="3423287"/>
              <a:ext cx="11404590" cy="72000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t" anchorCtr="0"/>
            <a:lstStyle/>
            <a:p>
              <a:pPr defTabSz="914271" fontAlgn="auto">
                <a:lnSpc>
                  <a:spcPct val="108000"/>
                </a:lnSpc>
                <a:spcBef>
                  <a:spcPts val="0"/>
                </a:spcBef>
                <a:spcAft>
                  <a:spcPts val="1007"/>
                </a:spcAft>
              </a:pPr>
              <a:endParaRPr lang="de-DE" sz="1999" dirty="0" smtClean="0">
                <a:solidFill>
                  <a:prstClr val="white"/>
                </a:solidFill>
              </a:endParaRPr>
            </a:p>
          </p:txBody>
        </p:sp>
        <p:sp>
          <p:nvSpPr>
            <p:cNvPr id="31" name="Abstand Oben // Mitte"/>
            <p:cNvSpPr/>
            <p:nvPr userDrawn="1"/>
          </p:nvSpPr>
          <p:spPr>
            <a:xfrm>
              <a:off x="396086" y="2431828"/>
              <a:ext cx="11404590" cy="72000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t" anchorCtr="0"/>
            <a:lstStyle/>
            <a:p>
              <a:pPr defTabSz="914271" fontAlgn="auto">
                <a:lnSpc>
                  <a:spcPct val="108000"/>
                </a:lnSpc>
                <a:spcBef>
                  <a:spcPts val="0"/>
                </a:spcBef>
                <a:spcAft>
                  <a:spcPts val="1007"/>
                </a:spcAft>
              </a:pPr>
              <a:endParaRPr lang="de-DE" sz="1999" dirty="0" smtClean="0">
                <a:solidFill>
                  <a:prstClr val="white"/>
                </a:solidFill>
              </a:endParaRPr>
            </a:p>
          </p:txBody>
        </p:sp>
        <p:sp>
          <p:nvSpPr>
            <p:cNvPr id="32" name="Abstand Unten // Mitte"/>
            <p:cNvSpPr/>
            <p:nvPr userDrawn="1"/>
          </p:nvSpPr>
          <p:spPr>
            <a:xfrm>
              <a:off x="396086" y="4414746"/>
              <a:ext cx="11404590" cy="72000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t" anchorCtr="0"/>
            <a:lstStyle/>
            <a:p>
              <a:pPr defTabSz="914271" fontAlgn="auto">
                <a:lnSpc>
                  <a:spcPct val="108000"/>
                </a:lnSpc>
                <a:spcBef>
                  <a:spcPts val="0"/>
                </a:spcBef>
                <a:spcAft>
                  <a:spcPts val="1007"/>
                </a:spcAft>
              </a:pPr>
              <a:endParaRPr lang="de-DE" sz="1999" dirty="0" smtClean="0">
                <a:solidFill>
                  <a:prstClr val="white"/>
                </a:solidFill>
              </a:endParaRPr>
            </a:p>
          </p:txBody>
        </p:sp>
      </p:grpSp>
      <p:sp>
        <p:nvSpPr>
          <p:cNvPr id="2" name="Titel 1"/>
          <p:cNvSpPr>
            <a:spLocks noGrp="1"/>
          </p:cNvSpPr>
          <p:nvPr userDrawn="1">
            <p:ph type="title" hasCustomPrompt="1"/>
          </p:nvPr>
        </p:nvSpPr>
        <p:spPr/>
        <p:txBody>
          <a:bodyPr/>
          <a:lstStyle/>
          <a:p>
            <a:r>
              <a:rPr lang="en-US" noProof="0" dirty="0" smtClean="0"/>
              <a:t>Headline on two lines in </a:t>
            </a:r>
            <a:r>
              <a:rPr lang="en-US" noProof="0" dirty="0" err="1" smtClean="0"/>
              <a:t>CorpoA</a:t>
            </a:r>
            <a:r>
              <a:rPr lang="en-US" noProof="0" dirty="0" smtClean="0"/>
              <a:t> (Headings) 30 pt. </a:t>
            </a:r>
            <a:br>
              <a:rPr lang="en-US" noProof="0" dirty="0" smtClean="0"/>
            </a:br>
            <a:r>
              <a:rPr lang="en-US" noProof="0" dirty="0" smtClean="0"/>
              <a:t>Lorem ipsum dolor sit </a:t>
            </a:r>
            <a:r>
              <a:rPr lang="en-US" noProof="0" dirty="0" err="1" smtClean="0"/>
              <a:t>amet</a:t>
            </a:r>
            <a:r>
              <a:rPr lang="en-US" noProof="0" dirty="0" smtClean="0"/>
              <a:t>.</a:t>
            </a:r>
            <a:endParaRPr lang="en-US" noProof="0" dirty="0"/>
          </a:p>
        </p:txBody>
      </p:sp>
      <p:sp>
        <p:nvSpPr>
          <p:cNvPr id="3" name="Fußzeilenplatzhalter 2"/>
          <p:cNvSpPr>
            <a:spLocks noGrp="1"/>
          </p:cNvSpPr>
          <p:nvPr userDrawn="1">
            <p:ph type="ftr" sz="quarter" idx="10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4" name="Foliennummernplatzhalter 3"/>
          <p:cNvSpPr>
            <a:spLocks noGrp="1"/>
          </p:cNvSpPr>
          <p:nvPr userDrawn="1">
            <p:ph type="sldNum" sz="quarter" idx="11"/>
          </p:nvPr>
        </p:nvSpPr>
        <p:spPr/>
        <p:txBody>
          <a:bodyPr/>
          <a:lstStyle/>
          <a:p>
            <a:fld id="{AD1D1349-391B-44DC-865F-5996B3E40F26}" type="slidenum">
              <a:rPr lang="en-US" smtClean="0">
                <a:solidFill>
                  <a:prstClr val="black"/>
                </a:solidFill>
              </a:rPr>
              <a:pPr/>
              <a:t>‹Nr.›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" name="Textplatzhalter 6"/>
          <p:cNvSpPr>
            <a:spLocks noGrp="1"/>
          </p:cNvSpPr>
          <p:nvPr userDrawn="1">
            <p:ph type="body" sz="quarter" idx="12" hasCustomPrompt="1"/>
          </p:nvPr>
        </p:nvSpPr>
        <p:spPr>
          <a:xfrm>
            <a:off x="395090" y="5436002"/>
            <a:ext cx="11400249" cy="990200"/>
          </a:xfrm>
        </p:spPr>
        <p:txBody>
          <a:bodyPr/>
          <a:lstStyle>
            <a:lvl1pPr>
              <a:spcAft>
                <a:spcPts val="0"/>
              </a:spcAft>
              <a:defRPr/>
            </a:lvl1pPr>
            <a:lvl2pPr>
              <a:spcAft>
                <a:spcPts val="0"/>
              </a:spcAft>
              <a:defRPr/>
            </a:lvl2pPr>
            <a:lvl3pPr>
              <a:spcAft>
                <a:spcPts val="0"/>
              </a:spcAft>
              <a:defRPr/>
            </a:lvl3pPr>
            <a:lvl4pPr>
              <a:spcAft>
                <a:spcPts val="0"/>
              </a:spcAft>
              <a:defRPr/>
            </a:lvl4pPr>
            <a:lvl5pPr>
              <a:spcAft>
                <a:spcPts val="0"/>
              </a:spcAft>
              <a:defRPr/>
            </a:lvl5pPr>
            <a:lvl6pPr>
              <a:spcAft>
                <a:spcPts val="0"/>
              </a:spcAft>
              <a:defRPr/>
            </a:lvl6pPr>
            <a:lvl7pPr>
              <a:spcAft>
                <a:spcPts val="0"/>
              </a:spcAft>
              <a:defRPr/>
            </a:lvl7pPr>
            <a:lvl8pPr>
              <a:spcAft>
                <a:spcPts val="0"/>
              </a:spcAft>
              <a:defRPr/>
            </a:lvl8pPr>
            <a:lvl9pPr>
              <a:spcAft>
                <a:spcPts val="0"/>
              </a:spcAft>
              <a:defRPr/>
            </a:lvl9pPr>
          </a:lstStyle>
          <a:p>
            <a:pPr lvl="0"/>
            <a:r>
              <a:rPr lang="en-US" noProof="0" dirty="0" smtClean="0"/>
              <a:t>Insert text in </a:t>
            </a:r>
            <a:r>
              <a:rPr lang="en-US" noProof="0" dirty="0" err="1" smtClean="0"/>
              <a:t>CorpoS</a:t>
            </a:r>
            <a:r>
              <a:rPr lang="en-US" noProof="0" dirty="0" smtClean="0"/>
              <a:t> (Body), 20 pt. // for bullets: Home // Paragraph// Increase List Level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</p:txBody>
      </p:sp>
      <p:sp>
        <p:nvSpPr>
          <p:cNvPr id="68" name="Bildplatzhalter 8"/>
          <p:cNvSpPr>
            <a:spLocks noGrp="1"/>
          </p:cNvSpPr>
          <p:nvPr userDrawn="1">
            <p:ph type="pic" sz="quarter" idx="13" hasCustomPrompt="1"/>
          </p:nvPr>
        </p:nvSpPr>
        <p:spPr bwMode="gray">
          <a:xfrm>
            <a:off x="396677" y="1511768"/>
            <a:ext cx="1843200" cy="1912590"/>
          </a:xfrm>
          <a:solidFill>
            <a:schemeClr val="accent6"/>
          </a:solidFill>
        </p:spPr>
        <p:txBody>
          <a:bodyPr/>
          <a:lstStyle>
            <a:lvl1pPr algn="ctr">
              <a:lnSpc>
                <a:spcPct val="100000"/>
              </a:lnSpc>
              <a:spcAft>
                <a:spcPts val="0"/>
              </a:spcAft>
              <a:defRPr sz="999">
                <a:solidFill>
                  <a:schemeClr val="bg1"/>
                </a:solidFill>
              </a:defRPr>
            </a:lvl1pPr>
          </a:lstStyle>
          <a:p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>Insert image</a:t>
            </a:r>
            <a:endParaRPr lang="en-US" noProof="0" dirty="0"/>
          </a:p>
        </p:txBody>
      </p:sp>
      <p:sp>
        <p:nvSpPr>
          <p:cNvPr id="76" name="Bildplatzhalter 8"/>
          <p:cNvSpPr>
            <a:spLocks noGrp="1"/>
          </p:cNvSpPr>
          <p:nvPr userDrawn="1">
            <p:ph type="pic" sz="quarter" idx="14" hasCustomPrompt="1"/>
          </p:nvPr>
        </p:nvSpPr>
        <p:spPr bwMode="gray">
          <a:xfrm>
            <a:off x="2307263" y="1511768"/>
            <a:ext cx="1843200" cy="1912590"/>
          </a:xfrm>
          <a:solidFill>
            <a:schemeClr val="accent6"/>
          </a:solidFill>
        </p:spPr>
        <p:txBody>
          <a:bodyPr/>
          <a:lstStyle>
            <a:lvl1pPr algn="ctr">
              <a:lnSpc>
                <a:spcPct val="100000"/>
              </a:lnSpc>
              <a:spcAft>
                <a:spcPts val="0"/>
              </a:spcAft>
              <a:defRPr sz="999">
                <a:solidFill>
                  <a:schemeClr val="bg1"/>
                </a:solidFill>
              </a:defRPr>
            </a:lvl1pPr>
          </a:lstStyle>
          <a:p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>Insert image</a:t>
            </a:r>
            <a:endParaRPr lang="en-US" noProof="0" dirty="0"/>
          </a:p>
        </p:txBody>
      </p:sp>
      <p:sp>
        <p:nvSpPr>
          <p:cNvPr id="78" name="Bildplatzhalter 8"/>
          <p:cNvSpPr>
            <a:spLocks noGrp="1"/>
          </p:cNvSpPr>
          <p:nvPr userDrawn="1">
            <p:ph type="pic" sz="quarter" idx="16" hasCustomPrompt="1"/>
          </p:nvPr>
        </p:nvSpPr>
        <p:spPr bwMode="gray">
          <a:xfrm>
            <a:off x="395083" y="3495685"/>
            <a:ext cx="3754800" cy="1911131"/>
          </a:xfrm>
          <a:solidFill>
            <a:schemeClr val="accent6"/>
          </a:solidFill>
        </p:spPr>
        <p:txBody>
          <a:bodyPr/>
          <a:lstStyle>
            <a:lvl1pPr algn="ctr">
              <a:lnSpc>
                <a:spcPct val="100000"/>
              </a:lnSpc>
              <a:spcAft>
                <a:spcPts val="0"/>
              </a:spcAft>
              <a:defRPr sz="999">
                <a:solidFill>
                  <a:schemeClr val="bg1"/>
                </a:solidFill>
              </a:defRPr>
            </a:lvl1pPr>
          </a:lstStyle>
          <a:p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>Insert image</a:t>
            </a:r>
            <a:endParaRPr lang="en-US" noProof="0" dirty="0"/>
          </a:p>
        </p:txBody>
      </p:sp>
      <p:sp>
        <p:nvSpPr>
          <p:cNvPr id="85" name="Bildplatzhalter 8"/>
          <p:cNvSpPr>
            <a:spLocks noGrp="1"/>
          </p:cNvSpPr>
          <p:nvPr userDrawn="1">
            <p:ph type="pic" sz="quarter" idx="23" hasCustomPrompt="1"/>
          </p:nvPr>
        </p:nvSpPr>
        <p:spPr bwMode="gray">
          <a:xfrm>
            <a:off x="4220203" y="2503829"/>
            <a:ext cx="3754800" cy="1910916"/>
          </a:xfrm>
          <a:solidFill>
            <a:schemeClr val="accent6"/>
          </a:solidFill>
        </p:spPr>
        <p:txBody>
          <a:bodyPr/>
          <a:lstStyle>
            <a:lvl1pPr algn="ctr">
              <a:lnSpc>
                <a:spcPct val="100000"/>
              </a:lnSpc>
              <a:spcAft>
                <a:spcPts val="0"/>
              </a:spcAft>
              <a:defRPr sz="999">
                <a:solidFill>
                  <a:schemeClr val="bg1"/>
                </a:solidFill>
              </a:defRPr>
            </a:lvl1pPr>
          </a:lstStyle>
          <a:p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>Insert image</a:t>
            </a:r>
            <a:endParaRPr lang="en-US" noProof="0" dirty="0"/>
          </a:p>
        </p:txBody>
      </p:sp>
      <p:sp>
        <p:nvSpPr>
          <p:cNvPr id="89" name="Bildplatzhalter 8"/>
          <p:cNvSpPr>
            <a:spLocks noGrp="1"/>
          </p:cNvSpPr>
          <p:nvPr userDrawn="1">
            <p:ph type="pic" sz="quarter" idx="27" hasCustomPrompt="1"/>
          </p:nvPr>
        </p:nvSpPr>
        <p:spPr bwMode="gray">
          <a:xfrm>
            <a:off x="6130959" y="4486758"/>
            <a:ext cx="1843200" cy="920061"/>
          </a:xfrm>
          <a:solidFill>
            <a:schemeClr val="accent6"/>
          </a:solidFill>
        </p:spPr>
        <p:txBody>
          <a:bodyPr/>
          <a:lstStyle>
            <a:lvl1pPr algn="ctr">
              <a:lnSpc>
                <a:spcPct val="100000"/>
              </a:lnSpc>
              <a:spcAft>
                <a:spcPts val="0"/>
              </a:spcAft>
              <a:defRPr sz="999">
                <a:solidFill>
                  <a:schemeClr val="bg1"/>
                </a:solidFill>
              </a:defRPr>
            </a:lvl1pPr>
          </a:lstStyle>
          <a:p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>Insert image</a:t>
            </a:r>
            <a:endParaRPr lang="en-US" noProof="0" dirty="0"/>
          </a:p>
        </p:txBody>
      </p:sp>
      <p:sp>
        <p:nvSpPr>
          <p:cNvPr id="91" name="Bildplatzhalter 8"/>
          <p:cNvSpPr>
            <a:spLocks noGrp="1"/>
          </p:cNvSpPr>
          <p:nvPr>
            <p:ph type="pic" sz="quarter" idx="29" hasCustomPrompt="1"/>
          </p:nvPr>
        </p:nvSpPr>
        <p:spPr bwMode="gray">
          <a:xfrm>
            <a:off x="4220204" y="4486758"/>
            <a:ext cx="1843200" cy="920061"/>
          </a:xfrm>
          <a:solidFill>
            <a:schemeClr val="accent6"/>
          </a:solidFill>
        </p:spPr>
        <p:txBody>
          <a:bodyPr/>
          <a:lstStyle>
            <a:lvl1pPr algn="ctr">
              <a:lnSpc>
                <a:spcPct val="100000"/>
              </a:lnSpc>
              <a:spcAft>
                <a:spcPts val="0"/>
              </a:spcAft>
              <a:defRPr sz="999">
                <a:solidFill>
                  <a:schemeClr val="bg1"/>
                </a:solidFill>
              </a:defRPr>
            </a:lvl1pPr>
          </a:lstStyle>
          <a:p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>Insert image</a:t>
            </a:r>
            <a:endParaRPr lang="en-US" noProof="0" dirty="0"/>
          </a:p>
        </p:txBody>
      </p:sp>
      <p:sp>
        <p:nvSpPr>
          <p:cNvPr id="93" name="Bildplatzhalter 8"/>
          <p:cNvSpPr>
            <a:spLocks noGrp="1"/>
          </p:cNvSpPr>
          <p:nvPr userDrawn="1">
            <p:ph type="pic" sz="quarter" idx="31" hasCustomPrompt="1"/>
          </p:nvPr>
        </p:nvSpPr>
        <p:spPr bwMode="gray">
          <a:xfrm>
            <a:off x="8042488" y="3495685"/>
            <a:ext cx="3752845" cy="1911131"/>
          </a:xfrm>
          <a:solidFill>
            <a:schemeClr val="accent6"/>
          </a:solidFill>
        </p:spPr>
        <p:txBody>
          <a:bodyPr/>
          <a:lstStyle>
            <a:lvl1pPr algn="ctr">
              <a:lnSpc>
                <a:spcPct val="100000"/>
              </a:lnSpc>
              <a:spcAft>
                <a:spcPts val="0"/>
              </a:spcAft>
              <a:defRPr sz="999">
                <a:solidFill>
                  <a:schemeClr val="bg1"/>
                </a:solidFill>
              </a:defRPr>
            </a:lvl1pPr>
          </a:lstStyle>
          <a:p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>Insert image</a:t>
            </a:r>
            <a:endParaRPr lang="en-US" noProof="0" dirty="0"/>
          </a:p>
        </p:txBody>
      </p:sp>
      <p:sp>
        <p:nvSpPr>
          <p:cNvPr id="95" name="Bildplatzhalter 8"/>
          <p:cNvSpPr>
            <a:spLocks noGrp="1"/>
          </p:cNvSpPr>
          <p:nvPr userDrawn="1">
            <p:ph type="pic" sz="quarter" idx="33" hasCustomPrompt="1"/>
          </p:nvPr>
        </p:nvSpPr>
        <p:spPr bwMode="gray">
          <a:xfrm>
            <a:off x="8042487" y="1511768"/>
            <a:ext cx="1843200" cy="1912590"/>
          </a:xfrm>
          <a:solidFill>
            <a:schemeClr val="accent6"/>
          </a:solidFill>
        </p:spPr>
        <p:txBody>
          <a:bodyPr/>
          <a:lstStyle>
            <a:lvl1pPr algn="ctr">
              <a:lnSpc>
                <a:spcPct val="100000"/>
              </a:lnSpc>
              <a:spcAft>
                <a:spcPts val="0"/>
              </a:spcAft>
              <a:defRPr sz="999">
                <a:solidFill>
                  <a:schemeClr val="bg1"/>
                </a:solidFill>
              </a:defRPr>
            </a:lvl1pPr>
          </a:lstStyle>
          <a:p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>Insert image</a:t>
            </a:r>
            <a:endParaRPr lang="en-US" noProof="0" dirty="0"/>
          </a:p>
        </p:txBody>
      </p:sp>
      <p:sp>
        <p:nvSpPr>
          <p:cNvPr id="96" name="Bildplatzhalter 8"/>
          <p:cNvSpPr>
            <a:spLocks noGrp="1"/>
          </p:cNvSpPr>
          <p:nvPr userDrawn="1">
            <p:ph type="pic" sz="quarter" idx="34" hasCustomPrompt="1"/>
          </p:nvPr>
        </p:nvSpPr>
        <p:spPr bwMode="gray">
          <a:xfrm>
            <a:off x="9956691" y="1511768"/>
            <a:ext cx="1843200" cy="1912590"/>
          </a:xfrm>
          <a:solidFill>
            <a:schemeClr val="accent6"/>
          </a:solidFill>
        </p:spPr>
        <p:txBody>
          <a:bodyPr/>
          <a:lstStyle>
            <a:lvl1pPr algn="ctr">
              <a:lnSpc>
                <a:spcPct val="100000"/>
              </a:lnSpc>
              <a:spcAft>
                <a:spcPts val="0"/>
              </a:spcAft>
              <a:defRPr sz="999">
                <a:solidFill>
                  <a:schemeClr val="bg1"/>
                </a:solidFill>
              </a:defRPr>
            </a:lvl1pPr>
          </a:lstStyle>
          <a:p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>Insert image</a:t>
            </a:r>
            <a:endParaRPr lang="en-US" noProof="0" dirty="0"/>
          </a:p>
        </p:txBody>
      </p:sp>
      <p:sp>
        <p:nvSpPr>
          <p:cNvPr id="74" name="Bildplatzhalter 8"/>
          <p:cNvSpPr>
            <a:spLocks noGrp="1"/>
          </p:cNvSpPr>
          <p:nvPr>
            <p:ph type="pic" sz="quarter" idx="35" hasCustomPrompt="1"/>
          </p:nvPr>
        </p:nvSpPr>
        <p:spPr bwMode="gray">
          <a:xfrm>
            <a:off x="6130691" y="1511772"/>
            <a:ext cx="1843200" cy="920061"/>
          </a:xfrm>
          <a:solidFill>
            <a:schemeClr val="accent6"/>
          </a:solidFill>
        </p:spPr>
        <p:txBody>
          <a:bodyPr/>
          <a:lstStyle>
            <a:lvl1pPr algn="ctr">
              <a:lnSpc>
                <a:spcPct val="100000"/>
              </a:lnSpc>
              <a:spcAft>
                <a:spcPts val="0"/>
              </a:spcAft>
              <a:defRPr sz="999">
                <a:solidFill>
                  <a:schemeClr val="bg1"/>
                </a:solidFill>
              </a:defRPr>
            </a:lvl1pPr>
          </a:lstStyle>
          <a:p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>Insert image</a:t>
            </a:r>
            <a:endParaRPr lang="en-US" noProof="0" dirty="0"/>
          </a:p>
        </p:txBody>
      </p:sp>
      <p:sp>
        <p:nvSpPr>
          <p:cNvPr id="75" name="Bildplatzhalter 8"/>
          <p:cNvSpPr>
            <a:spLocks noGrp="1"/>
          </p:cNvSpPr>
          <p:nvPr>
            <p:ph type="pic" sz="quarter" idx="36" hasCustomPrompt="1"/>
          </p:nvPr>
        </p:nvSpPr>
        <p:spPr bwMode="gray">
          <a:xfrm>
            <a:off x="4220304" y="1511772"/>
            <a:ext cx="1843200" cy="920061"/>
          </a:xfrm>
          <a:solidFill>
            <a:schemeClr val="accent6"/>
          </a:solidFill>
        </p:spPr>
        <p:txBody>
          <a:bodyPr/>
          <a:lstStyle>
            <a:lvl1pPr algn="ctr">
              <a:lnSpc>
                <a:spcPct val="100000"/>
              </a:lnSpc>
              <a:spcAft>
                <a:spcPts val="0"/>
              </a:spcAft>
              <a:defRPr sz="999">
                <a:solidFill>
                  <a:schemeClr val="bg1"/>
                </a:solidFill>
              </a:defRPr>
            </a:lvl1pPr>
          </a:lstStyle>
          <a:p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>Insert image</a:t>
            </a:r>
            <a:endParaRPr lang="en-US" noProof="0" dirty="0"/>
          </a:p>
        </p:txBody>
      </p:sp>
      <p:sp>
        <p:nvSpPr>
          <p:cNvPr id="69" name="Textplatzhalter 3"/>
          <p:cNvSpPr>
            <a:spLocks noGrp="1"/>
          </p:cNvSpPr>
          <p:nvPr>
            <p:ph type="body" sz="quarter" idx="17" hasCustomPrompt="1"/>
          </p:nvPr>
        </p:nvSpPr>
        <p:spPr>
          <a:xfrm>
            <a:off x="6969577" y="0"/>
            <a:ext cx="935513" cy="306000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600" baseline="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dirty="0" smtClean="0"/>
              <a:t>                                             </a:t>
            </a:r>
          </a:p>
        </p:txBody>
      </p:sp>
      <p:sp>
        <p:nvSpPr>
          <p:cNvPr id="70" name="Textplatzhalter 3"/>
          <p:cNvSpPr>
            <a:spLocks noGrp="1"/>
          </p:cNvSpPr>
          <p:nvPr>
            <p:ph type="body" sz="quarter" idx="18" hasCustomPrompt="1"/>
          </p:nvPr>
        </p:nvSpPr>
        <p:spPr>
          <a:xfrm>
            <a:off x="7980645" y="0"/>
            <a:ext cx="1871027" cy="306000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600" baseline="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dirty="0" smtClean="0"/>
              <a:t>                                             </a:t>
            </a:r>
          </a:p>
        </p:txBody>
      </p:sp>
      <p:sp>
        <p:nvSpPr>
          <p:cNvPr id="71" name="Textplatzhalter 3"/>
          <p:cNvSpPr>
            <a:spLocks noGrp="1"/>
          </p:cNvSpPr>
          <p:nvPr>
            <p:ph type="body" sz="quarter" idx="37" hasCustomPrompt="1"/>
          </p:nvPr>
        </p:nvSpPr>
        <p:spPr>
          <a:xfrm>
            <a:off x="9923633" y="0"/>
            <a:ext cx="1871027" cy="306000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600" baseline="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dirty="0" smtClean="0"/>
              <a:t>                                             </a:t>
            </a:r>
          </a:p>
        </p:txBody>
      </p:sp>
      <p:sp>
        <p:nvSpPr>
          <p:cNvPr id="72" name="Textplatzhalter 7"/>
          <p:cNvSpPr>
            <a:spLocks noGrp="1"/>
          </p:cNvSpPr>
          <p:nvPr>
            <p:ph type="body" sz="quarter" idx="38" hasCustomPrompt="1"/>
          </p:nvPr>
        </p:nvSpPr>
        <p:spPr>
          <a:xfrm>
            <a:off x="395081" y="151202"/>
            <a:ext cx="5505133" cy="220274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1199"/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1199"/>
            </a:lvl2pPr>
            <a:lvl3pPr marL="0" indent="0">
              <a:lnSpc>
                <a:spcPct val="100000"/>
              </a:lnSpc>
              <a:spcAft>
                <a:spcPts val="0"/>
              </a:spcAft>
              <a:buNone/>
              <a:defRPr sz="1199"/>
            </a:lvl3pPr>
            <a:lvl4pPr marL="0" indent="0">
              <a:lnSpc>
                <a:spcPct val="100000"/>
              </a:lnSpc>
              <a:spcAft>
                <a:spcPts val="0"/>
              </a:spcAft>
              <a:buNone/>
              <a:defRPr sz="1199"/>
            </a:lvl4pPr>
            <a:lvl5pPr marL="0" indent="0">
              <a:lnSpc>
                <a:spcPct val="100000"/>
              </a:lnSpc>
              <a:spcAft>
                <a:spcPts val="0"/>
              </a:spcAft>
              <a:buNone/>
              <a:defRPr sz="1199"/>
            </a:lvl5pPr>
            <a:lvl6pPr marL="0" indent="0">
              <a:lnSpc>
                <a:spcPct val="100000"/>
              </a:lnSpc>
              <a:spcAft>
                <a:spcPts val="0"/>
              </a:spcAft>
              <a:buNone/>
              <a:defRPr sz="1199"/>
            </a:lvl6pPr>
            <a:lvl7pPr marL="0" indent="0">
              <a:lnSpc>
                <a:spcPct val="100000"/>
              </a:lnSpc>
              <a:spcAft>
                <a:spcPts val="0"/>
              </a:spcAft>
              <a:buNone/>
              <a:defRPr sz="1199"/>
            </a:lvl7pPr>
            <a:lvl8pPr marL="0" indent="0">
              <a:lnSpc>
                <a:spcPct val="100000"/>
              </a:lnSpc>
              <a:spcAft>
                <a:spcPts val="0"/>
              </a:spcAft>
              <a:buNone/>
              <a:defRPr sz="1199"/>
            </a:lvl8pPr>
            <a:lvl9pPr marL="0" indent="0">
              <a:lnSpc>
                <a:spcPct val="100000"/>
              </a:lnSpc>
              <a:spcAft>
                <a:spcPts val="0"/>
              </a:spcAft>
              <a:buNone/>
              <a:defRPr sz="1199"/>
            </a:lvl9pPr>
          </a:lstStyle>
          <a:p>
            <a:pPr lvl="0"/>
            <a:r>
              <a:rPr lang="en-US" noProof="0" dirty="0" smtClean="0"/>
              <a:t>Optional chapter heading</a:t>
            </a:r>
          </a:p>
        </p:txBody>
      </p:sp>
    </p:spTree>
    <p:extLst>
      <p:ext uri="{BB962C8B-B14F-4D97-AF65-F5344CB8AC3E}">
        <p14:creationId xmlns:p14="http://schemas.microsoft.com/office/powerpoint/2010/main" val="15279492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ultipictur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Komplett" hidden="1"/>
          <p:cNvSpPr/>
          <p:nvPr userDrawn="1"/>
        </p:nvSpPr>
        <p:spPr>
          <a:xfrm>
            <a:off x="395882" y="1511767"/>
            <a:ext cx="11399452" cy="3895508"/>
          </a:xfrm>
          <a:prstGeom prst="rect">
            <a:avLst/>
          </a:prstGeom>
          <a:solidFill>
            <a:schemeClr val="accent1"/>
          </a:solidFill>
          <a:ln w="0">
            <a:solidFill>
              <a:schemeClr val="tx1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 anchorCtr="0"/>
          <a:lstStyle/>
          <a:p>
            <a:pPr defTabSz="914271" fontAlgn="auto">
              <a:lnSpc>
                <a:spcPct val="108000"/>
              </a:lnSpc>
              <a:spcBef>
                <a:spcPts val="0"/>
              </a:spcBef>
              <a:spcAft>
                <a:spcPts val="1007"/>
              </a:spcAft>
            </a:pPr>
            <a:endParaRPr lang="de-DE" sz="1999" dirty="0" smtClean="0">
              <a:solidFill>
                <a:prstClr val="white"/>
              </a:solidFill>
            </a:endParaRPr>
          </a:p>
        </p:txBody>
      </p:sp>
      <p:grpSp>
        <p:nvGrpSpPr>
          <p:cNvPr id="64" name="Horizontal // fein" hidden="1"/>
          <p:cNvGrpSpPr/>
          <p:nvPr userDrawn="1"/>
        </p:nvGrpSpPr>
        <p:grpSpPr>
          <a:xfrm>
            <a:off x="395882" y="1511767"/>
            <a:ext cx="11399452" cy="3895508"/>
            <a:chOff x="396086" y="1511767"/>
            <a:chExt cx="11405389" cy="3895508"/>
          </a:xfrm>
        </p:grpSpPr>
        <p:sp>
          <p:nvSpPr>
            <p:cNvPr id="44" name="Links // Links"/>
            <p:cNvSpPr/>
            <p:nvPr userDrawn="1"/>
          </p:nvSpPr>
          <p:spPr>
            <a:xfrm>
              <a:off x="396086" y="1511767"/>
              <a:ext cx="885600" cy="3895508"/>
            </a:xfrm>
            <a:prstGeom prst="rect">
              <a:avLst/>
            </a:prstGeom>
            <a:solidFill>
              <a:schemeClr val="accent3"/>
            </a:solidFill>
            <a:ln w="0">
              <a:solidFill>
                <a:schemeClr val="tx1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t" anchorCtr="0"/>
            <a:lstStyle/>
            <a:p>
              <a:pPr defTabSz="914271" fontAlgn="auto">
                <a:lnSpc>
                  <a:spcPct val="108000"/>
                </a:lnSpc>
                <a:spcBef>
                  <a:spcPts val="0"/>
                </a:spcBef>
                <a:spcAft>
                  <a:spcPts val="1007"/>
                </a:spcAft>
              </a:pPr>
              <a:endParaRPr lang="de-DE" sz="1999" dirty="0" smtClean="0">
                <a:solidFill>
                  <a:prstClr val="white"/>
                </a:solidFill>
              </a:endParaRPr>
            </a:p>
          </p:txBody>
        </p:sp>
        <p:sp>
          <p:nvSpPr>
            <p:cNvPr id="45" name="Links // Rechts"/>
            <p:cNvSpPr/>
            <p:nvPr userDrawn="1"/>
          </p:nvSpPr>
          <p:spPr>
            <a:xfrm>
              <a:off x="2308774" y="1511767"/>
              <a:ext cx="885600" cy="3895508"/>
            </a:xfrm>
            <a:prstGeom prst="rect">
              <a:avLst/>
            </a:prstGeom>
            <a:solidFill>
              <a:schemeClr val="accent3"/>
            </a:solidFill>
            <a:ln w="0">
              <a:solidFill>
                <a:schemeClr val="tx1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t" anchorCtr="0"/>
            <a:lstStyle/>
            <a:p>
              <a:pPr defTabSz="914271" fontAlgn="auto">
                <a:lnSpc>
                  <a:spcPct val="108000"/>
                </a:lnSpc>
                <a:spcBef>
                  <a:spcPts val="0"/>
                </a:spcBef>
                <a:spcAft>
                  <a:spcPts val="1007"/>
                </a:spcAft>
              </a:pPr>
              <a:endParaRPr lang="de-DE" sz="1999" dirty="0" smtClean="0">
                <a:solidFill>
                  <a:prstClr val="white"/>
                </a:solidFill>
              </a:endParaRPr>
            </a:p>
          </p:txBody>
        </p:sp>
        <p:sp>
          <p:nvSpPr>
            <p:cNvPr id="46" name="Rechts // Links"/>
            <p:cNvSpPr/>
            <p:nvPr userDrawn="1"/>
          </p:nvSpPr>
          <p:spPr>
            <a:xfrm>
              <a:off x="8046838" y="1511767"/>
              <a:ext cx="885600" cy="3895508"/>
            </a:xfrm>
            <a:prstGeom prst="rect">
              <a:avLst/>
            </a:prstGeom>
            <a:solidFill>
              <a:schemeClr val="accent3"/>
            </a:solidFill>
            <a:ln w="0">
              <a:solidFill>
                <a:schemeClr val="tx1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t" anchorCtr="0"/>
            <a:lstStyle/>
            <a:p>
              <a:pPr defTabSz="914271" fontAlgn="auto">
                <a:lnSpc>
                  <a:spcPct val="108000"/>
                </a:lnSpc>
                <a:spcBef>
                  <a:spcPts val="0"/>
                </a:spcBef>
                <a:spcAft>
                  <a:spcPts val="1007"/>
                </a:spcAft>
              </a:pPr>
              <a:endParaRPr lang="de-DE" sz="1999" dirty="0" smtClean="0">
                <a:solidFill>
                  <a:prstClr val="white"/>
                </a:solidFill>
              </a:endParaRPr>
            </a:p>
          </p:txBody>
        </p:sp>
        <p:sp>
          <p:nvSpPr>
            <p:cNvPr id="47" name="Rechts // Rechts"/>
            <p:cNvSpPr/>
            <p:nvPr userDrawn="1"/>
          </p:nvSpPr>
          <p:spPr>
            <a:xfrm>
              <a:off x="9959526" y="1511767"/>
              <a:ext cx="885600" cy="3895508"/>
            </a:xfrm>
            <a:prstGeom prst="rect">
              <a:avLst/>
            </a:prstGeom>
            <a:solidFill>
              <a:schemeClr val="accent3"/>
            </a:solidFill>
            <a:ln w="0">
              <a:solidFill>
                <a:schemeClr val="tx1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t" anchorCtr="0"/>
            <a:lstStyle/>
            <a:p>
              <a:pPr defTabSz="914271" fontAlgn="auto">
                <a:lnSpc>
                  <a:spcPct val="108000"/>
                </a:lnSpc>
                <a:spcBef>
                  <a:spcPts val="0"/>
                </a:spcBef>
                <a:spcAft>
                  <a:spcPts val="1007"/>
                </a:spcAft>
              </a:pPr>
              <a:endParaRPr lang="de-DE" sz="1999" dirty="0" smtClean="0">
                <a:solidFill>
                  <a:prstClr val="white"/>
                </a:solidFill>
              </a:endParaRPr>
            </a:p>
          </p:txBody>
        </p:sp>
        <p:sp>
          <p:nvSpPr>
            <p:cNvPr id="48" name="Mitte // Links"/>
            <p:cNvSpPr/>
            <p:nvPr userDrawn="1"/>
          </p:nvSpPr>
          <p:spPr>
            <a:xfrm>
              <a:off x="4221462" y="1511767"/>
              <a:ext cx="885600" cy="3895508"/>
            </a:xfrm>
            <a:prstGeom prst="rect">
              <a:avLst/>
            </a:prstGeom>
            <a:solidFill>
              <a:schemeClr val="accent3"/>
            </a:solidFill>
            <a:ln w="0">
              <a:solidFill>
                <a:schemeClr val="tx1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t" anchorCtr="0"/>
            <a:lstStyle/>
            <a:p>
              <a:pPr defTabSz="914271" fontAlgn="auto">
                <a:lnSpc>
                  <a:spcPct val="108000"/>
                </a:lnSpc>
                <a:spcBef>
                  <a:spcPts val="0"/>
                </a:spcBef>
                <a:spcAft>
                  <a:spcPts val="1007"/>
                </a:spcAft>
              </a:pPr>
              <a:endParaRPr lang="de-DE" sz="1999" dirty="0" smtClean="0">
                <a:solidFill>
                  <a:prstClr val="white"/>
                </a:solidFill>
              </a:endParaRPr>
            </a:p>
          </p:txBody>
        </p:sp>
        <p:sp>
          <p:nvSpPr>
            <p:cNvPr id="49" name="Mitte // Rechts"/>
            <p:cNvSpPr/>
            <p:nvPr userDrawn="1"/>
          </p:nvSpPr>
          <p:spPr>
            <a:xfrm>
              <a:off x="6134150" y="1511767"/>
              <a:ext cx="885600" cy="3895508"/>
            </a:xfrm>
            <a:prstGeom prst="rect">
              <a:avLst/>
            </a:prstGeom>
            <a:solidFill>
              <a:schemeClr val="accent3"/>
            </a:solidFill>
            <a:ln w="0">
              <a:solidFill>
                <a:schemeClr val="tx1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t" anchorCtr="0"/>
            <a:lstStyle/>
            <a:p>
              <a:pPr defTabSz="914271" fontAlgn="auto">
                <a:lnSpc>
                  <a:spcPct val="108000"/>
                </a:lnSpc>
                <a:spcBef>
                  <a:spcPts val="0"/>
                </a:spcBef>
                <a:spcAft>
                  <a:spcPts val="1007"/>
                </a:spcAft>
              </a:pPr>
              <a:endParaRPr lang="de-DE" sz="1999" dirty="0" smtClean="0">
                <a:solidFill>
                  <a:prstClr val="white"/>
                </a:solidFill>
              </a:endParaRPr>
            </a:p>
          </p:txBody>
        </p:sp>
        <p:sp>
          <p:nvSpPr>
            <p:cNvPr id="50" name="Links // Links"/>
            <p:cNvSpPr/>
            <p:nvPr userDrawn="1"/>
          </p:nvSpPr>
          <p:spPr>
            <a:xfrm>
              <a:off x="1352430" y="1511767"/>
              <a:ext cx="885600" cy="3895508"/>
            </a:xfrm>
            <a:prstGeom prst="rect">
              <a:avLst/>
            </a:prstGeom>
            <a:solidFill>
              <a:schemeClr val="accent3"/>
            </a:solidFill>
            <a:ln w="0">
              <a:solidFill>
                <a:schemeClr val="tx1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t" anchorCtr="0"/>
            <a:lstStyle/>
            <a:p>
              <a:pPr defTabSz="914271" fontAlgn="auto">
                <a:lnSpc>
                  <a:spcPct val="108000"/>
                </a:lnSpc>
                <a:spcBef>
                  <a:spcPts val="0"/>
                </a:spcBef>
                <a:spcAft>
                  <a:spcPts val="1007"/>
                </a:spcAft>
              </a:pPr>
              <a:endParaRPr lang="de-DE" sz="1999" dirty="0" smtClean="0">
                <a:solidFill>
                  <a:prstClr val="white"/>
                </a:solidFill>
              </a:endParaRPr>
            </a:p>
          </p:txBody>
        </p:sp>
        <p:sp>
          <p:nvSpPr>
            <p:cNvPr id="51" name="Links // Rechts"/>
            <p:cNvSpPr/>
            <p:nvPr userDrawn="1"/>
          </p:nvSpPr>
          <p:spPr>
            <a:xfrm>
              <a:off x="3265118" y="1511767"/>
              <a:ext cx="885600" cy="3895508"/>
            </a:xfrm>
            <a:prstGeom prst="rect">
              <a:avLst/>
            </a:prstGeom>
            <a:solidFill>
              <a:schemeClr val="accent3"/>
            </a:solidFill>
            <a:ln w="0">
              <a:solidFill>
                <a:schemeClr val="tx1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t" anchorCtr="0"/>
            <a:lstStyle/>
            <a:p>
              <a:pPr defTabSz="914271" fontAlgn="auto">
                <a:lnSpc>
                  <a:spcPct val="108000"/>
                </a:lnSpc>
                <a:spcBef>
                  <a:spcPts val="0"/>
                </a:spcBef>
                <a:spcAft>
                  <a:spcPts val="1007"/>
                </a:spcAft>
              </a:pPr>
              <a:endParaRPr lang="de-DE" sz="1999" dirty="0" smtClean="0">
                <a:solidFill>
                  <a:prstClr val="white"/>
                </a:solidFill>
              </a:endParaRPr>
            </a:p>
          </p:txBody>
        </p:sp>
        <p:sp>
          <p:nvSpPr>
            <p:cNvPr id="52" name="Rechts // Links"/>
            <p:cNvSpPr/>
            <p:nvPr userDrawn="1"/>
          </p:nvSpPr>
          <p:spPr>
            <a:xfrm>
              <a:off x="9003182" y="1511767"/>
              <a:ext cx="885600" cy="3895508"/>
            </a:xfrm>
            <a:prstGeom prst="rect">
              <a:avLst/>
            </a:prstGeom>
            <a:solidFill>
              <a:schemeClr val="accent3"/>
            </a:solidFill>
            <a:ln w="0">
              <a:solidFill>
                <a:schemeClr val="tx1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t" anchorCtr="0"/>
            <a:lstStyle/>
            <a:p>
              <a:pPr defTabSz="914271" fontAlgn="auto">
                <a:lnSpc>
                  <a:spcPct val="108000"/>
                </a:lnSpc>
                <a:spcBef>
                  <a:spcPts val="0"/>
                </a:spcBef>
                <a:spcAft>
                  <a:spcPts val="1007"/>
                </a:spcAft>
              </a:pPr>
              <a:endParaRPr lang="de-DE" sz="1999" dirty="0" smtClean="0">
                <a:solidFill>
                  <a:prstClr val="white"/>
                </a:solidFill>
              </a:endParaRPr>
            </a:p>
          </p:txBody>
        </p:sp>
        <p:sp>
          <p:nvSpPr>
            <p:cNvPr id="53" name="Rechts // Rechts"/>
            <p:cNvSpPr/>
            <p:nvPr userDrawn="1"/>
          </p:nvSpPr>
          <p:spPr>
            <a:xfrm>
              <a:off x="10915875" y="1511767"/>
              <a:ext cx="885600" cy="3895508"/>
            </a:xfrm>
            <a:prstGeom prst="rect">
              <a:avLst/>
            </a:prstGeom>
            <a:solidFill>
              <a:schemeClr val="accent3"/>
            </a:solidFill>
            <a:ln w="0">
              <a:solidFill>
                <a:schemeClr val="tx1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t" anchorCtr="0"/>
            <a:lstStyle/>
            <a:p>
              <a:pPr defTabSz="914271" fontAlgn="auto">
                <a:lnSpc>
                  <a:spcPct val="108000"/>
                </a:lnSpc>
                <a:spcBef>
                  <a:spcPts val="0"/>
                </a:spcBef>
                <a:spcAft>
                  <a:spcPts val="1007"/>
                </a:spcAft>
              </a:pPr>
              <a:endParaRPr lang="de-DE" sz="1999" dirty="0" smtClean="0">
                <a:solidFill>
                  <a:prstClr val="white"/>
                </a:solidFill>
              </a:endParaRPr>
            </a:p>
          </p:txBody>
        </p:sp>
        <p:sp>
          <p:nvSpPr>
            <p:cNvPr id="54" name="Mitte // Links"/>
            <p:cNvSpPr/>
            <p:nvPr userDrawn="1"/>
          </p:nvSpPr>
          <p:spPr>
            <a:xfrm>
              <a:off x="5177806" y="1511767"/>
              <a:ext cx="885600" cy="3895508"/>
            </a:xfrm>
            <a:prstGeom prst="rect">
              <a:avLst/>
            </a:prstGeom>
            <a:solidFill>
              <a:schemeClr val="accent3"/>
            </a:solidFill>
            <a:ln w="0">
              <a:solidFill>
                <a:schemeClr val="tx1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t" anchorCtr="0"/>
            <a:lstStyle/>
            <a:p>
              <a:pPr defTabSz="914271" fontAlgn="auto">
                <a:lnSpc>
                  <a:spcPct val="108000"/>
                </a:lnSpc>
                <a:spcBef>
                  <a:spcPts val="0"/>
                </a:spcBef>
                <a:spcAft>
                  <a:spcPts val="1007"/>
                </a:spcAft>
              </a:pPr>
              <a:endParaRPr lang="de-DE" sz="1999" dirty="0" smtClean="0">
                <a:solidFill>
                  <a:prstClr val="white"/>
                </a:solidFill>
              </a:endParaRPr>
            </a:p>
          </p:txBody>
        </p:sp>
        <p:sp>
          <p:nvSpPr>
            <p:cNvPr id="55" name="Mitte // Rechts"/>
            <p:cNvSpPr/>
            <p:nvPr userDrawn="1"/>
          </p:nvSpPr>
          <p:spPr>
            <a:xfrm>
              <a:off x="7090494" y="1511767"/>
              <a:ext cx="885600" cy="3895508"/>
            </a:xfrm>
            <a:prstGeom prst="rect">
              <a:avLst/>
            </a:prstGeom>
            <a:solidFill>
              <a:schemeClr val="accent3"/>
            </a:solidFill>
            <a:ln w="0">
              <a:solidFill>
                <a:schemeClr val="tx1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t" anchorCtr="0"/>
            <a:lstStyle/>
            <a:p>
              <a:pPr defTabSz="914271" fontAlgn="auto">
                <a:lnSpc>
                  <a:spcPct val="108000"/>
                </a:lnSpc>
                <a:spcBef>
                  <a:spcPts val="0"/>
                </a:spcBef>
                <a:spcAft>
                  <a:spcPts val="1007"/>
                </a:spcAft>
              </a:pPr>
              <a:endParaRPr lang="de-DE" sz="1999" dirty="0" smtClean="0">
                <a:solidFill>
                  <a:prstClr val="white"/>
                </a:solidFill>
              </a:endParaRPr>
            </a:p>
          </p:txBody>
        </p:sp>
      </p:grpSp>
      <p:grpSp>
        <p:nvGrpSpPr>
          <p:cNvPr id="65" name="Abstand Horizontal // fein" hidden="1"/>
          <p:cNvGrpSpPr/>
          <p:nvPr userDrawn="1"/>
        </p:nvGrpSpPr>
        <p:grpSpPr>
          <a:xfrm>
            <a:off x="1280393" y="1511767"/>
            <a:ext cx="9630427" cy="3895508"/>
            <a:chOff x="1281058" y="1511767"/>
            <a:chExt cx="9635443" cy="3895508"/>
          </a:xfrm>
        </p:grpSpPr>
        <p:sp>
          <p:nvSpPr>
            <p:cNvPr id="58" name="Abstand Rechts // Mitte"/>
            <p:cNvSpPr/>
            <p:nvPr userDrawn="1"/>
          </p:nvSpPr>
          <p:spPr>
            <a:xfrm>
              <a:off x="8931814" y="1511767"/>
              <a:ext cx="72000" cy="3895508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t" anchorCtr="0"/>
            <a:lstStyle/>
            <a:p>
              <a:pPr defTabSz="914271" fontAlgn="auto">
                <a:lnSpc>
                  <a:spcPct val="108000"/>
                </a:lnSpc>
                <a:spcBef>
                  <a:spcPts val="0"/>
                </a:spcBef>
                <a:spcAft>
                  <a:spcPts val="1007"/>
                </a:spcAft>
              </a:pPr>
              <a:endParaRPr lang="de-DE" sz="1999" dirty="0" smtClean="0">
                <a:solidFill>
                  <a:prstClr val="white"/>
                </a:solidFill>
              </a:endParaRPr>
            </a:p>
          </p:txBody>
        </p:sp>
        <p:sp>
          <p:nvSpPr>
            <p:cNvPr id="59" name="Abstand Links // Mitte"/>
            <p:cNvSpPr/>
            <p:nvPr userDrawn="1"/>
          </p:nvSpPr>
          <p:spPr>
            <a:xfrm>
              <a:off x="1281058" y="1511767"/>
              <a:ext cx="72000" cy="3895508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t" anchorCtr="0"/>
            <a:lstStyle/>
            <a:p>
              <a:pPr defTabSz="914271" fontAlgn="auto">
                <a:lnSpc>
                  <a:spcPct val="108000"/>
                </a:lnSpc>
                <a:spcBef>
                  <a:spcPts val="0"/>
                </a:spcBef>
                <a:spcAft>
                  <a:spcPts val="1007"/>
                </a:spcAft>
              </a:pPr>
              <a:endParaRPr lang="de-DE" sz="1999" dirty="0" smtClean="0">
                <a:solidFill>
                  <a:prstClr val="white"/>
                </a:solidFill>
              </a:endParaRPr>
            </a:p>
          </p:txBody>
        </p:sp>
        <p:sp>
          <p:nvSpPr>
            <p:cNvPr id="60" name="Abstand Mitte // Mitte"/>
            <p:cNvSpPr/>
            <p:nvPr userDrawn="1"/>
          </p:nvSpPr>
          <p:spPr>
            <a:xfrm>
              <a:off x="5106436" y="1511767"/>
              <a:ext cx="72000" cy="3895508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t" anchorCtr="0"/>
            <a:lstStyle/>
            <a:p>
              <a:pPr defTabSz="914271" fontAlgn="auto">
                <a:lnSpc>
                  <a:spcPct val="108000"/>
                </a:lnSpc>
                <a:spcBef>
                  <a:spcPts val="0"/>
                </a:spcBef>
                <a:spcAft>
                  <a:spcPts val="1007"/>
                </a:spcAft>
              </a:pPr>
              <a:endParaRPr lang="de-DE" sz="1999" dirty="0" smtClean="0">
                <a:solidFill>
                  <a:prstClr val="white"/>
                </a:solidFill>
              </a:endParaRPr>
            </a:p>
          </p:txBody>
        </p:sp>
        <p:sp>
          <p:nvSpPr>
            <p:cNvPr id="61" name="Abstand Rechts // Mitte"/>
            <p:cNvSpPr/>
            <p:nvPr userDrawn="1"/>
          </p:nvSpPr>
          <p:spPr>
            <a:xfrm>
              <a:off x="10844501" y="1511767"/>
              <a:ext cx="72000" cy="3895508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t" anchorCtr="0"/>
            <a:lstStyle/>
            <a:p>
              <a:pPr defTabSz="914271" fontAlgn="auto">
                <a:lnSpc>
                  <a:spcPct val="108000"/>
                </a:lnSpc>
                <a:spcBef>
                  <a:spcPts val="0"/>
                </a:spcBef>
                <a:spcAft>
                  <a:spcPts val="1007"/>
                </a:spcAft>
              </a:pPr>
              <a:endParaRPr lang="de-DE" sz="1999" dirty="0" smtClean="0">
                <a:solidFill>
                  <a:prstClr val="white"/>
                </a:solidFill>
              </a:endParaRPr>
            </a:p>
          </p:txBody>
        </p:sp>
        <p:sp>
          <p:nvSpPr>
            <p:cNvPr id="62" name="Abstand Links // Mitte"/>
            <p:cNvSpPr/>
            <p:nvPr userDrawn="1"/>
          </p:nvSpPr>
          <p:spPr>
            <a:xfrm>
              <a:off x="3193747" y="1511767"/>
              <a:ext cx="72000" cy="3895508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t" anchorCtr="0"/>
            <a:lstStyle/>
            <a:p>
              <a:pPr defTabSz="914271" fontAlgn="auto">
                <a:lnSpc>
                  <a:spcPct val="108000"/>
                </a:lnSpc>
                <a:spcBef>
                  <a:spcPts val="0"/>
                </a:spcBef>
                <a:spcAft>
                  <a:spcPts val="1007"/>
                </a:spcAft>
              </a:pPr>
              <a:endParaRPr lang="de-DE" sz="1999" dirty="0" smtClean="0">
                <a:solidFill>
                  <a:prstClr val="white"/>
                </a:solidFill>
              </a:endParaRPr>
            </a:p>
          </p:txBody>
        </p:sp>
        <p:sp>
          <p:nvSpPr>
            <p:cNvPr id="63" name="Abstand Mitte // Mitte"/>
            <p:cNvSpPr/>
            <p:nvPr userDrawn="1"/>
          </p:nvSpPr>
          <p:spPr>
            <a:xfrm>
              <a:off x="7019125" y="1511767"/>
              <a:ext cx="72000" cy="3895508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t" anchorCtr="0"/>
            <a:lstStyle/>
            <a:p>
              <a:pPr defTabSz="914271" fontAlgn="auto">
                <a:lnSpc>
                  <a:spcPct val="108000"/>
                </a:lnSpc>
                <a:spcBef>
                  <a:spcPts val="0"/>
                </a:spcBef>
                <a:spcAft>
                  <a:spcPts val="1007"/>
                </a:spcAft>
              </a:pPr>
              <a:endParaRPr lang="de-DE" sz="1999" dirty="0" smtClean="0">
                <a:solidFill>
                  <a:prstClr val="white"/>
                </a:solidFill>
              </a:endParaRPr>
            </a:p>
          </p:txBody>
        </p:sp>
      </p:grpSp>
      <p:grpSp>
        <p:nvGrpSpPr>
          <p:cNvPr id="56" name="Horizontal // grob" hidden="1"/>
          <p:cNvGrpSpPr/>
          <p:nvPr userDrawn="1"/>
        </p:nvGrpSpPr>
        <p:grpSpPr>
          <a:xfrm>
            <a:off x="395882" y="1511300"/>
            <a:ext cx="11399452" cy="3895976"/>
            <a:chOff x="396086" y="1511300"/>
            <a:chExt cx="11405389" cy="3895976"/>
          </a:xfrm>
        </p:grpSpPr>
        <p:sp>
          <p:nvSpPr>
            <p:cNvPr id="25" name="Links // Links"/>
            <p:cNvSpPr/>
            <p:nvPr userDrawn="1"/>
          </p:nvSpPr>
          <p:spPr>
            <a:xfrm>
              <a:off x="396086" y="1511300"/>
              <a:ext cx="1839600" cy="3895508"/>
            </a:xfrm>
            <a:prstGeom prst="rect">
              <a:avLst/>
            </a:prstGeom>
            <a:solidFill>
              <a:schemeClr val="accent3"/>
            </a:solidFill>
            <a:ln w="0">
              <a:solidFill>
                <a:schemeClr val="tx1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t" anchorCtr="0"/>
            <a:lstStyle/>
            <a:p>
              <a:pPr defTabSz="914271" fontAlgn="auto">
                <a:lnSpc>
                  <a:spcPct val="108000"/>
                </a:lnSpc>
                <a:spcBef>
                  <a:spcPts val="0"/>
                </a:spcBef>
                <a:spcAft>
                  <a:spcPts val="1007"/>
                </a:spcAft>
              </a:pPr>
              <a:endParaRPr lang="de-DE" sz="1999" dirty="0" smtClean="0">
                <a:solidFill>
                  <a:prstClr val="white"/>
                </a:solidFill>
              </a:endParaRPr>
            </a:p>
          </p:txBody>
        </p:sp>
        <p:sp>
          <p:nvSpPr>
            <p:cNvPr id="26" name="Links // Rechts"/>
            <p:cNvSpPr/>
            <p:nvPr userDrawn="1"/>
          </p:nvSpPr>
          <p:spPr>
            <a:xfrm>
              <a:off x="2309244" y="1511300"/>
              <a:ext cx="1839600" cy="3895508"/>
            </a:xfrm>
            <a:prstGeom prst="rect">
              <a:avLst/>
            </a:prstGeom>
            <a:solidFill>
              <a:schemeClr val="accent3"/>
            </a:solidFill>
            <a:ln w="0">
              <a:solidFill>
                <a:schemeClr val="tx1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t" anchorCtr="0"/>
            <a:lstStyle/>
            <a:p>
              <a:pPr defTabSz="914271" fontAlgn="auto">
                <a:lnSpc>
                  <a:spcPct val="108000"/>
                </a:lnSpc>
                <a:spcBef>
                  <a:spcPts val="0"/>
                </a:spcBef>
                <a:spcAft>
                  <a:spcPts val="1007"/>
                </a:spcAft>
              </a:pPr>
              <a:endParaRPr lang="de-DE" sz="1999" dirty="0" smtClean="0">
                <a:solidFill>
                  <a:prstClr val="white"/>
                </a:solidFill>
              </a:endParaRPr>
            </a:p>
          </p:txBody>
        </p:sp>
        <p:sp>
          <p:nvSpPr>
            <p:cNvPr id="27" name="Rechts // Links"/>
            <p:cNvSpPr/>
            <p:nvPr userDrawn="1"/>
          </p:nvSpPr>
          <p:spPr>
            <a:xfrm>
              <a:off x="8048718" y="1511768"/>
              <a:ext cx="1839600" cy="3895508"/>
            </a:xfrm>
            <a:prstGeom prst="rect">
              <a:avLst/>
            </a:prstGeom>
            <a:solidFill>
              <a:schemeClr val="accent3"/>
            </a:solidFill>
            <a:ln w="0">
              <a:solidFill>
                <a:schemeClr val="tx1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t" anchorCtr="0"/>
            <a:lstStyle/>
            <a:p>
              <a:pPr defTabSz="914271" fontAlgn="auto">
                <a:lnSpc>
                  <a:spcPct val="108000"/>
                </a:lnSpc>
                <a:spcBef>
                  <a:spcPts val="0"/>
                </a:spcBef>
                <a:spcAft>
                  <a:spcPts val="1007"/>
                </a:spcAft>
              </a:pPr>
              <a:endParaRPr lang="de-DE" sz="1999" dirty="0" smtClean="0">
                <a:solidFill>
                  <a:prstClr val="white"/>
                </a:solidFill>
              </a:endParaRPr>
            </a:p>
          </p:txBody>
        </p:sp>
        <p:sp>
          <p:nvSpPr>
            <p:cNvPr id="28" name="Rechts // Rechts"/>
            <p:cNvSpPr/>
            <p:nvPr userDrawn="1"/>
          </p:nvSpPr>
          <p:spPr>
            <a:xfrm>
              <a:off x="9961875" y="1511768"/>
              <a:ext cx="1839600" cy="3895508"/>
            </a:xfrm>
            <a:prstGeom prst="rect">
              <a:avLst/>
            </a:prstGeom>
            <a:solidFill>
              <a:schemeClr val="accent3"/>
            </a:solidFill>
            <a:ln w="0">
              <a:solidFill>
                <a:schemeClr val="tx1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t" anchorCtr="0"/>
            <a:lstStyle/>
            <a:p>
              <a:pPr defTabSz="914271" fontAlgn="auto">
                <a:lnSpc>
                  <a:spcPct val="108000"/>
                </a:lnSpc>
                <a:spcBef>
                  <a:spcPts val="0"/>
                </a:spcBef>
                <a:spcAft>
                  <a:spcPts val="1007"/>
                </a:spcAft>
              </a:pPr>
              <a:endParaRPr lang="de-DE" sz="1999" dirty="0" smtClean="0">
                <a:solidFill>
                  <a:prstClr val="white"/>
                </a:solidFill>
              </a:endParaRPr>
            </a:p>
          </p:txBody>
        </p:sp>
        <p:sp>
          <p:nvSpPr>
            <p:cNvPr id="39" name="Mitte // Links"/>
            <p:cNvSpPr/>
            <p:nvPr userDrawn="1"/>
          </p:nvSpPr>
          <p:spPr>
            <a:xfrm>
              <a:off x="4222402" y="1511300"/>
              <a:ext cx="1839600" cy="3895508"/>
            </a:xfrm>
            <a:prstGeom prst="rect">
              <a:avLst/>
            </a:prstGeom>
            <a:solidFill>
              <a:schemeClr val="accent3"/>
            </a:solidFill>
            <a:ln w="0">
              <a:solidFill>
                <a:schemeClr val="tx1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t" anchorCtr="0"/>
            <a:lstStyle/>
            <a:p>
              <a:pPr defTabSz="914271" fontAlgn="auto">
                <a:lnSpc>
                  <a:spcPct val="108000"/>
                </a:lnSpc>
                <a:spcBef>
                  <a:spcPts val="0"/>
                </a:spcBef>
                <a:spcAft>
                  <a:spcPts val="1007"/>
                </a:spcAft>
              </a:pPr>
              <a:endParaRPr lang="de-DE" sz="1999" dirty="0" smtClean="0">
                <a:solidFill>
                  <a:prstClr val="white"/>
                </a:solidFill>
              </a:endParaRPr>
            </a:p>
          </p:txBody>
        </p:sp>
        <p:sp>
          <p:nvSpPr>
            <p:cNvPr id="40" name="Mitte // Rechts"/>
            <p:cNvSpPr/>
            <p:nvPr userDrawn="1"/>
          </p:nvSpPr>
          <p:spPr>
            <a:xfrm>
              <a:off x="6135560" y="1511300"/>
              <a:ext cx="1839600" cy="3895508"/>
            </a:xfrm>
            <a:prstGeom prst="rect">
              <a:avLst/>
            </a:prstGeom>
            <a:solidFill>
              <a:schemeClr val="accent3"/>
            </a:solidFill>
            <a:ln w="0">
              <a:solidFill>
                <a:schemeClr val="tx1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t" anchorCtr="0"/>
            <a:lstStyle/>
            <a:p>
              <a:pPr defTabSz="914271" fontAlgn="auto">
                <a:lnSpc>
                  <a:spcPct val="108000"/>
                </a:lnSpc>
                <a:spcBef>
                  <a:spcPts val="0"/>
                </a:spcBef>
                <a:spcAft>
                  <a:spcPts val="1007"/>
                </a:spcAft>
              </a:pPr>
              <a:endParaRPr lang="de-DE" sz="1999" dirty="0" smtClean="0">
                <a:solidFill>
                  <a:prstClr val="white"/>
                </a:solidFill>
              </a:endParaRPr>
            </a:p>
          </p:txBody>
        </p:sp>
        <p:sp>
          <p:nvSpPr>
            <p:cNvPr id="23" name="Links"/>
            <p:cNvSpPr/>
            <p:nvPr userDrawn="1"/>
          </p:nvSpPr>
          <p:spPr>
            <a:xfrm>
              <a:off x="396086" y="1511767"/>
              <a:ext cx="3754800" cy="3895508"/>
            </a:xfrm>
            <a:prstGeom prst="rect">
              <a:avLst/>
            </a:prstGeom>
            <a:solidFill>
              <a:schemeClr val="accent2"/>
            </a:solidFill>
            <a:ln w="0">
              <a:solidFill>
                <a:schemeClr val="tx1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t" anchorCtr="0"/>
            <a:lstStyle/>
            <a:p>
              <a:pPr defTabSz="914271" fontAlgn="auto">
                <a:lnSpc>
                  <a:spcPct val="108000"/>
                </a:lnSpc>
                <a:spcBef>
                  <a:spcPts val="0"/>
                </a:spcBef>
                <a:spcAft>
                  <a:spcPts val="1007"/>
                </a:spcAft>
              </a:pPr>
              <a:endParaRPr lang="de-DE" sz="1999" dirty="0" smtClean="0">
                <a:solidFill>
                  <a:prstClr val="white"/>
                </a:solidFill>
              </a:endParaRPr>
            </a:p>
          </p:txBody>
        </p:sp>
        <p:sp>
          <p:nvSpPr>
            <p:cNvPr id="36" name="Mitte"/>
            <p:cNvSpPr/>
            <p:nvPr userDrawn="1"/>
          </p:nvSpPr>
          <p:spPr>
            <a:xfrm>
              <a:off x="4221380" y="1511767"/>
              <a:ext cx="3754800" cy="3895508"/>
            </a:xfrm>
            <a:prstGeom prst="rect">
              <a:avLst/>
            </a:prstGeom>
            <a:solidFill>
              <a:schemeClr val="accent2"/>
            </a:solidFill>
            <a:ln w="0">
              <a:solidFill>
                <a:schemeClr val="tx1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t" anchorCtr="0"/>
            <a:lstStyle/>
            <a:p>
              <a:pPr defTabSz="914271" fontAlgn="auto">
                <a:lnSpc>
                  <a:spcPct val="108000"/>
                </a:lnSpc>
                <a:spcBef>
                  <a:spcPts val="0"/>
                </a:spcBef>
                <a:spcAft>
                  <a:spcPts val="1007"/>
                </a:spcAft>
              </a:pPr>
              <a:endParaRPr lang="de-DE" sz="1999" dirty="0" smtClean="0">
                <a:solidFill>
                  <a:prstClr val="white"/>
                </a:solidFill>
              </a:endParaRPr>
            </a:p>
          </p:txBody>
        </p:sp>
        <p:sp>
          <p:nvSpPr>
            <p:cNvPr id="24" name="Rechts"/>
            <p:cNvSpPr/>
            <p:nvPr userDrawn="1"/>
          </p:nvSpPr>
          <p:spPr>
            <a:xfrm>
              <a:off x="8046675" y="1511767"/>
              <a:ext cx="3754800" cy="3895508"/>
            </a:xfrm>
            <a:prstGeom prst="rect">
              <a:avLst/>
            </a:prstGeom>
            <a:solidFill>
              <a:schemeClr val="accent2"/>
            </a:solidFill>
            <a:ln w="0">
              <a:solidFill>
                <a:schemeClr val="tx1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t" anchorCtr="0"/>
            <a:lstStyle/>
            <a:p>
              <a:pPr defTabSz="914271" fontAlgn="auto">
                <a:lnSpc>
                  <a:spcPct val="108000"/>
                </a:lnSpc>
                <a:spcBef>
                  <a:spcPts val="0"/>
                </a:spcBef>
                <a:spcAft>
                  <a:spcPts val="1007"/>
                </a:spcAft>
              </a:pPr>
              <a:endParaRPr lang="de-DE" sz="1999" dirty="0" smtClean="0">
                <a:solidFill>
                  <a:prstClr val="white"/>
                </a:solidFill>
              </a:endParaRPr>
            </a:p>
          </p:txBody>
        </p:sp>
      </p:grpSp>
      <p:grpSp>
        <p:nvGrpSpPr>
          <p:cNvPr id="67" name="Abstand Horizontal // grob" hidden="1"/>
          <p:cNvGrpSpPr/>
          <p:nvPr userDrawn="1"/>
        </p:nvGrpSpPr>
        <p:grpSpPr>
          <a:xfrm>
            <a:off x="2235301" y="1511300"/>
            <a:ext cx="7720611" cy="3895508"/>
            <a:chOff x="2236465" y="1511300"/>
            <a:chExt cx="7724631" cy="3895508"/>
          </a:xfrm>
        </p:grpSpPr>
        <p:sp>
          <p:nvSpPr>
            <p:cNvPr id="33" name="Abstand Links"/>
            <p:cNvSpPr/>
            <p:nvPr userDrawn="1"/>
          </p:nvSpPr>
          <p:spPr>
            <a:xfrm>
              <a:off x="4150133" y="1511300"/>
              <a:ext cx="72000" cy="3895508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t" anchorCtr="0"/>
            <a:lstStyle/>
            <a:p>
              <a:pPr defTabSz="914271" fontAlgn="auto">
                <a:lnSpc>
                  <a:spcPct val="108000"/>
                </a:lnSpc>
                <a:spcBef>
                  <a:spcPts val="0"/>
                </a:spcBef>
                <a:spcAft>
                  <a:spcPts val="1007"/>
                </a:spcAft>
              </a:pPr>
              <a:endParaRPr lang="de-DE" sz="1999" dirty="0" smtClean="0">
                <a:solidFill>
                  <a:prstClr val="white"/>
                </a:solidFill>
              </a:endParaRPr>
            </a:p>
          </p:txBody>
        </p:sp>
        <p:sp>
          <p:nvSpPr>
            <p:cNvPr id="35" name="Abstand Rechts"/>
            <p:cNvSpPr/>
            <p:nvPr userDrawn="1"/>
          </p:nvSpPr>
          <p:spPr>
            <a:xfrm>
              <a:off x="7975427" y="1511300"/>
              <a:ext cx="72000" cy="3895508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t" anchorCtr="0"/>
            <a:lstStyle/>
            <a:p>
              <a:pPr defTabSz="914271" fontAlgn="auto">
                <a:lnSpc>
                  <a:spcPct val="108000"/>
                </a:lnSpc>
                <a:spcBef>
                  <a:spcPts val="0"/>
                </a:spcBef>
                <a:spcAft>
                  <a:spcPts val="1007"/>
                </a:spcAft>
              </a:pPr>
              <a:endParaRPr lang="de-DE" sz="1999" dirty="0" smtClean="0">
                <a:solidFill>
                  <a:prstClr val="white"/>
                </a:solidFill>
              </a:endParaRPr>
            </a:p>
          </p:txBody>
        </p:sp>
        <p:sp>
          <p:nvSpPr>
            <p:cNvPr id="41" name="Abstand Rechts // Mitte"/>
            <p:cNvSpPr/>
            <p:nvPr userDrawn="1"/>
          </p:nvSpPr>
          <p:spPr>
            <a:xfrm>
              <a:off x="9889096" y="1511300"/>
              <a:ext cx="72000" cy="3895508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t" anchorCtr="0"/>
            <a:lstStyle/>
            <a:p>
              <a:pPr defTabSz="914271" fontAlgn="auto">
                <a:lnSpc>
                  <a:spcPct val="108000"/>
                </a:lnSpc>
                <a:spcBef>
                  <a:spcPts val="0"/>
                </a:spcBef>
                <a:spcAft>
                  <a:spcPts val="1007"/>
                </a:spcAft>
              </a:pPr>
              <a:endParaRPr lang="de-DE" sz="1999" dirty="0" smtClean="0">
                <a:solidFill>
                  <a:prstClr val="white"/>
                </a:solidFill>
              </a:endParaRPr>
            </a:p>
          </p:txBody>
        </p:sp>
        <p:sp>
          <p:nvSpPr>
            <p:cNvPr id="42" name="Abstand Links // Mitte"/>
            <p:cNvSpPr/>
            <p:nvPr userDrawn="1"/>
          </p:nvSpPr>
          <p:spPr>
            <a:xfrm>
              <a:off x="2236465" y="1511300"/>
              <a:ext cx="72000" cy="3895508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t" anchorCtr="0"/>
            <a:lstStyle/>
            <a:p>
              <a:pPr defTabSz="914271" fontAlgn="auto">
                <a:lnSpc>
                  <a:spcPct val="108000"/>
                </a:lnSpc>
                <a:spcBef>
                  <a:spcPts val="0"/>
                </a:spcBef>
                <a:spcAft>
                  <a:spcPts val="1007"/>
                </a:spcAft>
              </a:pPr>
              <a:endParaRPr lang="de-DE" sz="1999" dirty="0" smtClean="0">
                <a:solidFill>
                  <a:prstClr val="white"/>
                </a:solidFill>
              </a:endParaRPr>
            </a:p>
          </p:txBody>
        </p:sp>
        <p:sp>
          <p:nvSpPr>
            <p:cNvPr id="43" name="Abstand Mitte // Mitte"/>
            <p:cNvSpPr/>
            <p:nvPr userDrawn="1"/>
          </p:nvSpPr>
          <p:spPr>
            <a:xfrm>
              <a:off x="6062781" y="1511300"/>
              <a:ext cx="72000" cy="3895508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t" anchorCtr="0"/>
            <a:lstStyle/>
            <a:p>
              <a:pPr defTabSz="914271" fontAlgn="auto">
                <a:lnSpc>
                  <a:spcPct val="108000"/>
                </a:lnSpc>
                <a:spcBef>
                  <a:spcPts val="0"/>
                </a:spcBef>
                <a:spcAft>
                  <a:spcPts val="1007"/>
                </a:spcAft>
              </a:pPr>
              <a:endParaRPr lang="de-DE" sz="1999" dirty="0" smtClean="0">
                <a:solidFill>
                  <a:prstClr val="white"/>
                </a:solidFill>
              </a:endParaRPr>
            </a:p>
          </p:txBody>
        </p:sp>
      </p:grpSp>
      <p:grpSp>
        <p:nvGrpSpPr>
          <p:cNvPr id="99" name="Vertikal" hidden="1"/>
          <p:cNvGrpSpPr/>
          <p:nvPr userDrawn="1"/>
        </p:nvGrpSpPr>
        <p:grpSpPr>
          <a:xfrm>
            <a:off x="395081" y="1511299"/>
            <a:ext cx="11400251" cy="3895976"/>
            <a:chOff x="395287" y="1511299"/>
            <a:chExt cx="11406188" cy="3895976"/>
          </a:xfrm>
        </p:grpSpPr>
        <p:sp>
          <p:nvSpPr>
            <p:cNvPr id="19" name="Oben // Oben"/>
            <p:cNvSpPr/>
            <p:nvPr userDrawn="1"/>
          </p:nvSpPr>
          <p:spPr>
            <a:xfrm>
              <a:off x="396086" y="1511299"/>
              <a:ext cx="11405389" cy="921600"/>
            </a:xfrm>
            <a:prstGeom prst="rect">
              <a:avLst/>
            </a:prstGeom>
            <a:solidFill>
              <a:schemeClr val="accent2"/>
            </a:solidFill>
            <a:ln w="0">
              <a:solidFill>
                <a:schemeClr val="tx1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t" anchorCtr="0"/>
            <a:lstStyle/>
            <a:p>
              <a:pPr defTabSz="914271" fontAlgn="auto">
                <a:lnSpc>
                  <a:spcPct val="108000"/>
                </a:lnSpc>
                <a:spcBef>
                  <a:spcPts val="0"/>
                </a:spcBef>
                <a:spcAft>
                  <a:spcPts val="1007"/>
                </a:spcAft>
              </a:pPr>
              <a:endParaRPr lang="de-DE" sz="1999" dirty="0" smtClean="0">
                <a:solidFill>
                  <a:prstClr val="white"/>
                </a:solidFill>
              </a:endParaRPr>
            </a:p>
          </p:txBody>
        </p:sp>
        <p:sp>
          <p:nvSpPr>
            <p:cNvPr id="20" name="Oben // Unten"/>
            <p:cNvSpPr/>
            <p:nvPr userDrawn="1"/>
          </p:nvSpPr>
          <p:spPr>
            <a:xfrm>
              <a:off x="396086" y="2502758"/>
              <a:ext cx="11405389" cy="921600"/>
            </a:xfrm>
            <a:prstGeom prst="rect">
              <a:avLst/>
            </a:prstGeom>
            <a:solidFill>
              <a:schemeClr val="accent2"/>
            </a:solidFill>
            <a:ln w="0">
              <a:solidFill>
                <a:schemeClr val="tx1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t" anchorCtr="0"/>
            <a:lstStyle/>
            <a:p>
              <a:pPr defTabSz="914271" fontAlgn="auto">
                <a:lnSpc>
                  <a:spcPct val="108000"/>
                </a:lnSpc>
                <a:spcBef>
                  <a:spcPts val="0"/>
                </a:spcBef>
                <a:spcAft>
                  <a:spcPts val="1007"/>
                </a:spcAft>
              </a:pPr>
              <a:endParaRPr lang="de-DE" sz="1999" dirty="0" smtClean="0">
                <a:solidFill>
                  <a:prstClr val="white"/>
                </a:solidFill>
              </a:endParaRPr>
            </a:p>
          </p:txBody>
        </p:sp>
        <p:sp>
          <p:nvSpPr>
            <p:cNvPr id="21" name="Unten // Oben"/>
            <p:cNvSpPr/>
            <p:nvPr userDrawn="1"/>
          </p:nvSpPr>
          <p:spPr>
            <a:xfrm>
              <a:off x="395287" y="3494217"/>
              <a:ext cx="11405389" cy="921600"/>
            </a:xfrm>
            <a:prstGeom prst="rect">
              <a:avLst/>
            </a:prstGeom>
            <a:solidFill>
              <a:schemeClr val="accent2"/>
            </a:solidFill>
            <a:ln w="0">
              <a:solidFill>
                <a:schemeClr val="tx1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t" anchorCtr="0"/>
            <a:lstStyle/>
            <a:p>
              <a:pPr defTabSz="914271" fontAlgn="auto">
                <a:lnSpc>
                  <a:spcPct val="108000"/>
                </a:lnSpc>
                <a:spcBef>
                  <a:spcPts val="0"/>
                </a:spcBef>
                <a:spcAft>
                  <a:spcPts val="1007"/>
                </a:spcAft>
              </a:pPr>
              <a:endParaRPr lang="de-DE" sz="1999" dirty="0" smtClean="0">
                <a:solidFill>
                  <a:prstClr val="white"/>
                </a:solidFill>
              </a:endParaRPr>
            </a:p>
          </p:txBody>
        </p:sp>
        <p:sp>
          <p:nvSpPr>
            <p:cNvPr id="22" name="Unten // Unten"/>
            <p:cNvSpPr/>
            <p:nvPr userDrawn="1"/>
          </p:nvSpPr>
          <p:spPr>
            <a:xfrm>
              <a:off x="396086" y="4485675"/>
              <a:ext cx="11405389" cy="921600"/>
            </a:xfrm>
            <a:prstGeom prst="rect">
              <a:avLst/>
            </a:prstGeom>
            <a:solidFill>
              <a:schemeClr val="accent2"/>
            </a:solidFill>
            <a:ln w="0">
              <a:solidFill>
                <a:schemeClr val="tx1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t" anchorCtr="0"/>
            <a:lstStyle/>
            <a:p>
              <a:pPr defTabSz="914271" fontAlgn="auto">
                <a:lnSpc>
                  <a:spcPct val="108000"/>
                </a:lnSpc>
                <a:spcBef>
                  <a:spcPts val="0"/>
                </a:spcBef>
                <a:spcAft>
                  <a:spcPts val="1007"/>
                </a:spcAft>
              </a:pPr>
              <a:endParaRPr lang="de-DE" sz="1999" dirty="0" smtClean="0">
                <a:solidFill>
                  <a:prstClr val="white"/>
                </a:solidFill>
              </a:endParaRPr>
            </a:p>
          </p:txBody>
        </p:sp>
        <p:sp>
          <p:nvSpPr>
            <p:cNvPr id="16" name="Oben"/>
            <p:cNvSpPr/>
            <p:nvPr userDrawn="1"/>
          </p:nvSpPr>
          <p:spPr>
            <a:xfrm>
              <a:off x="396086" y="1511300"/>
              <a:ext cx="11405389" cy="1911600"/>
            </a:xfrm>
            <a:prstGeom prst="rect">
              <a:avLst/>
            </a:prstGeom>
            <a:solidFill>
              <a:schemeClr val="accent2"/>
            </a:solidFill>
            <a:ln w="0">
              <a:solidFill>
                <a:schemeClr val="tx1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t" anchorCtr="0"/>
            <a:lstStyle/>
            <a:p>
              <a:pPr defTabSz="914271" fontAlgn="auto">
                <a:lnSpc>
                  <a:spcPct val="108000"/>
                </a:lnSpc>
                <a:spcBef>
                  <a:spcPts val="0"/>
                </a:spcBef>
                <a:spcAft>
                  <a:spcPts val="1007"/>
                </a:spcAft>
              </a:pPr>
              <a:endParaRPr lang="de-DE" sz="1999" dirty="0" smtClean="0">
                <a:solidFill>
                  <a:prstClr val="white"/>
                </a:solidFill>
              </a:endParaRPr>
            </a:p>
          </p:txBody>
        </p:sp>
        <p:sp>
          <p:nvSpPr>
            <p:cNvPr id="18" name="Unten"/>
            <p:cNvSpPr/>
            <p:nvPr userDrawn="1"/>
          </p:nvSpPr>
          <p:spPr>
            <a:xfrm>
              <a:off x="396086" y="3495675"/>
              <a:ext cx="11405389" cy="1911600"/>
            </a:xfrm>
            <a:prstGeom prst="rect">
              <a:avLst/>
            </a:prstGeom>
            <a:solidFill>
              <a:schemeClr val="accent2"/>
            </a:solidFill>
            <a:ln w="0">
              <a:solidFill>
                <a:schemeClr val="tx1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t" anchorCtr="0"/>
            <a:lstStyle/>
            <a:p>
              <a:pPr defTabSz="914271" fontAlgn="auto">
                <a:lnSpc>
                  <a:spcPct val="108000"/>
                </a:lnSpc>
                <a:spcBef>
                  <a:spcPts val="0"/>
                </a:spcBef>
                <a:spcAft>
                  <a:spcPts val="1007"/>
                </a:spcAft>
              </a:pPr>
              <a:endParaRPr lang="de-DE" sz="1999" dirty="0" smtClean="0">
                <a:solidFill>
                  <a:prstClr val="white"/>
                </a:solidFill>
              </a:endParaRPr>
            </a:p>
          </p:txBody>
        </p:sp>
      </p:grpSp>
      <p:grpSp>
        <p:nvGrpSpPr>
          <p:cNvPr id="98" name="Abstand Vertikal" hidden="1"/>
          <p:cNvGrpSpPr/>
          <p:nvPr userDrawn="1"/>
        </p:nvGrpSpPr>
        <p:grpSpPr>
          <a:xfrm>
            <a:off x="395882" y="2431828"/>
            <a:ext cx="11399452" cy="2054918"/>
            <a:chOff x="396086" y="2431828"/>
            <a:chExt cx="11405389" cy="2054918"/>
          </a:xfrm>
        </p:grpSpPr>
        <p:sp>
          <p:nvSpPr>
            <p:cNvPr id="29" name="Abstand Mitte"/>
            <p:cNvSpPr/>
            <p:nvPr userDrawn="1"/>
          </p:nvSpPr>
          <p:spPr>
            <a:xfrm>
              <a:off x="396885" y="3423287"/>
              <a:ext cx="11404590" cy="72000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t" anchorCtr="0"/>
            <a:lstStyle/>
            <a:p>
              <a:pPr defTabSz="914271" fontAlgn="auto">
                <a:lnSpc>
                  <a:spcPct val="108000"/>
                </a:lnSpc>
                <a:spcBef>
                  <a:spcPts val="0"/>
                </a:spcBef>
                <a:spcAft>
                  <a:spcPts val="1007"/>
                </a:spcAft>
              </a:pPr>
              <a:endParaRPr lang="de-DE" sz="1999" dirty="0" smtClean="0">
                <a:solidFill>
                  <a:prstClr val="white"/>
                </a:solidFill>
              </a:endParaRPr>
            </a:p>
          </p:txBody>
        </p:sp>
        <p:sp>
          <p:nvSpPr>
            <p:cNvPr id="31" name="Abstand Oben // Mitte"/>
            <p:cNvSpPr/>
            <p:nvPr userDrawn="1"/>
          </p:nvSpPr>
          <p:spPr>
            <a:xfrm>
              <a:off x="396086" y="2431828"/>
              <a:ext cx="11404590" cy="72000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t" anchorCtr="0"/>
            <a:lstStyle/>
            <a:p>
              <a:pPr defTabSz="914271" fontAlgn="auto">
                <a:lnSpc>
                  <a:spcPct val="108000"/>
                </a:lnSpc>
                <a:spcBef>
                  <a:spcPts val="0"/>
                </a:spcBef>
                <a:spcAft>
                  <a:spcPts val="1007"/>
                </a:spcAft>
              </a:pPr>
              <a:endParaRPr lang="de-DE" sz="1999" dirty="0" smtClean="0">
                <a:solidFill>
                  <a:prstClr val="white"/>
                </a:solidFill>
              </a:endParaRPr>
            </a:p>
          </p:txBody>
        </p:sp>
        <p:sp>
          <p:nvSpPr>
            <p:cNvPr id="32" name="Abstand Unten // Mitte"/>
            <p:cNvSpPr/>
            <p:nvPr userDrawn="1"/>
          </p:nvSpPr>
          <p:spPr>
            <a:xfrm>
              <a:off x="396086" y="4414746"/>
              <a:ext cx="11404590" cy="72000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t" anchorCtr="0"/>
            <a:lstStyle/>
            <a:p>
              <a:pPr defTabSz="914271" fontAlgn="auto">
                <a:lnSpc>
                  <a:spcPct val="108000"/>
                </a:lnSpc>
                <a:spcBef>
                  <a:spcPts val="0"/>
                </a:spcBef>
                <a:spcAft>
                  <a:spcPts val="1007"/>
                </a:spcAft>
              </a:pPr>
              <a:endParaRPr lang="de-DE" sz="1999" dirty="0" smtClean="0">
                <a:solidFill>
                  <a:prstClr val="white"/>
                </a:solidFill>
              </a:endParaRPr>
            </a:p>
          </p:txBody>
        </p:sp>
      </p:grpSp>
      <p:sp>
        <p:nvSpPr>
          <p:cNvPr id="2" name="Titel 1"/>
          <p:cNvSpPr>
            <a:spLocks noGrp="1"/>
          </p:cNvSpPr>
          <p:nvPr userDrawn="1">
            <p:ph type="title" hasCustomPrompt="1"/>
          </p:nvPr>
        </p:nvSpPr>
        <p:spPr/>
        <p:txBody>
          <a:bodyPr/>
          <a:lstStyle/>
          <a:p>
            <a:r>
              <a:rPr lang="en-US" noProof="0" dirty="0" smtClean="0"/>
              <a:t>Headline on two lines in </a:t>
            </a:r>
            <a:r>
              <a:rPr lang="en-US" noProof="0" dirty="0" err="1" smtClean="0"/>
              <a:t>CorpoA</a:t>
            </a:r>
            <a:r>
              <a:rPr lang="en-US" noProof="0" dirty="0" smtClean="0"/>
              <a:t> (Headings) 30 pt. </a:t>
            </a:r>
            <a:br>
              <a:rPr lang="en-US" noProof="0" dirty="0" smtClean="0"/>
            </a:br>
            <a:r>
              <a:rPr lang="en-US" noProof="0" dirty="0" smtClean="0"/>
              <a:t>Lorem ipsum dolor sit </a:t>
            </a:r>
            <a:r>
              <a:rPr lang="en-US" noProof="0" dirty="0" err="1" smtClean="0"/>
              <a:t>amet</a:t>
            </a:r>
            <a:r>
              <a:rPr lang="en-US" noProof="0" dirty="0" smtClean="0"/>
              <a:t>.</a:t>
            </a:r>
            <a:endParaRPr lang="en-US" noProof="0" dirty="0"/>
          </a:p>
        </p:txBody>
      </p:sp>
      <p:sp>
        <p:nvSpPr>
          <p:cNvPr id="3" name="Fußzeilenplatzhalter 2"/>
          <p:cNvSpPr>
            <a:spLocks noGrp="1"/>
          </p:cNvSpPr>
          <p:nvPr userDrawn="1">
            <p:ph type="ftr" sz="quarter" idx="10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4" name="Foliennummernplatzhalter 3"/>
          <p:cNvSpPr>
            <a:spLocks noGrp="1"/>
          </p:cNvSpPr>
          <p:nvPr userDrawn="1">
            <p:ph type="sldNum" sz="quarter" idx="11"/>
          </p:nvPr>
        </p:nvSpPr>
        <p:spPr/>
        <p:txBody>
          <a:bodyPr/>
          <a:lstStyle/>
          <a:p>
            <a:fld id="{AD1D1349-391B-44DC-865F-5996B3E40F26}" type="slidenum">
              <a:rPr lang="en-US" smtClean="0">
                <a:solidFill>
                  <a:prstClr val="black"/>
                </a:solidFill>
              </a:rPr>
              <a:pPr/>
              <a:t>‹Nr.›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" name="Textplatzhalter 6"/>
          <p:cNvSpPr>
            <a:spLocks noGrp="1"/>
          </p:cNvSpPr>
          <p:nvPr userDrawn="1">
            <p:ph type="body" sz="quarter" idx="12" hasCustomPrompt="1"/>
          </p:nvPr>
        </p:nvSpPr>
        <p:spPr>
          <a:xfrm>
            <a:off x="395090" y="5436002"/>
            <a:ext cx="11400249" cy="990200"/>
          </a:xfrm>
        </p:spPr>
        <p:txBody>
          <a:bodyPr/>
          <a:lstStyle>
            <a:lvl1pPr>
              <a:spcAft>
                <a:spcPts val="0"/>
              </a:spcAft>
              <a:defRPr/>
            </a:lvl1pPr>
            <a:lvl2pPr>
              <a:spcAft>
                <a:spcPts val="0"/>
              </a:spcAft>
              <a:defRPr/>
            </a:lvl2pPr>
            <a:lvl3pPr>
              <a:spcAft>
                <a:spcPts val="0"/>
              </a:spcAft>
              <a:defRPr/>
            </a:lvl3pPr>
            <a:lvl4pPr>
              <a:spcAft>
                <a:spcPts val="0"/>
              </a:spcAft>
              <a:defRPr/>
            </a:lvl4pPr>
            <a:lvl5pPr>
              <a:spcAft>
                <a:spcPts val="0"/>
              </a:spcAft>
              <a:defRPr/>
            </a:lvl5pPr>
            <a:lvl6pPr>
              <a:spcAft>
                <a:spcPts val="0"/>
              </a:spcAft>
              <a:defRPr/>
            </a:lvl6pPr>
            <a:lvl7pPr>
              <a:spcAft>
                <a:spcPts val="0"/>
              </a:spcAft>
              <a:defRPr/>
            </a:lvl7pPr>
            <a:lvl8pPr>
              <a:spcAft>
                <a:spcPts val="0"/>
              </a:spcAft>
              <a:defRPr/>
            </a:lvl8pPr>
            <a:lvl9pPr>
              <a:spcAft>
                <a:spcPts val="0"/>
              </a:spcAft>
              <a:defRPr/>
            </a:lvl9pPr>
          </a:lstStyle>
          <a:p>
            <a:pPr lvl="0"/>
            <a:r>
              <a:rPr lang="en-US" noProof="0" dirty="0" smtClean="0"/>
              <a:t>Insert text in </a:t>
            </a:r>
            <a:r>
              <a:rPr lang="en-US" noProof="0" dirty="0" err="1" smtClean="0"/>
              <a:t>CorpoS</a:t>
            </a:r>
            <a:r>
              <a:rPr lang="en-US" noProof="0" dirty="0" smtClean="0"/>
              <a:t> (Body), 20 pt. // for bullets: Home // Paragraph// Increase List Level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</p:txBody>
      </p:sp>
      <p:sp>
        <p:nvSpPr>
          <p:cNvPr id="68" name="Bildplatzhalter 8"/>
          <p:cNvSpPr>
            <a:spLocks noGrp="1"/>
          </p:cNvSpPr>
          <p:nvPr userDrawn="1">
            <p:ph type="pic" sz="quarter" idx="13" hasCustomPrompt="1"/>
          </p:nvPr>
        </p:nvSpPr>
        <p:spPr bwMode="gray">
          <a:xfrm>
            <a:off x="396677" y="1511768"/>
            <a:ext cx="1843200" cy="1912590"/>
          </a:xfrm>
          <a:solidFill>
            <a:schemeClr val="accent6"/>
          </a:solidFill>
        </p:spPr>
        <p:txBody>
          <a:bodyPr/>
          <a:lstStyle>
            <a:lvl1pPr algn="ctr">
              <a:lnSpc>
                <a:spcPct val="100000"/>
              </a:lnSpc>
              <a:spcAft>
                <a:spcPts val="0"/>
              </a:spcAft>
              <a:defRPr sz="999">
                <a:solidFill>
                  <a:schemeClr val="bg1"/>
                </a:solidFill>
              </a:defRPr>
            </a:lvl1pPr>
          </a:lstStyle>
          <a:p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>Insert image</a:t>
            </a:r>
            <a:endParaRPr lang="en-US" noProof="0" dirty="0"/>
          </a:p>
        </p:txBody>
      </p:sp>
      <p:sp>
        <p:nvSpPr>
          <p:cNvPr id="76" name="Bildplatzhalter 8"/>
          <p:cNvSpPr>
            <a:spLocks noGrp="1"/>
          </p:cNvSpPr>
          <p:nvPr userDrawn="1">
            <p:ph type="pic" sz="quarter" idx="14" hasCustomPrompt="1"/>
          </p:nvPr>
        </p:nvSpPr>
        <p:spPr bwMode="gray">
          <a:xfrm>
            <a:off x="2307263" y="1511768"/>
            <a:ext cx="1843200" cy="1912590"/>
          </a:xfrm>
          <a:solidFill>
            <a:schemeClr val="accent6"/>
          </a:solidFill>
        </p:spPr>
        <p:txBody>
          <a:bodyPr/>
          <a:lstStyle>
            <a:lvl1pPr algn="ctr">
              <a:lnSpc>
                <a:spcPct val="100000"/>
              </a:lnSpc>
              <a:spcAft>
                <a:spcPts val="0"/>
              </a:spcAft>
              <a:defRPr sz="999">
                <a:solidFill>
                  <a:schemeClr val="bg1"/>
                </a:solidFill>
              </a:defRPr>
            </a:lvl1pPr>
          </a:lstStyle>
          <a:p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>Insert image</a:t>
            </a:r>
            <a:endParaRPr lang="en-US" noProof="0" dirty="0"/>
          </a:p>
        </p:txBody>
      </p:sp>
      <p:sp>
        <p:nvSpPr>
          <p:cNvPr id="78" name="Bildplatzhalter 8"/>
          <p:cNvSpPr>
            <a:spLocks noGrp="1"/>
          </p:cNvSpPr>
          <p:nvPr userDrawn="1">
            <p:ph type="pic" sz="quarter" idx="16" hasCustomPrompt="1"/>
          </p:nvPr>
        </p:nvSpPr>
        <p:spPr bwMode="gray">
          <a:xfrm>
            <a:off x="395083" y="3495685"/>
            <a:ext cx="3754800" cy="1911131"/>
          </a:xfrm>
          <a:solidFill>
            <a:schemeClr val="accent6"/>
          </a:solidFill>
        </p:spPr>
        <p:txBody>
          <a:bodyPr/>
          <a:lstStyle>
            <a:lvl1pPr algn="ctr">
              <a:lnSpc>
                <a:spcPct val="100000"/>
              </a:lnSpc>
              <a:spcAft>
                <a:spcPts val="0"/>
              </a:spcAft>
              <a:defRPr sz="999">
                <a:solidFill>
                  <a:schemeClr val="bg1"/>
                </a:solidFill>
              </a:defRPr>
            </a:lvl1pPr>
          </a:lstStyle>
          <a:p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>Insert image</a:t>
            </a:r>
            <a:endParaRPr lang="en-US" noProof="0" dirty="0"/>
          </a:p>
        </p:txBody>
      </p:sp>
      <p:sp>
        <p:nvSpPr>
          <p:cNvPr id="89" name="Bildplatzhalter 8"/>
          <p:cNvSpPr>
            <a:spLocks noGrp="1"/>
          </p:cNvSpPr>
          <p:nvPr userDrawn="1">
            <p:ph type="pic" sz="quarter" idx="27" hasCustomPrompt="1"/>
          </p:nvPr>
        </p:nvSpPr>
        <p:spPr bwMode="gray">
          <a:xfrm>
            <a:off x="6130959" y="3495685"/>
            <a:ext cx="1843200" cy="1911131"/>
          </a:xfrm>
          <a:solidFill>
            <a:schemeClr val="accent6"/>
          </a:solidFill>
        </p:spPr>
        <p:txBody>
          <a:bodyPr/>
          <a:lstStyle>
            <a:lvl1pPr algn="ctr">
              <a:lnSpc>
                <a:spcPct val="100000"/>
              </a:lnSpc>
              <a:spcAft>
                <a:spcPts val="0"/>
              </a:spcAft>
              <a:defRPr sz="999">
                <a:solidFill>
                  <a:schemeClr val="bg1"/>
                </a:solidFill>
              </a:defRPr>
            </a:lvl1pPr>
          </a:lstStyle>
          <a:p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>Insert image</a:t>
            </a:r>
            <a:endParaRPr lang="en-US" noProof="0" dirty="0"/>
          </a:p>
        </p:txBody>
      </p:sp>
      <p:sp>
        <p:nvSpPr>
          <p:cNvPr id="91" name="Bildplatzhalter 8"/>
          <p:cNvSpPr>
            <a:spLocks noGrp="1"/>
          </p:cNvSpPr>
          <p:nvPr>
            <p:ph type="pic" sz="quarter" idx="29" hasCustomPrompt="1"/>
          </p:nvPr>
        </p:nvSpPr>
        <p:spPr bwMode="gray">
          <a:xfrm>
            <a:off x="4220204" y="3495685"/>
            <a:ext cx="1843200" cy="1911131"/>
          </a:xfrm>
          <a:solidFill>
            <a:schemeClr val="accent6"/>
          </a:solidFill>
        </p:spPr>
        <p:txBody>
          <a:bodyPr/>
          <a:lstStyle>
            <a:lvl1pPr algn="ctr">
              <a:lnSpc>
                <a:spcPct val="100000"/>
              </a:lnSpc>
              <a:spcAft>
                <a:spcPts val="0"/>
              </a:spcAft>
              <a:defRPr sz="999">
                <a:solidFill>
                  <a:schemeClr val="bg1"/>
                </a:solidFill>
              </a:defRPr>
            </a:lvl1pPr>
          </a:lstStyle>
          <a:p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>Insert image</a:t>
            </a:r>
            <a:endParaRPr lang="en-US" noProof="0" dirty="0"/>
          </a:p>
        </p:txBody>
      </p:sp>
      <p:sp>
        <p:nvSpPr>
          <p:cNvPr id="93" name="Bildplatzhalter 8"/>
          <p:cNvSpPr>
            <a:spLocks noGrp="1"/>
          </p:cNvSpPr>
          <p:nvPr userDrawn="1">
            <p:ph type="pic" sz="quarter" idx="31" hasCustomPrompt="1"/>
          </p:nvPr>
        </p:nvSpPr>
        <p:spPr bwMode="gray">
          <a:xfrm>
            <a:off x="8042487" y="3495685"/>
            <a:ext cx="3754800" cy="1911131"/>
          </a:xfrm>
          <a:solidFill>
            <a:schemeClr val="accent6"/>
          </a:solidFill>
        </p:spPr>
        <p:txBody>
          <a:bodyPr/>
          <a:lstStyle>
            <a:lvl1pPr algn="ctr">
              <a:lnSpc>
                <a:spcPct val="100000"/>
              </a:lnSpc>
              <a:spcAft>
                <a:spcPts val="0"/>
              </a:spcAft>
              <a:defRPr sz="999">
                <a:solidFill>
                  <a:schemeClr val="bg1"/>
                </a:solidFill>
              </a:defRPr>
            </a:lvl1pPr>
          </a:lstStyle>
          <a:p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>Insert image</a:t>
            </a:r>
            <a:endParaRPr lang="en-US" noProof="0" dirty="0"/>
          </a:p>
        </p:txBody>
      </p:sp>
      <p:sp>
        <p:nvSpPr>
          <p:cNvPr id="95" name="Bildplatzhalter 8"/>
          <p:cNvSpPr>
            <a:spLocks noGrp="1"/>
          </p:cNvSpPr>
          <p:nvPr userDrawn="1">
            <p:ph type="pic" sz="quarter" idx="33" hasCustomPrompt="1"/>
          </p:nvPr>
        </p:nvSpPr>
        <p:spPr bwMode="gray">
          <a:xfrm>
            <a:off x="8042487" y="1511768"/>
            <a:ext cx="1843200" cy="1912590"/>
          </a:xfrm>
          <a:solidFill>
            <a:schemeClr val="accent6"/>
          </a:solidFill>
        </p:spPr>
        <p:txBody>
          <a:bodyPr/>
          <a:lstStyle>
            <a:lvl1pPr algn="ctr">
              <a:lnSpc>
                <a:spcPct val="100000"/>
              </a:lnSpc>
              <a:spcAft>
                <a:spcPts val="0"/>
              </a:spcAft>
              <a:defRPr sz="999">
                <a:solidFill>
                  <a:schemeClr val="bg1"/>
                </a:solidFill>
              </a:defRPr>
            </a:lvl1pPr>
          </a:lstStyle>
          <a:p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>Insert image</a:t>
            </a:r>
            <a:endParaRPr lang="en-US" noProof="0" dirty="0"/>
          </a:p>
        </p:txBody>
      </p:sp>
      <p:sp>
        <p:nvSpPr>
          <p:cNvPr id="96" name="Bildplatzhalter 8"/>
          <p:cNvSpPr>
            <a:spLocks noGrp="1"/>
          </p:cNvSpPr>
          <p:nvPr userDrawn="1">
            <p:ph type="pic" sz="quarter" idx="34" hasCustomPrompt="1"/>
          </p:nvPr>
        </p:nvSpPr>
        <p:spPr bwMode="gray">
          <a:xfrm>
            <a:off x="9956691" y="1511768"/>
            <a:ext cx="1843200" cy="1912590"/>
          </a:xfrm>
          <a:solidFill>
            <a:schemeClr val="accent6"/>
          </a:solidFill>
        </p:spPr>
        <p:txBody>
          <a:bodyPr/>
          <a:lstStyle>
            <a:lvl1pPr algn="ctr">
              <a:lnSpc>
                <a:spcPct val="100000"/>
              </a:lnSpc>
              <a:spcAft>
                <a:spcPts val="0"/>
              </a:spcAft>
              <a:defRPr sz="999">
                <a:solidFill>
                  <a:schemeClr val="bg1"/>
                </a:solidFill>
              </a:defRPr>
            </a:lvl1pPr>
          </a:lstStyle>
          <a:p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>Insert image</a:t>
            </a:r>
            <a:endParaRPr lang="en-US" noProof="0" dirty="0"/>
          </a:p>
        </p:txBody>
      </p:sp>
      <p:sp>
        <p:nvSpPr>
          <p:cNvPr id="75" name="Bildplatzhalter 8"/>
          <p:cNvSpPr>
            <a:spLocks noGrp="1"/>
          </p:cNvSpPr>
          <p:nvPr>
            <p:ph type="pic" sz="quarter" idx="36" hasCustomPrompt="1"/>
          </p:nvPr>
        </p:nvSpPr>
        <p:spPr bwMode="gray">
          <a:xfrm>
            <a:off x="4220303" y="1511768"/>
            <a:ext cx="3754800" cy="1912590"/>
          </a:xfrm>
          <a:solidFill>
            <a:schemeClr val="accent6"/>
          </a:solidFill>
        </p:spPr>
        <p:txBody>
          <a:bodyPr/>
          <a:lstStyle>
            <a:lvl1pPr algn="ctr">
              <a:lnSpc>
                <a:spcPct val="100000"/>
              </a:lnSpc>
              <a:spcAft>
                <a:spcPts val="0"/>
              </a:spcAft>
              <a:defRPr sz="999">
                <a:solidFill>
                  <a:schemeClr val="bg1"/>
                </a:solidFill>
              </a:defRPr>
            </a:lvl1pPr>
          </a:lstStyle>
          <a:p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>Insert image</a:t>
            </a:r>
            <a:endParaRPr lang="en-US" noProof="0" dirty="0"/>
          </a:p>
        </p:txBody>
      </p:sp>
      <p:sp>
        <p:nvSpPr>
          <p:cNvPr id="66" name="Textplatzhalter 3"/>
          <p:cNvSpPr>
            <a:spLocks noGrp="1"/>
          </p:cNvSpPr>
          <p:nvPr>
            <p:ph type="body" sz="quarter" idx="17" hasCustomPrompt="1"/>
          </p:nvPr>
        </p:nvSpPr>
        <p:spPr>
          <a:xfrm>
            <a:off x="6969577" y="0"/>
            <a:ext cx="935513" cy="306000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600" baseline="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dirty="0" smtClean="0"/>
              <a:t>                                             </a:t>
            </a:r>
          </a:p>
        </p:txBody>
      </p:sp>
      <p:sp>
        <p:nvSpPr>
          <p:cNvPr id="69" name="Textplatzhalter 3"/>
          <p:cNvSpPr>
            <a:spLocks noGrp="1"/>
          </p:cNvSpPr>
          <p:nvPr>
            <p:ph type="body" sz="quarter" idx="18" hasCustomPrompt="1"/>
          </p:nvPr>
        </p:nvSpPr>
        <p:spPr>
          <a:xfrm>
            <a:off x="7980645" y="0"/>
            <a:ext cx="1871027" cy="306000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600" baseline="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dirty="0" smtClean="0"/>
              <a:t>                                             </a:t>
            </a:r>
          </a:p>
        </p:txBody>
      </p:sp>
      <p:sp>
        <p:nvSpPr>
          <p:cNvPr id="70" name="Textplatzhalter 3"/>
          <p:cNvSpPr>
            <a:spLocks noGrp="1"/>
          </p:cNvSpPr>
          <p:nvPr>
            <p:ph type="body" sz="quarter" idx="37" hasCustomPrompt="1"/>
          </p:nvPr>
        </p:nvSpPr>
        <p:spPr>
          <a:xfrm>
            <a:off x="9923633" y="0"/>
            <a:ext cx="1871027" cy="306000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600" baseline="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dirty="0" smtClean="0"/>
              <a:t>                                             </a:t>
            </a:r>
          </a:p>
        </p:txBody>
      </p:sp>
      <p:sp>
        <p:nvSpPr>
          <p:cNvPr id="71" name="Textplatzhalter 7"/>
          <p:cNvSpPr>
            <a:spLocks noGrp="1"/>
          </p:cNvSpPr>
          <p:nvPr>
            <p:ph type="body" sz="quarter" idx="38" hasCustomPrompt="1"/>
          </p:nvPr>
        </p:nvSpPr>
        <p:spPr>
          <a:xfrm>
            <a:off x="395081" y="151202"/>
            <a:ext cx="5505133" cy="220274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1199"/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1199"/>
            </a:lvl2pPr>
            <a:lvl3pPr marL="0" indent="0">
              <a:lnSpc>
                <a:spcPct val="100000"/>
              </a:lnSpc>
              <a:spcAft>
                <a:spcPts val="0"/>
              </a:spcAft>
              <a:buNone/>
              <a:defRPr sz="1199"/>
            </a:lvl3pPr>
            <a:lvl4pPr marL="0" indent="0">
              <a:lnSpc>
                <a:spcPct val="100000"/>
              </a:lnSpc>
              <a:spcAft>
                <a:spcPts val="0"/>
              </a:spcAft>
              <a:buNone/>
              <a:defRPr sz="1199"/>
            </a:lvl4pPr>
            <a:lvl5pPr marL="0" indent="0">
              <a:lnSpc>
                <a:spcPct val="100000"/>
              </a:lnSpc>
              <a:spcAft>
                <a:spcPts val="0"/>
              </a:spcAft>
              <a:buNone/>
              <a:defRPr sz="1199"/>
            </a:lvl5pPr>
            <a:lvl6pPr marL="0" indent="0">
              <a:lnSpc>
                <a:spcPct val="100000"/>
              </a:lnSpc>
              <a:spcAft>
                <a:spcPts val="0"/>
              </a:spcAft>
              <a:buNone/>
              <a:defRPr sz="1199"/>
            </a:lvl6pPr>
            <a:lvl7pPr marL="0" indent="0">
              <a:lnSpc>
                <a:spcPct val="100000"/>
              </a:lnSpc>
              <a:spcAft>
                <a:spcPts val="0"/>
              </a:spcAft>
              <a:buNone/>
              <a:defRPr sz="1199"/>
            </a:lvl7pPr>
            <a:lvl8pPr marL="0" indent="0">
              <a:lnSpc>
                <a:spcPct val="100000"/>
              </a:lnSpc>
              <a:spcAft>
                <a:spcPts val="0"/>
              </a:spcAft>
              <a:buNone/>
              <a:defRPr sz="1199"/>
            </a:lvl8pPr>
            <a:lvl9pPr marL="0" indent="0">
              <a:lnSpc>
                <a:spcPct val="100000"/>
              </a:lnSpc>
              <a:spcAft>
                <a:spcPts val="0"/>
              </a:spcAft>
              <a:buNone/>
              <a:defRPr sz="1199"/>
            </a:lvl9pPr>
          </a:lstStyle>
          <a:p>
            <a:pPr lvl="0"/>
            <a:r>
              <a:rPr lang="en-US" noProof="0" dirty="0" smtClean="0"/>
              <a:t>Optional chapter heading</a:t>
            </a:r>
          </a:p>
        </p:txBody>
      </p:sp>
    </p:spTree>
    <p:extLst>
      <p:ext uri="{BB962C8B-B14F-4D97-AF65-F5344CB8AC3E}">
        <p14:creationId xmlns:p14="http://schemas.microsoft.com/office/powerpoint/2010/main" val="8779837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Headline // Multi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Raster" hidden="1"/>
          <p:cNvGrpSpPr/>
          <p:nvPr userDrawn="1"/>
        </p:nvGrpSpPr>
        <p:grpSpPr>
          <a:xfrm>
            <a:off x="-847" y="1"/>
            <a:ext cx="12192855" cy="6858000"/>
            <a:chOff x="-855" y="0"/>
            <a:chExt cx="12199205" cy="6858000"/>
          </a:xfrm>
        </p:grpSpPr>
        <p:sp>
          <p:nvSpPr>
            <p:cNvPr id="24" name="Komplett"/>
            <p:cNvSpPr/>
            <p:nvPr userDrawn="1"/>
          </p:nvSpPr>
          <p:spPr>
            <a:xfrm>
              <a:off x="0" y="822"/>
              <a:ext cx="12198350" cy="6857177"/>
            </a:xfrm>
            <a:prstGeom prst="rect">
              <a:avLst/>
            </a:prstGeom>
            <a:solidFill>
              <a:schemeClr val="accent1"/>
            </a:solidFill>
            <a:ln w="0">
              <a:solidFill>
                <a:schemeClr val="tx1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t" anchorCtr="0"/>
            <a:lstStyle/>
            <a:p>
              <a:pPr defTabSz="914271" fontAlgn="auto">
                <a:lnSpc>
                  <a:spcPct val="108000"/>
                </a:lnSpc>
                <a:spcBef>
                  <a:spcPts val="0"/>
                </a:spcBef>
                <a:spcAft>
                  <a:spcPts val="1007"/>
                </a:spcAft>
              </a:pPr>
              <a:endParaRPr lang="de-DE" sz="1999" dirty="0" smtClean="0">
                <a:solidFill>
                  <a:prstClr val="white"/>
                </a:solidFill>
              </a:endParaRPr>
            </a:p>
          </p:txBody>
        </p:sp>
        <p:grpSp>
          <p:nvGrpSpPr>
            <p:cNvPr id="2" name="Abstand Horizontal"/>
            <p:cNvGrpSpPr/>
            <p:nvPr userDrawn="1"/>
          </p:nvGrpSpPr>
          <p:grpSpPr>
            <a:xfrm>
              <a:off x="2995458" y="0"/>
              <a:ext cx="6207434" cy="6858000"/>
              <a:chOff x="2995458" y="0"/>
              <a:chExt cx="6207434" cy="6858000"/>
            </a:xfrm>
          </p:grpSpPr>
          <p:sp>
            <p:nvSpPr>
              <p:cNvPr id="28" name="Abstand Links"/>
              <p:cNvSpPr/>
              <p:nvPr userDrawn="1"/>
            </p:nvSpPr>
            <p:spPr>
              <a:xfrm>
                <a:off x="2995458" y="0"/>
                <a:ext cx="72000" cy="6857177"/>
              </a:xfrm>
              <a:prstGeom prst="rect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t" anchorCtr="0"/>
              <a:lstStyle/>
              <a:p>
                <a:pPr defTabSz="914271" fontAlgn="auto">
                  <a:lnSpc>
                    <a:spcPct val="108000"/>
                  </a:lnSpc>
                  <a:spcBef>
                    <a:spcPts val="0"/>
                  </a:spcBef>
                  <a:spcAft>
                    <a:spcPts val="1007"/>
                  </a:spcAft>
                </a:pPr>
                <a:endParaRPr lang="de-DE" sz="1999" dirty="0" smtClean="0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Abstand Mitte"/>
              <p:cNvSpPr/>
              <p:nvPr userDrawn="1"/>
            </p:nvSpPr>
            <p:spPr>
              <a:xfrm>
                <a:off x="6063175" y="823"/>
                <a:ext cx="72000" cy="6857177"/>
              </a:xfrm>
              <a:prstGeom prst="rect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t" anchorCtr="0"/>
              <a:lstStyle/>
              <a:p>
                <a:pPr defTabSz="914271" fontAlgn="auto">
                  <a:lnSpc>
                    <a:spcPct val="108000"/>
                  </a:lnSpc>
                  <a:spcBef>
                    <a:spcPts val="0"/>
                  </a:spcBef>
                  <a:spcAft>
                    <a:spcPts val="1007"/>
                  </a:spcAft>
                </a:pPr>
                <a:endParaRPr lang="de-DE" sz="1999" dirty="0" smtClean="0">
                  <a:solidFill>
                    <a:prstClr val="white"/>
                  </a:solidFill>
                </a:endParaRPr>
              </a:p>
            </p:txBody>
          </p:sp>
          <p:sp>
            <p:nvSpPr>
              <p:cNvPr id="34" name="Abstand Rechts"/>
              <p:cNvSpPr/>
              <p:nvPr userDrawn="1"/>
            </p:nvSpPr>
            <p:spPr>
              <a:xfrm>
                <a:off x="9130892" y="0"/>
                <a:ext cx="72000" cy="6857177"/>
              </a:xfrm>
              <a:prstGeom prst="rect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t" anchorCtr="0"/>
              <a:lstStyle/>
              <a:p>
                <a:pPr defTabSz="914271" fontAlgn="auto">
                  <a:lnSpc>
                    <a:spcPct val="108000"/>
                  </a:lnSpc>
                  <a:spcBef>
                    <a:spcPts val="0"/>
                  </a:spcBef>
                  <a:spcAft>
                    <a:spcPts val="1007"/>
                  </a:spcAft>
                </a:pPr>
                <a:endParaRPr lang="de-DE" sz="1999" dirty="0" smtClean="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3" name="Abstand Vertikal"/>
            <p:cNvGrpSpPr/>
            <p:nvPr userDrawn="1"/>
          </p:nvGrpSpPr>
          <p:grpSpPr>
            <a:xfrm>
              <a:off x="0" y="1083600"/>
              <a:ext cx="12198350" cy="4690800"/>
              <a:chOff x="0" y="1083600"/>
              <a:chExt cx="12198350" cy="4690800"/>
            </a:xfrm>
          </p:grpSpPr>
          <p:sp>
            <p:nvSpPr>
              <p:cNvPr id="45" name="Abstand Oben"/>
              <p:cNvSpPr/>
              <p:nvPr userDrawn="1"/>
            </p:nvSpPr>
            <p:spPr>
              <a:xfrm>
                <a:off x="855" y="2238300"/>
                <a:ext cx="12197495" cy="72000"/>
              </a:xfrm>
              <a:prstGeom prst="rect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t" anchorCtr="0"/>
              <a:lstStyle/>
              <a:p>
                <a:pPr defTabSz="914271" fontAlgn="auto">
                  <a:lnSpc>
                    <a:spcPct val="108000"/>
                  </a:lnSpc>
                  <a:spcBef>
                    <a:spcPts val="0"/>
                  </a:spcBef>
                  <a:spcAft>
                    <a:spcPts val="1007"/>
                  </a:spcAft>
                </a:pPr>
                <a:endParaRPr lang="de-DE" sz="1999" dirty="0" smtClean="0">
                  <a:solidFill>
                    <a:prstClr val="white"/>
                  </a:solidFill>
                </a:endParaRPr>
              </a:p>
            </p:txBody>
          </p:sp>
          <p:sp>
            <p:nvSpPr>
              <p:cNvPr id="46" name="Abstand Unten"/>
              <p:cNvSpPr/>
              <p:nvPr userDrawn="1"/>
            </p:nvSpPr>
            <p:spPr>
              <a:xfrm>
                <a:off x="0" y="4547700"/>
                <a:ext cx="12197495" cy="72000"/>
              </a:xfrm>
              <a:prstGeom prst="rect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t" anchorCtr="0"/>
              <a:lstStyle/>
              <a:p>
                <a:pPr defTabSz="914271" fontAlgn="auto">
                  <a:lnSpc>
                    <a:spcPct val="108000"/>
                  </a:lnSpc>
                  <a:spcBef>
                    <a:spcPts val="0"/>
                  </a:spcBef>
                  <a:spcAft>
                    <a:spcPts val="1007"/>
                  </a:spcAft>
                </a:pPr>
                <a:endParaRPr lang="de-DE" sz="1999" dirty="0" smtClean="0">
                  <a:solidFill>
                    <a:prstClr val="white"/>
                  </a:solidFill>
                </a:endParaRPr>
              </a:p>
            </p:txBody>
          </p:sp>
          <p:sp>
            <p:nvSpPr>
              <p:cNvPr id="47" name="Abstand Oben // Mitte"/>
              <p:cNvSpPr/>
              <p:nvPr userDrawn="1"/>
            </p:nvSpPr>
            <p:spPr>
              <a:xfrm>
                <a:off x="0" y="1083600"/>
                <a:ext cx="12197495" cy="72000"/>
              </a:xfrm>
              <a:prstGeom prst="rect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t" anchorCtr="0"/>
              <a:lstStyle/>
              <a:p>
                <a:pPr defTabSz="914271" fontAlgn="auto">
                  <a:lnSpc>
                    <a:spcPct val="108000"/>
                  </a:lnSpc>
                  <a:spcBef>
                    <a:spcPts val="0"/>
                  </a:spcBef>
                  <a:spcAft>
                    <a:spcPts val="1007"/>
                  </a:spcAft>
                </a:pPr>
                <a:endParaRPr lang="de-DE" sz="1999" dirty="0" smtClean="0">
                  <a:solidFill>
                    <a:prstClr val="white"/>
                  </a:solidFill>
                </a:endParaRPr>
              </a:p>
            </p:txBody>
          </p:sp>
          <p:sp>
            <p:nvSpPr>
              <p:cNvPr id="61" name="Abstand Unten // Mitte"/>
              <p:cNvSpPr/>
              <p:nvPr userDrawn="1"/>
            </p:nvSpPr>
            <p:spPr>
              <a:xfrm>
                <a:off x="0" y="5702400"/>
                <a:ext cx="12197495" cy="72000"/>
              </a:xfrm>
              <a:prstGeom prst="rect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t" anchorCtr="0"/>
              <a:lstStyle/>
              <a:p>
                <a:pPr defTabSz="914271" fontAlgn="auto">
                  <a:lnSpc>
                    <a:spcPct val="108000"/>
                  </a:lnSpc>
                  <a:spcBef>
                    <a:spcPts val="0"/>
                  </a:spcBef>
                  <a:spcAft>
                    <a:spcPts val="1007"/>
                  </a:spcAft>
                </a:pPr>
                <a:endParaRPr lang="de-DE" sz="1999" dirty="0" smtClean="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" name="Horizontal" hidden="1"/>
            <p:cNvGrpSpPr/>
            <p:nvPr userDrawn="1"/>
          </p:nvGrpSpPr>
          <p:grpSpPr>
            <a:xfrm>
              <a:off x="0" y="0"/>
              <a:ext cx="12198350" cy="6858000"/>
              <a:chOff x="0" y="0"/>
              <a:chExt cx="12198350" cy="6858000"/>
            </a:xfrm>
          </p:grpSpPr>
          <p:sp>
            <p:nvSpPr>
              <p:cNvPr id="25" name="Links"/>
              <p:cNvSpPr/>
              <p:nvPr userDrawn="1"/>
            </p:nvSpPr>
            <p:spPr>
              <a:xfrm>
                <a:off x="0" y="823"/>
                <a:ext cx="6062400" cy="6857177"/>
              </a:xfrm>
              <a:prstGeom prst="rect">
                <a:avLst/>
              </a:prstGeom>
              <a:solidFill>
                <a:schemeClr val="accent2"/>
              </a:solidFill>
              <a:ln w="0">
                <a:solidFill>
                  <a:schemeClr val="tx1"/>
                </a:solidFill>
                <a:miter lim="800000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t" anchorCtr="0"/>
              <a:lstStyle/>
              <a:p>
                <a:pPr defTabSz="914271" fontAlgn="auto">
                  <a:lnSpc>
                    <a:spcPct val="108000"/>
                  </a:lnSpc>
                  <a:spcBef>
                    <a:spcPts val="0"/>
                  </a:spcBef>
                  <a:spcAft>
                    <a:spcPts val="1007"/>
                  </a:spcAft>
                </a:pPr>
                <a:endParaRPr lang="de-DE" sz="1999" dirty="0" smtClean="0">
                  <a:solidFill>
                    <a:prstClr val="white"/>
                  </a:solidFill>
                </a:endParaRPr>
              </a:p>
            </p:txBody>
          </p:sp>
          <p:sp>
            <p:nvSpPr>
              <p:cNvPr id="27" name="Rechts"/>
              <p:cNvSpPr/>
              <p:nvPr userDrawn="1"/>
            </p:nvSpPr>
            <p:spPr>
              <a:xfrm>
                <a:off x="6135950" y="823"/>
                <a:ext cx="6062400" cy="6857177"/>
              </a:xfrm>
              <a:prstGeom prst="rect">
                <a:avLst/>
              </a:prstGeom>
              <a:solidFill>
                <a:schemeClr val="accent2"/>
              </a:solidFill>
              <a:ln w="0">
                <a:solidFill>
                  <a:schemeClr val="tx1"/>
                </a:solidFill>
                <a:miter lim="800000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t" anchorCtr="0"/>
              <a:lstStyle/>
              <a:p>
                <a:pPr defTabSz="914271" fontAlgn="auto">
                  <a:lnSpc>
                    <a:spcPct val="108000"/>
                  </a:lnSpc>
                  <a:spcBef>
                    <a:spcPts val="0"/>
                  </a:spcBef>
                  <a:spcAft>
                    <a:spcPts val="1007"/>
                  </a:spcAft>
                </a:pPr>
                <a:endParaRPr lang="de-DE" sz="1999" dirty="0" smtClean="0">
                  <a:solidFill>
                    <a:prstClr val="white"/>
                  </a:solidFill>
                </a:endParaRPr>
              </a:p>
            </p:txBody>
          </p:sp>
          <p:sp>
            <p:nvSpPr>
              <p:cNvPr id="30" name="Links // Links"/>
              <p:cNvSpPr/>
              <p:nvPr userDrawn="1"/>
            </p:nvSpPr>
            <p:spPr>
              <a:xfrm>
                <a:off x="0" y="0"/>
                <a:ext cx="2995200" cy="6857177"/>
              </a:xfrm>
              <a:prstGeom prst="rect">
                <a:avLst/>
              </a:prstGeom>
              <a:solidFill>
                <a:schemeClr val="accent3"/>
              </a:solidFill>
              <a:ln w="0">
                <a:solidFill>
                  <a:schemeClr val="tx1"/>
                </a:solidFill>
                <a:miter lim="800000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t" anchorCtr="0"/>
              <a:lstStyle/>
              <a:p>
                <a:pPr defTabSz="914271" fontAlgn="auto">
                  <a:lnSpc>
                    <a:spcPct val="108000"/>
                  </a:lnSpc>
                  <a:spcBef>
                    <a:spcPts val="0"/>
                  </a:spcBef>
                  <a:spcAft>
                    <a:spcPts val="1007"/>
                  </a:spcAft>
                </a:pPr>
                <a:endParaRPr lang="de-DE" sz="1999" dirty="0" smtClean="0">
                  <a:solidFill>
                    <a:prstClr val="white"/>
                  </a:solidFill>
                </a:endParaRPr>
              </a:p>
            </p:txBody>
          </p:sp>
          <p:sp>
            <p:nvSpPr>
              <p:cNvPr id="31" name="Links // Rechts"/>
              <p:cNvSpPr/>
              <p:nvPr userDrawn="1"/>
            </p:nvSpPr>
            <p:spPr>
              <a:xfrm>
                <a:off x="3067717" y="0"/>
                <a:ext cx="2995200" cy="6857177"/>
              </a:xfrm>
              <a:prstGeom prst="rect">
                <a:avLst/>
              </a:prstGeom>
              <a:solidFill>
                <a:schemeClr val="accent3"/>
              </a:solidFill>
              <a:ln w="0">
                <a:solidFill>
                  <a:schemeClr val="tx1"/>
                </a:solidFill>
                <a:miter lim="800000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t" anchorCtr="0"/>
              <a:lstStyle/>
              <a:p>
                <a:pPr defTabSz="914271" fontAlgn="auto">
                  <a:lnSpc>
                    <a:spcPct val="108000"/>
                  </a:lnSpc>
                  <a:spcBef>
                    <a:spcPts val="0"/>
                  </a:spcBef>
                  <a:spcAft>
                    <a:spcPts val="1007"/>
                  </a:spcAft>
                </a:pPr>
                <a:endParaRPr lang="de-DE" sz="1999" dirty="0" smtClean="0">
                  <a:solidFill>
                    <a:prstClr val="white"/>
                  </a:solidFill>
                </a:endParaRPr>
              </a:p>
            </p:txBody>
          </p:sp>
          <p:sp>
            <p:nvSpPr>
              <p:cNvPr id="32" name="Rechts // Links"/>
              <p:cNvSpPr/>
              <p:nvPr userDrawn="1"/>
            </p:nvSpPr>
            <p:spPr>
              <a:xfrm>
                <a:off x="6135434" y="823"/>
                <a:ext cx="2995200" cy="6857177"/>
              </a:xfrm>
              <a:prstGeom prst="rect">
                <a:avLst/>
              </a:prstGeom>
              <a:solidFill>
                <a:schemeClr val="accent3"/>
              </a:solidFill>
              <a:ln w="0">
                <a:solidFill>
                  <a:schemeClr val="tx1"/>
                </a:solidFill>
                <a:miter lim="800000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t" anchorCtr="0"/>
              <a:lstStyle/>
              <a:p>
                <a:pPr defTabSz="914271" fontAlgn="auto">
                  <a:lnSpc>
                    <a:spcPct val="108000"/>
                  </a:lnSpc>
                  <a:spcBef>
                    <a:spcPts val="0"/>
                  </a:spcBef>
                  <a:spcAft>
                    <a:spcPts val="1007"/>
                  </a:spcAft>
                </a:pPr>
                <a:endParaRPr lang="de-DE" sz="1999" dirty="0" smtClean="0">
                  <a:solidFill>
                    <a:prstClr val="white"/>
                  </a:solidFill>
                </a:endParaRPr>
              </a:p>
            </p:txBody>
          </p:sp>
          <p:sp>
            <p:nvSpPr>
              <p:cNvPr id="33" name="Rechts // Rechts"/>
              <p:cNvSpPr/>
              <p:nvPr userDrawn="1"/>
            </p:nvSpPr>
            <p:spPr>
              <a:xfrm>
                <a:off x="9203150" y="823"/>
                <a:ext cx="2995200" cy="6857177"/>
              </a:xfrm>
              <a:prstGeom prst="rect">
                <a:avLst/>
              </a:prstGeom>
              <a:solidFill>
                <a:schemeClr val="accent3"/>
              </a:solidFill>
              <a:ln w="0">
                <a:solidFill>
                  <a:schemeClr val="tx1"/>
                </a:solidFill>
                <a:miter lim="800000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t" anchorCtr="0"/>
              <a:lstStyle/>
              <a:p>
                <a:pPr defTabSz="914271" fontAlgn="auto">
                  <a:lnSpc>
                    <a:spcPct val="108000"/>
                  </a:lnSpc>
                  <a:spcBef>
                    <a:spcPts val="0"/>
                  </a:spcBef>
                  <a:spcAft>
                    <a:spcPts val="1007"/>
                  </a:spcAft>
                </a:pPr>
                <a:endParaRPr lang="de-DE" sz="1999" dirty="0" smtClean="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4" name="Vertikal" hidden="1"/>
            <p:cNvGrpSpPr/>
            <p:nvPr userDrawn="1"/>
          </p:nvGrpSpPr>
          <p:grpSpPr>
            <a:xfrm>
              <a:off x="-855" y="0"/>
              <a:ext cx="12199205" cy="6858000"/>
              <a:chOff x="-855" y="0"/>
              <a:chExt cx="12199205" cy="6858000"/>
            </a:xfrm>
          </p:grpSpPr>
          <p:sp>
            <p:nvSpPr>
              <p:cNvPr id="42" name="Oben"/>
              <p:cNvSpPr/>
              <p:nvPr userDrawn="1"/>
            </p:nvSpPr>
            <p:spPr>
              <a:xfrm>
                <a:off x="0" y="0"/>
                <a:ext cx="12198350" cy="2239200"/>
              </a:xfrm>
              <a:prstGeom prst="rect">
                <a:avLst/>
              </a:prstGeom>
              <a:solidFill>
                <a:schemeClr val="accent2"/>
              </a:solidFill>
              <a:ln w="0">
                <a:solidFill>
                  <a:schemeClr val="tx1"/>
                </a:solidFill>
                <a:miter lim="800000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t" anchorCtr="0"/>
              <a:lstStyle/>
              <a:p>
                <a:pPr defTabSz="914271" fontAlgn="auto">
                  <a:lnSpc>
                    <a:spcPct val="108000"/>
                  </a:lnSpc>
                  <a:spcBef>
                    <a:spcPts val="0"/>
                  </a:spcBef>
                  <a:spcAft>
                    <a:spcPts val="1007"/>
                  </a:spcAft>
                </a:pPr>
                <a:endParaRPr lang="de-DE" sz="1999" dirty="0" smtClean="0">
                  <a:solidFill>
                    <a:prstClr val="white"/>
                  </a:solidFill>
                </a:endParaRPr>
              </a:p>
            </p:txBody>
          </p:sp>
          <p:sp>
            <p:nvSpPr>
              <p:cNvPr id="43" name="Mitte"/>
              <p:cNvSpPr/>
              <p:nvPr userDrawn="1"/>
            </p:nvSpPr>
            <p:spPr>
              <a:xfrm>
                <a:off x="0" y="2309400"/>
                <a:ext cx="12198350" cy="2239200"/>
              </a:xfrm>
              <a:prstGeom prst="rect">
                <a:avLst/>
              </a:prstGeom>
              <a:solidFill>
                <a:schemeClr val="accent2"/>
              </a:solidFill>
              <a:ln w="0">
                <a:solidFill>
                  <a:schemeClr val="tx1"/>
                </a:solidFill>
                <a:miter lim="800000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t" anchorCtr="0"/>
              <a:lstStyle/>
              <a:p>
                <a:pPr defTabSz="914271" fontAlgn="auto">
                  <a:lnSpc>
                    <a:spcPct val="108000"/>
                  </a:lnSpc>
                  <a:spcBef>
                    <a:spcPts val="0"/>
                  </a:spcBef>
                  <a:spcAft>
                    <a:spcPts val="1007"/>
                  </a:spcAft>
                </a:pPr>
                <a:endParaRPr lang="de-DE" sz="1999" dirty="0" smtClean="0">
                  <a:solidFill>
                    <a:prstClr val="white"/>
                  </a:solidFill>
                </a:endParaRPr>
              </a:p>
            </p:txBody>
          </p:sp>
          <p:sp>
            <p:nvSpPr>
              <p:cNvPr id="44" name="Unten"/>
              <p:cNvSpPr/>
              <p:nvPr userDrawn="1"/>
            </p:nvSpPr>
            <p:spPr>
              <a:xfrm>
                <a:off x="0" y="4618800"/>
                <a:ext cx="12198350" cy="2239200"/>
              </a:xfrm>
              <a:prstGeom prst="rect">
                <a:avLst/>
              </a:prstGeom>
              <a:solidFill>
                <a:schemeClr val="accent2"/>
              </a:solidFill>
              <a:ln w="0">
                <a:solidFill>
                  <a:schemeClr val="tx1"/>
                </a:solidFill>
                <a:miter lim="800000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t" anchorCtr="0"/>
              <a:lstStyle/>
              <a:p>
                <a:pPr defTabSz="914271" fontAlgn="auto">
                  <a:lnSpc>
                    <a:spcPct val="108000"/>
                  </a:lnSpc>
                  <a:spcBef>
                    <a:spcPts val="0"/>
                  </a:spcBef>
                  <a:spcAft>
                    <a:spcPts val="1007"/>
                  </a:spcAft>
                </a:pPr>
                <a:endParaRPr lang="de-DE" sz="1999" dirty="0" smtClean="0">
                  <a:solidFill>
                    <a:prstClr val="white"/>
                  </a:solidFill>
                </a:endParaRPr>
              </a:p>
            </p:txBody>
          </p:sp>
          <p:sp>
            <p:nvSpPr>
              <p:cNvPr id="57" name="Oben // Oben"/>
              <p:cNvSpPr/>
              <p:nvPr userDrawn="1"/>
            </p:nvSpPr>
            <p:spPr>
              <a:xfrm>
                <a:off x="0" y="0"/>
                <a:ext cx="12198350" cy="1083600"/>
              </a:xfrm>
              <a:prstGeom prst="rect">
                <a:avLst/>
              </a:prstGeom>
              <a:solidFill>
                <a:schemeClr val="accent2"/>
              </a:solidFill>
              <a:ln w="0">
                <a:solidFill>
                  <a:schemeClr val="tx1"/>
                </a:solidFill>
                <a:miter lim="800000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t" anchorCtr="0"/>
              <a:lstStyle/>
              <a:p>
                <a:pPr defTabSz="914271" fontAlgn="auto">
                  <a:lnSpc>
                    <a:spcPct val="108000"/>
                  </a:lnSpc>
                  <a:spcBef>
                    <a:spcPts val="0"/>
                  </a:spcBef>
                  <a:spcAft>
                    <a:spcPts val="1007"/>
                  </a:spcAft>
                </a:pPr>
                <a:endParaRPr lang="de-DE" sz="1999" dirty="0" smtClean="0">
                  <a:solidFill>
                    <a:prstClr val="white"/>
                  </a:solidFill>
                </a:endParaRPr>
              </a:p>
            </p:txBody>
          </p:sp>
          <p:sp>
            <p:nvSpPr>
              <p:cNvPr id="58" name="Oben // Unten"/>
              <p:cNvSpPr/>
              <p:nvPr userDrawn="1"/>
            </p:nvSpPr>
            <p:spPr>
              <a:xfrm>
                <a:off x="0" y="1155600"/>
                <a:ext cx="12198350" cy="1083600"/>
              </a:xfrm>
              <a:prstGeom prst="rect">
                <a:avLst/>
              </a:prstGeom>
              <a:solidFill>
                <a:schemeClr val="accent2"/>
              </a:solidFill>
              <a:ln w="0">
                <a:solidFill>
                  <a:schemeClr val="tx1"/>
                </a:solidFill>
                <a:miter lim="800000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t" anchorCtr="0"/>
              <a:lstStyle/>
              <a:p>
                <a:pPr defTabSz="914271" fontAlgn="auto">
                  <a:lnSpc>
                    <a:spcPct val="108000"/>
                  </a:lnSpc>
                  <a:spcBef>
                    <a:spcPts val="0"/>
                  </a:spcBef>
                  <a:spcAft>
                    <a:spcPts val="1007"/>
                  </a:spcAft>
                </a:pPr>
                <a:endParaRPr lang="de-DE" sz="1999" dirty="0" smtClean="0">
                  <a:solidFill>
                    <a:prstClr val="white"/>
                  </a:solidFill>
                </a:endParaRPr>
              </a:p>
            </p:txBody>
          </p:sp>
          <p:sp>
            <p:nvSpPr>
              <p:cNvPr id="59" name="Unten // Oben"/>
              <p:cNvSpPr/>
              <p:nvPr userDrawn="1"/>
            </p:nvSpPr>
            <p:spPr>
              <a:xfrm>
                <a:off x="-855" y="4618800"/>
                <a:ext cx="12198350" cy="1083600"/>
              </a:xfrm>
              <a:prstGeom prst="rect">
                <a:avLst/>
              </a:prstGeom>
              <a:solidFill>
                <a:schemeClr val="accent2"/>
              </a:solidFill>
              <a:ln w="0">
                <a:solidFill>
                  <a:schemeClr val="tx1"/>
                </a:solidFill>
                <a:miter lim="800000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t" anchorCtr="0"/>
              <a:lstStyle/>
              <a:p>
                <a:pPr defTabSz="914271" fontAlgn="auto">
                  <a:lnSpc>
                    <a:spcPct val="108000"/>
                  </a:lnSpc>
                  <a:spcBef>
                    <a:spcPts val="0"/>
                  </a:spcBef>
                  <a:spcAft>
                    <a:spcPts val="1007"/>
                  </a:spcAft>
                </a:pPr>
                <a:endParaRPr lang="de-DE" sz="1999" dirty="0" smtClean="0">
                  <a:solidFill>
                    <a:prstClr val="white"/>
                  </a:solidFill>
                </a:endParaRPr>
              </a:p>
            </p:txBody>
          </p:sp>
          <p:sp>
            <p:nvSpPr>
              <p:cNvPr id="60" name="Unten // Unten"/>
              <p:cNvSpPr/>
              <p:nvPr userDrawn="1"/>
            </p:nvSpPr>
            <p:spPr>
              <a:xfrm>
                <a:off x="0" y="5774400"/>
                <a:ext cx="12198350" cy="1083600"/>
              </a:xfrm>
              <a:prstGeom prst="rect">
                <a:avLst/>
              </a:prstGeom>
              <a:solidFill>
                <a:schemeClr val="accent2"/>
              </a:solidFill>
              <a:ln w="0">
                <a:solidFill>
                  <a:schemeClr val="tx1"/>
                </a:solidFill>
                <a:miter lim="800000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t" anchorCtr="0"/>
              <a:lstStyle/>
              <a:p>
                <a:pPr defTabSz="914271" fontAlgn="auto">
                  <a:lnSpc>
                    <a:spcPct val="108000"/>
                  </a:lnSpc>
                  <a:spcBef>
                    <a:spcPts val="0"/>
                  </a:spcBef>
                  <a:spcAft>
                    <a:spcPts val="1007"/>
                  </a:spcAft>
                </a:pPr>
                <a:endParaRPr lang="de-DE" sz="1999" dirty="0" smtClean="0">
                  <a:solidFill>
                    <a:prstClr val="white"/>
                  </a:solidFill>
                </a:endParaRPr>
              </a:p>
            </p:txBody>
          </p:sp>
        </p:grpSp>
      </p:grpSp>
      <p:sp>
        <p:nvSpPr>
          <p:cNvPr id="70" name="Bildplatzhalter 8"/>
          <p:cNvSpPr>
            <a:spLocks noGrp="1"/>
          </p:cNvSpPr>
          <p:nvPr userDrawn="1">
            <p:ph type="pic" sz="quarter" idx="11" hasCustomPrompt="1"/>
          </p:nvPr>
        </p:nvSpPr>
        <p:spPr bwMode="gray">
          <a:xfrm>
            <a:off x="-1" y="4619711"/>
            <a:ext cx="6062400" cy="2239123"/>
          </a:xfrm>
          <a:solidFill>
            <a:schemeClr val="accent6"/>
          </a:solidFill>
        </p:spPr>
        <p:txBody>
          <a:bodyPr/>
          <a:lstStyle>
            <a:lvl1pPr algn="ctr">
              <a:lnSpc>
                <a:spcPct val="100000"/>
              </a:lnSpc>
              <a:spcAft>
                <a:spcPts val="0"/>
              </a:spcAft>
              <a:defRPr>
                <a:solidFill>
                  <a:schemeClr val="bg1"/>
                </a:solidFill>
              </a:defRPr>
            </a:lvl1pPr>
          </a:lstStyle>
          <a:p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>Insert image</a:t>
            </a:r>
            <a:endParaRPr lang="en-US" noProof="0" dirty="0"/>
          </a:p>
        </p:txBody>
      </p:sp>
      <p:sp>
        <p:nvSpPr>
          <p:cNvPr id="71" name="Bildplatzhalter 8"/>
          <p:cNvSpPr>
            <a:spLocks noGrp="1"/>
          </p:cNvSpPr>
          <p:nvPr userDrawn="1">
            <p:ph type="pic" sz="quarter" idx="12" hasCustomPrompt="1"/>
          </p:nvPr>
        </p:nvSpPr>
        <p:spPr bwMode="gray">
          <a:xfrm>
            <a:off x="9198361" y="-824"/>
            <a:ext cx="2993643" cy="6858824"/>
          </a:xfrm>
          <a:solidFill>
            <a:schemeClr val="accent6"/>
          </a:solidFill>
        </p:spPr>
        <p:txBody>
          <a:bodyPr/>
          <a:lstStyle>
            <a:lvl1pPr algn="ctr">
              <a:lnSpc>
                <a:spcPct val="100000"/>
              </a:lnSpc>
              <a:spcAft>
                <a:spcPts val="0"/>
              </a:spcAft>
              <a:defRPr>
                <a:solidFill>
                  <a:schemeClr val="bg1"/>
                </a:solidFill>
              </a:defRPr>
            </a:lvl1pPr>
          </a:lstStyle>
          <a:p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>Insert image</a:t>
            </a:r>
            <a:endParaRPr lang="en-US" noProof="0" dirty="0"/>
          </a:p>
        </p:txBody>
      </p:sp>
      <p:sp>
        <p:nvSpPr>
          <p:cNvPr id="72" name="Bildplatzhalter 8"/>
          <p:cNvSpPr>
            <a:spLocks noGrp="1"/>
          </p:cNvSpPr>
          <p:nvPr userDrawn="1">
            <p:ph type="pic" sz="quarter" idx="13" hasCustomPrompt="1"/>
          </p:nvPr>
        </p:nvSpPr>
        <p:spPr bwMode="gray">
          <a:xfrm>
            <a:off x="6131987" y="0"/>
            <a:ext cx="2994159" cy="1083600"/>
          </a:xfrm>
          <a:solidFill>
            <a:schemeClr val="accent6"/>
          </a:solidFill>
        </p:spPr>
        <p:txBody>
          <a:bodyPr/>
          <a:lstStyle>
            <a:lvl1pPr algn="ctr">
              <a:lnSpc>
                <a:spcPct val="100000"/>
              </a:lnSpc>
              <a:spcAft>
                <a:spcPts val="0"/>
              </a:spcAft>
              <a:defRPr>
                <a:solidFill>
                  <a:schemeClr val="bg1"/>
                </a:solidFill>
              </a:defRPr>
            </a:lvl1pPr>
          </a:lstStyle>
          <a:p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>Insert image</a:t>
            </a:r>
            <a:endParaRPr lang="en-US" noProof="0" dirty="0"/>
          </a:p>
        </p:txBody>
      </p:sp>
      <p:sp>
        <p:nvSpPr>
          <p:cNvPr id="73" name="Bildplatzhalter 8"/>
          <p:cNvSpPr>
            <a:spLocks noGrp="1"/>
          </p:cNvSpPr>
          <p:nvPr userDrawn="1">
            <p:ph type="pic" sz="quarter" idx="14" hasCustomPrompt="1"/>
          </p:nvPr>
        </p:nvSpPr>
        <p:spPr bwMode="gray">
          <a:xfrm>
            <a:off x="6131987" y="1155600"/>
            <a:ext cx="2994159" cy="3392100"/>
          </a:xfrm>
          <a:solidFill>
            <a:schemeClr val="accent6"/>
          </a:solidFill>
        </p:spPr>
        <p:txBody>
          <a:bodyPr/>
          <a:lstStyle>
            <a:lvl1pPr algn="ctr">
              <a:lnSpc>
                <a:spcPct val="100000"/>
              </a:lnSpc>
              <a:spcAft>
                <a:spcPts val="0"/>
              </a:spcAft>
              <a:defRPr>
                <a:solidFill>
                  <a:schemeClr val="bg1"/>
                </a:solidFill>
              </a:defRPr>
            </a:lvl1pPr>
          </a:lstStyle>
          <a:p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>Insert image</a:t>
            </a:r>
            <a:endParaRPr lang="en-US" noProof="0" dirty="0"/>
          </a:p>
        </p:txBody>
      </p:sp>
      <p:sp>
        <p:nvSpPr>
          <p:cNvPr id="74" name="Bildplatzhalter 8"/>
          <p:cNvSpPr>
            <a:spLocks noGrp="1"/>
          </p:cNvSpPr>
          <p:nvPr userDrawn="1">
            <p:ph type="pic" sz="quarter" idx="15" hasCustomPrompt="1"/>
          </p:nvPr>
        </p:nvSpPr>
        <p:spPr bwMode="gray">
          <a:xfrm>
            <a:off x="6131983" y="4619700"/>
            <a:ext cx="2993900" cy="2238300"/>
          </a:xfrm>
          <a:solidFill>
            <a:schemeClr val="accent6"/>
          </a:solidFill>
        </p:spPr>
        <p:txBody>
          <a:bodyPr/>
          <a:lstStyle>
            <a:lvl1pPr algn="ctr">
              <a:lnSpc>
                <a:spcPct val="100000"/>
              </a:lnSpc>
              <a:spcAft>
                <a:spcPts val="0"/>
              </a:spcAft>
              <a:defRPr>
                <a:solidFill>
                  <a:schemeClr val="bg1"/>
                </a:solidFill>
              </a:defRPr>
            </a:lvl1pPr>
          </a:lstStyle>
          <a:p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>Insert image</a:t>
            </a:r>
            <a:endParaRPr lang="en-US" noProof="0" dirty="0"/>
          </a:p>
        </p:txBody>
      </p:sp>
      <p:sp>
        <p:nvSpPr>
          <p:cNvPr id="7" name="Titel 6"/>
          <p:cNvSpPr>
            <a:spLocks noGrp="1"/>
          </p:cNvSpPr>
          <p:nvPr>
            <p:ph type="title" hasCustomPrompt="1"/>
          </p:nvPr>
        </p:nvSpPr>
        <p:spPr bwMode="black">
          <a:xfrm>
            <a:off x="395083" y="368300"/>
            <a:ext cx="5508000" cy="100836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noProof="0" dirty="0" smtClean="0"/>
              <a:t>Headline on two lines in </a:t>
            </a:r>
            <a:r>
              <a:rPr lang="en-US" noProof="0" dirty="0" err="1" smtClean="0"/>
              <a:t>CorpoA</a:t>
            </a:r>
            <a:r>
              <a:rPr lang="en-US" noProof="0" dirty="0" smtClean="0"/>
              <a:t> (Headings) 30 pt. </a:t>
            </a:r>
            <a:endParaRPr lang="en-US" dirty="0"/>
          </a:p>
        </p:txBody>
      </p:sp>
      <p:sp>
        <p:nvSpPr>
          <p:cNvPr id="62" name="Textplatzhalter 13"/>
          <p:cNvSpPr>
            <a:spLocks noGrp="1"/>
          </p:cNvSpPr>
          <p:nvPr>
            <p:ph type="body" sz="quarter" idx="20" hasCustomPrompt="1"/>
          </p:nvPr>
        </p:nvSpPr>
        <p:spPr bwMode="black">
          <a:xfrm>
            <a:off x="395083" y="1512006"/>
            <a:ext cx="5664164" cy="3035699"/>
          </a:xfrm>
          <a:ln w="19050">
            <a:solidFill>
              <a:schemeClr val="accent1"/>
            </a:solidFill>
          </a:ln>
        </p:spPr>
        <p:txBody>
          <a:bodyPr lIns="72000" tIns="72000" rIns="72000" bIns="72000"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  <a:lvl6pPr>
              <a:defRPr>
                <a:solidFill>
                  <a:schemeClr val="tx1"/>
                </a:solidFill>
              </a:defRPr>
            </a:lvl6pPr>
            <a:lvl7pPr>
              <a:defRPr>
                <a:solidFill>
                  <a:schemeClr val="bg1"/>
                </a:solidFill>
              </a:defRPr>
            </a:lvl7pPr>
            <a:lvl8pPr>
              <a:defRPr>
                <a:solidFill>
                  <a:schemeClr val="bg1"/>
                </a:solidFill>
              </a:defRPr>
            </a:lvl8pPr>
            <a:lvl9pPr>
              <a:defRPr>
                <a:solidFill>
                  <a:schemeClr val="bg1"/>
                </a:solidFill>
              </a:defRPr>
            </a:lvl9pPr>
          </a:lstStyle>
          <a:p>
            <a:pPr lvl="0"/>
            <a:r>
              <a:rPr lang="en-US" dirty="0" smtClean="0"/>
              <a:t>Insert text in </a:t>
            </a:r>
            <a:r>
              <a:rPr lang="en-US" noProof="0" dirty="0" err="1" smtClean="0"/>
              <a:t>CorpoS</a:t>
            </a:r>
            <a:r>
              <a:rPr lang="en-US" noProof="0" dirty="0" smtClean="0"/>
              <a:t> (Body), 20 pt. </a:t>
            </a:r>
            <a:r>
              <a:rPr lang="en-US" dirty="0" smtClean="0"/>
              <a:t>// for bullets: Home // Paragraph// Increase/Decrease List Level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</p:txBody>
      </p:sp>
      <p:sp>
        <p:nvSpPr>
          <p:cNvPr id="63" name="Textplatzhalter 7"/>
          <p:cNvSpPr>
            <a:spLocks noGrp="1"/>
          </p:cNvSpPr>
          <p:nvPr>
            <p:ph type="body" sz="quarter" idx="21" hasCustomPrompt="1"/>
          </p:nvPr>
        </p:nvSpPr>
        <p:spPr bwMode="black">
          <a:xfrm>
            <a:off x="395081" y="151202"/>
            <a:ext cx="5505133" cy="220274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1199">
                <a:solidFill>
                  <a:schemeClr val="tx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1199">
                <a:solidFill>
                  <a:schemeClr val="bg1"/>
                </a:solidFill>
              </a:defRPr>
            </a:lvl2pPr>
            <a:lvl3pPr marL="0" indent="0">
              <a:lnSpc>
                <a:spcPct val="100000"/>
              </a:lnSpc>
              <a:spcAft>
                <a:spcPts val="0"/>
              </a:spcAft>
              <a:buNone/>
              <a:defRPr sz="1199">
                <a:solidFill>
                  <a:schemeClr val="bg1"/>
                </a:solidFill>
              </a:defRPr>
            </a:lvl3pPr>
            <a:lvl4pPr marL="0" indent="0">
              <a:lnSpc>
                <a:spcPct val="100000"/>
              </a:lnSpc>
              <a:spcAft>
                <a:spcPts val="0"/>
              </a:spcAft>
              <a:buNone/>
              <a:defRPr sz="1199">
                <a:solidFill>
                  <a:schemeClr val="bg1"/>
                </a:solidFill>
              </a:defRPr>
            </a:lvl4pPr>
            <a:lvl5pPr marL="0" indent="0">
              <a:lnSpc>
                <a:spcPct val="100000"/>
              </a:lnSpc>
              <a:spcAft>
                <a:spcPts val="0"/>
              </a:spcAft>
              <a:buNone/>
              <a:defRPr sz="1199">
                <a:solidFill>
                  <a:schemeClr val="bg1"/>
                </a:solidFill>
              </a:defRPr>
            </a:lvl5pPr>
            <a:lvl6pPr marL="0" indent="0">
              <a:lnSpc>
                <a:spcPct val="100000"/>
              </a:lnSpc>
              <a:spcAft>
                <a:spcPts val="0"/>
              </a:spcAft>
              <a:buNone/>
              <a:defRPr sz="1199">
                <a:solidFill>
                  <a:schemeClr val="bg1"/>
                </a:solidFill>
              </a:defRPr>
            </a:lvl6pPr>
            <a:lvl7pPr marL="0" indent="0">
              <a:lnSpc>
                <a:spcPct val="100000"/>
              </a:lnSpc>
              <a:spcAft>
                <a:spcPts val="0"/>
              </a:spcAft>
              <a:buNone/>
              <a:defRPr sz="1199">
                <a:solidFill>
                  <a:schemeClr val="bg1"/>
                </a:solidFill>
              </a:defRPr>
            </a:lvl7pPr>
            <a:lvl8pPr marL="0" indent="0">
              <a:lnSpc>
                <a:spcPct val="100000"/>
              </a:lnSpc>
              <a:spcAft>
                <a:spcPts val="0"/>
              </a:spcAft>
              <a:buNone/>
              <a:defRPr sz="1199">
                <a:solidFill>
                  <a:schemeClr val="bg1"/>
                </a:solidFill>
              </a:defRPr>
            </a:lvl8pPr>
            <a:lvl9pPr marL="0" indent="0">
              <a:lnSpc>
                <a:spcPct val="100000"/>
              </a:lnSpc>
              <a:spcAft>
                <a:spcPts val="0"/>
              </a:spcAft>
              <a:buNone/>
              <a:defRPr sz="1199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dirty="0" smtClean="0"/>
              <a:t>Optional chapter heading</a:t>
            </a:r>
          </a:p>
        </p:txBody>
      </p:sp>
      <p:sp>
        <p:nvSpPr>
          <p:cNvPr id="64" name="Textplatzhalter 3"/>
          <p:cNvSpPr>
            <a:spLocks noGrp="1"/>
          </p:cNvSpPr>
          <p:nvPr>
            <p:ph type="body" sz="quarter" idx="17" hasCustomPrompt="1"/>
          </p:nvPr>
        </p:nvSpPr>
        <p:spPr>
          <a:xfrm>
            <a:off x="6969577" y="0"/>
            <a:ext cx="935513" cy="306000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600" baseline="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dirty="0" smtClean="0"/>
              <a:t>                                             </a:t>
            </a:r>
          </a:p>
        </p:txBody>
      </p:sp>
      <p:sp>
        <p:nvSpPr>
          <p:cNvPr id="65" name="Textplatzhalter 3"/>
          <p:cNvSpPr>
            <a:spLocks noGrp="1"/>
          </p:cNvSpPr>
          <p:nvPr>
            <p:ph type="body" sz="quarter" idx="18" hasCustomPrompt="1"/>
          </p:nvPr>
        </p:nvSpPr>
        <p:spPr>
          <a:xfrm>
            <a:off x="7980645" y="0"/>
            <a:ext cx="1871027" cy="306000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600" baseline="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dirty="0" smtClean="0"/>
              <a:t>                                             </a:t>
            </a:r>
          </a:p>
        </p:txBody>
      </p:sp>
      <p:sp>
        <p:nvSpPr>
          <p:cNvPr id="66" name="Textplatzhalter 3"/>
          <p:cNvSpPr>
            <a:spLocks noGrp="1"/>
          </p:cNvSpPr>
          <p:nvPr>
            <p:ph type="body" sz="quarter" idx="19" hasCustomPrompt="1"/>
          </p:nvPr>
        </p:nvSpPr>
        <p:spPr>
          <a:xfrm>
            <a:off x="9923633" y="0"/>
            <a:ext cx="1871027" cy="306000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600" baseline="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dirty="0" smtClean="0"/>
              <a:t>                                             </a:t>
            </a:r>
          </a:p>
        </p:txBody>
      </p:sp>
      <p:grpSp>
        <p:nvGrpSpPr>
          <p:cNvPr id="93" name="Hinweis oben"/>
          <p:cNvGrpSpPr/>
          <p:nvPr userDrawn="1"/>
        </p:nvGrpSpPr>
        <p:grpSpPr bwMode="black">
          <a:xfrm>
            <a:off x="395081" y="-468001"/>
            <a:ext cx="11400251" cy="360000"/>
            <a:chOff x="395287" y="-468000"/>
            <a:chExt cx="11406188" cy="360000"/>
          </a:xfrm>
        </p:grpSpPr>
        <p:cxnSp>
          <p:nvCxnSpPr>
            <p:cNvPr id="96" name="32,78 // 15,84"/>
            <p:cNvCxnSpPr/>
            <p:nvPr userDrawn="1"/>
          </p:nvCxnSpPr>
          <p:spPr bwMode="black">
            <a:xfrm>
              <a:off x="11801475" y="-468000"/>
              <a:ext cx="0" cy="360000"/>
            </a:xfrm>
            <a:prstGeom prst="line">
              <a:avLst/>
            </a:prstGeom>
            <a:ln w="0"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1,1 // 15,84"/>
            <p:cNvCxnSpPr/>
            <p:nvPr userDrawn="1"/>
          </p:nvCxnSpPr>
          <p:spPr bwMode="black">
            <a:xfrm>
              <a:off x="395287" y="-468000"/>
              <a:ext cx="0" cy="360000"/>
            </a:xfrm>
            <a:prstGeom prst="line">
              <a:avLst/>
            </a:prstGeom>
            <a:ln w="0"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98" name="32,78 // 15,84"/>
          <p:cNvCxnSpPr/>
          <p:nvPr userDrawn="1"/>
        </p:nvCxnSpPr>
        <p:spPr bwMode="black">
          <a:xfrm>
            <a:off x="11795331" y="6965999"/>
            <a:ext cx="0" cy="360000"/>
          </a:xfrm>
          <a:prstGeom prst="line">
            <a:avLst/>
          </a:prstGeom>
          <a:ln w="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1,1 // 15,84"/>
          <p:cNvCxnSpPr/>
          <p:nvPr userDrawn="1"/>
        </p:nvCxnSpPr>
        <p:spPr bwMode="black">
          <a:xfrm>
            <a:off x="395083" y="6965999"/>
            <a:ext cx="0" cy="360000"/>
          </a:xfrm>
          <a:prstGeom prst="line">
            <a:avLst/>
          </a:prstGeom>
          <a:ln w="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17,85 // 8,32"/>
          <p:cNvCxnSpPr/>
          <p:nvPr userDrawn="1"/>
        </p:nvCxnSpPr>
        <p:spPr bwMode="black">
          <a:xfrm>
            <a:off x="12303153" y="6429376"/>
            <a:ext cx="359813" cy="0"/>
          </a:xfrm>
          <a:prstGeom prst="line">
            <a:avLst/>
          </a:prstGeom>
          <a:ln w="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4,2 // 5,33"/>
          <p:cNvCxnSpPr/>
          <p:nvPr userDrawn="1"/>
        </p:nvCxnSpPr>
        <p:spPr bwMode="black">
          <a:xfrm>
            <a:off x="12303156" y="1506538"/>
            <a:ext cx="359813" cy="0"/>
          </a:xfrm>
          <a:prstGeom prst="line">
            <a:avLst/>
          </a:prstGeom>
          <a:ln w="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1,02 // 8,5"/>
          <p:cNvCxnSpPr/>
          <p:nvPr userDrawn="1"/>
        </p:nvCxnSpPr>
        <p:spPr bwMode="black">
          <a:xfrm>
            <a:off x="12298392" y="367505"/>
            <a:ext cx="359813" cy="0"/>
          </a:xfrm>
          <a:prstGeom prst="line">
            <a:avLst/>
          </a:prstGeom>
          <a:ln w="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" name="17,85 // 8,32"/>
          <p:cNvCxnSpPr/>
          <p:nvPr userDrawn="1"/>
        </p:nvCxnSpPr>
        <p:spPr bwMode="black">
          <a:xfrm>
            <a:off x="-455571" y="6433248"/>
            <a:ext cx="359813" cy="0"/>
          </a:xfrm>
          <a:prstGeom prst="line">
            <a:avLst/>
          </a:prstGeom>
          <a:ln w="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4,2 // 5,33"/>
          <p:cNvCxnSpPr/>
          <p:nvPr userDrawn="1"/>
        </p:nvCxnSpPr>
        <p:spPr bwMode="black">
          <a:xfrm>
            <a:off x="-462995" y="1511999"/>
            <a:ext cx="359813" cy="0"/>
          </a:xfrm>
          <a:prstGeom prst="line">
            <a:avLst/>
          </a:prstGeom>
          <a:ln w="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1,02 // 8,5"/>
          <p:cNvCxnSpPr/>
          <p:nvPr userDrawn="1"/>
        </p:nvCxnSpPr>
        <p:spPr bwMode="black">
          <a:xfrm>
            <a:off x="-446045" y="362743"/>
            <a:ext cx="359813" cy="0"/>
          </a:xfrm>
          <a:prstGeom prst="line">
            <a:avLst/>
          </a:prstGeom>
          <a:ln w="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9371544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Multipicture 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0" name="Raster" hidden="1"/>
          <p:cNvGrpSpPr/>
          <p:nvPr userDrawn="1"/>
        </p:nvGrpSpPr>
        <p:grpSpPr>
          <a:xfrm>
            <a:off x="-847" y="1"/>
            <a:ext cx="12192855" cy="6858000"/>
            <a:chOff x="-855" y="0"/>
            <a:chExt cx="12199205" cy="6858000"/>
          </a:xfrm>
        </p:grpSpPr>
        <p:sp>
          <p:nvSpPr>
            <p:cNvPr id="51" name="Komplett"/>
            <p:cNvSpPr/>
            <p:nvPr userDrawn="1"/>
          </p:nvSpPr>
          <p:spPr>
            <a:xfrm>
              <a:off x="0" y="822"/>
              <a:ext cx="12198350" cy="6857177"/>
            </a:xfrm>
            <a:prstGeom prst="rect">
              <a:avLst/>
            </a:prstGeom>
            <a:solidFill>
              <a:schemeClr val="accent1"/>
            </a:solidFill>
            <a:ln w="0">
              <a:solidFill>
                <a:schemeClr val="tx1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t" anchorCtr="0"/>
            <a:lstStyle/>
            <a:p>
              <a:pPr defTabSz="914271" fontAlgn="auto">
                <a:lnSpc>
                  <a:spcPct val="108000"/>
                </a:lnSpc>
                <a:spcBef>
                  <a:spcPts val="0"/>
                </a:spcBef>
                <a:spcAft>
                  <a:spcPts val="1007"/>
                </a:spcAft>
              </a:pPr>
              <a:endParaRPr lang="de-DE" sz="1999" dirty="0" smtClean="0">
                <a:solidFill>
                  <a:prstClr val="white"/>
                </a:solidFill>
              </a:endParaRPr>
            </a:p>
          </p:txBody>
        </p:sp>
        <p:grpSp>
          <p:nvGrpSpPr>
            <p:cNvPr id="52" name="Abstand Horizontal" hidden="1"/>
            <p:cNvGrpSpPr/>
            <p:nvPr userDrawn="1"/>
          </p:nvGrpSpPr>
          <p:grpSpPr>
            <a:xfrm>
              <a:off x="2995458" y="0"/>
              <a:ext cx="6207434" cy="6858000"/>
              <a:chOff x="2995458" y="0"/>
              <a:chExt cx="6207434" cy="6858000"/>
            </a:xfrm>
          </p:grpSpPr>
          <p:sp>
            <p:nvSpPr>
              <p:cNvPr id="105" name="Abstand Links"/>
              <p:cNvSpPr/>
              <p:nvPr userDrawn="1"/>
            </p:nvSpPr>
            <p:spPr>
              <a:xfrm>
                <a:off x="2995458" y="0"/>
                <a:ext cx="72000" cy="6857177"/>
              </a:xfrm>
              <a:prstGeom prst="rect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t" anchorCtr="0"/>
              <a:lstStyle/>
              <a:p>
                <a:pPr defTabSz="914271" fontAlgn="auto">
                  <a:lnSpc>
                    <a:spcPct val="108000"/>
                  </a:lnSpc>
                  <a:spcBef>
                    <a:spcPts val="0"/>
                  </a:spcBef>
                  <a:spcAft>
                    <a:spcPts val="1007"/>
                  </a:spcAft>
                </a:pPr>
                <a:endParaRPr lang="de-DE" sz="1999" dirty="0" smtClean="0">
                  <a:solidFill>
                    <a:prstClr val="white"/>
                  </a:solidFill>
                </a:endParaRPr>
              </a:p>
            </p:txBody>
          </p:sp>
          <p:sp>
            <p:nvSpPr>
              <p:cNvPr id="106" name="Abstand Mitte"/>
              <p:cNvSpPr/>
              <p:nvPr userDrawn="1"/>
            </p:nvSpPr>
            <p:spPr>
              <a:xfrm>
                <a:off x="6063175" y="823"/>
                <a:ext cx="72000" cy="6857177"/>
              </a:xfrm>
              <a:prstGeom prst="rect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t" anchorCtr="0"/>
              <a:lstStyle/>
              <a:p>
                <a:pPr defTabSz="914271" fontAlgn="auto">
                  <a:lnSpc>
                    <a:spcPct val="108000"/>
                  </a:lnSpc>
                  <a:spcBef>
                    <a:spcPts val="0"/>
                  </a:spcBef>
                  <a:spcAft>
                    <a:spcPts val="1007"/>
                  </a:spcAft>
                </a:pPr>
                <a:endParaRPr lang="de-DE" sz="1999" dirty="0" smtClean="0">
                  <a:solidFill>
                    <a:prstClr val="white"/>
                  </a:solidFill>
                </a:endParaRPr>
              </a:p>
            </p:txBody>
          </p:sp>
          <p:sp>
            <p:nvSpPr>
              <p:cNvPr id="107" name="Abstand Rechts"/>
              <p:cNvSpPr/>
              <p:nvPr userDrawn="1"/>
            </p:nvSpPr>
            <p:spPr>
              <a:xfrm>
                <a:off x="9130892" y="823"/>
                <a:ext cx="72000" cy="6857177"/>
              </a:xfrm>
              <a:prstGeom prst="rect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t" anchorCtr="0"/>
              <a:lstStyle/>
              <a:p>
                <a:pPr defTabSz="914271" fontAlgn="auto">
                  <a:lnSpc>
                    <a:spcPct val="108000"/>
                  </a:lnSpc>
                  <a:spcBef>
                    <a:spcPts val="0"/>
                  </a:spcBef>
                  <a:spcAft>
                    <a:spcPts val="1007"/>
                  </a:spcAft>
                </a:pPr>
                <a:endParaRPr lang="de-DE" sz="1999" dirty="0" smtClean="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3" name="Abstand Vertikal" hidden="1"/>
            <p:cNvGrpSpPr/>
            <p:nvPr userDrawn="1"/>
          </p:nvGrpSpPr>
          <p:grpSpPr>
            <a:xfrm>
              <a:off x="0" y="1083600"/>
              <a:ext cx="12198350" cy="4690800"/>
              <a:chOff x="0" y="1083600"/>
              <a:chExt cx="12198350" cy="4690800"/>
            </a:xfrm>
          </p:grpSpPr>
          <p:sp>
            <p:nvSpPr>
              <p:cNvPr id="101" name="Abstand Oben"/>
              <p:cNvSpPr/>
              <p:nvPr userDrawn="1"/>
            </p:nvSpPr>
            <p:spPr>
              <a:xfrm>
                <a:off x="855" y="2238300"/>
                <a:ext cx="12197495" cy="72000"/>
              </a:xfrm>
              <a:prstGeom prst="rect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t" anchorCtr="0"/>
              <a:lstStyle/>
              <a:p>
                <a:pPr defTabSz="914271" fontAlgn="auto">
                  <a:lnSpc>
                    <a:spcPct val="108000"/>
                  </a:lnSpc>
                  <a:spcBef>
                    <a:spcPts val="0"/>
                  </a:spcBef>
                  <a:spcAft>
                    <a:spcPts val="1007"/>
                  </a:spcAft>
                </a:pPr>
                <a:endParaRPr lang="de-DE" sz="1999" dirty="0" smtClean="0">
                  <a:solidFill>
                    <a:prstClr val="white"/>
                  </a:solidFill>
                </a:endParaRPr>
              </a:p>
            </p:txBody>
          </p:sp>
          <p:sp>
            <p:nvSpPr>
              <p:cNvPr id="102" name="Abstand Unten"/>
              <p:cNvSpPr/>
              <p:nvPr userDrawn="1"/>
            </p:nvSpPr>
            <p:spPr>
              <a:xfrm>
                <a:off x="0" y="4547700"/>
                <a:ext cx="12197495" cy="72000"/>
              </a:xfrm>
              <a:prstGeom prst="rect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t" anchorCtr="0"/>
              <a:lstStyle/>
              <a:p>
                <a:pPr defTabSz="914271" fontAlgn="auto">
                  <a:lnSpc>
                    <a:spcPct val="108000"/>
                  </a:lnSpc>
                  <a:spcBef>
                    <a:spcPts val="0"/>
                  </a:spcBef>
                  <a:spcAft>
                    <a:spcPts val="1007"/>
                  </a:spcAft>
                </a:pPr>
                <a:endParaRPr lang="de-DE" sz="1999" dirty="0" smtClean="0">
                  <a:solidFill>
                    <a:prstClr val="white"/>
                  </a:solidFill>
                </a:endParaRPr>
              </a:p>
            </p:txBody>
          </p:sp>
          <p:sp>
            <p:nvSpPr>
              <p:cNvPr id="103" name="Abstand Oben // Mitte"/>
              <p:cNvSpPr/>
              <p:nvPr userDrawn="1"/>
            </p:nvSpPr>
            <p:spPr>
              <a:xfrm>
                <a:off x="0" y="1083600"/>
                <a:ext cx="12197495" cy="72000"/>
              </a:xfrm>
              <a:prstGeom prst="rect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t" anchorCtr="0"/>
              <a:lstStyle/>
              <a:p>
                <a:pPr defTabSz="914271" fontAlgn="auto">
                  <a:lnSpc>
                    <a:spcPct val="108000"/>
                  </a:lnSpc>
                  <a:spcBef>
                    <a:spcPts val="0"/>
                  </a:spcBef>
                  <a:spcAft>
                    <a:spcPts val="1007"/>
                  </a:spcAft>
                </a:pPr>
                <a:endParaRPr lang="de-DE" sz="1999" dirty="0" smtClean="0">
                  <a:solidFill>
                    <a:prstClr val="white"/>
                  </a:solidFill>
                </a:endParaRPr>
              </a:p>
            </p:txBody>
          </p:sp>
          <p:sp>
            <p:nvSpPr>
              <p:cNvPr id="104" name="Abstand Unten // Mitte"/>
              <p:cNvSpPr/>
              <p:nvPr userDrawn="1"/>
            </p:nvSpPr>
            <p:spPr>
              <a:xfrm>
                <a:off x="0" y="5702400"/>
                <a:ext cx="12197495" cy="72000"/>
              </a:xfrm>
              <a:prstGeom prst="rect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t" anchorCtr="0"/>
              <a:lstStyle/>
              <a:p>
                <a:pPr defTabSz="914271" fontAlgn="auto">
                  <a:lnSpc>
                    <a:spcPct val="108000"/>
                  </a:lnSpc>
                  <a:spcBef>
                    <a:spcPts val="0"/>
                  </a:spcBef>
                  <a:spcAft>
                    <a:spcPts val="1007"/>
                  </a:spcAft>
                </a:pPr>
                <a:endParaRPr lang="de-DE" sz="1999" dirty="0" smtClean="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4" name="Horizontal" hidden="1"/>
            <p:cNvGrpSpPr/>
            <p:nvPr userDrawn="1"/>
          </p:nvGrpSpPr>
          <p:grpSpPr>
            <a:xfrm>
              <a:off x="0" y="0"/>
              <a:ext cx="12198350" cy="6858000"/>
              <a:chOff x="0" y="0"/>
              <a:chExt cx="12198350" cy="6858000"/>
            </a:xfrm>
          </p:grpSpPr>
          <p:sp>
            <p:nvSpPr>
              <p:cNvPr id="95" name="Links"/>
              <p:cNvSpPr/>
              <p:nvPr userDrawn="1"/>
            </p:nvSpPr>
            <p:spPr>
              <a:xfrm>
                <a:off x="0" y="823"/>
                <a:ext cx="6062400" cy="6857177"/>
              </a:xfrm>
              <a:prstGeom prst="rect">
                <a:avLst/>
              </a:prstGeom>
              <a:solidFill>
                <a:schemeClr val="accent2"/>
              </a:solidFill>
              <a:ln w="0">
                <a:solidFill>
                  <a:schemeClr val="tx1"/>
                </a:solidFill>
                <a:miter lim="800000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t" anchorCtr="0"/>
              <a:lstStyle/>
              <a:p>
                <a:pPr defTabSz="914271" fontAlgn="auto">
                  <a:lnSpc>
                    <a:spcPct val="108000"/>
                  </a:lnSpc>
                  <a:spcBef>
                    <a:spcPts val="0"/>
                  </a:spcBef>
                  <a:spcAft>
                    <a:spcPts val="1007"/>
                  </a:spcAft>
                </a:pPr>
                <a:endParaRPr lang="de-DE" sz="1999" dirty="0" smtClean="0">
                  <a:solidFill>
                    <a:prstClr val="white"/>
                  </a:solidFill>
                </a:endParaRPr>
              </a:p>
            </p:txBody>
          </p:sp>
          <p:sp>
            <p:nvSpPr>
              <p:cNvPr id="96" name="Rechts"/>
              <p:cNvSpPr/>
              <p:nvPr userDrawn="1"/>
            </p:nvSpPr>
            <p:spPr>
              <a:xfrm>
                <a:off x="6135950" y="823"/>
                <a:ext cx="6062400" cy="6857177"/>
              </a:xfrm>
              <a:prstGeom prst="rect">
                <a:avLst/>
              </a:prstGeom>
              <a:solidFill>
                <a:schemeClr val="accent2"/>
              </a:solidFill>
              <a:ln w="0">
                <a:solidFill>
                  <a:schemeClr val="tx1"/>
                </a:solidFill>
                <a:miter lim="800000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t" anchorCtr="0"/>
              <a:lstStyle/>
              <a:p>
                <a:pPr defTabSz="914271" fontAlgn="auto">
                  <a:lnSpc>
                    <a:spcPct val="108000"/>
                  </a:lnSpc>
                  <a:spcBef>
                    <a:spcPts val="0"/>
                  </a:spcBef>
                  <a:spcAft>
                    <a:spcPts val="1007"/>
                  </a:spcAft>
                </a:pPr>
                <a:endParaRPr lang="de-DE" sz="1999" dirty="0" smtClean="0">
                  <a:solidFill>
                    <a:prstClr val="white"/>
                  </a:solidFill>
                </a:endParaRPr>
              </a:p>
            </p:txBody>
          </p:sp>
          <p:sp>
            <p:nvSpPr>
              <p:cNvPr id="97" name="Links // Links"/>
              <p:cNvSpPr/>
              <p:nvPr userDrawn="1"/>
            </p:nvSpPr>
            <p:spPr>
              <a:xfrm>
                <a:off x="0" y="0"/>
                <a:ext cx="2995200" cy="6857177"/>
              </a:xfrm>
              <a:prstGeom prst="rect">
                <a:avLst/>
              </a:prstGeom>
              <a:solidFill>
                <a:schemeClr val="accent3"/>
              </a:solidFill>
              <a:ln w="0">
                <a:solidFill>
                  <a:schemeClr val="tx1"/>
                </a:solidFill>
                <a:miter lim="800000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t" anchorCtr="0"/>
              <a:lstStyle/>
              <a:p>
                <a:pPr defTabSz="914271" fontAlgn="auto">
                  <a:lnSpc>
                    <a:spcPct val="108000"/>
                  </a:lnSpc>
                  <a:spcBef>
                    <a:spcPts val="0"/>
                  </a:spcBef>
                  <a:spcAft>
                    <a:spcPts val="1007"/>
                  </a:spcAft>
                </a:pPr>
                <a:endParaRPr lang="de-DE" sz="1999" dirty="0" smtClean="0">
                  <a:solidFill>
                    <a:prstClr val="white"/>
                  </a:solidFill>
                </a:endParaRPr>
              </a:p>
            </p:txBody>
          </p:sp>
          <p:sp>
            <p:nvSpPr>
              <p:cNvPr id="98" name="Links // Rechts"/>
              <p:cNvSpPr/>
              <p:nvPr userDrawn="1"/>
            </p:nvSpPr>
            <p:spPr>
              <a:xfrm>
                <a:off x="3067717" y="0"/>
                <a:ext cx="2995200" cy="6857177"/>
              </a:xfrm>
              <a:prstGeom prst="rect">
                <a:avLst/>
              </a:prstGeom>
              <a:solidFill>
                <a:schemeClr val="accent3"/>
              </a:solidFill>
              <a:ln w="0">
                <a:solidFill>
                  <a:schemeClr val="tx1"/>
                </a:solidFill>
                <a:miter lim="800000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t" anchorCtr="0"/>
              <a:lstStyle/>
              <a:p>
                <a:pPr defTabSz="914271" fontAlgn="auto">
                  <a:lnSpc>
                    <a:spcPct val="108000"/>
                  </a:lnSpc>
                  <a:spcBef>
                    <a:spcPts val="0"/>
                  </a:spcBef>
                  <a:spcAft>
                    <a:spcPts val="1007"/>
                  </a:spcAft>
                </a:pPr>
                <a:endParaRPr lang="de-DE" sz="1999" dirty="0" smtClean="0">
                  <a:solidFill>
                    <a:prstClr val="white"/>
                  </a:solidFill>
                </a:endParaRPr>
              </a:p>
            </p:txBody>
          </p:sp>
          <p:sp>
            <p:nvSpPr>
              <p:cNvPr id="99" name="Rechts // Links"/>
              <p:cNvSpPr/>
              <p:nvPr userDrawn="1"/>
            </p:nvSpPr>
            <p:spPr>
              <a:xfrm>
                <a:off x="6135434" y="823"/>
                <a:ext cx="2995200" cy="6857177"/>
              </a:xfrm>
              <a:prstGeom prst="rect">
                <a:avLst/>
              </a:prstGeom>
              <a:solidFill>
                <a:schemeClr val="accent3"/>
              </a:solidFill>
              <a:ln w="0">
                <a:solidFill>
                  <a:schemeClr val="tx1"/>
                </a:solidFill>
                <a:miter lim="800000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t" anchorCtr="0"/>
              <a:lstStyle/>
              <a:p>
                <a:pPr defTabSz="914271" fontAlgn="auto">
                  <a:lnSpc>
                    <a:spcPct val="108000"/>
                  </a:lnSpc>
                  <a:spcBef>
                    <a:spcPts val="0"/>
                  </a:spcBef>
                  <a:spcAft>
                    <a:spcPts val="1007"/>
                  </a:spcAft>
                </a:pPr>
                <a:endParaRPr lang="de-DE" sz="1999" dirty="0" smtClean="0">
                  <a:solidFill>
                    <a:prstClr val="white"/>
                  </a:solidFill>
                </a:endParaRPr>
              </a:p>
            </p:txBody>
          </p:sp>
          <p:sp>
            <p:nvSpPr>
              <p:cNvPr id="100" name="Rechts // Rechts"/>
              <p:cNvSpPr/>
              <p:nvPr userDrawn="1"/>
            </p:nvSpPr>
            <p:spPr>
              <a:xfrm>
                <a:off x="9203150" y="823"/>
                <a:ext cx="2995200" cy="6857177"/>
              </a:xfrm>
              <a:prstGeom prst="rect">
                <a:avLst/>
              </a:prstGeom>
              <a:solidFill>
                <a:schemeClr val="accent3"/>
              </a:solidFill>
              <a:ln w="0">
                <a:solidFill>
                  <a:schemeClr val="tx1"/>
                </a:solidFill>
                <a:miter lim="800000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t" anchorCtr="0"/>
              <a:lstStyle/>
              <a:p>
                <a:pPr defTabSz="914271" fontAlgn="auto">
                  <a:lnSpc>
                    <a:spcPct val="108000"/>
                  </a:lnSpc>
                  <a:spcBef>
                    <a:spcPts val="0"/>
                  </a:spcBef>
                  <a:spcAft>
                    <a:spcPts val="1007"/>
                  </a:spcAft>
                </a:pPr>
                <a:endParaRPr lang="de-DE" sz="1999" dirty="0" smtClean="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5" name="Vertikal" hidden="1"/>
            <p:cNvGrpSpPr/>
            <p:nvPr userDrawn="1"/>
          </p:nvGrpSpPr>
          <p:grpSpPr>
            <a:xfrm>
              <a:off x="-855" y="0"/>
              <a:ext cx="12199205" cy="6858000"/>
              <a:chOff x="-855" y="0"/>
              <a:chExt cx="12199205" cy="6858000"/>
            </a:xfrm>
          </p:grpSpPr>
          <p:sp>
            <p:nvSpPr>
              <p:cNvPr id="56" name="Oben"/>
              <p:cNvSpPr/>
              <p:nvPr userDrawn="1"/>
            </p:nvSpPr>
            <p:spPr>
              <a:xfrm>
                <a:off x="0" y="0"/>
                <a:ext cx="12198350" cy="2239200"/>
              </a:xfrm>
              <a:prstGeom prst="rect">
                <a:avLst/>
              </a:prstGeom>
              <a:solidFill>
                <a:schemeClr val="accent2"/>
              </a:solidFill>
              <a:ln w="0">
                <a:solidFill>
                  <a:schemeClr val="tx1"/>
                </a:solidFill>
                <a:miter lim="800000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t" anchorCtr="0"/>
              <a:lstStyle/>
              <a:p>
                <a:pPr defTabSz="914271" fontAlgn="auto">
                  <a:lnSpc>
                    <a:spcPct val="108000"/>
                  </a:lnSpc>
                  <a:spcBef>
                    <a:spcPts val="0"/>
                  </a:spcBef>
                  <a:spcAft>
                    <a:spcPts val="1007"/>
                  </a:spcAft>
                </a:pPr>
                <a:endParaRPr lang="de-DE" sz="1999" dirty="0" smtClean="0">
                  <a:solidFill>
                    <a:prstClr val="white"/>
                  </a:solidFill>
                </a:endParaRPr>
              </a:p>
            </p:txBody>
          </p:sp>
          <p:sp>
            <p:nvSpPr>
              <p:cNvPr id="62" name="Mitte"/>
              <p:cNvSpPr/>
              <p:nvPr userDrawn="1"/>
            </p:nvSpPr>
            <p:spPr>
              <a:xfrm>
                <a:off x="0" y="2309400"/>
                <a:ext cx="12198350" cy="2239200"/>
              </a:xfrm>
              <a:prstGeom prst="rect">
                <a:avLst/>
              </a:prstGeom>
              <a:solidFill>
                <a:schemeClr val="accent2"/>
              </a:solidFill>
              <a:ln w="0">
                <a:solidFill>
                  <a:schemeClr val="tx1"/>
                </a:solidFill>
                <a:miter lim="800000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t" anchorCtr="0"/>
              <a:lstStyle/>
              <a:p>
                <a:pPr defTabSz="914271" fontAlgn="auto">
                  <a:lnSpc>
                    <a:spcPct val="108000"/>
                  </a:lnSpc>
                  <a:spcBef>
                    <a:spcPts val="0"/>
                  </a:spcBef>
                  <a:spcAft>
                    <a:spcPts val="1007"/>
                  </a:spcAft>
                </a:pPr>
                <a:endParaRPr lang="de-DE" sz="1999" dirty="0" smtClean="0">
                  <a:solidFill>
                    <a:prstClr val="white"/>
                  </a:solidFill>
                </a:endParaRPr>
              </a:p>
            </p:txBody>
          </p:sp>
          <p:sp>
            <p:nvSpPr>
              <p:cNvPr id="64" name="Unten"/>
              <p:cNvSpPr/>
              <p:nvPr userDrawn="1"/>
            </p:nvSpPr>
            <p:spPr>
              <a:xfrm>
                <a:off x="0" y="4618800"/>
                <a:ext cx="12198350" cy="2239200"/>
              </a:xfrm>
              <a:prstGeom prst="rect">
                <a:avLst/>
              </a:prstGeom>
              <a:solidFill>
                <a:schemeClr val="accent2"/>
              </a:solidFill>
              <a:ln w="0">
                <a:solidFill>
                  <a:schemeClr val="tx1"/>
                </a:solidFill>
                <a:miter lim="800000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t" anchorCtr="0"/>
              <a:lstStyle/>
              <a:p>
                <a:pPr defTabSz="914271" fontAlgn="auto">
                  <a:lnSpc>
                    <a:spcPct val="108000"/>
                  </a:lnSpc>
                  <a:spcBef>
                    <a:spcPts val="0"/>
                  </a:spcBef>
                  <a:spcAft>
                    <a:spcPts val="1007"/>
                  </a:spcAft>
                </a:pPr>
                <a:endParaRPr lang="de-DE" sz="1999" dirty="0" smtClean="0">
                  <a:solidFill>
                    <a:prstClr val="white"/>
                  </a:solidFill>
                </a:endParaRPr>
              </a:p>
            </p:txBody>
          </p:sp>
          <p:sp>
            <p:nvSpPr>
              <p:cNvPr id="66" name="Oben // Oben"/>
              <p:cNvSpPr/>
              <p:nvPr userDrawn="1"/>
            </p:nvSpPr>
            <p:spPr>
              <a:xfrm>
                <a:off x="0" y="0"/>
                <a:ext cx="12198350" cy="1083600"/>
              </a:xfrm>
              <a:prstGeom prst="rect">
                <a:avLst/>
              </a:prstGeom>
              <a:solidFill>
                <a:schemeClr val="accent2"/>
              </a:solidFill>
              <a:ln w="0">
                <a:solidFill>
                  <a:schemeClr val="tx1"/>
                </a:solidFill>
                <a:miter lim="800000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t" anchorCtr="0"/>
              <a:lstStyle/>
              <a:p>
                <a:pPr defTabSz="914271" fontAlgn="auto">
                  <a:lnSpc>
                    <a:spcPct val="108000"/>
                  </a:lnSpc>
                  <a:spcBef>
                    <a:spcPts val="0"/>
                  </a:spcBef>
                  <a:spcAft>
                    <a:spcPts val="1007"/>
                  </a:spcAft>
                </a:pPr>
                <a:endParaRPr lang="de-DE" sz="1999" dirty="0" smtClean="0">
                  <a:solidFill>
                    <a:prstClr val="white"/>
                  </a:solidFill>
                </a:endParaRPr>
              </a:p>
            </p:txBody>
          </p:sp>
          <p:sp>
            <p:nvSpPr>
              <p:cNvPr id="92" name="Oben // Unten"/>
              <p:cNvSpPr/>
              <p:nvPr userDrawn="1"/>
            </p:nvSpPr>
            <p:spPr>
              <a:xfrm>
                <a:off x="0" y="1155600"/>
                <a:ext cx="12198350" cy="1083600"/>
              </a:xfrm>
              <a:prstGeom prst="rect">
                <a:avLst/>
              </a:prstGeom>
              <a:solidFill>
                <a:schemeClr val="accent2"/>
              </a:solidFill>
              <a:ln w="0">
                <a:solidFill>
                  <a:schemeClr val="tx1"/>
                </a:solidFill>
                <a:miter lim="800000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t" anchorCtr="0"/>
              <a:lstStyle/>
              <a:p>
                <a:pPr defTabSz="914271" fontAlgn="auto">
                  <a:lnSpc>
                    <a:spcPct val="108000"/>
                  </a:lnSpc>
                  <a:spcBef>
                    <a:spcPts val="0"/>
                  </a:spcBef>
                  <a:spcAft>
                    <a:spcPts val="1007"/>
                  </a:spcAft>
                </a:pPr>
                <a:endParaRPr lang="de-DE" sz="1999" dirty="0" smtClean="0">
                  <a:solidFill>
                    <a:prstClr val="white"/>
                  </a:solidFill>
                </a:endParaRPr>
              </a:p>
            </p:txBody>
          </p:sp>
          <p:sp>
            <p:nvSpPr>
              <p:cNvPr id="93" name="Unten // Oben"/>
              <p:cNvSpPr/>
              <p:nvPr userDrawn="1"/>
            </p:nvSpPr>
            <p:spPr>
              <a:xfrm>
                <a:off x="-855" y="4618800"/>
                <a:ext cx="12198350" cy="1083600"/>
              </a:xfrm>
              <a:prstGeom prst="rect">
                <a:avLst/>
              </a:prstGeom>
              <a:solidFill>
                <a:schemeClr val="accent2"/>
              </a:solidFill>
              <a:ln w="0">
                <a:solidFill>
                  <a:schemeClr val="tx1"/>
                </a:solidFill>
                <a:miter lim="800000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t" anchorCtr="0"/>
              <a:lstStyle/>
              <a:p>
                <a:pPr defTabSz="914271" fontAlgn="auto">
                  <a:lnSpc>
                    <a:spcPct val="108000"/>
                  </a:lnSpc>
                  <a:spcBef>
                    <a:spcPts val="0"/>
                  </a:spcBef>
                  <a:spcAft>
                    <a:spcPts val="1007"/>
                  </a:spcAft>
                </a:pPr>
                <a:endParaRPr lang="de-DE" sz="1999" dirty="0" smtClean="0">
                  <a:solidFill>
                    <a:prstClr val="white"/>
                  </a:solidFill>
                </a:endParaRPr>
              </a:p>
            </p:txBody>
          </p:sp>
          <p:sp>
            <p:nvSpPr>
              <p:cNvPr id="94" name="Unten // Unten"/>
              <p:cNvSpPr/>
              <p:nvPr userDrawn="1"/>
            </p:nvSpPr>
            <p:spPr>
              <a:xfrm>
                <a:off x="0" y="5774400"/>
                <a:ext cx="12198350" cy="1083600"/>
              </a:xfrm>
              <a:prstGeom prst="rect">
                <a:avLst/>
              </a:prstGeom>
              <a:solidFill>
                <a:schemeClr val="accent2"/>
              </a:solidFill>
              <a:ln w="0">
                <a:solidFill>
                  <a:schemeClr val="tx1"/>
                </a:solidFill>
                <a:miter lim="800000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t" anchorCtr="0"/>
              <a:lstStyle/>
              <a:p>
                <a:pPr defTabSz="914271" fontAlgn="auto">
                  <a:lnSpc>
                    <a:spcPct val="108000"/>
                  </a:lnSpc>
                  <a:spcBef>
                    <a:spcPts val="0"/>
                  </a:spcBef>
                  <a:spcAft>
                    <a:spcPts val="1007"/>
                  </a:spcAft>
                </a:pPr>
                <a:endParaRPr lang="de-DE" sz="1999" dirty="0" smtClean="0">
                  <a:solidFill>
                    <a:prstClr val="white"/>
                  </a:solidFill>
                </a:endParaRPr>
              </a:p>
            </p:txBody>
          </p:sp>
        </p:grpSp>
      </p:grpSp>
      <p:sp>
        <p:nvSpPr>
          <p:cNvPr id="69" name="Bildplatzhalter 8"/>
          <p:cNvSpPr>
            <a:spLocks noGrp="1"/>
          </p:cNvSpPr>
          <p:nvPr userDrawn="1">
            <p:ph type="pic" sz="quarter" idx="10" hasCustomPrompt="1"/>
          </p:nvPr>
        </p:nvSpPr>
        <p:spPr bwMode="gray">
          <a:xfrm>
            <a:off x="0" y="2310301"/>
            <a:ext cx="6062400" cy="4547700"/>
          </a:xfrm>
          <a:solidFill>
            <a:schemeClr val="accent6"/>
          </a:solidFill>
        </p:spPr>
        <p:txBody>
          <a:bodyPr/>
          <a:lstStyle>
            <a:lvl1pPr algn="ctr">
              <a:lnSpc>
                <a:spcPct val="100000"/>
              </a:lnSpc>
              <a:spcAft>
                <a:spcPts val="0"/>
              </a:spcAft>
              <a:defRPr>
                <a:solidFill>
                  <a:schemeClr val="bg1"/>
                </a:solidFill>
              </a:defRPr>
            </a:lvl1pPr>
          </a:lstStyle>
          <a:p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>Insert image</a:t>
            </a:r>
            <a:endParaRPr lang="en-US" noProof="0" dirty="0"/>
          </a:p>
        </p:txBody>
      </p:sp>
      <p:sp>
        <p:nvSpPr>
          <p:cNvPr id="70" name="Bildplatzhalter 8"/>
          <p:cNvSpPr>
            <a:spLocks noGrp="1"/>
          </p:cNvSpPr>
          <p:nvPr userDrawn="1">
            <p:ph type="pic" sz="quarter" idx="11" hasCustomPrompt="1"/>
          </p:nvPr>
        </p:nvSpPr>
        <p:spPr bwMode="gray">
          <a:xfrm>
            <a:off x="0" y="0"/>
            <a:ext cx="6062400" cy="2238300"/>
          </a:xfrm>
          <a:solidFill>
            <a:schemeClr val="accent6"/>
          </a:solidFill>
        </p:spPr>
        <p:txBody>
          <a:bodyPr/>
          <a:lstStyle>
            <a:lvl1pPr algn="ctr">
              <a:lnSpc>
                <a:spcPct val="100000"/>
              </a:lnSpc>
              <a:spcAft>
                <a:spcPts val="0"/>
              </a:spcAft>
              <a:defRPr>
                <a:solidFill>
                  <a:schemeClr val="bg1"/>
                </a:solidFill>
              </a:defRPr>
            </a:lvl1pPr>
          </a:lstStyle>
          <a:p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>Insert image</a:t>
            </a:r>
            <a:endParaRPr lang="en-US" noProof="0" dirty="0"/>
          </a:p>
        </p:txBody>
      </p:sp>
      <p:sp>
        <p:nvSpPr>
          <p:cNvPr id="71" name="Bildplatzhalter 8"/>
          <p:cNvSpPr>
            <a:spLocks noGrp="1"/>
          </p:cNvSpPr>
          <p:nvPr userDrawn="1">
            <p:ph type="pic" sz="quarter" idx="12" hasCustomPrompt="1"/>
          </p:nvPr>
        </p:nvSpPr>
        <p:spPr bwMode="gray">
          <a:xfrm>
            <a:off x="9198361" y="3"/>
            <a:ext cx="2993643" cy="6858001"/>
          </a:xfrm>
          <a:solidFill>
            <a:schemeClr val="accent6"/>
          </a:solidFill>
        </p:spPr>
        <p:txBody>
          <a:bodyPr/>
          <a:lstStyle>
            <a:lvl1pPr algn="ctr">
              <a:lnSpc>
                <a:spcPct val="100000"/>
              </a:lnSpc>
              <a:spcAft>
                <a:spcPts val="0"/>
              </a:spcAft>
              <a:defRPr>
                <a:solidFill>
                  <a:schemeClr val="bg1"/>
                </a:solidFill>
              </a:defRPr>
            </a:lvl1pPr>
          </a:lstStyle>
          <a:p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>Insert image</a:t>
            </a:r>
            <a:endParaRPr lang="en-US" noProof="0" dirty="0"/>
          </a:p>
        </p:txBody>
      </p:sp>
      <p:sp>
        <p:nvSpPr>
          <p:cNvPr id="72" name="Bildplatzhalter 8"/>
          <p:cNvSpPr>
            <a:spLocks noGrp="1"/>
          </p:cNvSpPr>
          <p:nvPr userDrawn="1">
            <p:ph type="pic" sz="quarter" idx="13" hasCustomPrompt="1"/>
          </p:nvPr>
        </p:nvSpPr>
        <p:spPr bwMode="gray">
          <a:xfrm>
            <a:off x="6131987" y="5774400"/>
            <a:ext cx="2994159" cy="1083600"/>
          </a:xfrm>
          <a:solidFill>
            <a:schemeClr val="accent6"/>
          </a:solidFill>
        </p:spPr>
        <p:txBody>
          <a:bodyPr/>
          <a:lstStyle>
            <a:lvl1pPr algn="ctr">
              <a:lnSpc>
                <a:spcPct val="100000"/>
              </a:lnSpc>
              <a:spcAft>
                <a:spcPts val="0"/>
              </a:spcAft>
              <a:defRPr>
                <a:solidFill>
                  <a:schemeClr val="bg1"/>
                </a:solidFill>
              </a:defRPr>
            </a:lvl1pPr>
          </a:lstStyle>
          <a:p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>Insert image</a:t>
            </a:r>
            <a:endParaRPr lang="en-US" noProof="0" dirty="0"/>
          </a:p>
        </p:txBody>
      </p:sp>
      <p:sp>
        <p:nvSpPr>
          <p:cNvPr id="73" name="Bildplatzhalter 8"/>
          <p:cNvSpPr>
            <a:spLocks noGrp="1"/>
          </p:cNvSpPr>
          <p:nvPr>
            <p:ph type="pic" sz="quarter" idx="14" hasCustomPrompt="1"/>
          </p:nvPr>
        </p:nvSpPr>
        <p:spPr bwMode="gray">
          <a:xfrm>
            <a:off x="6131987" y="2309400"/>
            <a:ext cx="2994159" cy="3393000"/>
          </a:xfrm>
          <a:solidFill>
            <a:schemeClr val="accent6"/>
          </a:solidFill>
        </p:spPr>
        <p:txBody>
          <a:bodyPr/>
          <a:lstStyle>
            <a:lvl1pPr algn="ctr">
              <a:lnSpc>
                <a:spcPct val="100000"/>
              </a:lnSpc>
              <a:spcAft>
                <a:spcPts val="0"/>
              </a:spcAft>
              <a:defRPr>
                <a:solidFill>
                  <a:schemeClr val="bg1"/>
                </a:solidFill>
              </a:defRPr>
            </a:lvl1pPr>
          </a:lstStyle>
          <a:p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>Insert image</a:t>
            </a:r>
            <a:endParaRPr lang="en-US" noProof="0" dirty="0"/>
          </a:p>
        </p:txBody>
      </p:sp>
      <p:sp>
        <p:nvSpPr>
          <p:cNvPr id="74" name="Bildplatzhalter 8"/>
          <p:cNvSpPr>
            <a:spLocks noGrp="1"/>
          </p:cNvSpPr>
          <p:nvPr>
            <p:ph type="pic" sz="quarter" idx="15" hasCustomPrompt="1"/>
          </p:nvPr>
        </p:nvSpPr>
        <p:spPr bwMode="gray">
          <a:xfrm>
            <a:off x="6131987" y="0"/>
            <a:ext cx="2994159" cy="2238300"/>
          </a:xfrm>
          <a:solidFill>
            <a:schemeClr val="accent6"/>
          </a:solidFill>
        </p:spPr>
        <p:txBody>
          <a:bodyPr/>
          <a:lstStyle>
            <a:lvl1pPr algn="ctr">
              <a:lnSpc>
                <a:spcPct val="100000"/>
              </a:lnSpc>
              <a:spcAft>
                <a:spcPts val="0"/>
              </a:spcAft>
              <a:defRPr>
                <a:solidFill>
                  <a:schemeClr val="bg1"/>
                </a:solidFill>
              </a:defRPr>
            </a:lvl1pPr>
          </a:lstStyle>
          <a:p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>Insert image</a:t>
            </a:r>
            <a:endParaRPr lang="en-US" noProof="0" dirty="0"/>
          </a:p>
        </p:txBody>
      </p:sp>
      <p:sp>
        <p:nvSpPr>
          <p:cNvPr id="58" name="Textplatzhalter 3"/>
          <p:cNvSpPr>
            <a:spLocks noGrp="1"/>
          </p:cNvSpPr>
          <p:nvPr>
            <p:ph type="body" sz="quarter" idx="17" hasCustomPrompt="1"/>
          </p:nvPr>
        </p:nvSpPr>
        <p:spPr>
          <a:xfrm>
            <a:off x="6969577" y="0"/>
            <a:ext cx="935513" cy="306000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600" baseline="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dirty="0" smtClean="0"/>
              <a:t>                                             </a:t>
            </a:r>
          </a:p>
        </p:txBody>
      </p:sp>
      <p:sp>
        <p:nvSpPr>
          <p:cNvPr id="59" name="Textplatzhalter 3"/>
          <p:cNvSpPr>
            <a:spLocks noGrp="1"/>
          </p:cNvSpPr>
          <p:nvPr>
            <p:ph type="body" sz="quarter" idx="18" hasCustomPrompt="1"/>
          </p:nvPr>
        </p:nvSpPr>
        <p:spPr>
          <a:xfrm>
            <a:off x="7980645" y="0"/>
            <a:ext cx="1871027" cy="306000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600" baseline="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dirty="0" smtClean="0"/>
              <a:t>                                             </a:t>
            </a:r>
          </a:p>
        </p:txBody>
      </p:sp>
      <p:sp>
        <p:nvSpPr>
          <p:cNvPr id="60" name="Textplatzhalter 3"/>
          <p:cNvSpPr>
            <a:spLocks noGrp="1"/>
          </p:cNvSpPr>
          <p:nvPr>
            <p:ph type="body" sz="quarter" idx="19" hasCustomPrompt="1"/>
          </p:nvPr>
        </p:nvSpPr>
        <p:spPr>
          <a:xfrm>
            <a:off x="9923633" y="0"/>
            <a:ext cx="1871027" cy="306000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600" baseline="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dirty="0" smtClean="0"/>
              <a:t>                                             </a:t>
            </a:r>
          </a:p>
        </p:txBody>
      </p:sp>
      <p:grpSp>
        <p:nvGrpSpPr>
          <p:cNvPr id="91" name="Hinweis oben"/>
          <p:cNvGrpSpPr/>
          <p:nvPr userDrawn="1"/>
        </p:nvGrpSpPr>
        <p:grpSpPr bwMode="black">
          <a:xfrm>
            <a:off x="395081" y="-468001"/>
            <a:ext cx="11400251" cy="360000"/>
            <a:chOff x="395287" y="-468000"/>
            <a:chExt cx="11406188" cy="360000"/>
          </a:xfrm>
        </p:grpSpPr>
        <p:cxnSp>
          <p:nvCxnSpPr>
            <p:cNvPr id="110" name="32,78 // 15,84"/>
            <p:cNvCxnSpPr/>
            <p:nvPr userDrawn="1"/>
          </p:nvCxnSpPr>
          <p:spPr bwMode="black">
            <a:xfrm>
              <a:off x="11801475" y="-468000"/>
              <a:ext cx="0" cy="360000"/>
            </a:xfrm>
            <a:prstGeom prst="line">
              <a:avLst/>
            </a:prstGeom>
            <a:ln w="0"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1" name="1,1 // 15,84"/>
            <p:cNvCxnSpPr/>
            <p:nvPr userDrawn="1"/>
          </p:nvCxnSpPr>
          <p:spPr bwMode="black">
            <a:xfrm>
              <a:off x="395287" y="-468000"/>
              <a:ext cx="0" cy="360000"/>
            </a:xfrm>
            <a:prstGeom prst="line">
              <a:avLst/>
            </a:prstGeom>
            <a:ln w="0"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12" name="32,78 // 15,84"/>
          <p:cNvCxnSpPr/>
          <p:nvPr userDrawn="1"/>
        </p:nvCxnSpPr>
        <p:spPr bwMode="black">
          <a:xfrm>
            <a:off x="11795331" y="6965999"/>
            <a:ext cx="0" cy="360000"/>
          </a:xfrm>
          <a:prstGeom prst="line">
            <a:avLst/>
          </a:prstGeom>
          <a:ln w="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3" name="1,1 // 15,84"/>
          <p:cNvCxnSpPr/>
          <p:nvPr userDrawn="1"/>
        </p:nvCxnSpPr>
        <p:spPr bwMode="black">
          <a:xfrm>
            <a:off x="395083" y="6965999"/>
            <a:ext cx="0" cy="360000"/>
          </a:xfrm>
          <a:prstGeom prst="line">
            <a:avLst/>
          </a:prstGeom>
          <a:ln w="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4" name="17,85 // 8,32"/>
          <p:cNvCxnSpPr/>
          <p:nvPr userDrawn="1"/>
        </p:nvCxnSpPr>
        <p:spPr bwMode="black">
          <a:xfrm>
            <a:off x="12303153" y="6429376"/>
            <a:ext cx="359813" cy="0"/>
          </a:xfrm>
          <a:prstGeom prst="line">
            <a:avLst/>
          </a:prstGeom>
          <a:ln w="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5" name="4,2 // 5,33"/>
          <p:cNvCxnSpPr/>
          <p:nvPr userDrawn="1"/>
        </p:nvCxnSpPr>
        <p:spPr bwMode="black">
          <a:xfrm>
            <a:off x="12303156" y="1506538"/>
            <a:ext cx="359813" cy="0"/>
          </a:xfrm>
          <a:prstGeom prst="line">
            <a:avLst/>
          </a:prstGeom>
          <a:ln w="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6" name="1,02 // 8,5"/>
          <p:cNvCxnSpPr/>
          <p:nvPr userDrawn="1"/>
        </p:nvCxnSpPr>
        <p:spPr bwMode="black">
          <a:xfrm>
            <a:off x="12298392" y="367505"/>
            <a:ext cx="359813" cy="0"/>
          </a:xfrm>
          <a:prstGeom prst="line">
            <a:avLst/>
          </a:prstGeom>
          <a:ln w="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0" name="17,85 // 8,32"/>
          <p:cNvCxnSpPr/>
          <p:nvPr userDrawn="1"/>
        </p:nvCxnSpPr>
        <p:spPr bwMode="black">
          <a:xfrm>
            <a:off x="-455571" y="6433248"/>
            <a:ext cx="359813" cy="0"/>
          </a:xfrm>
          <a:prstGeom prst="line">
            <a:avLst/>
          </a:prstGeom>
          <a:ln w="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1" name="4,2 // 5,33"/>
          <p:cNvCxnSpPr/>
          <p:nvPr userDrawn="1"/>
        </p:nvCxnSpPr>
        <p:spPr bwMode="black">
          <a:xfrm>
            <a:off x="-462995" y="1511999"/>
            <a:ext cx="359813" cy="0"/>
          </a:xfrm>
          <a:prstGeom prst="line">
            <a:avLst/>
          </a:prstGeom>
          <a:ln w="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2" name="1,02 // 8,5"/>
          <p:cNvCxnSpPr/>
          <p:nvPr userDrawn="1"/>
        </p:nvCxnSpPr>
        <p:spPr bwMode="black">
          <a:xfrm>
            <a:off x="-446045" y="362743"/>
            <a:ext cx="359813" cy="0"/>
          </a:xfrm>
          <a:prstGeom prst="line">
            <a:avLst/>
          </a:prstGeom>
          <a:ln w="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7226111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Multipicture 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" name="Raster" hidden="1"/>
          <p:cNvGrpSpPr/>
          <p:nvPr userDrawn="1"/>
        </p:nvGrpSpPr>
        <p:grpSpPr>
          <a:xfrm>
            <a:off x="-847" y="1"/>
            <a:ext cx="12192855" cy="6858000"/>
            <a:chOff x="-855" y="0"/>
            <a:chExt cx="12199205" cy="6858000"/>
          </a:xfrm>
        </p:grpSpPr>
        <p:sp>
          <p:nvSpPr>
            <p:cNvPr id="52" name="Komplett"/>
            <p:cNvSpPr/>
            <p:nvPr userDrawn="1"/>
          </p:nvSpPr>
          <p:spPr>
            <a:xfrm>
              <a:off x="0" y="822"/>
              <a:ext cx="12198350" cy="6857177"/>
            </a:xfrm>
            <a:prstGeom prst="rect">
              <a:avLst/>
            </a:prstGeom>
            <a:solidFill>
              <a:schemeClr val="accent1"/>
            </a:solidFill>
            <a:ln w="0">
              <a:solidFill>
                <a:schemeClr val="tx1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t" anchorCtr="0"/>
            <a:lstStyle/>
            <a:p>
              <a:pPr defTabSz="914271" fontAlgn="auto">
                <a:lnSpc>
                  <a:spcPct val="108000"/>
                </a:lnSpc>
                <a:spcBef>
                  <a:spcPts val="0"/>
                </a:spcBef>
                <a:spcAft>
                  <a:spcPts val="1007"/>
                </a:spcAft>
              </a:pPr>
              <a:endParaRPr lang="de-DE" sz="1999" dirty="0" smtClean="0">
                <a:solidFill>
                  <a:prstClr val="white"/>
                </a:solidFill>
              </a:endParaRPr>
            </a:p>
          </p:txBody>
        </p:sp>
        <p:grpSp>
          <p:nvGrpSpPr>
            <p:cNvPr id="53" name="Abstand Horizontal" hidden="1"/>
            <p:cNvGrpSpPr/>
            <p:nvPr userDrawn="1"/>
          </p:nvGrpSpPr>
          <p:grpSpPr>
            <a:xfrm>
              <a:off x="2995458" y="0"/>
              <a:ext cx="6207434" cy="6858000"/>
              <a:chOff x="2995458" y="0"/>
              <a:chExt cx="6207434" cy="6858000"/>
            </a:xfrm>
          </p:grpSpPr>
          <p:sp>
            <p:nvSpPr>
              <p:cNvPr id="105" name="Abstand Links"/>
              <p:cNvSpPr/>
              <p:nvPr userDrawn="1"/>
            </p:nvSpPr>
            <p:spPr>
              <a:xfrm>
                <a:off x="2995458" y="0"/>
                <a:ext cx="72000" cy="6857177"/>
              </a:xfrm>
              <a:prstGeom prst="rect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t" anchorCtr="0"/>
              <a:lstStyle/>
              <a:p>
                <a:pPr defTabSz="914271" fontAlgn="auto">
                  <a:lnSpc>
                    <a:spcPct val="108000"/>
                  </a:lnSpc>
                  <a:spcBef>
                    <a:spcPts val="0"/>
                  </a:spcBef>
                  <a:spcAft>
                    <a:spcPts val="1007"/>
                  </a:spcAft>
                </a:pPr>
                <a:endParaRPr lang="de-DE" sz="1999" dirty="0" smtClean="0">
                  <a:solidFill>
                    <a:prstClr val="white"/>
                  </a:solidFill>
                </a:endParaRPr>
              </a:p>
            </p:txBody>
          </p:sp>
          <p:sp>
            <p:nvSpPr>
              <p:cNvPr id="106" name="Abstand Mitte"/>
              <p:cNvSpPr/>
              <p:nvPr userDrawn="1"/>
            </p:nvSpPr>
            <p:spPr>
              <a:xfrm>
                <a:off x="6063175" y="823"/>
                <a:ext cx="72000" cy="6857177"/>
              </a:xfrm>
              <a:prstGeom prst="rect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t" anchorCtr="0"/>
              <a:lstStyle/>
              <a:p>
                <a:pPr defTabSz="914271" fontAlgn="auto">
                  <a:lnSpc>
                    <a:spcPct val="108000"/>
                  </a:lnSpc>
                  <a:spcBef>
                    <a:spcPts val="0"/>
                  </a:spcBef>
                  <a:spcAft>
                    <a:spcPts val="1007"/>
                  </a:spcAft>
                </a:pPr>
                <a:endParaRPr lang="de-DE" sz="1999" dirty="0" smtClean="0">
                  <a:solidFill>
                    <a:prstClr val="white"/>
                  </a:solidFill>
                </a:endParaRPr>
              </a:p>
            </p:txBody>
          </p:sp>
          <p:sp>
            <p:nvSpPr>
              <p:cNvPr id="107" name="Abstand Rechts"/>
              <p:cNvSpPr/>
              <p:nvPr userDrawn="1"/>
            </p:nvSpPr>
            <p:spPr>
              <a:xfrm>
                <a:off x="9130892" y="0"/>
                <a:ext cx="72000" cy="6857177"/>
              </a:xfrm>
              <a:prstGeom prst="rect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t" anchorCtr="0"/>
              <a:lstStyle/>
              <a:p>
                <a:pPr defTabSz="914271" fontAlgn="auto">
                  <a:lnSpc>
                    <a:spcPct val="108000"/>
                  </a:lnSpc>
                  <a:spcBef>
                    <a:spcPts val="0"/>
                  </a:spcBef>
                  <a:spcAft>
                    <a:spcPts val="1007"/>
                  </a:spcAft>
                </a:pPr>
                <a:endParaRPr lang="de-DE" sz="1999" dirty="0" smtClean="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4" name="Abstand Vertikal" hidden="1"/>
            <p:cNvGrpSpPr/>
            <p:nvPr userDrawn="1"/>
          </p:nvGrpSpPr>
          <p:grpSpPr>
            <a:xfrm>
              <a:off x="0" y="1083600"/>
              <a:ext cx="12198350" cy="4690800"/>
              <a:chOff x="0" y="1083600"/>
              <a:chExt cx="12198350" cy="4690800"/>
            </a:xfrm>
          </p:grpSpPr>
          <p:sp>
            <p:nvSpPr>
              <p:cNvPr id="101" name="Abstand Oben"/>
              <p:cNvSpPr/>
              <p:nvPr userDrawn="1"/>
            </p:nvSpPr>
            <p:spPr>
              <a:xfrm>
                <a:off x="855" y="2238300"/>
                <a:ext cx="12197495" cy="72000"/>
              </a:xfrm>
              <a:prstGeom prst="rect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t" anchorCtr="0"/>
              <a:lstStyle/>
              <a:p>
                <a:pPr defTabSz="914271" fontAlgn="auto">
                  <a:lnSpc>
                    <a:spcPct val="108000"/>
                  </a:lnSpc>
                  <a:spcBef>
                    <a:spcPts val="0"/>
                  </a:spcBef>
                  <a:spcAft>
                    <a:spcPts val="1007"/>
                  </a:spcAft>
                </a:pPr>
                <a:endParaRPr lang="de-DE" sz="1999" dirty="0" smtClean="0">
                  <a:solidFill>
                    <a:prstClr val="white"/>
                  </a:solidFill>
                </a:endParaRPr>
              </a:p>
            </p:txBody>
          </p:sp>
          <p:sp>
            <p:nvSpPr>
              <p:cNvPr id="102" name="Abstand Unten"/>
              <p:cNvSpPr/>
              <p:nvPr userDrawn="1"/>
            </p:nvSpPr>
            <p:spPr>
              <a:xfrm>
                <a:off x="0" y="4547700"/>
                <a:ext cx="12197495" cy="72000"/>
              </a:xfrm>
              <a:prstGeom prst="rect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t" anchorCtr="0"/>
              <a:lstStyle/>
              <a:p>
                <a:pPr defTabSz="914271" fontAlgn="auto">
                  <a:lnSpc>
                    <a:spcPct val="108000"/>
                  </a:lnSpc>
                  <a:spcBef>
                    <a:spcPts val="0"/>
                  </a:spcBef>
                  <a:spcAft>
                    <a:spcPts val="1007"/>
                  </a:spcAft>
                </a:pPr>
                <a:endParaRPr lang="de-DE" sz="1999" dirty="0" smtClean="0">
                  <a:solidFill>
                    <a:prstClr val="white"/>
                  </a:solidFill>
                </a:endParaRPr>
              </a:p>
            </p:txBody>
          </p:sp>
          <p:sp>
            <p:nvSpPr>
              <p:cNvPr id="103" name="Abstand Oben // Mitte"/>
              <p:cNvSpPr/>
              <p:nvPr userDrawn="1"/>
            </p:nvSpPr>
            <p:spPr>
              <a:xfrm>
                <a:off x="0" y="1083600"/>
                <a:ext cx="12197495" cy="72000"/>
              </a:xfrm>
              <a:prstGeom prst="rect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t" anchorCtr="0"/>
              <a:lstStyle/>
              <a:p>
                <a:pPr defTabSz="914271" fontAlgn="auto">
                  <a:lnSpc>
                    <a:spcPct val="108000"/>
                  </a:lnSpc>
                  <a:spcBef>
                    <a:spcPts val="0"/>
                  </a:spcBef>
                  <a:spcAft>
                    <a:spcPts val="1007"/>
                  </a:spcAft>
                </a:pPr>
                <a:endParaRPr lang="de-DE" sz="1999" dirty="0" smtClean="0">
                  <a:solidFill>
                    <a:prstClr val="white"/>
                  </a:solidFill>
                </a:endParaRPr>
              </a:p>
            </p:txBody>
          </p:sp>
          <p:sp>
            <p:nvSpPr>
              <p:cNvPr id="104" name="Abstand Unten // Mitte"/>
              <p:cNvSpPr/>
              <p:nvPr userDrawn="1"/>
            </p:nvSpPr>
            <p:spPr>
              <a:xfrm>
                <a:off x="0" y="5702400"/>
                <a:ext cx="12197495" cy="72000"/>
              </a:xfrm>
              <a:prstGeom prst="rect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t" anchorCtr="0"/>
              <a:lstStyle/>
              <a:p>
                <a:pPr defTabSz="914271" fontAlgn="auto">
                  <a:lnSpc>
                    <a:spcPct val="108000"/>
                  </a:lnSpc>
                  <a:spcBef>
                    <a:spcPts val="0"/>
                  </a:spcBef>
                  <a:spcAft>
                    <a:spcPts val="1007"/>
                  </a:spcAft>
                </a:pPr>
                <a:endParaRPr lang="de-DE" sz="1999" dirty="0" smtClean="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5" name="Horizontal" hidden="1"/>
            <p:cNvGrpSpPr/>
            <p:nvPr userDrawn="1"/>
          </p:nvGrpSpPr>
          <p:grpSpPr>
            <a:xfrm>
              <a:off x="0" y="0"/>
              <a:ext cx="12198350" cy="6858000"/>
              <a:chOff x="0" y="0"/>
              <a:chExt cx="12198350" cy="6858000"/>
            </a:xfrm>
          </p:grpSpPr>
          <p:sp>
            <p:nvSpPr>
              <p:cNvPr id="95" name="Links"/>
              <p:cNvSpPr/>
              <p:nvPr userDrawn="1"/>
            </p:nvSpPr>
            <p:spPr>
              <a:xfrm>
                <a:off x="0" y="823"/>
                <a:ext cx="6062400" cy="6857177"/>
              </a:xfrm>
              <a:prstGeom prst="rect">
                <a:avLst/>
              </a:prstGeom>
              <a:solidFill>
                <a:schemeClr val="accent2"/>
              </a:solidFill>
              <a:ln w="0">
                <a:solidFill>
                  <a:schemeClr val="tx1"/>
                </a:solidFill>
                <a:miter lim="800000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t" anchorCtr="0"/>
              <a:lstStyle/>
              <a:p>
                <a:pPr defTabSz="914271" fontAlgn="auto">
                  <a:lnSpc>
                    <a:spcPct val="108000"/>
                  </a:lnSpc>
                  <a:spcBef>
                    <a:spcPts val="0"/>
                  </a:spcBef>
                  <a:spcAft>
                    <a:spcPts val="1007"/>
                  </a:spcAft>
                </a:pPr>
                <a:endParaRPr lang="de-DE" sz="1999" dirty="0" smtClean="0">
                  <a:solidFill>
                    <a:prstClr val="white"/>
                  </a:solidFill>
                </a:endParaRPr>
              </a:p>
            </p:txBody>
          </p:sp>
          <p:sp>
            <p:nvSpPr>
              <p:cNvPr id="96" name="Rechts"/>
              <p:cNvSpPr/>
              <p:nvPr userDrawn="1"/>
            </p:nvSpPr>
            <p:spPr>
              <a:xfrm>
                <a:off x="6135950" y="823"/>
                <a:ext cx="6062400" cy="6857177"/>
              </a:xfrm>
              <a:prstGeom prst="rect">
                <a:avLst/>
              </a:prstGeom>
              <a:solidFill>
                <a:schemeClr val="accent2"/>
              </a:solidFill>
              <a:ln w="0">
                <a:solidFill>
                  <a:schemeClr val="tx1"/>
                </a:solidFill>
                <a:miter lim="800000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t" anchorCtr="0"/>
              <a:lstStyle/>
              <a:p>
                <a:pPr defTabSz="914271" fontAlgn="auto">
                  <a:lnSpc>
                    <a:spcPct val="108000"/>
                  </a:lnSpc>
                  <a:spcBef>
                    <a:spcPts val="0"/>
                  </a:spcBef>
                  <a:spcAft>
                    <a:spcPts val="1007"/>
                  </a:spcAft>
                </a:pPr>
                <a:endParaRPr lang="de-DE" sz="1999" dirty="0" smtClean="0">
                  <a:solidFill>
                    <a:prstClr val="white"/>
                  </a:solidFill>
                </a:endParaRPr>
              </a:p>
            </p:txBody>
          </p:sp>
          <p:sp>
            <p:nvSpPr>
              <p:cNvPr id="97" name="Links // Links"/>
              <p:cNvSpPr/>
              <p:nvPr userDrawn="1"/>
            </p:nvSpPr>
            <p:spPr>
              <a:xfrm>
                <a:off x="0" y="0"/>
                <a:ext cx="2995200" cy="6857177"/>
              </a:xfrm>
              <a:prstGeom prst="rect">
                <a:avLst/>
              </a:prstGeom>
              <a:solidFill>
                <a:schemeClr val="accent3"/>
              </a:solidFill>
              <a:ln w="0">
                <a:solidFill>
                  <a:schemeClr val="tx1"/>
                </a:solidFill>
                <a:miter lim="800000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t" anchorCtr="0"/>
              <a:lstStyle/>
              <a:p>
                <a:pPr defTabSz="914271" fontAlgn="auto">
                  <a:lnSpc>
                    <a:spcPct val="108000"/>
                  </a:lnSpc>
                  <a:spcBef>
                    <a:spcPts val="0"/>
                  </a:spcBef>
                  <a:spcAft>
                    <a:spcPts val="1007"/>
                  </a:spcAft>
                </a:pPr>
                <a:endParaRPr lang="de-DE" sz="1999" dirty="0" smtClean="0">
                  <a:solidFill>
                    <a:prstClr val="white"/>
                  </a:solidFill>
                </a:endParaRPr>
              </a:p>
            </p:txBody>
          </p:sp>
          <p:sp>
            <p:nvSpPr>
              <p:cNvPr id="98" name="Links // Rechts"/>
              <p:cNvSpPr/>
              <p:nvPr userDrawn="1"/>
            </p:nvSpPr>
            <p:spPr>
              <a:xfrm>
                <a:off x="3067717" y="0"/>
                <a:ext cx="2995200" cy="6857177"/>
              </a:xfrm>
              <a:prstGeom prst="rect">
                <a:avLst/>
              </a:prstGeom>
              <a:solidFill>
                <a:schemeClr val="accent3"/>
              </a:solidFill>
              <a:ln w="0">
                <a:solidFill>
                  <a:schemeClr val="tx1"/>
                </a:solidFill>
                <a:miter lim="800000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t" anchorCtr="0"/>
              <a:lstStyle/>
              <a:p>
                <a:pPr defTabSz="914271" fontAlgn="auto">
                  <a:lnSpc>
                    <a:spcPct val="108000"/>
                  </a:lnSpc>
                  <a:spcBef>
                    <a:spcPts val="0"/>
                  </a:spcBef>
                  <a:spcAft>
                    <a:spcPts val="1007"/>
                  </a:spcAft>
                </a:pPr>
                <a:endParaRPr lang="de-DE" sz="1999" dirty="0" smtClean="0">
                  <a:solidFill>
                    <a:prstClr val="white"/>
                  </a:solidFill>
                </a:endParaRPr>
              </a:p>
            </p:txBody>
          </p:sp>
          <p:sp>
            <p:nvSpPr>
              <p:cNvPr id="99" name="Rechts // Links"/>
              <p:cNvSpPr/>
              <p:nvPr userDrawn="1"/>
            </p:nvSpPr>
            <p:spPr>
              <a:xfrm>
                <a:off x="6135434" y="823"/>
                <a:ext cx="2995200" cy="6857177"/>
              </a:xfrm>
              <a:prstGeom prst="rect">
                <a:avLst/>
              </a:prstGeom>
              <a:solidFill>
                <a:schemeClr val="accent3"/>
              </a:solidFill>
              <a:ln w="0">
                <a:solidFill>
                  <a:schemeClr val="tx1"/>
                </a:solidFill>
                <a:miter lim="800000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t" anchorCtr="0"/>
              <a:lstStyle/>
              <a:p>
                <a:pPr defTabSz="914271" fontAlgn="auto">
                  <a:lnSpc>
                    <a:spcPct val="108000"/>
                  </a:lnSpc>
                  <a:spcBef>
                    <a:spcPts val="0"/>
                  </a:spcBef>
                  <a:spcAft>
                    <a:spcPts val="1007"/>
                  </a:spcAft>
                </a:pPr>
                <a:endParaRPr lang="de-DE" sz="1999" dirty="0" smtClean="0">
                  <a:solidFill>
                    <a:prstClr val="white"/>
                  </a:solidFill>
                </a:endParaRPr>
              </a:p>
            </p:txBody>
          </p:sp>
          <p:sp>
            <p:nvSpPr>
              <p:cNvPr id="100" name="Rechts // Rechts"/>
              <p:cNvSpPr/>
              <p:nvPr userDrawn="1"/>
            </p:nvSpPr>
            <p:spPr>
              <a:xfrm>
                <a:off x="9203150" y="823"/>
                <a:ext cx="2995200" cy="6857177"/>
              </a:xfrm>
              <a:prstGeom prst="rect">
                <a:avLst/>
              </a:prstGeom>
              <a:solidFill>
                <a:schemeClr val="accent3"/>
              </a:solidFill>
              <a:ln w="0">
                <a:solidFill>
                  <a:schemeClr val="tx1"/>
                </a:solidFill>
                <a:miter lim="800000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t" anchorCtr="0"/>
              <a:lstStyle/>
              <a:p>
                <a:pPr defTabSz="914271" fontAlgn="auto">
                  <a:lnSpc>
                    <a:spcPct val="108000"/>
                  </a:lnSpc>
                  <a:spcBef>
                    <a:spcPts val="0"/>
                  </a:spcBef>
                  <a:spcAft>
                    <a:spcPts val="1007"/>
                  </a:spcAft>
                </a:pPr>
                <a:endParaRPr lang="de-DE" sz="1999" dirty="0" smtClean="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6" name="Vertikal" hidden="1"/>
            <p:cNvGrpSpPr/>
            <p:nvPr userDrawn="1"/>
          </p:nvGrpSpPr>
          <p:grpSpPr>
            <a:xfrm>
              <a:off x="-855" y="0"/>
              <a:ext cx="12199205" cy="6858000"/>
              <a:chOff x="-855" y="0"/>
              <a:chExt cx="12199205" cy="6858000"/>
            </a:xfrm>
          </p:grpSpPr>
          <p:sp>
            <p:nvSpPr>
              <p:cNvPr id="62" name="Oben"/>
              <p:cNvSpPr/>
              <p:nvPr userDrawn="1"/>
            </p:nvSpPr>
            <p:spPr>
              <a:xfrm>
                <a:off x="0" y="0"/>
                <a:ext cx="12198350" cy="2239200"/>
              </a:xfrm>
              <a:prstGeom prst="rect">
                <a:avLst/>
              </a:prstGeom>
              <a:solidFill>
                <a:schemeClr val="accent2"/>
              </a:solidFill>
              <a:ln w="0">
                <a:solidFill>
                  <a:schemeClr val="tx1"/>
                </a:solidFill>
                <a:miter lim="800000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t" anchorCtr="0"/>
              <a:lstStyle/>
              <a:p>
                <a:pPr defTabSz="914271" fontAlgn="auto">
                  <a:lnSpc>
                    <a:spcPct val="108000"/>
                  </a:lnSpc>
                  <a:spcBef>
                    <a:spcPts val="0"/>
                  </a:spcBef>
                  <a:spcAft>
                    <a:spcPts val="1007"/>
                  </a:spcAft>
                </a:pPr>
                <a:endParaRPr lang="de-DE" sz="1999" dirty="0" smtClean="0">
                  <a:solidFill>
                    <a:prstClr val="white"/>
                  </a:solidFill>
                </a:endParaRPr>
              </a:p>
            </p:txBody>
          </p:sp>
          <p:sp>
            <p:nvSpPr>
              <p:cNvPr id="64" name="Mitte"/>
              <p:cNvSpPr/>
              <p:nvPr userDrawn="1"/>
            </p:nvSpPr>
            <p:spPr>
              <a:xfrm>
                <a:off x="0" y="2309400"/>
                <a:ext cx="12198350" cy="2239200"/>
              </a:xfrm>
              <a:prstGeom prst="rect">
                <a:avLst/>
              </a:prstGeom>
              <a:solidFill>
                <a:schemeClr val="accent2"/>
              </a:solidFill>
              <a:ln w="0">
                <a:solidFill>
                  <a:schemeClr val="tx1"/>
                </a:solidFill>
                <a:miter lim="800000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t" anchorCtr="0"/>
              <a:lstStyle/>
              <a:p>
                <a:pPr defTabSz="914271" fontAlgn="auto">
                  <a:lnSpc>
                    <a:spcPct val="108000"/>
                  </a:lnSpc>
                  <a:spcBef>
                    <a:spcPts val="0"/>
                  </a:spcBef>
                  <a:spcAft>
                    <a:spcPts val="1007"/>
                  </a:spcAft>
                </a:pPr>
                <a:endParaRPr lang="de-DE" sz="1999" dirty="0" smtClean="0">
                  <a:solidFill>
                    <a:prstClr val="white"/>
                  </a:solidFill>
                </a:endParaRPr>
              </a:p>
            </p:txBody>
          </p:sp>
          <p:sp>
            <p:nvSpPr>
              <p:cNvPr id="66" name="Unten"/>
              <p:cNvSpPr/>
              <p:nvPr userDrawn="1"/>
            </p:nvSpPr>
            <p:spPr>
              <a:xfrm>
                <a:off x="0" y="4618800"/>
                <a:ext cx="12198350" cy="2239200"/>
              </a:xfrm>
              <a:prstGeom prst="rect">
                <a:avLst/>
              </a:prstGeom>
              <a:solidFill>
                <a:schemeClr val="accent2"/>
              </a:solidFill>
              <a:ln w="0">
                <a:solidFill>
                  <a:schemeClr val="tx1"/>
                </a:solidFill>
                <a:miter lim="800000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t" anchorCtr="0"/>
              <a:lstStyle/>
              <a:p>
                <a:pPr defTabSz="914271" fontAlgn="auto">
                  <a:lnSpc>
                    <a:spcPct val="108000"/>
                  </a:lnSpc>
                  <a:spcBef>
                    <a:spcPts val="0"/>
                  </a:spcBef>
                  <a:spcAft>
                    <a:spcPts val="1007"/>
                  </a:spcAft>
                </a:pPr>
                <a:endParaRPr lang="de-DE" sz="1999" dirty="0" smtClean="0">
                  <a:solidFill>
                    <a:prstClr val="white"/>
                  </a:solidFill>
                </a:endParaRPr>
              </a:p>
            </p:txBody>
          </p:sp>
          <p:sp>
            <p:nvSpPr>
              <p:cNvPr id="67" name="Oben // Oben"/>
              <p:cNvSpPr/>
              <p:nvPr userDrawn="1"/>
            </p:nvSpPr>
            <p:spPr>
              <a:xfrm>
                <a:off x="0" y="0"/>
                <a:ext cx="12198350" cy="1083600"/>
              </a:xfrm>
              <a:prstGeom prst="rect">
                <a:avLst/>
              </a:prstGeom>
              <a:solidFill>
                <a:schemeClr val="accent2"/>
              </a:solidFill>
              <a:ln w="0">
                <a:solidFill>
                  <a:schemeClr val="tx1"/>
                </a:solidFill>
                <a:miter lim="800000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t" anchorCtr="0"/>
              <a:lstStyle/>
              <a:p>
                <a:pPr defTabSz="914271" fontAlgn="auto">
                  <a:lnSpc>
                    <a:spcPct val="108000"/>
                  </a:lnSpc>
                  <a:spcBef>
                    <a:spcPts val="0"/>
                  </a:spcBef>
                  <a:spcAft>
                    <a:spcPts val="1007"/>
                  </a:spcAft>
                </a:pPr>
                <a:endParaRPr lang="de-DE" sz="1999" dirty="0" smtClean="0">
                  <a:solidFill>
                    <a:prstClr val="white"/>
                  </a:solidFill>
                </a:endParaRPr>
              </a:p>
            </p:txBody>
          </p:sp>
          <p:sp>
            <p:nvSpPr>
              <p:cNvPr id="68" name="Oben // Unten"/>
              <p:cNvSpPr/>
              <p:nvPr userDrawn="1"/>
            </p:nvSpPr>
            <p:spPr>
              <a:xfrm>
                <a:off x="0" y="1155600"/>
                <a:ext cx="12198350" cy="1083600"/>
              </a:xfrm>
              <a:prstGeom prst="rect">
                <a:avLst/>
              </a:prstGeom>
              <a:solidFill>
                <a:schemeClr val="accent2"/>
              </a:solidFill>
              <a:ln w="0">
                <a:solidFill>
                  <a:schemeClr val="tx1"/>
                </a:solidFill>
                <a:miter lim="800000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t" anchorCtr="0"/>
              <a:lstStyle/>
              <a:p>
                <a:pPr defTabSz="914271" fontAlgn="auto">
                  <a:lnSpc>
                    <a:spcPct val="108000"/>
                  </a:lnSpc>
                  <a:spcBef>
                    <a:spcPts val="0"/>
                  </a:spcBef>
                  <a:spcAft>
                    <a:spcPts val="1007"/>
                  </a:spcAft>
                </a:pPr>
                <a:endParaRPr lang="de-DE" sz="1999" dirty="0" smtClean="0">
                  <a:solidFill>
                    <a:prstClr val="white"/>
                  </a:solidFill>
                </a:endParaRPr>
              </a:p>
            </p:txBody>
          </p:sp>
          <p:sp>
            <p:nvSpPr>
              <p:cNvPr id="93" name="Unten // Oben"/>
              <p:cNvSpPr/>
              <p:nvPr userDrawn="1"/>
            </p:nvSpPr>
            <p:spPr>
              <a:xfrm>
                <a:off x="-855" y="4618800"/>
                <a:ext cx="12198350" cy="1083600"/>
              </a:xfrm>
              <a:prstGeom prst="rect">
                <a:avLst/>
              </a:prstGeom>
              <a:solidFill>
                <a:schemeClr val="accent2"/>
              </a:solidFill>
              <a:ln w="0">
                <a:solidFill>
                  <a:schemeClr val="tx1"/>
                </a:solidFill>
                <a:miter lim="800000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t" anchorCtr="0"/>
              <a:lstStyle/>
              <a:p>
                <a:pPr defTabSz="914271" fontAlgn="auto">
                  <a:lnSpc>
                    <a:spcPct val="108000"/>
                  </a:lnSpc>
                  <a:spcBef>
                    <a:spcPts val="0"/>
                  </a:spcBef>
                  <a:spcAft>
                    <a:spcPts val="1007"/>
                  </a:spcAft>
                </a:pPr>
                <a:endParaRPr lang="de-DE" sz="1999" dirty="0" smtClean="0">
                  <a:solidFill>
                    <a:prstClr val="white"/>
                  </a:solidFill>
                </a:endParaRPr>
              </a:p>
            </p:txBody>
          </p:sp>
          <p:sp>
            <p:nvSpPr>
              <p:cNvPr id="94" name="Unten // Unten"/>
              <p:cNvSpPr/>
              <p:nvPr userDrawn="1"/>
            </p:nvSpPr>
            <p:spPr>
              <a:xfrm>
                <a:off x="0" y="5774400"/>
                <a:ext cx="12198350" cy="1083600"/>
              </a:xfrm>
              <a:prstGeom prst="rect">
                <a:avLst/>
              </a:prstGeom>
              <a:solidFill>
                <a:schemeClr val="accent2"/>
              </a:solidFill>
              <a:ln w="0">
                <a:solidFill>
                  <a:schemeClr val="tx1"/>
                </a:solidFill>
                <a:miter lim="800000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t" anchorCtr="0"/>
              <a:lstStyle/>
              <a:p>
                <a:pPr defTabSz="914271" fontAlgn="auto">
                  <a:lnSpc>
                    <a:spcPct val="108000"/>
                  </a:lnSpc>
                  <a:spcBef>
                    <a:spcPts val="0"/>
                  </a:spcBef>
                  <a:spcAft>
                    <a:spcPts val="1007"/>
                  </a:spcAft>
                </a:pPr>
                <a:endParaRPr lang="de-DE" sz="1999" dirty="0" smtClean="0">
                  <a:solidFill>
                    <a:prstClr val="white"/>
                  </a:solidFill>
                </a:endParaRPr>
              </a:p>
            </p:txBody>
          </p:sp>
        </p:grpSp>
      </p:grpSp>
      <p:sp>
        <p:nvSpPr>
          <p:cNvPr id="69" name="Bildplatzhalter 8"/>
          <p:cNvSpPr>
            <a:spLocks noGrp="1"/>
          </p:cNvSpPr>
          <p:nvPr userDrawn="1">
            <p:ph type="pic" sz="quarter" idx="10" hasCustomPrompt="1"/>
          </p:nvPr>
        </p:nvSpPr>
        <p:spPr bwMode="gray">
          <a:xfrm>
            <a:off x="0" y="-1"/>
            <a:ext cx="6062400" cy="6858001"/>
          </a:xfrm>
          <a:solidFill>
            <a:schemeClr val="accent6"/>
          </a:solidFill>
        </p:spPr>
        <p:txBody>
          <a:bodyPr/>
          <a:lstStyle>
            <a:lvl1pPr algn="ctr">
              <a:lnSpc>
                <a:spcPct val="100000"/>
              </a:lnSpc>
              <a:spcAft>
                <a:spcPts val="0"/>
              </a:spcAft>
              <a:defRPr>
                <a:solidFill>
                  <a:schemeClr val="bg1"/>
                </a:solidFill>
              </a:defRPr>
            </a:lvl1pPr>
          </a:lstStyle>
          <a:p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>Insert image</a:t>
            </a:r>
            <a:endParaRPr lang="en-US" noProof="0" dirty="0"/>
          </a:p>
        </p:txBody>
      </p:sp>
      <p:sp>
        <p:nvSpPr>
          <p:cNvPr id="71" name="Bildplatzhalter 8"/>
          <p:cNvSpPr>
            <a:spLocks noGrp="1"/>
          </p:cNvSpPr>
          <p:nvPr userDrawn="1">
            <p:ph type="pic" sz="quarter" idx="12" hasCustomPrompt="1"/>
          </p:nvPr>
        </p:nvSpPr>
        <p:spPr bwMode="gray">
          <a:xfrm>
            <a:off x="9198361" y="0"/>
            <a:ext cx="2993643" cy="1083600"/>
          </a:xfrm>
          <a:solidFill>
            <a:schemeClr val="accent6"/>
          </a:solidFill>
        </p:spPr>
        <p:txBody>
          <a:bodyPr/>
          <a:lstStyle>
            <a:lvl1pPr algn="ctr">
              <a:lnSpc>
                <a:spcPct val="100000"/>
              </a:lnSpc>
              <a:spcAft>
                <a:spcPts val="0"/>
              </a:spcAft>
              <a:defRPr>
                <a:solidFill>
                  <a:schemeClr val="bg1"/>
                </a:solidFill>
              </a:defRPr>
            </a:lvl1pPr>
          </a:lstStyle>
          <a:p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>Insert image</a:t>
            </a:r>
            <a:endParaRPr lang="en-US" noProof="0" dirty="0"/>
          </a:p>
        </p:txBody>
      </p:sp>
      <p:sp>
        <p:nvSpPr>
          <p:cNvPr id="72" name="Bildplatzhalter 8"/>
          <p:cNvSpPr>
            <a:spLocks noGrp="1"/>
          </p:cNvSpPr>
          <p:nvPr userDrawn="1">
            <p:ph type="pic" sz="quarter" idx="13" hasCustomPrompt="1"/>
          </p:nvPr>
        </p:nvSpPr>
        <p:spPr bwMode="gray">
          <a:xfrm>
            <a:off x="6132763" y="5774400"/>
            <a:ext cx="2993383" cy="1083600"/>
          </a:xfrm>
          <a:solidFill>
            <a:schemeClr val="accent6"/>
          </a:solidFill>
        </p:spPr>
        <p:txBody>
          <a:bodyPr/>
          <a:lstStyle>
            <a:lvl1pPr algn="ctr">
              <a:lnSpc>
                <a:spcPct val="100000"/>
              </a:lnSpc>
              <a:spcAft>
                <a:spcPts val="0"/>
              </a:spcAft>
              <a:defRPr>
                <a:solidFill>
                  <a:schemeClr val="bg1"/>
                </a:solidFill>
              </a:defRPr>
            </a:lvl1pPr>
          </a:lstStyle>
          <a:p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>Insert image</a:t>
            </a:r>
            <a:endParaRPr lang="en-US" noProof="0" dirty="0"/>
          </a:p>
        </p:txBody>
      </p:sp>
      <p:sp>
        <p:nvSpPr>
          <p:cNvPr id="73" name="Bildplatzhalter 8"/>
          <p:cNvSpPr>
            <a:spLocks noGrp="1"/>
          </p:cNvSpPr>
          <p:nvPr>
            <p:ph type="pic" sz="quarter" idx="14" hasCustomPrompt="1"/>
          </p:nvPr>
        </p:nvSpPr>
        <p:spPr bwMode="gray">
          <a:xfrm>
            <a:off x="6132763" y="2309400"/>
            <a:ext cx="2993383" cy="3393000"/>
          </a:xfrm>
          <a:solidFill>
            <a:schemeClr val="accent6"/>
          </a:solidFill>
        </p:spPr>
        <p:txBody>
          <a:bodyPr/>
          <a:lstStyle>
            <a:lvl1pPr algn="ctr">
              <a:lnSpc>
                <a:spcPct val="100000"/>
              </a:lnSpc>
              <a:spcAft>
                <a:spcPts val="0"/>
              </a:spcAft>
              <a:defRPr>
                <a:solidFill>
                  <a:schemeClr val="bg1"/>
                </a:solidFill>
              </a:defRPr>
            </a:lvl1pPr>
          </a:lstStyle>
          <a:p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>Insert image</a:t>
            </a:r>
            <a:endParaRPr lang="en-US" noProof="0" dirty="0"/>
          </a:p>
        </p:txBody>
      </p:sp>
      <p:sp>
        <p:nvSpPr>
          <p:cNvPr id="74" name="Bildplatzhalter 8"/>
          <p:cNvSpPr>
            <a:spLocks noGrp="1"/>
          </p:cNvSpPr>
          <p:nvPr>
            <p:ph type="pic" sz="quarter" idx="15" hasCustomPrompt="1"/>
          </p:nvPr>
        </p:nvSpPr>
        <p:spPr bwMode="gray">
          <a:xfrm>
            <a:off x="6132756" y="0"/>
            <a:ext cx="2995200" cy="2238300"/>
          </a:xfrm>
          <a:solidFill>
            <a:schemeClr val="accent6"/>
          </a:solidFill>
        </p:spPr>
        <p:txBody>
          <a:bodyPr/>
          <a:lstStyle>
            <a:lvl1pPr algn="ctr">
              <a:lnSpc>
                <a:spcPct val="100000"/>
              </a:lnSpc>
              <a:spcAft>
                <a:spcPts val="0"/>
              </a:spcAft>
              <a:defRPr>
                <a:solidFill>
                  <a:schemeClr val="bg1"/>
                </a:solidFill>
              </a:defRPr>
            </a:lvl1pPr>
          </a:lstStyle>
          <a:p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>Insert image</a:t>
            </a:r>
            <a:endParaRPr lang="en-US" noProof="0" dirty="0"/>
          </a:p>
        </p:txBody>
      </p:sp>
      <p:sp>
        <p:nvSpPr>
          <p:cNvPr id="35" name="Bildplatzhalter 8"/>
          <p:cNvSpPr>
            <a:spLocks noGrp="1"/>
          </p:cNvSpPr>
          <p:nvPr>
            <p:ph type="pic" sz="quarter" idx="16" hasCustomPrompt="1"/>
          </p:nvPr>
        </p:nvSpPr>
        <p:spPr bwMode="gray">
          <a:xfrm>
            <a:off x="9198361" y="1155600"/>
            <a:ext cx="2993640" cy="3392100"/>
          </a:xfrm>
          <a:solidFill>
            <a:schemeClr val="accent6"/>
          </a:solidFill>
        </p:spPr>
        <p:txBody>
          <a:bodyPr/>
          <a:lstStyle>
            <a:lvl1pPr algn="ctr">
              <a:lnSpc>
                <a:spcPct val="100000"/>
              </a:lnSpc>
              <a:spcAft>
                <a:spcPts val="0"/>
              </a:spcAft>
              <a:defRPr>
                <a:solidFill>
                  <a:schemeClr val="bg1"/>
                </a:solidFill>
              </a:defRPr>
            </a:lvl1pPr>
          </a:lstStyle>
          <a:p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>Insert image</a:t>
            </a:r>
            <a:endParaRPr lang="en-US" noProof="0" dirty="0"/>
          </a:p>
        </p:txBody>
      </p:sp>
      <p:sp>
        <p:nvSpPr>
          <p:cNvPr id="36" name="Bildplatzhalter 8"/>
          <p:cNvSpPr>
            <a:spLocks noGrp="1"/>
          </p:cNvSpPr>
          <p:nvPr>
            <p:ph type="pic" sz="quarter" idx="17" hasCustomPrompt="1"/>
          </p:nvPr>
        </p:nvSpPr>
        <p:spPr bwMode="gray">
          <a:xfrm>
            <a:off x="9198361" y="4619700"/>
            <a:ext cx="2995200" cy="2238300"/>
          </a:xfrm>
          <a:solidFill>
            <a:schemeClr val="accent6"/>
          </a:solidFill>
        </p:spPr>
        <p:txBody>
          <a:bodyPr/>
          <a:lstStyle>
            <a:lvl1pPr algn="ctr">
              <a:lnSpc>
                <a:spcPct val="100000"/>
              </a:lnSpc>
              <a:spcAft>
                <a:spcPts val="0"/>
              </a:spcAft>
              <a:defRPr>
                <a:solidFill>
                  <a:schemeClr val="bg1"/>
                </a:solidFill>
              </a:defRPr>
            </a:lvl1pPr>
          </a:lstStyle>
          <a:p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>Insert image</a:t>
            </a:r>
            <a:endParaRPr lang="en-US" noProof="0" dirty="0"/>
          </a:p>
        </p:txBody>
      </p:sp>
      <p:sp>
        <p:nvSpPr>
          <p:cNvPr id="59" name="Textplatzhalter 3"/>
          <p:cNvSpPr>
            <a:spLocks noGrp="1"/>
          </p:cNvSpPr>
          <p:nvPr>
            <p:ph type="body" sz="quarter" idx="18" hasCustomPrompt="1"/>
          </p:nvPr>
        </p:nvSpPr>
        <p:spPr>
          <a:xfrm>
            <a:off x="6969577" y="0"/>
            <a:ext cx="935513" cy="306000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600" baseline="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dirty="0" smtClean="0"/>
              <a:t>                                             </a:t>
            </a:r>
          </a:p>
        </p:txBody>
      </p:sp>
      <p:sp>
        <p:nvSpPr>
          <p:cNvPr id="60" name="Textplatzhalter 3"/>
          <p:cNvSpPr>
            <a:spLocks noGrp="1"/>
          </p:cNvSpPr>
          <p:nvPr>
            <p:ph type="body" sz="quarter" idx="19" hasCustomPrompt="1"/>
          </p:nvPr>
        </p:nvSpPr>
        <p:spPr>
          <a:xfrm>
            <a:off x="7980645" y="0"/>
            <a:ext cx="1871027" cy="306000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600" baseline="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dirty="0" smtClean="0"/>
              <a:t>                                             </a:t>
            </a:r>
          </a:p>
        </p:txBody>
      </p:sp>
      <p:sp>
        <p:nvSpPr>
          <p:cNvPr id="61" name="Textplatzhalter 3"/>
          <p:cNvSpPr>
            <a:spLocks noGrp="1"/>
          </p:cNvSpPr>
          <p:nvPr>
            <p:ph type="body" sz="quarter" idx="20" hasCustomPrompt="1"/>
          </p:nvPr>
        </p:nvSpPr>
        <p:spPr>
          <a:xfrm>
            <a:off x="9923633" y="0"/>
            <a:ext cx="1871027" cy="306000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600" baseline="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dirty="0" smtClean="0"/>
              <a:t>                                             </a:t>
            </a:r>
          </a:p>
        </p:txBody>
      </p:sp>
      <p:grpSp>
        <p:nvGrpSpPr>
          <p:cNvPr id="108" name="Hinweis oben"/>
          <p:cNvGrpSpPr/>
          <p:nvPr userDrawn="1"/>
        </p:nvGrpSpPr>
        <p:grpSpPr bwMode="black">
          <a:xfrm>
            <a:off x="395081" y="-468001"/>
            <a:ext cx="11400251" cy="360000"/>
            <a:chOff x="395287" y="-468000"/>
            <a:chExt cx="11406188" cy="360000"/>
          </a:xfrm>
        </p:grpSpPr>
        <p:cxnSp>
          <p:nvCxnSpPr>
            <p:cNvPr id="111" name="32,78 // 15,84"/>
            <p:cNvCxnSpPr/>
            <p:nvPr userDrawn="1"/>
          </p:nvCxnSpPr>
          <p:spPr bwMode="black">
            <a:xfrm>
              <a:off x="11801475" y="-468000"/>
              <a:ext cx="0" cy="360000"/>
            </a:xfrm>
            <a:prstGeom prst="line">
              <a:avLst/>
            </a:prstGeom>
            <a:ln w="0"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" name="1,1 // 15,84"/>
            <p:cNvCxnSpPr/>
            <p:nvPr userDrawn="1"/>
          </p:nvCxnSpPr>
          <p:spPr bwMode="black">
            <a:xfrm>
              <a:off x="395287" y="-468000"/>
              <a:ext cx="0" cy="360000"/>
            </a:xfrm>
            <a:prstGeom prst="line">
              <a:avLst/>
            </a:prstGeom>
            <a:ln w="0"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13" name="32,78 // 15,84"/>
          <p:cNvCxnSpPr/>
          <p:nvPr userDrawn="1"/>
        </p:nvCxnSpPr>
        <p:spPr bwMode="black">
          <a:xfrm>
            <a:off x="11795331" y="6965999"/>
            <a:ext cx="0" cy="360000"/>
          </a:xfrm>
          <a:prstGeom prst="line">
            <a:avLst/>
          </a:prstGeom>
          <a:ln w="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4" name="1,1 // 15,84"/>
          <p:cNvCxnSpPr/>
          <p:nvPr userDrawn="1"/>
        </p:nvCxnSpPr>
        <p:spPr bwMode="black">
          <a:xfrm>
            <a:off x="395083" y="6965999"/>
            <a:ext cx="0" cy="360000"/>
          </a:xfrm>
          <a:prstGeom prst="line">
            <a:avLst/>
          </a:prstGeom>
          <a:ln w="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5" name="17,85 // 8,32"/>
          <p:cNvCxnSpPr/>
          <p:nvPr userDrawn="1"/>
        </p:nvCxnSpPr>
        <p:spPr bwMode="black">
          <a:xfrm>
            <a:off x="12303153" y="6429376"/>
            <a:ext cx="359813" cy="0"/>
          </a:xfrm>
          <a:prstGeom prst="line">
            <a:avLst/>
          </a:prstGeom>
          <a:ln w="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6" name="4,2 // 5,33"/>
          <p:cNvCxnSpPr/>
          <p:nvPr userDrawn="1"/>
        </p:nvCxnSpPr>
        <p:spPr bwMode="black">
          <a:xfrm>
            <a:off x="12303156" y="1506538"/>
            <a:ext cx="359813" cy="0"/>
          </a:xfrm>
          <a:prstGeom prst="line">
            <a:avLst/>
          </a:prstGeom>
          <a:ln w="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7" name="1,02 // 8,5"/>
          <p:cNvCxnSpPr/>
          <p:nvPr userDrawn="1"/>
        </p:nvCxnSpPr>
        <p:spPr bwMode="black">
          <a:xfrm>
            <a:off x="12298392" y="367505"/>
            <a:ext cx="359813" cy="0"/>
          </a:xfrm>
          <a:prstGeom prst="line">
            <a:avLst/>
          </a:prstGeom>
          <a:ln w="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1" name="17,85 // 8,32"/>
          <p:cNvCxnSpPr/>
          <p:nvPr userDrawn="1"/>
        </p:nvCxnSpPr>
        <p:spPr bwMode="black">
          <a:xfrm>
            <a:off x="-455571" y="6433248"/>
            <a:ext cx="359813" cy="0"/>
          </a:xfrm>
          <a:prstGeom prst="line">
            <a:avLst/>
          </a:prstGeom>
          <a:ln w="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2" name="4,2 // 5,33"/>
          <p:cNvCxnSpPr/>
          <p:nvPr userDrawn="1"/>
        </p:nvCxnSpPr>
        <p:spPr bwMode="black">
          <a:xfrm>
            <a:off x="-462995" y="1511999"/>
            <a:ext cx="359813" cy="0"/>
          </a:xfrm>
          <a:prstGeom prst="line">
            <a:avLst/>
          </a:prstGeom>
          <a:ln w="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3" name="1,02 // 8,5"/>
          <p:cNvCxnSpPr/>
          <p:nvPr userDrawn="1"/>
        </p:nvCxnSpPr>
        <p:spPr bwMode="black">
          <a:xfrm>
            <a:off x="-446045" y="362743"/>
            <a:ext cx="359813" cy="0"/>
          </a:xfrm>
          <a:prstGeom prst="line">
            <a:avLst/>
          </a:prstGeom>
          <a:ln w="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7571061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ull scre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Bildplatzhalter 8"/>
          <p:cNvSpPr>
            <a:spLocks noGrp="1"/>
          </p:cNvSpPr>
          <p:nvPr>
            <p:ph type="pic" sz="quarter" idx="10" hasCustomPrompt="1"/>
          </p:nvPr>
        </p:nvSpPr>
        <p:spPr bwMode="gray">
          <a:xfrm>
            <a:off x="1" y="1"/>
            <a:ext cx="12192000" cy="6858000"/>
          </a:xfrm>
          <a:solidFill>
            <a:schemeClr val="accent6"/>
          </a:solidFill>
        </p:spPr>
        <p:txBody>
          <a:bodyPr/>
          <a:lstStyle>
            <a:lvl1pPr algn="ctr">
              <a:lnSpc>
                <a:spcPct val="100000"/>
              </a:lnSpc>
              <a:spcAft>
                <a:spcPts val="0"/>
              </a:spcAft>
              <a:defRPr>
                <a:solidFill>
                  <a:schemeClr val="bg1"/>
                </a:solidFill>
              </a:defRPr>
            </a:lvl1pPr>
          </a:lstStyle>
          <a:p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>Insert image</a:t>
            </a:r>
            <a:endParaRPr lang="en-US" noProof="0" dirty="0"/>
          </a:p>
        </p:txBody>
      </p:sp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395090" y="368300"/>
            <a:ext cx="11400249" cy="540000"/>
          </a:xfrm>
        </p:spPr>
        <p:txBody>
          <a:bodyPr/>
          <a:lstStyle>
            <a:lvl1pPr>
              <a:defRPr sz="2999"/>
            </a:lvl1pPr>
          </a:lstStyle>
          <a:p>
            <a:r>
              <a:rPr lang="en-US" noProof="0" dirty="0" smtClean="0"/>
              <a:t>Optional headline on one line in </a:t>
            </a:r>
            <a:r>
              <a:rPr lang="en-US" noProof="0" dirty="0" err="1" smtClean="0"/>
              <a:t>CorpoA</a:t>
            </a:r>
            <a:r>
              <a:rPr lang="en-US" noProof="0" dirty="0" smtClean="0"/>
              <a:t> (Headings) 30 pt.</a:t>
            </a:r>
            <a:endParaRPr lang="en-US" noProof="0" dirty="0"/>
          </a:p>
        </p:txBody>
      </p:sp>
      <p:sp>
        <p:nvSpPr>
          <p:cNvPr id="28" name="Textplatzhalter 3"/>
          <p:cNvSpPr>
            <a:spLocks noGrp="1"/>
          </p:cNvSpPr>
          <p:nvPr>
            <p:ph type="body" sz="quarter" idx="17" hasCustomPrompt="1"/>
          </p:nvPr>
        </p:nvSpPr>
        <p:spPr>
          <a:xfrm>
            <a:off x="6969577" y="0"/>
            <a:ext cx="935513" cy="306000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600" baseline="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dirty="0" smtClean="0"/>
              <a:t>                                             </a:t>
            </a:r>
          </a:p>
        </p:txBody>
      </p:sp>
      <p:sp>
        <p:nvSpPr>
          <p:cNvPr id="29" name="Textplatzhalter 3"/>
          <p:cNvSpPr>
            <a:spLocks noGrp="1"/>
          </p:cNvSpPr>
          <p:nvPr>
            <p:ph type="body" sz="quarter" idx="18" hasCustomPrompt="1"/>
          </p:nvPr>
        </p:nvSpPr>
        <p:spPr>
          <a:xfrm>
            <a:off x="7980645" y="0"/>
            <a:ext cx="1871027" cy="306000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600" baseline="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dirty="0" smtClean="0"/>
              <a:t>                                             </a:t>
            </a:r>
          </a:p>
        </p:txBody>
      </p:sp>
      <p:sp>
        <p:nvSpPr>
          <p:cNvPr id="30" name="Textplatzhalter 3"/>
          <p:cNvSpPr>
            <a:spLocks noGrp="1"/>
          </p:cNvSpPr>
          <p:nvPr>
            <p:ph type="body" sz="quarter" idx="19" hasCustomPrompt="1"/>
          </p:nvPr>
        </p:nvSpPr>
        <p:spPr>
          <a:xfrm>
            <a:off x="9923633" y="0"/>
            <a:ext cx="1871027" cy="306000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600" baseline="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dirty="0" smtClean="0"/>
              <a:t>                                             </a:t>
            </a:r>
          </a:p>
        </p:txBody>
      </p:sp>
      <p:grpSp>
        <p:nvGrpSpPr>
          <p:cNvPr id="45" name="Hinweis oben"/>
          <p:cNvGrpSpPr/>
          <p:nvPr userDrawn="1"/>
        </p:nvGrpSpPr>
        <p:grpSpPr bwMode="black">
          <a:xfrm>
            <a:off x="395081" y="-468001"/>
            <a:ext cx="11400251" cy="360000"/>
            <a:chOff x="395287" y="-468000"/>
            <a:chExt cx="11406188" cy="360000"/>
          </a:xfrm>
        </p:grpSpPr>
        <p:cxnSp>
          <p:nvCxnSpPr>
            <p:cNvPr id="46" name="32,78 // 15,84"/>
            <p:cNvCxnSpPr/>
            <p:nvPr userDrawn="1"/>
          </p:nvCxnSpPr>
          <p:spPr bwMode="black">
            <a:xfrm>
              <a:off x="11801475" y="-468000"/>
              <a:ext cx="0" cy="360000"/>
            </a:xfrm>
            <a:prstGeom prst="line">
              <a:avLst/>
            </a:prstGeom>
            <a:ln w="0"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1,1 // 15,84"/>
            <p:cNvCxnSpPr/>
            <p:nvPr userDrawn="1"/>
          </p:nvCxnSpPr>
          <p:spPr bwMode="black">
            <a:xfrm>
              <a:off x="395287" y="-468000"/>
              <a:ext cx="0" cy="360000"/>
            </a:xfrm>
            <a:prstGeom prst="line">
              <a:avLst/>
            </a:prstGeom>
            <a:ln w="0"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48" name="32,78 // 15,84"/>
          <p:cNvCxnSpPr/>
          <p:nvPr userDrawn="1"/>
        </p:nvCxnSpPr>
        <p:spPr bwMode="black">
          <a:xfrm>
            <a:off x="11795331" y="6965999"/>
            <a:ext cx="0" cy="360000"/>
          </a:xfrm>
          <a:prstGeom prst="line">
            <a:avLst/>
          </a:prstGeom>
          <a:ln w="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1,1 // 15,84"/>
          <p:cNvCxnSpPr/>
          <p:nvPr userDrawn="1"/>
        </p:nvCxnSpPr>
        <p:spPr bwMode="black">
          <a:xfrm>
            <a:off x="395083" y="6965999"/>
            <a:ext cx="0" cy="360000"/>
          </a:xfrm>
          <a:prstGeom prst="line">
            <a:avLst/>
          </a:prstGeom>
          <a:ln w="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17,85 // 8,32"/>
          <p:cNvCxnSpPr/>
          <p:nvPr userDrawn="1"/>
        </p:nvCxnSpPr>
        <p:spPr bwMode="black">
          <a:xfrm>
            <a:off x="12303153" y="6429376"/>
            <a:ext cx="359813" cy="0"/>
          </a:xfrm>
          <a:prstGeom prst="line">
            <a:avLst/>
          </a:prstGeom>
          <a:ln w="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4,2 // 5,33"/>
          <p:cNvCxnSpPr/>
          <p:nvPr userDrawn="1"/>
        </p:nvCxnSpPr>
        <p:spPr bwMode="black">
          <a:xfrm>
            <a:off x="12303156" y="1506538"/>
            <a:ext cx="359813" cy="0"/>
          </a:xfrm>
          <a:prstGeom prst="line">
            <a:avLst/>
          </a:prstGeom>
          <a:ln w="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1,02 // 8,5"/>
          <p:cNvCxnSpPr/>
          <p:nvPr userDrawn="1"/>
        </p:nvCxnSpPr>
        <p:spPr bwMode="black">
          <a:xfrm>
            <a:off x="12298392" y="367505"/>
            <a:ext cx="359813" cy="0"/>
          </a:xfrm>
          <a:prstGeom prst="line">
            <a:avLst/>
          </a:prstGeom>
          <a:ln w="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17,85 // 8,32"/>
          <p:cNvCxnSpPr/>
          <p:nvPr userDrawn="1"/>
        </p:nvCxnSpPr>
        <p:spPr bwMode="black">
          <a:xfrm>
            <a:off x="-455571" y="6433248"/>
            <a:ext cx="359813" cy="0"/>
          </a:xfrm>
          <a:prstGeom prst="line">
            <a:avLst/>
          </a:prstGeom>
          <a:ln w="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4,2 // 5,33"/>
          <p:cNvCxnSpPr/>
          <p:nvPr userDrawn="1"/>
        </p:nvCxnSpPr>
        <p:spPr bwMode="black">
          <a:xfrm>
            <a:off x="-462995" y="1511999"/>
            <a:ext cx="359813" cy="0"/>
          </a:xfrm>
          <a:prstGeom prst="line">
            <a:avLst/>
          </a:prstGeom>
          <a:ln w="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1,02 // 8,5"/>
          <p:cNvCxnSpPr/>
          <p:nvPr userDrawn="1"/>
        </p:nvCxnSpPr>
        <p:spPr bwMode="black">
          <a:xfrm>
            <a:off x="-446045" y="362743"/>
            <a:ext cx="359813" cy="0"/>
          </a:xfrm>
          <a:prstGeom prst="line">
            <a:avLst/>
          </a:prstGeom>
          <a:ln w="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48587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Headline //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dirty="0" smtClean="0"/>
              <a:t>Headline on two lines in CorpoA (Headings) 30 pt. </a:t>
            </a:r>
            <a:br>
              <a:rPr lang="en-GB" noProof="0" dirty="0" smtClean="0"/>
            </a:br>
            <a:r>
              <a:rPr lang="en-GB" noProof="0" dirty="0" smtClean="0"/>
              <a:t>Lorem ipsum </a:t>
            </a:r>
            <a:r>
              <a:rPr lang="en-GB" noProof="0" dirty="0" err="1" smtClean="0"/>
              <a:t>dolor</a:t>
            </a:r>
            <a:r>
              <a:rPr lang="en-GB" noProof="0" dirty="0" smtClean="0"/>
              <a:t> sit </a:t>
            </a:r>
            <a:r>
              <a:rPr lang="en-GB" noProof="0" dirty="0" err="1" smtClean="0"/>
              <a:t>amet</a:t>
            </a:r>
            <a:r>
              <a:rPr lang="en-GB" noProof="0" dirty="0" smtClean="0"/>
              <a:t>.</a:t>
            </a:r>
            <a:endParaRPr lang="en-GB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 hasCustomPrompt="1"/>
          </p:nvPr>
        </p:nvSpPr>
        <p:spPr>
          <a:xfrm>
            <a:off x="395081" y="151202"/>
            <a:ext cx="5505133" cy="220274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1200"/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1200"/>
            </a:lvl2pPr>
            <a:lvl3pPr marL="0" indent="0">
              <a:lnSpc>
                <a:spcPct val="100000"/>
              </a:lnSpc>
              <a:spcAft>
                <a:spcPts val="0"/>
              </a:spcAft>
              <a:buNone/>
              <a:defRPr sz="1200"/>
            </a:lvl3pPr>
            <a:lvl4pPr marL="0" indent="0">
              <a:lnSpc>
                <a:spcPct val="100000"/>
              </a:lnSpc>
              <a:spcAft>
                <a:spcPts val="0"/>
              </a:spcAft>
              <a:buNone/>
              <a:defRPr sz="1200"/>
            </a:lvl4pPr>
            <a:lvl5pPr marL="0" indent="0">
              <a:lnSpc>
                <a:spcPct val="100000"/>
              </a:lnSpc>
              <a:spcAft>
                <a:spcPts val="0"/>
              </a:spcAft>
              <a:buNone/>
              <a:defRPr sz="1200"/>
            </a:lvl5pPr>
            <a:lvl6pPr marL="0" indent="0">
              <a:lnSpc>
                <a:spcPct val="100000"/>
              </a:lnSpc>
              <a:spcAft>
                <a:spcPts val="0"/>
              </a:spcAft>
              <a:buNone/>
              <a:defRPr sz="1200"/>
            </a:lvl6pPr>
            <a:lvl7pPr marL="0" indent="0">
              <a:lnSpc>
                <a:spcPct val="100000"/>
              </a:lnSpc>
              <a:spcAft>
                <a:spcPts val="0"/>
              </a:spcAft>
              <a:buNone/>
              <a:defRPr sz="1200"/>
            </a:lvl7pPr>
            <a:lvl8pPr marL="0" indent="0">
              <a:lnSpc>
                <a:spcPct val="100000"/>
              </a:lnSpc>
              <a:spcAft>
                <a:spcPts val="0"/>
              </a:spcAft>
              <a:buNone/>
              <a:defRPr sz="1200"/>
            </a:lvl8pPr>
            <a:lvl9pPr marL="0" indent="0">
              <a:lnSpc>
                <a:spcPct val="100000"/>
              </a:lnSpc>
              <a:spcAft>
                <a:spcPts val="0"/>
              </a:spcAft>
              <a:buNone/>
              <a:defRPr sz="1200"/>
            </a:lvl9pPr>
          </a:lstStyle>
          <a:p>
            <a:pPr lvl="0"/>
            <a:r>
              <a:rPr lang="en-GB" noProof="0" dirty="0" smtClean="0"/>
              <a:t>Optional chapter heading</a:t>
            </a:r>
          </a:p>
        </p:txBody>
      </p:sp>
      <p:sp>
        <p:nvSpPr>
          <p:cNvPr id="7" name="Inhaltsplatzhalter 6"/>
          <p:cNvSpPr>
            <a:spLocks noGrp="1"/>
          </p:cNvSpPr>
          <p:nvPr>
            <p:ph sz="quarter" idx="14" hasCustomPrompt="1"/>
          </p:nvPr>
        </p:nvSpPr>
        <p:spPr>
          <a:xfrm>
            <a:off x="395090" y="1511301"/>
            <a:ext cx="11400249" cy="4914900"/>
          </a:xfrm>
          <a:ln w="19050">
            <a:solidFill>
              <a:schemeClr val="accent1"/>
            </a:solidFill>
          </a:ln>
        </p:spPr>
        <p:txBody>
          <a:bodyPr lIns="90000" tIns="46800" rIns="90000" bIns="46800"/>
          <a:lstStyle>
            <a:lvl1pPr>
              <a:defRPr/>
            </a:lvl1pPr>
          </a:lstStyle>
          <a:p>
            <a:pPr lvl="0"/>
            <a:r>
              <a:rPr lang="en-GB" dirty="0" smtClean="0"/>
              <a:t>Insert content or text in </a:t>
            </a:r>
            <a:r>
              <a:rPr lang="en-GB" noProof="0" dirty="0" err="1" smtClean="0"/>
              <a:t>CorpoS</a:t>
            </a:r>
            <a:r>
              <a:rPr lang="en-GB" noProof="0" dirty="0" smtClean="0"/>
              <a:t> (Body), 20 pt. </a:t>
            </a:r>
            <a:r>
              <a:rPr lang="en-GB" dirty="0" smtClean="0"/>
              <a:t>// for bullets: Home // Paragraph// Increase List Level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</a:p>
          <a:p>
            <a:pPr lvl="5"/>
            <a:r>
              <a:rPr lang="en-GB" dirty="0" smtClean="0"/>
              <a:t>Sixth level</a:t>
            </a:r>
          </a:p>
          <a:p>
            <a:pPr lvl="6"/>
            <a:r>
              <a:rPr lang="en-GB" dirty="0" smtClean="0"/>
              <a:t>Seventh level</a:t>
            </a:r>
          </a:p>
          <a:p>
            <a:pPr lvl="7"/>
            <a:r>
              <a:rPr lang="en-GB" dirty="0" smtClean="0"/>
              <a:t>Eighth level</a:t>
            </a:r>
          </a:p>
          <a:p>
            <a:pPr lvl="8"/>
            <a:r>
              <a:rPr lang="en-GB" dirty="0" smtClean="0"/>
              <a:t>Ninth level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GB" dirty="0">
              <a:solidFill>
                <a:prstClr val="black"/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AD1D1349-391B-44DC-865F-5996B3E40F26}" type="slidenum">
              <a:rPr lang="en-GB" smtClean="0">
                <a:solidFill>
                  <a:prstClr val="black"/>
                </a:solidFill>
              </a:rPr>
              <a:pPr/>
              <a:t>‹Nr.›</a:t>
            </a:fld>
            <a:endParaRPr lang="en-GB" dirty="0">
              <a:solidFill>
                <a:prstClr val="black"/>
              </a:solidFill>
            </a:endParaRPr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7" hasCustomPrompt="1"/>
          </p:nvPr>
        </p:nvSpPr>
        <p:spPr>
          <a:xfrm>
            <a:off x="6969577" y="0"/>
            <a:ext cx="935513" cy="306000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600" baseline="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GB" noProof="0" dirty="0" smtClean="0"/>
              <a:t>                                             </a:t>
            </a:r>
          </a:p>
        </p:txBody>
      </p:sp>
      <p:sp>
        <p:nvSpPr>
          <p:cNvPr id="9" name="Textplatzhalter 3"/>
          <p:cNvSpPr>
            <a:spLocks noGrp="1"/>
          </p:cNvSpPr>
          <p:nvPr>
            <p:ph type="body" sz="quarter" idx="18" hasCustomPrompt="1"/>
          </p:nvPr>
        </p:nvSpPr>
        <p:spPr>
          <a:xfrm>
            <a:off x="7980645" y="0"/>
            <a:ext cx="1871027" cy="306000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600" baseline="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GB" noProof="0" dirty="0" smtClean="0"/>
              <a:t>                                             </a:t>
            </a:r>
          </a:p>
        </p:txBody>
      </p:sp>
      <p:sp>
        <p:nvSpPr>
          <p:cNvPr id="10" name="Textplatzhalter 3"/>
          <p:cNvSpPr>
            <a:spLocks noGrp="1"/>
          </p:cNvSpPr>
          <p:nvPr>
            <p:ph type="body" sz="quarter" idx="19" hasCustomPrompt="1"/>
          </p:nvPr>
        </p:nvSpPr>
        <p:spPr>
          <a:xfrm>
            <a:off x="9923633" y="0"/>
            <a:ext cx="1871027" cy="306000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600" baseline="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GB" noProof="0" dirty="0" smtClean="0"/>
              <a:t>                                             </a:t>
            </a:r>
          </a:p>
        </p:txBody>
      </p:sp>
    </p:spTree>
    <p:extLst>
      <p:ext uri="{BB962C8B-B14F-4D97-AF65-F5344CB8AC3E}">
        <p14:creationId xmlns:p14="http://schemas.microsoft.com/office/powerpoint/2010/main" val="40260481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slide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Straight Connector 9"/>
          <p:cNvCxnSpPr>
            <a:cxnSpLocks noChangeShapeType="1"/>
          </p:cNvCxnSpPr>
          <p:nvPr userDrawn="1"/>
        </p:nvCxnSpPr>
        <p:spPr bwMode="auto">
          <a:xfrm>
            <a:off x="2848839" y="2230291"/>
            <a:ext cx="0" cy="1008112"/>
          </a:xfrm>
          <a:prstGeom prst="line">
            <a:avLst/>
          </a:prstGeom>
          <a:noFill/>
          <a:ln w="38100">
            <a:solidFill>
              <a:srgbClr val="15377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40000" dist="20000" dir="5400000" rotWithShape="0">
                    <a:srgbClr val="000000">
                      <a:alpha val="37999"/>
                    </a:srgbClr>
                  </a:outerShdw>
                </a:effectLst>
              </a14:hiddenEffects>
            </a:ext>
          </a:extLst>
        </p:spPr>
      </p:cxnSp>
      <p:sp>
        <p:nvSpPr>
          <p:cNvPr id="11" name="Title 19"/>
          <p:cNvSpPr txBox="1">
            <a:spLocks/>
          </p:cNvSpPr>
          <p:nvPr userDrawn="1"/>
        </p:nvSpPr>
        <p:spPr>
          <a:xfrm>
            <a:off x="2855640" y="1988840"/>
            <a:ext cx="5631269" cy="778568"/>
          </a:xfrm>
          <a:prstGeom prst="rect">
            <a:avLst/>
          </a:prstGeom>
        </p:spPr>
        <p:txBody>
          <a:bodyPr>
            <a:norm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500" b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3399"/>
                </a:solidFill>
                <a:latin typeface="Verdana" pitchFamily="34" charset="0"/>
                <a:cs typeface="Times New Roman" pitchFamily="18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3399"/>
                </a:solidFill>
                <a:latin typeface="Verdana" pitchFamily="34" charset="0"/>
                <a:cs typeface="Times New Roman" pitchFamily="18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3399"/>
                </a:solidFill>
                <a:latin typeface="Verdana" pitchFamily="34" charset="0"/>
                <a:cs typeface="Times New Roman" pitchFamily="18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3399"/>
                </a:solidFill>
                <a:latin typeface="Verdana" pitchFamily="34" charset="0"/>
                <a:cs typeface="Times New Roman" pitchFamily="18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3399"/>
                </a:solidFill>
                <a:latin typeface="Verdana" pitchFamily="34" charset="0"/>
                <a:cs typeface="Times New Roman" pitchFamily="18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3399"/>
                </a:solidFill>
                <a:latin typeface="Verdana" pitchFamily="34" charset="0"/>
                <a:cs typeface="Times New Roman" pitchFamily="18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3399"/>
                </a:solidFill>
                <a:latin typeface="Verdana" pitchFamily="34" charset="0"/>
                <a:cs typeface="Times New Roman" pitchFamily="18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3399"/>
                </a:solidFill>
                <a:latin typeface="Verdana" pitchFamily="34" charset="0"/>
                <a:cs typeface="Times New Roman" pitchFamily="18" charset="0"/>
              </a:defRPr>
            </a:lvl9pPr>
          </a:lstStyle>
          <a:p>
            <a:endParaRPr lang="en-GB" sz="4500" kern="0" dirty="0"/>
          </a:p>
        </p:txBody>
      </p:sp>
      <p:sp>
        <p:nvSpPr>
          <p:cNvPr id="12" name="Text Placeholder 28"/>
          <p:cNvSpPr>
            <a:spLocks noGrp="1"/>
          </p:cNvSpPr>
          <p:nvPr>
            <p:ph type="body" sz="quarter" idx="11" hasCustomPrompt="1"/>
          </p:nvPr>
        </p:nvSpPr>
        <p:spPr>
          <a:xfrm>
            <a:off x="2851198" y="2781306"/>
            <a:ext cx="5630313" cy="75640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600" b="0">
                <a:solidFill>
                  <a:srgbClr val="7F7F7F"/>
                </a:solidFill>
                <a:latin typeface="+mj-lt"/>
              </a:defRPr>
            </a:lvl1pPr>
            <a:lvl2pPr marL="0" indent="0">
              <a:spcBef>
                <a:spcPts val="0"/>
              </a:spcBef>
              <a:buSzPct val="25000"/>
              <a:buFont typeface="Corbel" panose="020B0503020204020204" pitchFamily="34" charset="0"/>
              <a:buNone/>
              <a:defRPr sz="3200">
                <a:solidFill>
                  <a:srgbClr val="7F7F7F"/>
                </a:solidFill>
              </a:defRPr>
            </a:lvl2pPr>
            <a:lvl3pPr marL="0" indent="0">
              <a:spcBef>
                <a:spcPts val="1200"/>
              </a:spcBef>
              <a:buNone/>
              <a:defRPr sz="2000" cap="all" baseline="0">
                <a:solidFill>
                  <a:srgbClr val="155396"/>
                </a:solidFill>
              </a:defRPr>
            </a:lvl3pPr>
            <a:lvl4pPr marL="0" indent="11113">
              <a:spcBef>
                <a:spcPts val="600"/>
              </a:spcBef>
              <a:defRPr sz="1400" b="1">
                <a:latin typeface="+mn-lt"/>
              </a:defRPr>
            </a:lvl4pPr>
            <a:lvl5pPr marL="0" indent="0">
              <a:buNone/>
              <a:defRPr sz="1400">
                <a:latin typeface="+mn-lt"/>
              </a:defRPr>
            </a:lvl5pPr>
          </a:lstStyle>
          <a:p>
            <a:pPr lvl="0"/>
            <a:r>
              <a:rPr lang="en-US" dirty="0"/>
              <a:t>Subtitle</a:t>
            </a:r>
          </a:p>
          <a:p>
            <a:pPr lvl="1"/>
            <a:endParaRPr lang="en-US" dirty="0"/>
          </a:p>
        </p:txBody>
      </p:sp>
      <p:sp>
        <p:nvSpPr>
          <p:cNvPr id="13" name="Title 12"/>
          <p:cNvSpPr>
            <a:spLocks noGrp="1"/>
          </p:cNvSpPr>
          <p:nvPr>
            <p:ph type="title" hasCustomPrompt="1"/>
          </p:nvPr>
        </p:nvSpPr>
        <p:spPr>
          <a:xfrm>
            <a:off x="2855640" y="2118513"/>
            <a:ext cx="9001000" cy="662782"/>
          </a:xfrm>
          <a:prstGeom prst="rect">
            <a:avLst/>
          </a:prstGeom>
        </p:spPr>
        <p:txBody>
          <a:bodyPr/>
          <a:lstStyle>
            <a:lvl1pPr algn="l">
              <a:defRPr sz="4500" b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Chapter title</a:t>
            </a:r>
            <a:endParaRPr lang="en-GB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D2D49A-B678-49DD-A6F9-08A7BB776F50}" type="slidenum">
              <a:rPr lang="en-GB" smtClean="0"/>
              <a:pPr/>
              <a:t>‹Nr.›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196812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ent page headline on two lines also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noProof="0" dirty="0" smtClean="0"/>
              <a:t>Headline for content page in CorpoA Regular 30 pt on two lines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 smtClean="0"/>
              <a:t>Text slides are in CorpoS Regular, 20 pt.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  <a:endParaRPr lang="en-US" noProof="0" dirty="0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5"/>
          </p:nvPr>
        </p:nvSpPr>
        <p:spPr>
          <a:xfrm>
            <a:off x="6552023" y="6533988"/>
            <a:ext cx="799956" cy="323841"/>
          </a:xfrm>
          <a:prstGeom prst="rect">
            <a:avLst/>
          </a:prstGeom>
        </p:spPr>
        <p:txBody>
          <a:bodyPr lIns="96762" tIns="48381" rIns="96762" bIns="48381"/>
          <a:lstStyle/>
          <a:p>
            <a:pPr defTabSz="914271" fontAlgn="auto">
              <a:spcBef>
                <a:spcPts val="0"/>
              </a:spcBef>
              <a:spcAft>
                <a:spcPts val="0"/>
              </a:spcAft>
            </a:pPr>
            <a:endParaRPr lang="de-DE" sz="1800" dirty="0">
              <a:solidFill>
                <a:prstClr val="black"/>
              </a:solidFill>
              <a:latin typeface="CorpoS"/>
              <a:cs typeface="+mn-cs"/>
            </a:endParaRPr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de-DE" dirty="0">
              <a:solidFill>
                <a:prstClr val="black"/>
              </a:solidFill>
            </a:endParaRPr>
          </a:p>
        </p:txBody>
      </p:sp>
      <p:sp>
        <p:nvSpPr>
          <p:cNvPr id="11" name="Foliennummernplatzhalter 10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B8BD4307-8E25-4063-B042-91C9BB9E4C20}" type="slidenum">
              <a:rPr lang="de-DE" smtClean="0">
                <a:solidFill>
                  <a:prstClr val="black"/>
                </a:solidFill>
              </a:rPr>
              <a:pPr/>
              <a:t>‹Nr.›</a:t>
            </a:fld>
            <a:endParaRPr lang="de-DE" dirty="0">
              <a:solidFill>
                <a:prstClr val="black"/>
              </a:solidFill>
            </a:endParaRPr>
          </a:p>
        </p:txBody>
      </p:sp>
      <p:sp>
        <p:nvSpPr>
          <p:cNvPr id="5" name="Textplatzhalter 4"/>
          <p:cNvSpPr>
            <a:spLocks noGrp="1" noChangeAspect="1"/>
          </p:cNvSpPr>
          <p:nvPr>
            <p:ph type="body" sz="quarter" idx="19" hasCustomPrompt="1"/>
          </p:nvPr>
        </p:nvSpPr>
        <p:spPr>
          <a:xfrm>
            <a:off x="418277" y="161180"/>
            <a:ext cx="7416600" cy="228594"/>
          </a:xfrm>
        </p:spPr>
        <p:txBody>
          <a:bodyPr>
            <a:noAutofit/>
          </a:bodyPr>
          <a:lstStyle>
            <a:lvl1pPr marL="0" indent="0">
              <a:buFont typeface="Arial" pitchFamily="34" charset="0"/>
              <a:buNone/>
              <a:defRPr sz="1300"/>
            </a:lvl1pPr>
            <a:lvl2pPr marL="0" indent="0">
              <a:buNone/>
              <a:defRPr sz="1600"/>
            </a:lvl2pPr>
            <a:lvl3pPr marL="0" indent="0">
              <a:buNone/>
              <a:defRPr sz="1600"/>
            </a:lvl3pPr>
            <a:lvl4pPr marL="0" indent="0">
              <a:buNone/>
              <a:defRPr sz="1600"/>
            </a:lvl4pPr>
            <a:lvl5pPr marL="0" indent="0">
              <a:buNone/>
              <a:defRPr sz="1600"/>
            </a:lvl5pPr>
            <a:lvl6pPr marL="0" indent="0">
              <a:buNone/>
              <a:defRPr sz="1600"/>
            </a:lvl6pPr>
            <a:lvl7pPr marL="0" indent="0">
              <a:buNone/>
              <a:defRPr sz="1600"/>
            </a:lvl7pPr>
            <a:lvl8pPr marL="0" indent="0">
              <a:buNone/>
              <a:defRPr sz="1600"/>
            </a:lvl8pPr>
            <a:lvl9pPr marL="0" indent="0">
              <a:buNone/>
              <a:defRPr sz="1600"/>
            </a:lvl9pPr>
          </a:lstStyle>
          <a:p>
            <a:pPr lvl="0"/>
            <a:r>
              <a:rPr lang="en-US" noProof="0" dirty="0" smtClean="0"/>
              <a:t>Optional chapter heading</a:t>
            </a:r>
          </a:p>
        </p:txBody>
      </p:sp>
      <p:sp>
        <p:nvSpPr>
          <p:cNvPr id="10" name="Textplatzhalter 5"/>
          <p:cNvSpPr>
            <a:spLocks noGrp="1"/>
          </p:cNvSpPr>
          <p:nvPr>
            <p:ph type="body" sz="quarter" idx="22" hasCustomPrompt="1"/>
          </p:nvPr>
        </p:nvSpPr>
        <p:spPr>
          <a:xfrm>
            <a:off x="9785275" y="76205"/>
            <a:ext cx="1988463" cy="323841"/>
          </a:xfrm>
          <a:noFill/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90458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90458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90458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90458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90458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90458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90458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de-DE" dirty="0" smtClean="0"/>
              <a:t> </a:t>
            </a:r>
            <a:endParaRPr lang="de-DE" dirty="0"/>
          </a:p>
        </p:txBody>
      </p:sp>
      <p:sp>
        <p:nvSpPr>
          <p:cNvPr id="12" name="Textplatzhalter 5"/>
          <p:cNvSpPr>
            <a:spLocks noGrp="1"/>
          </p:cNvSpPr>
          <p:nvPr>
            <p:ph type="body" sz="quarter" idx="23" hasCustomPrompt="1"/>
          </p:nvPr>
        </p:nvSpPr>
        <p:spPr>
          <a:xfrm>
            <a:off x="7713870" y="76205"/>
            <a:ext cx="1988463" cy="323841"/>
          </a:xfrm>
          <a:noFill/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90458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90458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90458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90458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90458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90458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90458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de-DE" dirty="0" smtClean="0"/>
              <a:t>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1778329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elfolie Commercial Va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hteck 12"/>
          <p:cNvSpPr/>
          <p:nvPr userDrawn="1"/>
        </p:nvSpPr>
        <p:spPr bwMode="black">
          <a:xfrm>
            <a:off x="0" y="0"/>
            <a:ext cx="121968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 anchorCtr="0"/>
          <a:lstStyle/>
          <a:p>
            <a:pPr defTabSz="914271" fontAlgn="auto">
              <a:lnSpc>
                <a:spcPct val="108000"/>
              </a:lnSpc>
              <a:spcBef>
                <a:spcPts val="0"/>
              </a:spcBef>
              <a:spcAft>
                <a:spcPts val="1008"/>
              </a:spcAft>
            </a:pPr>
            <a:endParaRPr lang="de-DE" sz="2000" dirty="0" smtClean="0">
              <a:solidFill>
                <a:prstClr val="white"/>
              </a:solidFill>
            </a:endParaRPr>
          </a:p>
        </p:txBody>
      </p:sp>
      <p:pic>
        <p:nvPicPr>
          <p:cNvPr id="10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3" y="4"/>
            <a:ext cx="12193523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itel 1"/>
          <p:cNvSpPr>
            <a:spLocks noGrp="1"/>
          </p:cNvSpPr>
          <p:nvPr>
            <p:ph type="ctrTitle" hasCustomPrompt="1"/>
          </p:nvPr>
        </p:nvSpPr>
        <p:spPr bwMode="white">
          <a:xfrm>
            <a:off x="395287" y="3848402"/>
            <a:ext cx="8928000" cy="1044000"/>
          </a:xfrm>
        </p:spPr>
        <p:txBody>
          <a:bodyPr/>
          <a:lstStyle>
            <a:lvl1pPr>
              <a:lnSpc>
                <a:spcPts val="3999"/>
              </a:lnSpc>
              <a:defRPr sz="3000" baseline="0">
                <a:solidFill>
                  <a:schemeClr val="bg1"/>
                </a:solidFill>
              </a:defRPr>
            </a:lvl1pPr>
          </a:lstStyle>
          <a:p>
            <a:r>
              <a:rPr lang="de-DE" noProof="0" dirty="0" smtClean="0"/>
              <a:t>Präsentationstitel 30 pt über eine Zeile.</a:t>
            </a:r>
            <a:br>
              <a:rPr lang="de-DE" noProof="0" dirty="0" smtClean="0"/>
            </a:br>
            <a:r>
              <a:rPr lang="de-DE" noProof="0" dirty="0" smtClean="0"/>
              <a:t>Zweite Zeile möglich.</a:t>
            </a:r>
            <a:endParaRPr lang="de-DE" noProof="0" dirty="0"/>
          </a:p>
        </p:txBody>
      </p:sp>
      <p:sp>
        <p:nvSpPr>
          <p:cNvPr id="16" name="Untertitel 2"/>
          <p:cNvSpPr>
            <a:spLocks noGrp="1"/>
          </p:cNvSpPr>
          <p:nvPr>
            <p:ph type="subTitle" idx="1" hasCustomPrompt="1"/>
          </p:nvPr>
        </p:nvSpPr>
        <p:spPr bwMode="white">
          <a:xfrm>
            <a:off x="396000" y="4932000"/>
            <a:ext cx="8928000" cy="756000"/>
          </a:xfrm>
        </p:spPr>
        <p:txBody>
          <a:bodyPr/>
          <a:lstStyle>
            <a:lvl1pPr marL="0" indent="0" algn="l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1500">
                <a:solidFill>
                  <a:schemeClr val="bg1"/>
                </a:solidFill>
                <a:latin typeface="+mn-lt"/>
              </a:defRPr>
            </a:lvl1pPr>
            <a:lvl2pPr marL="0" indent="0" algn="l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1500">
                <a:solidFill>
                  <a:schemeClr val="bg1"/>
                </a:solidFill>
                <a:latin typeface="+mn-lt"/>
              </a:defRPr>
            </a:lvl2pPr>
            <a:lvl3pPr marL="0" indent="0" algn="l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1500">
                <a:solidFill>
                  <a:schemeClr val="bg1"/>
                </a:solidFill>
                <a:latin typeface="+mn-lt"/>
              </a:defRPr>
            </a:lvl3pPr>
            <a:lvl4pPr marL="0" indent="0" algn="l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1500">
                <a:solidFill>
                  <a:schemeClr val="bg1"/>
                </a:solidFill>
                <a:latin typeface="+mn-lt"/>
              </a:defRPr>
            </a:lvl4pPr>
            <a:lvl5pPr marL="0" indent="0" algn="l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1500">
                <a:solidFill>
                  <a:schemeClr val="bg1"/>
                </a:solidFill>
                <a:latin typeface="+mn-lt"/>
              </a:defRPr>
            </a:lvl5pPr>
            <a:lvl6pPr marL="0" indent="0" algn="l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1500">
                <a:solidFill>
                  <a:schemeClr val="bg1"/>
                </a:solidFill>
                <a:latin typeface="+mn-lt"/>
              </a:defRPr>
            </a:lvl6pPr>
            <a:lvl7pPr marL="0" indent="0" algn="l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1500">
                <a:solidFill>
                  <a:schemeClr val="bg1"/>
                </a:solidFill>
                <a:latin typeface="+mn-lt"/>
              </a:defRPr>
            </a:lvl7pPr>
            <a:lvl8pPr marL="0" indent="0" algn="l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1500">
                <a:solidFill>
                  <a:schemeClr val="bg1"/>
                </a:solidFill>
                <a:latin typeface="+mn-lt"/>
              </a:defRPr>
            </a:lvl8pPr>
            <a:lvl9pPr marL="0" indent="0" algn="l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1500">
                <a:solidFill>
                  <a:schemeClr val="bg1"/>
                </a:solidFill>
                <a:latin typeface="+mn-lt"/>
              </a:defRPr>
            </a:lvl9pPr>
          </a:lstStyle>
          <a:p>
            <a:pPr lvl="0"/>
            <a:r>
              <a:rPr lang="de-DE" noProof="0" dirty="0" smtClean="0"/>
              <a:t>Zusatztext zur Präsentation 15 pt </a:t>
            </a:r>
            <a:br>
              <a:rPr lang="de-DE" noProof="0" dirty="0" smtClean="0"/>
            </a:br>
            <a:r>
              <a:rPr lang="de-DE" noProof="0" dirty="0" smtClean="0"/>
              <a:t>Referent, Abteilung, Ort, Datum</a:t>
            </a:r>
          </a:p>
        </p:txBody>
      </p:sp>
      <p:sp>
        <p:nvSpPr>
          <p:cNvPr id="17" name="Bildplatzhalter 8"/>
          <p:cNvSpPr>
            <a:spLocks noGrp="1"/>
          </p:cNvSpPr>
          <p:nvPr>
            <p:ph type="pic" sz="quarter" idx="10" hasCustomPrompt="1"/>
          </p:nvPr>
        </p:nvSpPr>
        <p:spPr bwMode="gray">
          <a:xfrm>
            <a:off x="3" y="313201"/>
            <a:ext cx="12193200" cy="3405600"/>
          </a:xfrm>
          <a:solidFill>
            <a:schemeClr val="accent6"/>
          </a:solidFill>
        </p:spPr>
        <p:txBody>
          <a:bodyPr/>
          <a:lstStyle>
            <a:lvl1pPr algn="ctr">
              <a:lnSpc>
                <a:spcPct val="100000"/>
              </a:lnSpc>
              <a:spcAft>
                <a:spcPts val="0"/>
              </a:spcAft>
              <a:defRPr>
                <a:solidFill>
                  <a:schemeClr val="bg1"/>
                </a:solidFill>
              </a:defRPr>
            </a:lvl1pPr>
          </a:lstStyle>
          <a:p>
            <a:r>
              <a:rPr lang="de-DE" noProof="0" dirty="0" smtClean="0"/>
              <a:t/>
            </a:r>
            <a:br>
              <a:rPr lang="de-DE" noProof="0" dirty="0" smtClean="0"/>
            </a:br>
            <a:r>
              <a:rPr lang="de-DE" noProof="0" dirty="0" smtClean="0"/>
              <a:t/>
            </a:r>
            <a:br>
              <a:rPr lang="de-DE" noProof="0" dirty="0" smtClean="0"/>
            </a:br>
            <a:r>
              <a:rPr lang="de-DE" noProof="0" dirty="0" smtClean="0"/>
              <a:t/>
            </a:r>
            <a:br>
              <a:rPr lang="de-DE" noProof="0" dirty="0" smtClean="0"/>
            </a:br>
            <a:r>
              <a:rPr lang="de-DE" noProof="0" dirty="0" smtClean="0"/>
              <a:t/>
            </a:r>
            <a:br>
              <a:rPr lang="de-DE" noProof="0" dirty="0" smtClean="0"/>
            </a:br>
            <a:r>
              <a:rPr lang="de-DE" noProof="0" dirty="0" smtClean="0"/>
              <a:t/>
            </a:r>
            <a:br>
              <a:rPr lang="de-DE" noProof="0" dirty="0" smtClean="0"/>
            </a:br>
            <a:r>
              <a:rPr lang="de-DE" noProof="0" dirty="0" smtClean="0"/>
              <a:t/>
            </a:r>
            <a:br>
              <a:rPr lang="de-DE" noProof="0" dirty="0" smtClean="0"/>
            </a:br>
            <a:r>
              <a:rPr lang="de-DE" noProof="0" dirty="0" smtClean="0"/>
              <a:t>Bild einfügen</a:t>
            </a:r>
            <a:endParaRPr lang="de-DE" noProof="0" dirty="0"/>
          </a:p>
        </p:txBody>
      </p:sp>
      <p:sp>
        <p:nvSpPr>
          <p:cNvPr id="18" name="Textplatzhalter 3"/>
          <p:cNvSpPr>
            <a:spLocks noGrp="1"/>
          </p:cNvSpPr>
          <p:nvPr>
            <p:ph type="body" sz="quarter" idx="17" hasCustomPrompt="1"/>
          </p:nvPr>
        </p:nvSpPr>
        <p:spPr>
          <a:xfrm>
            <a:off x="6973200" y="0"/>
            <a:ext cx="936000" cy="306000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600" baseline="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de-DE" noProof="0" dirty="0" smtClean="0"/>
              <a:t>                                             </a:t>
            </a:r>
          </a:p>
        </p:txBody>
      </p:sp>
      <p:sp>
        <p:nvSpPr>
          <p:cNvPr id="19" name="Textplatzhalter 3"/>
          <p:cNvSpPr>
            <a:spLocks noGrp="1"/>
          </p:cNvSpPr>
          <p:nvPr>
            <p:ph type="body" sz="quarter" idx="18" hasCustomPrompt="1"/>
          </p:nvPr>
        </p:nvSpPr>
        <p:spPr>
          <a:xfrm>
            <a:off x="7984800" y="0"/>
            <a:ext cx="1872000" cy="306000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600" baseline="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de-DE" noProof="0" dirty="0" smtClean="0"/>
              <a:t>                                             </a:t>
            </a:r>
          </a:p>
        </p:txBody>
      </p:sp>
      <p:sp>
        <p:nvSpPr>
          <p:cNvPr id="20" name="Textplatzhalter 3"/>
          <p:cNvSpPr>
            <a:spLocks noGrp="1"/>
          </p:cNvSpPr>
          <p:nvPr>
            <p:ph type="body" sz="quarter" idx="19" hasCustomPrompt="1"/>
          </p:nvPr>
        </p:nvSpPr>
        <p:spPr>
          <a:xfrm>
            <a:off x="9928800" y="0"/>
            <a:ext cx="1872000" cy="306000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600" baseline="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de-DE" noProof="0" dirty="0" smtClean="0"/>
              <a:t>                                             </a:t>
            </a:r>
          </a:p>
        </p:txBody>
      </p:sp>
      <p:grpSp>
        <p:nvGrpSpPr>
          <p:cNvPr id="2" name="Gruppieren 1"/>
          <p:cNvGrpSpPr/>
          <p:nvPr userDrawn="1"/>
        </p:nvGrpSpPr>
        <p:grpSpPr>
          <a:xfrm>
            <a:off x="-2088000" y="-468001"/>
            <a:ext cx="13875807" cy="7805374"/>
            <a:chOff x="-2088000" y="-468001"/>
            <a:chExt cx="13875807" cy="7805374"/>
          </a:xfrm>
        </p:grpSpPr>
        <p:sp>
          <p:nvSpPr>
            <p:cNvPr id="11" name="Folie Wechsel/Zurücksetzen/Textebenen"/>
            <p:cNvSpPr txBox="1"/>
            <p:nvPr userDrawn="1"/>
          </p:nvSpPr>
          <p:spPr>
            <a:xfrm rot="10800000" flipH="1" flipV="1">
              <a:off x="-2088000" y="1547999"/>
              <a:ext cx="1980000" cy="1980000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square" lIns="0" tIns="0" rIns="0" bIns="0" rtlCol="0" anchor="t" anchorCtr="0">
              <a:noAutofit/>
            </a:bodyPr>
            <a:lstStyle>
              <a:defPPr>
                <a:defRPr lang="de-DE"/>
              </a:defPPr>
              <a:lvl1pPr marL="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2152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4305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6458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86112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60764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12916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65069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17222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 fontAlgn="auto">
                <a:spcBef>
                  <a:spcPts val="0"/>
                </a:spcBef>
                <a:spcAft>
                  <a:spcPts val="0"/>
                </a:spcAft>
              </a:pPr>
              <a:r>
                <a:rPr lang="de-DE" sz="1000" dirty="0" smtClean="0">
                  <a:solidFill>
                    <a:srgbClr val="333333"/>
                  </a:solidFill>
                </a:rPr>
                <a:t>Folie in Ursprungsform </a:t>
              </a:r>
            </a:p>
            <a:p>
              <a:pPr algn="r" fontAlgn="auto">
                <a:spcBef>
                  <a:spcPts val="0"/>
                </a:spcBef>
                <a:spcAft>
                  <a:spcPts val="0"/>
                </a:spcAft>
              </a:pPr>
              <a:r>
                <a:rPr lang="de-DE" sz="1000" dirty="0" smtClean="0">
                  <a:solidFill>
                    <a:srgbClr val="333333"/>
                  </a:solidFill>
                </a:rPr>
                <a:t>bringen über Menu:</a:t>
              </a:r>
            </a:p>
            <a:p>
              <a:pPr algn="r" fontAlgn="auto">
                <a:spcBef>
                  <a:spcPts val="0"/>
                </a:spcBef>
                <a:spcAft>
                  <a:spcPts val="0"/>
                </a:spcAft>
              </a:pPr>
              <a:r>
                <a:rPr lang="de-DE" sz="1000" dirty="0" smtClean="0">
                  <a:solidFill>
                    <a:srgbClr val="333333"/>
                  </a:solidFill>
                </a:rPr>
                <a:t>Start // Folien // Zurücksetzen</a:t>
              </a:r>
            </a:p>
            <a:p>
              <a:pPr algn="r" fontAlgn="auto">
                <a:spcBef>
                  <a:spcPts val="0"/>
                </a:spcBef>
                <a:spcAft>
                  <a:spcPts val="0"/>
                </a:spcAft>
              </a:pPr>
              <a:endParaRPr lang="de-DE" sz="1000" dirty="0" smtClean="0">
                <a:solidFill>
                  <a:srgbClr val="333333"/>
                </a:solidFill>
              </a:endParaRPr>
            </a:p>
            <a:p>
              <a:pPr algn="r" fontAlgn="auto">
                <a:spcBef>
                  <a:spcPts val="0"/>
                </a:spcBef>
                <a:spcAft>
                  <a:spcPts val="0"/>
                </a:spcAft>
              </a:pPr>
              <a:r>
                <a:rPr lang="de-DE" sz="1000" dirty="0" smtClean="0">
                  <a:solidFill>
                    <a:srgbClr val="333333"/>
                  </a:solidFill>
                </a:rPr>
                <a:t>Wechsel des Folienlayouts </a:t>
              </a:r>
              <a:br>
                <a:rPr lang="de-DE" sz="1000" dirty="0" smtClean="0">
                  <a:solidFill>
                    <a:srgbClr val="333333"/>
                  </a:solidFill>
                </a:rPr>
              </a:br>
              <a:r>
                <a:rPr lang="de-DE" sz="1000" dirty="0" smtClean="0">
                  <a:solidFill>
                    <a:srgbClr val="333333"/>
                  </a:solidFill>
                </a:rPr>
                <a:t>im Menü über:</a:t>
              </a:r>
            </a:p>
            <a:p>
              <a:pPr algn="r" defTabSz="914271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de-DE" sz="1000" dirty="0" smtClean="0">
                  <a:solidFill>
                    <a:srgbClr val="333333"/>
                  </a:solidFill>
                </a:rPr>
                <a:t>Start // Folien // Layout</a:t>
              </a:r>
            </a:p>
            <a:p>
              <a:pPr algn="r" defTabSz="914271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 sz="1000" dirty="0" smtClean="0">
                <a:solidFill>
                  <a:srgbClr val="333333"/>
                </a:solidFill>
              </a:endParaRPr>
            </a:p>
            <a:p>
              <a:pPr algn="r" defTabSz="914271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de-DE" sz="1000" dirty="0" smtClean="0">
                  <a:solidFill>
                    <a:srgbClr val="333333"/>
                  </a:solidFill>
                </a:rPr>
                <a:t>Wechsel der Textebene</a:t>
              </a:r>
            </a:p>
            <a:p>
              <a:pPr algn="r" defTabSz="914271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de-DE" sz="1000" dirty="0" smtClean="0">
                  <a:solidFill>
                    <a:srgbClr val="333333"/>
                  </a:solidFill>
                </a:rPr>
                <a:t>im Menü über: </a:t>
              </a:r>
              <a:br>
                <a:rPr lang="de-DE" sz="1000" dirty="0" smtClean="0">
                  <a:solidFill>
                    <a:srgbClr val="333333"/>
                  </a:solidFill>
                </a:rPr>
              </a:br>
              <a:r>
                <a:rPr lang="de-DE" sz="1000" dirty="0" smtClean="0">
                  <a:solidFill>
                    <a:srgbClr val="333333"/>
                  </a:solidFill>
                </a:rPr>
                <a:t>Start // Absatz // Listenebene erhöhen/verringern</a:t>
              </a:r>
            </a:p>
          </p:txBody>
        </p:sp>
        <p:sp>
          <p:nvSpPr>
            <p:cNvPr id="12" name="Design wechsel"/>
            <p:cNvSpPr txBox="1"/>
            <p:nvPr userDrawn="1"/>
          </p:nvSpPr>
          <p:spPr>
            <a:xfrm rot="10800000" flipH="1" flipV="1">
              <a:off x="-2088000" y="403199"/>
              <a:ext cx="1980000" cy="900000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square" lIns="0" tIns="0" rIns="0" bIns="0" rtlCol="0" anchor="t" anchorCtr="0">
              <a:noAutofit/>
            </a:bodyPr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 fontAlgn="auto">
                <a:spcBef>
                  <a:spcPts val="0"/>
                </a:spcBef>
                <a:spcAft>
                  <a:spcPts val="0"/>
                </a:spcAft>
              </a:pPr>
              <a:r>
                <a:rPr lang="de-DE" sz="1000" dirty="0" smtClean="0">
                  <a:solidFill>
                    <a:srgbClr val="333333"/>
                  </a:solidFill>
                </a:rPr>
                <a:t>Wechsel zwischen weißem und schwarzem Folienlayout über Menü: </a:t>
              </a:r>
              <a:br>
                <a:rPr lang="de-DE" sz="1000" dirty="0" smtClean="0">
                  <a:solidFill>
                    <a:srgbClr val="333333"/>
                  </a:solidFill>
                </a:rPr>
              </a:br>
              <a:r>
                <a:rPr lang="de-DE" sz="1000" dirty="0" smtClean="0">
                  <a:solidFill>
                    <a:srgbClr val="333333"/>
                  </a:solidFill>
                </a:rPr>
                <a:t>Entwurf // Designs</a:t>
              </a:r>
            </a:p>
            <a:p>
              <a:pPr algn="r" fontAlgn="auto">
                <a:spcBef>
                  <a:spcPts val="0"/>
                </a:spcBef>
                <a:spcAft>
                  <a:spcPts val="0"/>
                </a:spcAft>
              </a:pPr>
              <a:r>
                <a:rPr lang="de-DE" sz="1000" dirty="0" smtClean="0">
                  <a:solidFill>
                    <a:srgbClr val="333333"/>
                  </a:solidFill>
                </a:rPr>
                <a:t>(Rechtsklick: </a:t>
              </a:r>
              <a:r>
                <a:rPr lang="de-DE" sz="1000" i="1" dirty="0" smtClean="0">
                  <a:solidFill>
                    <a:srgbClr val="333333"/>
                  </a:solidFill>
                </a:rPr>
                <a:t>Für alle Folien </a:t>
              </a:r>
              <a:r>
                <a:rPr lang="de-DE" sz="1000" dirty="0" smtClean="0">
                  <a:solidFill>
                    <a:srgbClr val="333333"/>
                  </a:solidFill>
                </a:rPr>
                <a:t>oder </a:t>
              </a:r>
              <a:br>
                <a:rPr lang="de-DE" sz="1000" dirty="0" smtClean="0">
                  <a:solidFill>
                    <a:srgbClr val="333333"/>
                  </a:solidFill>
                </a:rPr>
              </a:br>
              <a:r>
                <a:rPr lang="de-DE" sz="1000" i="1" dirty="0" smtClean="0">
                  <a:solidFill>
                    <a:srgbClr val="333333"/>
                  </a:solidFill>
                </a:rPr>
                <a:t>Für ausgewählte Folien </a:t>
              </a:r>
              <a:r>
                <a:rPr lang="de-DE" sz="1000" dirty="0" smtClean="0">
                  <a:solidFill>
                    <a:srgbClr val="333333"/>
                  </a:solidFill>
                </a:rPr>
                <a:t>übernehmen)</a:t>
              </a:r>
            </a:p>
          </p:txBody>
        </p:sp>
        <p:pic>
          <p:nvPicPr>
            <p:cNvPr id="14" name="Listenebene erhöhen"/>
            <p:cNvPicPr>
              <a:picLocks noChangeAspect="1" noChangeArrowheads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745200" y="3563999"/>
              <a:ext cx="635538" cy="324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1" name="Listenebene verringern"/>
            <p:cNvPicPr>
              <a:picLocks noChangeAspect="1" noChangeArrowheads="1"/>
            </p:cNvPicPr>
            <p:nvPr userDrawn="1"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745200" y="4031999"/>
              <a:ext cx="635538" cy="324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2" name="Text // Listenebene erhöhen"/>
            <p:cNvSpPr txBox="1"/>
            <p:nvPr userDrawn="1"/>
          </p:nvSpPr>
          <p:spPr>
            <a:xfrm>
              <a:off x="-1548000" y="3563999"/>
              <a:ext cx="720000" cy="32400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noAutofit/>
            </a:bodyPr>
            <a:lstStyle/>
            <a:p>
              <a:pPr algn="r" defTabSz="914271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de-DE" sz="1000" dirty="0" smtClean="0">
                  <a:solidFill>
                    <a:srgbClr val="333333"/>
                  </a:solidFill>
                  <a:latin typeface="CorpoS"/>
                  <a:cs typeface="+mn-cs"/>
                </a:rPr>
                <a:t>Listenebene</a:t>
              </a:r>
            </a:p>
            <a:p>
              <a:pPr algn="r" defTabSz="914271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de-DE" sz="1000" dirty="0" smtClean="0">
                  <a:solidFill>
                    <a:srgbClr val="333333"/>
                  </a:solidFill>
                  <a:latin typeface="CorpoS"/>
                  <a:cs typeface="+mn-cs"/>
                </a:rPr>
                <a:t>erhöhen</a:t>
              </a:r>
            </a:p>
          </p:txBody>
        </p:sp>
        <p:sp>
          <p:nvSpPr>
            <p:cNvPr id="23" name="Text // Listenebene verringern"/>
            <p:cNvSpPr txBox="1"/>
            <p:nvPr userDrawn="1"/>
          </p:nvSpPr>
          <p:spPr>
            <a:xfrm>
              <a:off x="-1548000" y="4031999"/>
              <a:ext cx="720000" cy="32400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noAutofit/>
            </a:bodyPr>
            <a:lstStyle/>
            <a:p>
              <a:pPr algn="r" defTabSz="914271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de-DE" sz="1000" dirty="0" smtClean="0">
                  <a:solidFill>
                    <a:srgbClr val="333333"/>
                  </a:solidFill>
                  <a:latin typeface="CorpoS"/>
                  <a:cs typeface="+mn-cs"/>
                </a:rPr>
                <a:t>Listenebene</a:t>
              </a:r>
            </a:p>
            <a:p>
              <a:pPr algn="r" defTabSz="914271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de-DE" sz="1000" dirty="0" smtClean="0">
                  <a:solidFill>
                    <a:srgbClr val="333333"/>
                  </a:solidFill>
                  <a:latin typeface="CorpoS"/>
                  <a:cs typeface="+mn-cs"/>
                </a:rPr>
                <a:t>verringern</a:t>
              </a:r>
            </a:p>
          </p:txBody>
        </p:sp>
        <p:pic>
          <p:nvPicPr>
            <p:cNvPr id="24" name="Entwurfsvorlagen"/>
            <p:cNvPicPr>
              <a:picLocks noChangeAspect="1" noChangeArrowheads="1"/>
            </p:cNvPicPr>
            <p:nvPr userDrawn="1"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332000" y="-432001"/>
              <a:ext cx="1224000" cy="7461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5" name="Hilfslinien"/>
            <p:cNvSpPr txBox="1"/>
            <p:nvPr userDrawn="1"/>
          </p:nvSpPr>
          <p:spPr>
            <a:xfrm rot="10800000" flipH="1" flipV="1">
              <a:off x="432775" y="-468001"/>
              <a:ext cx="5090336" cy="360000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square" lIns="0" tIns="0" rIns="0" bIns="0" rtlCol="0" anchor="b" anchorCtr="0">
              <a:noAutofit/>
            </a:bodyPr>
            <a:lstStyle>
              <a:defPPr>
                <a:defRPr lang="de-DE"/>
              </a:defPPr>
              <a:lvl1pPr marL="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2152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4305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6458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86112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60764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12916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65069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17222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1042909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de-DE" sz="1000" dirty="0" smtClean="0">
                  <a:solidFill>
                    <a:srgbClr val="333333"/>
                  </a:solidFill>
                </a:rPr>
                <a:t>Hilfslinien anzeigen über Menu: Ansicht // Anzeigen // Haken bei Führungslinien setzen</a:t>
              </a:r>
            </a:p>
          </p:txBody>
        </p:sp>
        <p:sp>
          <p:nvSpPr>
            <p:cNvPr id="26" name="Hilfslinien"/>
            <p:cNvSpPr txBox="1"/>
            <p:nvPr userDrawn="1"/>
          </p:nvSpPr>
          <p:spPr>
            <a:xfrm rot="10800000" flipH="1" flipV="1">
              <a:off x="7107287" y="-468000"/>
              <a:ext cx="4680520" cy="360000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square" lIns="0" tIns="0" rIns="0" bIns="0" rtlCol="0" anchor="b" anchorCtr="0">
              <a:noAutofit/>
            </a:bodyPr>
            <a:lstStyle>
              <a:defPPr>
                <a:defRPr lang="de-DE"/>
              </a:defPPr>
              <a:lvl1pPr marL="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2152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4305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6458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86112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60764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12916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65069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17222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1042909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de-DE" sz="1000" dirty="0" smtClean="0">
                  <a:solidFill>
                    <a:srgbClr val="333333"/>
                  </a:solidFill>
                </a:rPr>
                <a:t>Reservierte Bereiche für Stempel oder Icons</a:t>
              </a:r>
            </a:p>
          </p:txBody>
        </p:sp>
        <p:sp>
          <p:nvSpPr>
            <p:cNvPr id="28" name="Fußzeile"/>
            <p:cNvSpPr txBox="1"/>
            <p:nvPr userDrawn="1"/>
          </p:nvSpPr>
          <p:spPr>
            <a:xfrm rot="10800000" flipH="1" flipV="1">
              <a:off x="432775" y="6977373"/>
              <a:ext cx="10993626" cy="360000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square" lIns="0" tIns="0" rIns="0" bIns="0" rtlCol="0" anchor="t" anchorCtr="0">
              <a:noAutofit/>
            </a:bodyPr>
            <a:lstStyle>
              <a:defPPr>
                <a:defRPr lang="de-DE"/>
              </a:defPPr>
              <a:lvl1pPr marL="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2152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4305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6458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86112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60764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12916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65069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17222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 defTabSz="1042909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de-DE" sz="1000" dirty="0" smtClean="0">
                  <a:solidFill>
                    <a:srgbClr val="333333"/>
                  </a:solidFill>
                </a:rPr>
                <a:t>Fußzeile pro Folie oder für alle/mehrere anpassen über Menü: Einfügen // Text // Kopf- und Fußzeile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21386467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Private Va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hteck 10"/>
          <p:cNvSpPr/>
          <p:nvPr userDrawn="1"/>
        </p:nvSpPr>
        <p:spPr bwMode="black">
          <a:xfrm>
            <a:off x="1" y="0"/>
            <a:ext cx="12190451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 anchorCtr="0"/>
          <a:lstStyle/>
          <a:p>
            <a:pPr defTabSz="914271" fontAlgn="auto">
              <a:lnSpc>
                <a:spcPct val="108000"/>
              </a:lnSpc>
              <a:spcBef>
                <a:spcPts val="0"/>
              </a:spcBef>
              <a:spcAft>
                <a:spcPts val="1007"/>
              </a:spcAft>
            </a:pPr>
            <a:endParaRPr lang="en-US" sz="1999" dirty="0" smtClean="0">
              <a:solidFill>
                <a:prstClr val="white"/>
              </a:solidFill>
            </a:endParaRPr>
          </a:p>
        </p:txBody>
      </p:sp>
      <p:pic>
        <p:nvPicPr>
          <p:cNvPr id="12" name="Grafik 1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" y="503"/>
            <a:ext cx="12191747" cy="6857001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 bwMode="white">
          <a:xfrm>
            <a:off x="395081" y="3848402"/>
            <a:ext cx="8928000" cy="1044000"/>
          </a:xfrm>
        </p:spPr>
        <p:txBody>
          <a:bodyPr/>
          <a:lstStyle>
            <a:lvl1pPr>
              <a:lnSpc>
                <a:spcPts val="3997"/>
              </a:lnSpc>
              <a:defRPr sz="2999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 smtClean="0"/>
              <a:t>Presentation title 30 </a:t>
            </a:r>
            <a:r>
              <a:rPr lang="en-US" noProof="0" dirty="0" err="1" smtClean="0"/>
              <a:t>pt</a:t>
            </a:r>
            <a:r>
              <a:rPr lang="en-US" noProof="0" dirty="0" smtClean="0"/>
              <a:t> on one line.</a:t>
            </a:r>
            <a:br>
              <a:rPr lang="en-US" noProof="0" dirty="0" smtClean="0"/>
            </a:br>
            <a:r>
              <a:rPr lang="en-US" noProof="0" dirty="0" smtClean="0"/>
              <a:t>On two lines possible.</a:t>
            </a:r>
            <a:endParaRPr lang="en-US" noProof="0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 bwMode="white">
          <a:xfrm>
            <a:off x="395795" y="4932000"/>
            <a:ext cx="8928000" cy="756000"/>
          </a:xfrm>
        </p:spPr>
        <p:txBody>
          <a:bodyPr/>
          <a:lstStyle>
            <a:lvl1pPr marL="0" indent="0" algn="l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1499" baseline="0">
                <a:solidFill>
                  <a:schemeClr val="bg1"/>
                </a:solidFill>
                <a:latin typeface="+mn-lt"/>
              </a:defRPr>
            </a:lvl1pPr>
            <a:lvl2pPr marL="0" indent="0" algn="l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1499">
                <a:solidFill>
                  <a:schemeClr val="bg1"/>
                </a:solidFill>
                <a:latin typeface="+mn-lt"/>
              </a:defRPr>
            </a:lvl2pPr>
            <a:lvl3pPr marL="0" indent="0" algn="l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1499">
                <a:solidFill>
                  <a:schemeClr val="bg1"/>
                </a:solidFill>
                <a:latin typeface="+mn-lt"/>
              </a:defRPr>
            </a:lvl3pPr>
            <a:lvl4pPr marL="0" indent="0" algn="l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1499">
                <a:solidFill>
                  <a:schemeClr val="bg1"/>
                </a:solidFill>
                <a:latin typeface="+mn-lt"/>
              </a:defRPr>
            </a:lvl4pPr>
            <a:lvl5pPr marL="0" indent="0" algn="l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1499">
                <a:solidFill>
                  <a:schemeClr val="bg1"/>
                </a:solidFill>
                <a:latin typeface="+mn-lt"/>
              </a:defRPr>
            </a:lvl5pPr>
            <a:lvl6pPr marL="0" indent="0" algn="l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1499">
                <a:solidFill>
                  <a:schemeClr val="bg1"/>
                </a:solidFill>
                <a:latin typeface="+mn-lt"/>
              </a:defRPr>
            </a:lvl6pPr>
            <a:lvl7pPr marL="0" indent="0" algn="l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1499">
                <a:solidFill>
                  <a:schemeClr val="bg1"/>
                </a:solidFill>
                <a:latin typeface="+mn-lt"/>
              </a:defRPr>
            </a:lvl7pPr>
            <a:lvl8pPr marL="0" indent="0" algn="l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1499">
                <a:solidFill>
                  <a:schemeClr val="bg1"/>
                </a:solidFill>
                <a:latin typeface="+mn-lt"/>
              </a:defRPr>
            </a:lvl8pPr>
            <a:lvl9pPr marL="0" indent="0" algn="l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1499">
                <a:solidFill>
                  <a:schemeClr val="bg1"/>
                </a:solidFill>
                <a:latin typeface="+mn-lt"/>
              </a:defRPr>
            </a:lvl9pPr>
          </a:lstStyle>
          <a:p>
            <a:pPr lvl="0"/>
            <a:r>
              <a:rPr lang="en-US" noProof="0" dirty="0" smtClean="0"/>
              <a:t>Additional text for presentation 15 </a:t>
            </a:r>
            <a:r>
              <a:rPr lang="en-US" noProof="0" dirty="0" err="1" smtClean="0"/>
              <a:t>pt</a:t>
            </a:r>
            <a:r>
              <a:rPr lang="en-US" noProof="0" dirty="0" smtClean="0"/>
              <a:t> </a:t>
            </a:r>
            <a:br>
              <a:rPr lang="en-US" noProof="0" dirty="0" smtClean="0"/>
            </a:br>
            <a:r>
              <a:rPr lang="en-US" noProof="0" dirty="0" smtClean="0"/>
              <a:t>Speaker, department, place, date</a:t>
            </a:r>
          </a:p>
        </p:txBody>
      </p:sp>
      <p:sp>
        <p:nvSpPr>
          <p:cNvPr id="9" name="Bildplatzhalter 8"/>
          <p:cNvSpPr>
            <a:spLocks noGrp="1"/>
          </p:cNvSpPr>
          <p:nvPr>
            <p:ph type="pic" sz="quarter" idx="10" hasCustomPrompt="1"/>
          </p:nvPr>
        </p:nvSpPr>
        <p:spPr bwMode="gray">
          <a:xfrm>
            <a:off x="3" y="313201"/>
            <a:ext cx="12192000" cy="3405600"/>
          </a:xfrm>
          <a:solidFill>
            <a:schemeClr val="accent6"/>
          </a:solidFill>
        </p:spPr>
        <p:txBody>
          <a:bodyPr/>
          <a:lstStyle>
            <a:lvl1pPr algn="ctr">
              <a:lnSpc>
                <a:spcPct val="100000"/>
              </a:lnSpc>
              <a:spcAft>
                <a:spcPts val="0"/>
              </a:spcAft>
              <a:defRPr>
                <a:solidFill>
                  <a:schemeClr val="bg1"/>
                </a:solidFill>
              </a:defRPr>
            </a:lvl1pPr>
          </a:lstStyle>
          <a:p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>Insert image</a:t>
            </a:r>
            <a:endParaRPr lang="en-US" noProof="0" dirty="0"/>
          </a:p>
        </p:txBody>
      </p:sp>
      <p:sp>
        <p:nvSpPr>
          <p:cNvPr id="7" name="Textplatzhalter 3"/>
          <p:cNvSpPr>
            <a:spLocks noGrp="1"/>
          </p:cNvSpPr>
          <p:nvPr>
            <p:ph type="body" sz="quarter" idx="17" hasCustomPrompt="1"/>
          </p:nvPr>
        </p:nvSpPr>
        <p:spPr>
          <a:xfrm>
            <a:off x="6969577" y="0"/>
            <a:ext cx="935513" cy="306000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600" baseline="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dirty="0" smtClean="0"/>
              <a:t>                                             </a:t>
            </a:r>
          </a:p>
        </p:txBody>
      </p:sp>
      <p:sp>
        <p:nvSpPr>
          <p:cNvPr id="8" name="Textplatzhalter 3"/>
          <p:cNvSpPr>
            <a:spLocks noGrp="1"/>
          </p:cNvSpPr>
          <p:nvPr>
            <p:ph type="body" sz="quarter" idx="18" hasCustomPrompt="1"/>
          </p:nvPr>
        </p:nvSpPr>
        <p:spPr>
          <a:xfrm>
            <a:off x="7980645" y="0"/>
            <a:ext cx="1871027" cy="306000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600" baseline="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dirty="0" smtClean="0"/>
              <a:t>                                             </a:t>
            </a:r>
          </a:p>
        </p:txBody>
      </p:sp>
      <p:sp>
        <p:nvSpPr>
          <p:cNvPr id="10" name="Textplatzhalter 3"/>
          <p:cNvSpPr>
            <a:spLocks noGrp="1"/>
          </p:cNvSpPr>
          <p:nvPr>
            <p:ph type="body" sz="quarter" idx="19" hasCustomPrompt="1"/>
          </p:nvPr>
        </p:nvSpPr>
        <p:spPr>
          <a:xfrm>
            <a:off x="9923633" y="0"/>
            <a:ext cx="1871027" cy="306000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600" baseline="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dirty="0" smtClean="0"/>
              <a:t>                                             </a:t>
            </a:r>
          </a:p>
        </p:txBody>
      </p:sp>
      <p:pic>
        <p:nvPicPr>
          <p:cNvPr id="14" name="Entwurfsvorlagen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31308" y="-430988"/>
            <a:ext cx="1221703" cy="7451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Folie Wechsel/Zurücksetzen/Textebenen"/>
          <p:cNvSpPr txBox="1"/>
          <p:nvPr userDrawn="1"/>
        </p:nvSpPr>
        <p:spPr>
          <a:xfrm rot="10800000" flipH="1" flipV="1">
            <a:off x="-2086913" y="1547999"/>
            <a:ext cx="1978969" cy="1980000"/>
          </a:xfrm>
          <a:prstGeom prst="rect">
            <a:avLst/>
          </a:prstGeom>
          <a:noFill/>
          <a:ln w="12700">
            <a:noFill/>
          </a:ln>
        </p:spPr>
        <p:txBody>
          <a:bodyPr vert="horz" wrap="square" lIns="0" tIns="0" rIns="0" bIns="0" rtlCol="0" anchor="t" anchorCtr="0">
            <a:noAutofit/>
          </a:bodyPr>
          <a:lstStyle>
            <a:defPPr>
              <a:defRPr lang="de-DE"/>
            </a:defPPr>
            <a:lvl1pPr marL="0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21528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43056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64584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86112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07640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29168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50696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172224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en-US" sz="999" dirty="0" smtClean="0">
                <a:solidFill>
                  <a:srgbClr val="333333"/>
                </a:solidFill>
              </a:rPr>
              <a:t>Reset the slide back to its </a:t>
            </a:r>
          </a:p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en-US" sz="999" dirty="0" smtClean="0">
                <a:solidFill>
                  <a:srgbClr val="333333"/>
                </a:solidFill>
              </a:rPr>
              <a:t>original form via menu bar:</a:t>
            </a:r>
          </a:p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en-US" sz="999" dirty="0" smtClean="0">
                <a:solidFill>
                  <a:srgbClr val="333333"/>
                </a:solidFill>
              </a:rPr>
              <a:t>Home // Slides // Reset</a:t>
            </a:r>
          </a:p>
          <a:p>
            <a:pPr algn="r" fontAlgn="auto">
              <a:spcBef>
                <a:spcPts val="0"/>
              </a:spcBef>
              <a:spcAft>
                <a:spcPts val="0"/>
              </a:spcAft>
            </a:pPr>
            <a:endParaRPr lang="en-US" sz="999" dirty="0" smtClean="0">
              <a:solidFill>
                <a:srgbClr val="333333"/>
              </a:solidFill>
            </a:endParaRPr>
          </a:p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en-US" sz="999" dirty="0" smtClean="0">
                <a:solidFill>
                  <a:srgbClr val="333333"/>
                </a:solidFill>
              </a:rPr>
              <a:t>Change the slide layout </a:t>
            </a:r>
          </a:p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en-US" sz="999" dirty="0" smtClean="0">
                <a:solidFill>
                  <a:srgbClr val="333333"/>
                </a:solidFill>
              </a:rPr>
              <a:t>via menu bar:</a:t>
            </a:r>
          </a:p>
          <a:p>
            <a:pPr algn="r" defTabSz="91381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99" dirty="0" smtClean="0">
                <a:solidFill>
                  <a:srgbClr val="333333"/>
                </a:solidFill>
              </a:rPr>
              <a:t>Home // Slides // Layout</a:t>
            </a:r>
          </a:p>
          <a:p>
            <a:pPr algn="r" defTabSz="913814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999" dirty="0" smtClean="0">
              <a:solidFill>
                <a:srgbClr val="333333"/>
              </a:solidFill>
            </a:endParaRPr>
          </a:p>
          <a:p>
            <a:pPr algn="r" defTabSz="91381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99" dirty="0" smtClean="0">
                <a:solidFill>
                  <a:srgbClr val="333333"/>
                </a:solidFill>
              </a:rPr>
              <a:t>Change the text level</a:t>
            </a:r>
          </a:p>
          <a:p>
            <a:pPr algn="r" defTabSz="91381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99" dirty="0" smtClean="0">
                <a:solidFill>
                  <a:srgbClr val="333333"/>
                </a:solidFill>
              </a:rPr>
              <a:t>via menu bar: </a:t>
            </a:r>
            <a:br>
              <a:rPr lang="en-US" sz="999" dirty="0" smtClean="0">
                <a:solidFill>
                  <a:srgbClr val="333333"/>
                </a:solidFill>
              </a:rPr>
            </a:br>
            <a:r>
              <a:rPr lang="en-US" sz="999" dirty="0" smtClean="0">
                <a:solidFill>
                  <a:srgbClr val="333333"/>
                </a:solidFill>
              </a:rPr>
              <a:t>Home // Paragraph // Increase/</a:t>
            </a:r>
          </a:p>
          <a:p>
            <a:pPr algn="r" defTabSz="91381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99" dirty="0" smtClean="0">
                <a:solidFill>
                  <a:srgbClr val="333333"/>
                </a:solidFill>
              </a:rPr>
              <a:t>Decrease List Level</a:t>
            </a:r>
          </a:p>
        </p:txBody>
      </p:sp>
      <p:sp>
        <p:nvSpPr>
          <p:cNvPr id="19" name="Design wechsel"/>
          <p:cNvSpPr txBox="1"/>
          <p:nvPr userDrawn="1"/>
        </p:nvSpPr>
        <p:spPr>
          <a:xfrm rot="10800000" flipH="1" flipV="1">
            <a:off x="-2086913" y="403199"/>
            <a:ext cx="1978969" cy="900000"/>
          </a:xfrm>
          <a:prstGeom prst="rect">
            <a:avLst/>
          </a:prstGeom>
          <a:noFill/>
          <a:ln w="12700">
            <a:noFill/>
          </a:ln>
        </p:spPr>
        <p:txBody>
          <a:bodyPr vert="horz" wrap="square" lIns="0" tIns="0" rIns="0" bIns="0" rtlCol="0" anchor="t" anchorCtr="0">
            <a:no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en-US" sz="999" dirty="0" smtClean="0">
                <a:solidFill>
                  <a:srgbClr val="333333"/>
                </a:solidFill>
              </a:rPr>
              <a:t>Alternating between white and black slide layouts via menu bar: </a:t>
            </a:r>
            <a:br>
              <a:rPr lang="en-US" sz="999" dirty="0" smtClean="0">
                <a:solidFill>
                  <a:srgbClr val="333333"/>
                </a:solidFill>
              </a:rPr>
            </a:br>
            <a:r>
              <a:rPr lang="en-US" sz="999" dirty="0" smtClean="0">
                <a:solidFill>
                  <a:srgbClr val="333333"/>
                </a:solidFill>
              </a:rPr>
              <a:t>Design // Themes</a:t>
            </a:r>
          </a:p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en-US" sz="999" dirty="0" smtClean="0">
                <a:solidFill>
                  <a:srgbClr val="333333"/>
                </a:solidFill>
              </a:rPr>
              <a:t>(Right click: </a:t>
            </a:r>
            <a:r>
              <a:rPr lang="en-US" sz="999" i="1" dirty="0" smtClean="0">
                <a:solidFill>
                  <a:srgbClr val="333333"/>
                </a:solidFill>
              </a:rPr>
              <a:t>Apply to All Slides </a:t>
            </a:r>
            <a:r>
              <a:rPr lang="en-US" sz="999" dirty="0" smtClean="0">
                <a:solidFill>
                  <a:srgbClr val="333333"/>
                </a:solidFill>
              </a:rPr>
              <a:t>or </a:t>
            </a:r>
            <a:br>
              <a:rPr lang="en-US" sz="999" dirty="0" smtClean="0">
                <a:solidFill>
                  <a:srgbClr val="333333"/>
                </a:solidFill>
              </a:rPr>
            </a:br>
            <a:r>
              <a:rPr lang="en-US" sz="999" i="1" dirty="0" smtClean="0">
                <a:solidFill>
                  <a:srgbClr val="333333"/>
                </a:solidFill>
              </a:rPr>
              <a:t>Apply to Selected Slide</a:t>
            </a:r>
            <a:r>
              <a:rPr lang="en-US" sz="999" dirty="0" smtClean="0">
                <a:solidFill>
                  <a:srgbClr val="333333"/>
                </a:solidFill>
              </a:rPr>
              <a:t>)</a:t>
            </a:r>
          </a:p>
        </p:txBody>
      </p:sp>
      <p:pic>
        <p:nvPicPr>
          <p:cNvPr id="20" name="Listenebene erhöhen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44812" y="3563999"/>
            <a:ext cx="635207" cy="32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Listenebene verringern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44812" y="4031999"/>
            <a:ext cx="635207" cy="32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Text // Listenebene erhöhen"/>
          <p:cNvSpPr txBox="1"/>
          <p:nvPr userDrawn="1"/>
        </p:nvSpPr>
        <p:spPr>
          <a:xfrm>
            <a:off x="-1547193" y="3563999"/>
            <a:ext cx="719625" cy="32400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r" defTabSz="91381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99" dirty="0" smtClean="0">
                <a:solidFill>
                  <a:srgbClr val="333333"/>
                </a:solidFill>
                <a:latin typeface="CorpoS"/>
                <a:cs typeface="+mn-cs"/>
              </a:rPr>
              <a:t>Increase</a:t>
            </a:r>
          </a:p>
          <a:p>
            <a:pPr algn="r" defTabSz="91381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99" dirty="0" smtClean="0">
                <a:solidFill>
                  <a:srgbClr val="333333"/>
                </a:solidFill>
                <a:latin typeface="CorpoS"/>
                <a:cs typeface="+mn-cs"/>
              </a:rPr>
              <a:t>List Level</a:t>
            </a:r>
          </a:p>
        </p:txBody>
      </p:sp>
      <p:sp>
        <p:nvSpPr>
          <p:cNvPr id="23" name="Text // Listenebene verringern"/>
          <p:cNvSpPr txBox="1"/>
          <p:nvPr userDrawn="1"/>
        </p:nvSpPr>
        <p:spPr>
          <a:xfrm>
            <a:off x="-1547193" y="4031999"/>
            <a:ext cx="719625" cy="32400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r" defTabSz="91381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99" dirty="0" smtClean="0">
                <a:solidFill>
                  <a:srgbClr val="333333"/>
                </a:solidFill>
                <a:latin typeface="CorpoS"/>
                <a:cs typeface="+mn-cs"/>
              </a:rPr>
              <a:t>Decrease </a:t>
            </a:r>
          </a:p>
          <a:p>
            <a:pPr algn="r" defTabSz="91381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99" dirty="0" smtClean="0">
                <a:solidFill>
                  <a:srgbClr val="333333"/>
                </a:solidFill>
                <a:latin typeface="CorpoS"/>
                <a:cs typeface="+mn-cs"/>
              </a:rPr>
              <a:t>List Level</a:t>
            </a:r>
          </a:p>
        </p:txBody>
      </p:sp>
      <p:sp>
        <p:nvSpPr>
          <p:cNvPr id="24" name="Hilfslinien"/>
          <p:cNvSpPr txBox="1"/>
          <p:nvPr userDrawn="1"/>
        </p:nvSpPr>
        <p:spPr>
          <a:xfrm rot="10800000" flipH="1" flipV="1">
            <a:off x="432557" y="-468001"/>
            <a:ext cx="3288423" cy="360000"/>
          </a:xfrm>
          <a:prstGeom prst="rect">
            <a:avLst/>
          </a:prstGeom>
          <a:noFill/>
          <a:ln w="12700">
            <a:noFill/>
          </a:ln>
        </p:spPr>
        <p:txBody>
          <a:bodyPr vert="horz" wrap="square" lIns="0" tIns="0" rIns="0" bIns="0" rtlCol="0" anchor="b" anchorCtr="0">
            <a:noAutofit/>
          </a:bodyPr>
          <a:lstStyle>
            <a:defPPr>
              <a:defRPr lang="de-DE"/>
            </a:defPPr>
            <a:lvl1pPr marL="0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21528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43056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64584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86112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07640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29168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50696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172224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1042388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99" dirty="0" smtClean="0">
                <a:solidFill>
                  <a:srgbClr val="333333"/>
                </a:solidFill>
              </a:rPr>
              <a:t>Show guides via menu bar: View // Show // tick Guides</a:t>
            </a:r>
          </a:p>
        </p:txBody>
      </p:sp>
      <p:sp>
        <p:nvSpPr>
          <p:cNvPr id="25" name="Hilfslinien"/>
          <p:cNvSpPr txBox="1"/>
          <p:nvPr userDrawn="1"/>
        </p:nvSpPr>
        <p:spPr>
          <a:xfrm rot="10800000" flipH="1" flipV="1">
            <a:off x="7103589" y="-468000"/>
            <a:ext cx="4678083" cy="360000"/>
          </a:xfrm>
          <a:prstGeom prst="rect">
            <a:avLst/>
          </a:prstGeom>
          <a:noFill/>
          <a:ln w="12700">
            <a:noFill/>
          </a:ln>
        </p:spPr>
        <p:txBody>
          <a:bodyPr vert="horz" wrap="square" lIns="0" tIns="0" rIns="0" bIns="0" rtlCol="0" anchor="b" anchorCtr="0">
            <a:noAutofit/>
          </a:bodyPr>
          <a:lstStyle>
            <a:defPPr>
              <a:defRPr lang="de-DE"/>
            </a:defPPr>
            <a:lvl1pPr marL="0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21528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43056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64584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86112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07640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29168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50696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172224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1042388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99" dirty="0" smtClean="0">
                <a:solidFill>
                  <a:srgbClr val="333333"/>
                </a:solidFill>
              </a:rPr>
              <a:t>Reserved areas for stamps and icons</a:t>
            </a:r>
          </a:p>
        </p:txBody>
      </p:sp>
    </p:spTree>
    <p:extLst>
      <p:ext uri="{BB962C8B-B14F-4D97-AF65-F5344CB8AC3E}">
        <p14:creationId xmlns:p14="http://schemas.microsoft.com/office/powerpoint/2010/main" val="76448158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Commercial Va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hteck 10"/>
          <p:cNvSpPr/>
          <p:nvPr userDrawn="1"/>
        </p:nvSpPr>
        <p:spPr bwMode="black">
          <a:xfrm>
            <a:off x="1" y="0"/>
            <a:ext cx="12190451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 anchorCtr="0"/>
          <a:lstStyle/>
          <a:p>
            <a:pPr defTabSz="914271" fontAlgn="auto">
              <a:lnSpc>
                <a:spcPct val="108000"/>
              </a:lnSpc>
              <a:spcBef>
                <a:spcPts val="0"/>
              </a:spcBef>
              <a:spcAft>
                <a:spcPts val="1007"/>
              </a:spcAft>
            </a:pPr>
            <a:endParaRPr lang="en-US" sz="1999" dirty="0" smtClean="0">
              <a:solidFill>
                <a:prstClr val="white"/>
              </a:solidFill>
            </a:endParaRPr>
          </a:p>
        </p:txBody>
      </p:sp>
      <p:pic>
        <p:nvPicPr>
          <p:cNvPr id="12" name="Grafik 1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" y="503"/>
            <a:ext cx="12191747" cy="6857001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 bwMode="white">
          <a:xfrm>
            <a:off x="395081" y="3848402"/>
            <a:ext cx="8928000" cy="1044000"/>
          </a:xfrm>
        </p:spPr>
        <p:txBody>
          <a:bodyPr/>
          <a:lstStyle>
            <a:lvl1pPr>
              <a:lnSpc>
                <a:spcPts val="3997"/>
              </a:lnSpc>
              <a:defRPr sz="2999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 smtClean="0"/>
              <a:t>Presentation title 30 </a:t>
            </a:r>
            <a:r>
              <a:rPr lang="en-US" noProof="0" dirty="0" err="1" smtClean="0"/>
              <a:t>pt</a:t>
            </a:r>
            <a:r>
              <a:rPr lang="en-US" noProof="0" dirty="0" smtClean="0"/>
              <a:t> on one line.</a:t>
            </a:r>
            <a:br>
              <a:rPr lang="en-US" noProof="0" dirty="0" smtClean="0"/>
            </a:br>
            <a:r>
              <a:rPr lang="en-US" noProof="0" dirty="0" smtClean="0"/>
              <a:t>On two lines possible.</a:t>
            </a:r>
            <a:endParaRPr lang="en-US" noProof="0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 bwMode="white">
          <a:xfrm>
            <a:off x="395795" y="4932000"/>
            <a:ext cx="8928000" cy="756000"/>
          </a:xfrm>
        </p:spPr>
        <p:txBody>
          <a:bodyPr/>
          <a:lstStyle>
            <a:lvl1pPr marL="0" indent="0" algn="l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1499" baseline="0">
                <a:solidFill>
                  <a:schemeClr val="bg1"/>
                </a:solidFill>
                <a:latin typeface="+mn-lt"/>
              </a:defRPr>
            </a:lvl1pPr>
            <a:lvl2pPr marL="0" indent="0" algn="l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1499">
                <a:solidFill>
                  <a:schemeClr val="bg1"/>
                </a:solidFill>
                <a:latin typeface="+mn-lt"/>
              </a:defRPr>
            </a:lvl2pPr>
            <a:lvl3pPr marL="0" indent="0" algn="l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1499">
                <a:solidFill>
                  <a:schemeClr val="bg1"/>
                </a:solidFill>
                <a:latin typeface="+mn-lt"/>
              </a:defRPr>
            </a:lvl3pPr>
            <a:lvl4pPr marL="0" indent="0" algn="l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1499">
                <a:solidFill>
                  <a:schemeClr val="bg1"/>
                </a:solidFill>
                <a:latin typeface="+mn-lt"/>
              </a:defRPr>
            </a:lvl4pPr>
            <a:lvl5pPr marL="0" indent="0" algn="l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1499">
                <a:solidFill>
                  <a:schemeClr val="bg1"/>
                </a:solidFill>
                <a:latin typeface="+mn-lt"/>
              </a:defRPr>
            </a:lvl5pPr>
            <a:lvl6pPr marL="0" indent="0" algn="l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1499">
                <a:solidFill>
                  <a:schemeClr val="bg1"/>
                </a:solidFill>
                <a:latin typeface="+mn-lt"/>
              </a:defRPr>
            </a:lvl6pPr>
            <a:lvl7pPr marL="0" indent="0" algn="l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1499">
                <a:solidFill>
                  <a:schemeClr val="bg1"/>
                </a:solidFill>
                <a:latin typeface="+mn-lt"/>
              </a:defRPr>
            </a:lvl7pPr>
            <a:lvl8pPr marL="0" indent="0" algn="l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1499">
                <a:solidFill>
                  <a:schemeClr val="bg1"/>
                </a:solidFill>
                <a:latin typeface="+mn-lt"/>
              </a:defRPr>
            </a:lvl8pPr>
            <a:lvl9pPr marL="0" indent="0" algn="l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1499">
                <a:solidFill>
                  <a:schemeClr val="bg1"/>
                </a:solidFill>
                <a:latin typeface="+mn-lt"/>
              </a:defRPr>
            </a:lvl9pPr>
          </a:lstStyle>
          <a:p>
            <a:pPr lvl="0"/>
            <a:r>
              <a:rPr lang="en-US" noProof="0" dirty="0" smtClean="0"/>
              <a:t>Additional text for presentation 15 </a:t>
            </a:r>
            <a:r>
              <a:rPr lang="en-US" noProof="0" dirty="0" err="1" smtClean="0"/>
              <a:t>pt</a:t>
            </a:r>
            <a:r>
              <a:rPr lang="en-US" noProof="0" dirty="0" smtClean="0"/>
              <a:t> </a:t>
            </a:r>
            <a:br>
              <a:rPr lang="en-US" noProof="0" dirty="0" smtClean="0"/>
            </a:br>
            <a:r>
              <a:rPr lang="en-US" noProof="0" dirty="0" smtClean="0"/>
              <a:t>Speaker, department, place, date</a:t>
            </a:r>
          </a:p>
        </p:txBody>
      </p:sp>
      <p:sp>
        <p:nvSpPr>
          <p:cNvPr id="9" name="Bildplatzhalter 8"/>
          <p:cNvSpPr>
            <a:spLocks noGrp="1"/>
          </p:cNvSpPr>
          <p:nvPr>
            <p:ph type="pic" sz="quarter" idx="10" hasCustomPrompt="1"/>
          </p:nvPr>
        </p:nvSpPr>
        <p:spPr bwMode="gray">
          <a:xfrm>
            <a:off x="3" y="313201"/>
            <a:ext cx="12192000" cy="3405600"/>
          </a:xfrm>
          <a:solidFill>
            <a:schemeClr val="accent6"/>
          </a:solidFill>
        </p:spPr>
        <p:txBody>
          <a:bodyPr/>
          <a:lstStyle>
            <a:lvl1pPr algn="ctr">
              <a:lnSpc>
                <a:spcPct val="100000"/>
              </a:lnSpc>
              <a:spcAft>
                <a:spcPts val="0"/>
              </a:spcAft>
              <a:defRPr>
                <a:solidFill>
                  <a:schemeClr val="bg1"/>
                </a:solidFill>
              </a:defRPr>
            </a:lvl1pPr>
          </a:lstStyle>
          <a:p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>Insert image</a:t>
            </a:r>
            <a:endParaRPr lang="en-US" noProof="0" dirty="0"/>
          </a:p>
        </p:txBody>
      </p:sp>
      <p:sp>
        <p:nvSpPr>
          <p:cNvPr id="7" name="Textplatzhalter 3"/>
          <p:cNvSpPr>
            <a:spLocks noGrp="1"/>
          </p:cNvSpPr>
          <p:nvPr>
            <p:ph type="body" sz="quarter" idx="17" hasCustomPrompt="1"/>
          </p:nvPr>
        </p:nvSpPr>
        <p:spPr>
          <a:xfrm>
            <a:off x="6969577" y="0"/>
            <a:ext cx="935513" cy="306000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600" baseline="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dirty="0" smtClean="0"/>
              <a:t>                                             </a:t>
            </a:r>
          </a:p>
        </p:txBody>
      </p:sp>
      <p:sp>
        <p:nvSpPr>
          <p:cNvPr id="8" name="Textplatzhalter 3"/>
          <p:cNvSpPr>
            <a:spLocks noGrp="1"/>
          </p:cNvSpPr>
          <p:nvPr>
            <p:ph type="body" sz="quarter" idx="18" hasCustomPrompt="1"/>
          </p:nvPr>
        </p:nvSpPr>
        <p:spPr>
          <a:xfrm>
            <a:off x="7980645" y="0"/>
            <a:ext cx="1871027" cy="306000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600" baseline="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dirty="0" smtClean="0"/>
              <a:t>                                             </a:t>
            </a:r>
          </a:p>
        </p:txBody>
      </p:sp>
      <p:sp>
        <p:nvSpPr>
          <p:cNvPr id="10" name="Textplatzhalter 3"/>
          <p:cNvSpPr>
            <a:spLocks noGrp="1"/>
          </p:cNvSpPr>
          <p:nvPr>
            <p:ph type="body" sz="quarter" idx="19" hasCustomPrompt="1"/>
          </p:nvPr>
        </p:nvSpPr>
        <p:spPr>
          <a:xfrm>
            <a:off x="9923633" y="0"/>
            <a:ext cx="1871027" cy="306000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600" baseline="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dirty="0" smtClean="0"/>
              <a:t>                                             </a:t>
            </a:r>
          </a:p>
        </p:txBody>
      </p:sp>
      <p:pic>
        <p:nvPicPr>
          <p:cNvPr id="14" name="Entwurfsvorlagen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31308" y="-430988"/>
            <a:ext cx="1221703" cy="7451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Folie Wechsel/Zurücksetzen/Textebenen"/>
          <p:cNvSpPr txBox="1"/>
          <p:nvPr userDrawn="1"/>
        </p:nvSpPr>
        <p:spPr>
          <a:xfrm rot="10800000" flipH="1" flipV="1">
            <a:off x="-2086913" y="1547999"/>
            <a:ext cx="1978969" cy="1980000"/>
          </a:xfrm>
          <a:prstGeom prst="rect">
            <a:avLst/>
          </a:prstGeom>
          <a:noFill/>
          <a:ln w="12700">
            <a:noFill/>
          </a:ln>
        </p:spPr>
        <p:txBody>
          <a:bodyPr vert="horz" wrap="square" lIns="0" tIns="0" rIns="0" bIns="0" rtlCol="0" anchor="t" anchorCtr="0">
            <a:noAutofit/>
          </a:bodyPr>
          <a:lstStyle>
            <a:defPPr>
              <a:defRPr lang="de-DE"/>
            </a:defPPr>
            <a:lvl1pPr marL="0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21528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43056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64584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86112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07640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29168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50696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172224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en-US" sz="999" dirty="0" smtClean="0">
                <a:solidFill>
                  <a:srgbClr val="333333"/>
                </a:solidFill>
              </a:rPr>
              <a:t>Reset the slide back to its </a:t>
            </a:r>
          </a:p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en-US" sz="999" dirty="0" smtClean="0">
                <a:solidFill>
                  <a:srgbClr val="333333"/>
                </a:solidFill>
              </a:rPr>
              <a:t>original form via menu bar:</a:t>
            </a:r>
          </a:p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en-US" sz="999" dirty="0" smtClean="0">
                <a:solidFill>
                  <a:srgbClr val="333333"/>
                </a:solidFill>
              </a:rPr>
              <a:t>Home // Slides // Reset</a:t>
            </a:r>
          </a:p>
          <a:p>
            <a:pPr algn="r" fontAlgn="auto">
              <a:spcBef>
                <a:spcPts val="0"/>
              </a:spcBef>
              <a:spcAft>
                <a:spcPts val="0"/>
              </a:spcAft>
            </a:pPr>
            <a:endParaRPr lang="en-US" sz="999" dirty="0" smtClean="0">
              <a:solidFill>
                <a:srgbClr val="333333"/>
              </a:solidFill>
            </a:endParaRPr>
          </a:p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en-US" sz="999" dirty="0" smtClean="0">
                <a:solidFill>
                  <a:srgbClr val="333333"/>
                </a:solidFill>
              </a:rPr>
              <a:t>Change the slide layout </a:t>
            </a:r>
          </a:p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en-US" sz="999" dirty="0" smtClean="0">
                <a:solidFill>
                  <a:srgbClr val="333333"/>
                </a:solidFill>
              </a:rPr>
              <a:t>via menu bar:</a:t>
            </a:r>
          </a:p>
          <a:p>
            <a:pPr algn="r" defTabSz="91381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99" dirty="0" smtClean="0">
                <a:solidFill>
                  <a:srgbClr val="333333"/>
                </a:solidFill>
              </a:rPr>
              <a:t>Home // Slides // Layout</a:t>
            </a:r>
          </a:p>
          <a:p>
            <a:pPr algn="r" defTabSz="913814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999" dirty="0" smtClean="0">
              <a:solidFill>
                <a:srgbClr val="333333"/>
              </a:solidFill>
            </a:endParaRPr>
          </a:p>
          <a:p>
            <a:pPr algn="r" defTabSz="91381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99" dirty="0" smtClean="0">
                <a:solidFill>
                  <a:srgbClr val="333333"/>
                </a:solidFill>
              </a:rPr>
              <a:t>Change the text level</a:t>
            </a:r>
          </a:p>
          <a:p>
            <a:pPr algn="r" defTabSz="91381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99" dirty="0" smtClean="0">
                <a:solidFill>
                  <a:srgbClr val="333333"/>
                </a:solidFill>
              </a:rPr>
              <a:t>via menu bar: </a:t>
            </a:r>
            <a:br>
              <a:rPr lang="en-US" sz="999" dirty="0" smtClean="0">
                <a:solidFill>
                  <a:srgbClr val="333333"/>
                </a:solidFill>
              </a:rPr>
            </a:br>
            <a:r>
              <a:rPr lang="en-US" sz="999" dirty="0" smtClean="0">
                <a:solidFill>
                  <a:srgbClr val="333333"/>
                </a:solidFill>
              </a:rPr>
              <a:t>Home // Paragraph // Increase/</a:t>
            </a:r>
          </a:p>
          <a:p>
            <a:pPr algn="r" defTabSz="91381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99" dirty="0" smtClean="0">
                <a:solidFill>
                  <a:srgbClr val="333333"/>
                </a:solidFill>
              </a:rPr>
              <a:t>Decrease List Level</a:t>
            </a:r>
          </a:p>
        </p:txBody>
      </p:sp>
      <p:sp>
        <p:nvSpPr>
          <p:cNvPr id="19" name="Design wechsel"/>
          <p:cNvSpPr txBox="1"/>
          <p:nvPr userDrawn="1"/>
        </p:nvSpPr>
        <p:spPr>
          <a:xfrm rot="10800000" flipH="1" flipV="1">
            <a:off x="-2086913" y="403199"/>
            <a:ext cx="1978969" cy="900000"/>
          </a:xfrm>
          <a:prstGeom prst="rect">
            <a:avLst/>
          </a:prstGeom>
          <a:noFill/>
          <a:ln w="12700">
            <a:noFill/>
          </a:ln>
        </p:spPr>
        <p:txBody>
          <a:bodyPr vert="horz" wrap="square" lIns="0" tIns="0" rIns="0" bIns="0" rtlCol="0" anchor="t" anchorCtr="0">
            <a:no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en-US" sz="999" dirty="0" smtClean="0">
                <a:solidFill>
                  <a:srgbClr val="333333"/>
                </a:solidFill>
              </a:rPr>
              <a:t>Alternating between white and black slide layouts via menu bar: </a:t>
            </a:r>
            <a:br>
              <a:rPr lang="en-US" sz="999" dirty="0" smtClean="0">
                <a:solidFill>
                  <a:srgbClr val="333333"/>
                </a:solidFill>
              </a:rPr>
            </a:br>
            <a:r>
              <a:rPr lang="en-US" sz="999" dirty="0" smtClean="0">
                <a:solidFill>
                  <a:srgbClr val="333333"/>
                </a:solidFill>
              </a:rPr>
              <a:t>Design // Themes</a:t>
            </a:r>
          </a:p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en-US" sz="999" dirty="0" smtClean="0">
                <a:solidFill>
                  <a:srgbClr val="333333"/>
                </a:solidFill>
              </a:rPr>
              <a:t>(Right click: </a:t>
            </a:r>
            <a:r>
              <a:rPr lang="en-US" sz="999" i="1" dirty="0" smtClean="0">
                <a:solidFill>
                  <a:srgbClr val="333333"/>
                </a:solidFill>
              </a:rPr>
              <a:t>Apply to All Slides </a:t>
            </a:r>
            <a:r>
              <a:rPr lang="en-US" sz="999" dirty="0" smtClean="0">
                <a:solidFill>
                  <a:srgbClr val="333333"/>
                </a:solidFill>
              </a:rPr>
              <a:t>or </a:t>
            </a:r>
            <a:br>
              <a:rPr lang="en-US" sz="999" dirty="0" smtClean="0">
                <a:solidFill>
                  <a:srgbClr val="333333"/>
                </a:solidFill>
              </a:rPr>
            </a:br>
            <a:r>
              <a:rPr lang="en-US" sz="999" i="1" dirty="0" smtClean="0">
                <a:solidFill>
                  <a:srgbClr val="333333"/>
                </a:solidFill>
              </a:rPr>
              <a:t>Apply to Selected Slide</a:t>
            </a:r>
            <a:r>
              <a:rPr lang="en-US" sz="999" dirty="0" smtClean="0">
                <a:solidFill>
                  <a:srgbClr val="333333"/>
                </a:solidFill>
              </a:rPr>
              <a:t>)</a:t>
            </a:r>
          </a:p>
        </p:txBody>
      </p:sp>
      <p:pic>
        <p:nvPicPr>
          <p:cNvPr id="20" name="Listenebene erhöhen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44812" y="3563999"/>
            <a:ext cx="635207" cy="32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Listenebene verringern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44812" y="4031999"/>
            <a:ext cx="635207" cy="32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Text // Listenebene erhöhen"/>
          <p:cNvSpPr txBox="1"/>
          <p:nvPr userDrawn="1"/>
        </p:nvSpPr>
        <p:spPr>
          <a:xfrm>
            <a:off x="-1547193" y="3563999"/>
            <a:ext cx="719625" cy="32400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r" defTabSz="91381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99" dirty="0" smtClean="0">
                <a:solidFill>
                  <a:srgbClr val="333333"/>
                </a:solidFill>
                <a:latin typeface="CorpoS"/>
                <a:cs typeface="+mn-cs"/>
              </a:rPr>
              <a:t>Increase</a:t>
            </a:r>
          </a:p>
          <a:p>
            <a:pPr algn="r" defTabSz="91381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99" dirty="0" smtClean="0">
                <a:solidFill>
                  <a:srgbClr val="333333"/>
                </a:solidFill>
                <a:latin typeface="CorpoS"/>
                <a:cs typeface="+mn-cs"/>
              </a:rPr>
              <a:t>List Level</a:t>
            </a:r>
          </a:p>
        </p:txBody>
      </p:sp>
      <p:sp>
        <p:nvSpPr>
          <p:cNvPr id="23" name="Text // Listenebene verringern"/>
          <p:cNvSpPr txBox="1"/>
          <p:nvPr userDrawn="1"/>
        </p:nvSpPr>
        <p:spPr>
          <a:xfrm>
            <a:off x="-1547193" y="4031999"/>
            <a:ext cx="719625" cy="32400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r" defTabSz="91381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99" dirty="0" smtClean="0">
                <a:solidFill>
                  <a:srgbClr val="333333"/>
                </a:solidFill>
                <a:latin typeface="CorpoS"/>
                <a:cs typeface="+mn-cs"/>
              </a:rPr>
              <a:t>Decrease </a:t>
            </a:r>
          </a:p>
          <a:p>
            <a:pPr algn="r" defTabSz="91381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99" dirty="0" smtClean="0">
                <a:solidFill>
                  <a:srgbClr val="333333"/>
                </a:solidFill>
                <a:latin typeface="CorpoS"/>
                <a:cs typeface="+mn-cs"/>
              </a:rPr>
              <a:t>List Level</a:t>
            </a:r>
          </a:p>
        </p:txBody>
      </p:sp>
      <p:sp>
        <p:nvSpPr>
          <p:cNvPr id="24" name="Hilfslinien"/>
          <p:cNvSpPr txBox="1"/>
          <p:nvPr userDrawn="1"/>
        </p:nvSpPr>
        <p:spPr>
          <a:xfrm rot="10800000" flipH="1" flipV="1">
            <a:off x="432557" y="-468001"/>
            <a:ext cx="3288423" cy="360000"/>
          </a:xfrm>
          <a:prstGeom prst="rect">
            <a:avLst/>
          </a:prstGeom>
          <a:noFill/>
          <a:ln w="12700">
            <a:noFill/>
          </a:ln>
        </p:spPr>
        <p:txBody>
          <a:bodyPr vert="horz" wrap="square" lIns="0" tIns="0" rIns="0" bIns="0" rtlCol="0" anchor="b" anchorCtr="0">
            <a:noAutofit/>
          </a:bodyPr>
          <a:lstStyle>
            <a:defPPr>
              <a:defRPr lang="de-DE"/>
            </a:defPPr>
            <a:lvl1pPr marL="0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21528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43056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64584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86112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07640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29168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50696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172224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1042388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99" dirty="0" smtClean="0">
                <a:solidFill>
                  <a:srgbClr val="333333"/>
                </a:solidFill>
              </a:rPr>
              <a:t>Show guides via menu bar: View // Show // tick Guides</a:t>
            </a:r>
          </a:p>
        </p:txBody>
      </p:sp>
      <p:sp>
        <p:nvSpPr>
          <p:cNvPr id="25" name="Hilfslinien"/>
          <p:cNvSpPr txBox="1"/>
          <p:nvPr userDrawn="1"/>
        </p:nvSpPr>
        <p:spPr>
          <a:xfrm rot="10800000" flipH="1" flipV="1">
            <a:off x="7103589" y="-468000"/>
            <a:ext cx="4678083" cy="360000"/>
          </a:xfrm>
          <a:prstGeom prst="rect">
            <a:avLst/>
          </a:prstGeom>
          <a:noFill/>
          <a:ln w="12700">
            <a:noFill/>
          </a:ln>
        </p:spPr>
        <p:txBody>
          <a:bodyPr vert="horz" wrap="square" lIns="0" tIns="0" rIns="0" bIns="0" rtlCol="0" anchor="b" anchorCtr="0">
            <a:noAutofit/>
          </a:bodyPr>
          <a:lstStyle>
            <a:defPPr>
              <a:defRPr lang="de-DE"/>
            </a:defPPr>
            <a:lvl1pPr marL="0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21528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43056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64584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86112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07640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29168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50696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172224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1042388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99" dirty="0" smtClean="0">
                <a:solidFill>
                  <a:srgbClr val="333333"/>
                </a:solidFill>
              </a:rPr>
              <a:t>Reserved areas for stamps and icons</a:t>
            </a:r>
          </a:p>
        </p:txBody>
      </p:sp>
    </p:spTree>
    <p:extLst>
      <p:ext uri="{BB962C8B-B14F-4D97-AF65-F5344CB8AC3E}">
        <p14:creationId xmlns:p14="http://schemas.microsoft.com/office/powerpoint/2010/main" val="361268491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Commercial Vans // Multi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hteck 10"/>
          <p:cNvSpPr/>
          <p:nvPr userDrawn="1"/>
        </p:nvSpPr>
        <p:spPr bwMode="black">
          <a:xfrm>
            <a:off x="1" y="0"/>
            <a:ext cx="12190451" cy="68580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 anchorCtr="0"/>
          <a:lstStyle/>
          <a:p>
            <a:pPr defTabSz="914271" fontAlgn="auto">
              <a:lnSpc>
                <a:spcPct val="108000"/>
              </a:lnSpc>
              <a:spcBef>
                <a:spcPts val="0"/>
              </a:spcBef>
              <a:spcAft>
                <a:spcPts val="1007"/>
              </a:spcAft>
            </a:pPr>
            <a:endParaRPr lang="en-US" sz="1999" dirty="0" smtClean="0">
              <a:solidFill>
                <a:prstClr val="white"/>
              </a:solidFill>
            </a:endParaRPr>
          </a:p>
        </p:txBody>
      </p:sp>
      <p:pic>
        <p:nvPicPr>
          <p:cNvPr id="23" name="Grafik 2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" y="503"/>
            <a:ext cx="12191747" cy="6857001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 bwMode="gray">
          <a:xfrm>
            <a:off x="395081" y="3848402"/>
            <a:ext cx="8928000" cy="1044000"/>
          </a:xfrm>
        </p:spPr>
        <p:txBody>
          <a:bodyPr/>
          <a:lstStyle>
            <a:lvl1pPr>
              <a:lnSpc>
                <a:spcPts val="3997"/>
              </a:lnSpc>
              <a:defRPr sz="2999">
                <a:solidFill>
                  <a:schemeClr val="bg1"/>
                </a:solidFill>
              </a:defRPr>
            </a:lvl1pPr>
          </a:lstStyle>
          <a:p>
            <a:r>
              <a:rPr lang="en-US" noProof="0" dirty="0" smtClean="0"/>
              <a:t>Presentation title 30 </a:t>
            </a:r>
            <a:r>
              <a:rPr lang="en-US" noProof="0" dirty="0" err="1" smtClean="0"/>
              <a:t>pt</a:t>
            </a:r>
            <a:r>
              <a:rPr lang="en-US" noProof="0" dirty="0" smtClean="0"/>
              <a:t> on one line.</a:t>
            </a:r>
            <a:br>
              <a:rPr lang="en-US" noProof="0" dirty="0" smtClean="0"/>
            </a:br>
            <a:r>
              <a:rPr lang="en-US" noProof="0" dirty="0" smtClean="0"/>
              <a:t>On two lines possible.</a:t>
            </a:r>
            <a:endParaRPr lang="en-US" noProof="0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 bwMode="gray">
          <a:xfrm>
            <a:off x="395795" y="4932000"/>
            <a:ext cx="8928000" cy="756000"/>
          </a:xfrm>
        </p:spPr>
        <p:txBody>
          <a:bodyPr/>
          <a:lstStyle>
            <a:lvl1pPr marL="0" indent="0" algn="l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1499">
                <a:solidFill>
                  <a:schemeClr val="bg1"/>
                </a:solidFill>
                <a:latin typeface="+mn-lt"/>
              </a:defRPr>
            </a:lvl1pPr>
            <a:lvl2pPr marL="0" indent="0" algn="l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1499">
                <a:solidFill>
                  <a:schemeClr val="tx1"/>
                </a:solidFill>
                <a:latin typeface="+mn-lt"/>
              </a:defRPr>
            </a:lvl2pPr>
            <a:lvl3pPr marL="0" indent="0" algn="l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1499">
                <a:solidFill>
                  <a:schemeClr val="tx1"/>
                </a:solidFill>
                <a:latin typeface="+mn-lt"/>
              </a:defRPr>
            </a:lvl3pPr>
            <a:lvl4pPr marL="0" indent="0" algn="l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1499">
                <a:solidFill>
                  <a:schemeClr val="tx1"/>
                </a:solidFill>
                <a:latin typeface="+mn-lt"/>
              </a:defRPr>
            </a:lvl4pPr>
            <a:lvl5pPr marL="0" indent="0" algn="l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1499">
                <a:solidFill>
                  <a:schemeClr val="tx1"/>
                </a:solidFill>
                <a:latin typeface="+mn-lt"/>
              </a:defRPr>
            </a:lvl5pPr>
            <a:lvl6pPr marL="0" indent="0" algn="l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1499">
                <a:solidFill>
                  <a:schemeClr val="tx1"/>
                </a:solidFill>
                <a:latin typeface="+mn-lt"/>
              </a:defRPr>
            </a:lvl6pPr>
            <a:lvl7pPr marL="0" indent="0" algn="l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1499">
                <a:solidFill>
                  <a:schemeClr val="tx1"/>
                </a:solidFill>
                <a:latin typeface="+mn-lt"/>
              </a:defRPr>
            </a:lvl7pPr>
            <a:lvl8pPr marL="0" indent="0" algn="l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1499">
                <a:solidFill>
                  <a:schemeClr val="tx1"/>
                </a:solidFill>
                <a:latin typeface="+mn-lt"/>
              </a:defRPr>
            </a:lvl8pPr>
            <a:lvl9pPr marL="0" indent="0" algn="l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1499">
                <a:solidFill>
                  <a:schemeClr val="tx1"/>
                </a:solidFill>
                <a:latin typeface="+mn-lt"/>
              </a:defRPr>
            </a:lvl9pPr>
          </a:lstStyle>
          <a:p>
            <a:pPr lvl="0"/>
            <a:r>
              <a:rPr lang="en-US" noProof="0" dirty="0" smtClean="0"/>
              <a:t>Additional text for presentation 15 </a:t>
            </a:r>
            <a:r>
              <a:rPr lang="en-US" noProof="0" dirty="0" err="1" smtClean="0"/>
              <a:t>pt</a:t>
            </a:r>
            <a:r>
              <a:rPr lang="en-US" noProof="0" dirty="0" smtClean="0"/>
              <a:t> </a:t>
            </a:r>
            <a:br>
              <a:rPr lang="en-US" noProof="0" dirty="0" smtClean="0"/>
            </a:br>
            <a:r>
              <a:rPr lang="en-US" noProof="0" dirty="0" smtClean="0"/>
              <a:t>Speaker, department, place, date</a:t>
            </a:r>
          </a:p>
        </p:txBody>
      </p:sp>
      <p:sp>
        <p:nvSpPr>
          <p:cNvPr id="9" name="Bildplatzhalter 8"/>
          <p:cNvSpPr>
            <a:spLocks noGrp="1"/>
          </p:cNvSpPr>
          <p:nvPr>
            <p:ph type="pic" sz="quarter" idx="10" hasCustomPrompt="1"/>
          </p:nvPr>
        </p:nvSpPr>
        <p:spPr bwMode="gray">
          <a:xfrm>
            <a:off x="3" y="313201"/>
            <a:ext cx="5122800" cy="3405600"/>
          </a:xfrm>
          <a:solidFill>
            <a:schemeClr val="accent6"/>
          </a:solidFill>
        </p:spPr>
        <p:txBody>
          <a:bodyPr/>
          <a:lstStyle>
            <a:lvl1pPr algn="ctr">
              <a:lnSpc>
                <a:spcPct val="100000"/>
              </a:lnSpc>
              <a:spcAft>
                <a:spcPts val="0"/>
              </a:spcAft>
              <a:defRPr>
                <a:solidFill>
                  <a:schemeClr val="bg1"/>
                </a:solidFill>
              </a:defRPr>
            </a:lvl1pPr>
          </a:lstStyle>
          <a:p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>Insert image</a:t>
            </a:r>
            <a:endParaRPr lang="en-US" noProof="0" dirty="0"/>
          </a:p>
        </p:txBody>
      </p:sp>
      <p:sp>
        <p:nvSpPr>
          <p:cNvPr id="7" name="Textplatzhalter 3"/>
          <p:cNvSpPr>
            <a:spLocks noGrp="1"/>
          </p:cNvSpPr>
          <p:nvPr>
            <p:ph type="body" sz="quarter" idx="17" hasCustomPrompt="1"/>
          </p:nvPr>
        </p:nvSpPr>
        <p:spPr>
          <a:xfrm>
            <a:off x="6969577" y="0"/>
            <a:ext cx="935513" cy="306000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600" baseline="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dirty="0" smtClean="0"/>
              <a:t>                                             </a:t>
            </a:r>
          </a:p>
        </p:txBody>
      </p:sp>
      <p:sp>
        <p:nvSpPr>
          <p:cNvPr id="8" name="Textplatzhalter 3"/>
          <p:cNvSpPr>
            <a:spLocks noGrp="1"/>
          </p:cNvSpPr>
          <p:nvPr>
            <p:ph type="body" sz="quarter" idx="18" hasCustomPrompt="1"/>
          </p:nvPr>
        </p:nvSpPr>
        <p:spPr>
          <a:xfrm>
            <a:off x="7980645" y="0"/>
            <a:ext cx="1871027" cy="306000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600" baseline="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dirty="0" smtClean="0"/>
              <a:t>                                             </a:t>
            </a:r>
          </a:p>
        </p:txBody>
      </p:sp>
      <p:sp>
        <p:nvSpPr>
          <p:cNvPr id="10" name="Textplatzhalter 3"/>
          <p:cNvSpPr>
            <a:spLocks noGrp="1"/>
          </p:cNvSpPr>
          <p:nvPr>
            <p:ph type="body" sz="quarter" idx="19" hasCustomPrompt="1"/>
          </p:nvPr>
        </p:nvSpPr>
        <p:spPr>
          <a:xfrm>
            <a:off x="9923633" y="0"/>
            <a:ext cx="1871027" cy="306000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600" baseline="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dirty="0" smtClean="0"/>
              <a:t>                                             </a:t>
            </a:r>
          </a:p>
        </p:txBody>
      </p:sp>
      <p:pic>
        <p:nvPicPr>
          <p:cNvPr id="12" name="Entwurfsvorlagen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31308" y="-430988"/>
            <a:ext cx="1221703" cy="7451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Folie Wechsel/Zurücksetzen/Textebenen"/>
          <p:cNvSpPr txBox="1"/>
          <p:nvPr userDrawn="1"/>
        </p:nvSpPr>
        <p:spPr>
          <a:xfrm rot="10800000" flipH="1" flipV="1">
            <a:off x="-2086913" y="1547999"/>
            <a:ext cx="1978969" cy="1980000"/>
          </a:xfrm>
          <a:prstGeom prst="rect">
            <a:avLst/>
          </a:prstGeom>
          <a:noFill/>
          <a:ln w="12700">
            <a:noFill/>
          </a:ln>
        </p:spPr>
        <p:txBody>
          <a:bodyPr vert="horz" wrap="square" lIns="0" tIns="0" rIns="0" bIns="0" rtlCol="0" anchor="t" anchorCtr="0">
            <a:noAutofit/>
          </a:bodyPr>
          <a:lstStyle>
            <a:defPPr>
              <a:defRPr lang="de-DE"/>
            </a:defPPr>
            <a:lvl1pPr marL="0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21528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43056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64584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86112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07640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29168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50696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172224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en-US" sz="999" dirty="0" smtClean="0">
                <a:solidFill>
                  <a:srgbClr val="333333"/>
                </a:solidFill>
              </a:rPr>
              <a:t>Reset the slide back to its </a:t>
            </a:r>
          </a:p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en-US" sz="999" dirty="0" smtClean="0">
                <a:solidFill>
                  <a:srgbClr val="333333"/>
                </a:solidFill>
              </a:rPr>
              <a:t>original form via menu bar:</a:t>
            </a:r>
          </a:p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en-US" sz="999" dirty="0" smtClean="0">
                <a:solidFill>
                  <a:srgbClr val="333333"/>
                </a:solidFill>
              </a:rPr>
              <a:t>Home // Slides // Reset</a:t>
            </a:r>
          </a:p>
          <a:p>
            <a:pPr algn="r" fontAlgn="auto">
              <a:spcBef>
                <a:spcPts val="0"/>
              </a:spcBef>
              <a:spcAft>
                <a:spcPts val="0"/>
              </a:spcAft>
            </a:pPr>
            <a:endParaRPr lang="en-US" sz="999" dirty="0" smtClean="0">
              <a:solidFill>
                <a:srgbClr val="333333"/>
              </a:solidFill>
            </a:endParaRPr>
          </a:p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en-US" sz="999" dirty="0" smtClean="0">
                <a:solidFill>
                  <a:srgbClr val="333333"/>
                </a:solidFill>
              </a:rPr>
              <a:t>Change the slide layout </a:t>
            </a:r>
          </a:p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en-US" sz="999" dirty="0" smtClean="0">
                <a:solidFill>
                  <a:srgbClr val="333333"/>
                </a:solidFill>
              </a:rPr>
              <a:t>via menu bar:</a:t>
            </a:r>
          </a:p>
          <a:p>
            <a:pPr algn="r" defTabSz="91381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99" dirty="0" smtClean="0">
                <a:solidFill>
                  <a:srgbClr val="333333"/>
                </a:solidFill>
              </a:rPr>
              <a:t>Home // Slides // Layout</a:t>
            </a:r>
          </a:p>
          <a:p>
            <a:pPr algn="r" defTabSz="913814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999" dirty="0" smtClean="0">
              <a:solidFill>
                <a:srgbClr val="333333"/>
              </a:solidFill>
            </a:endParaRPr>
          </a:p>
          <a:p>
            <a:pPr algn="r" defTabSz="91381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99" dirty="0" smtClean="0">
                <a:solidFill>
                  <a:srgbClr val="333333"/>
                </a:solidFill>
              </a:rPr>
              <a:t>Change the text level</a:t>
            </a:r>
          </a:p>
          <a:p>
            <a:pPr algn="r" defTabSz="91381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99" dirty="0" smtClean="0">
                <a:solidFill>
                  <a:srgbClr val="333333"/>
                </a:solidFill>
              </a:rPr>
              <a:t>via menu bar: </a:t>
            </a:r>
            <a:br>
              <a:rPr lang="en-US" sz="999" dirty="0" smtClean="0">
                <a:solidFill>
                  <a:srgbClr val="333333"/>
                </a:solidFill>
              </a:rPr>
            </a:br>
            <a:r>
              <a:rPr lang="en-US" sz="999" dirty="0" smtClean="0">
                <a:solidFill>
                  <a:srgbClr val="333333"/>
                </a:solidFill>
              </a:rPr>
              <a:t>Home // Paragraph // Increase/</a:t>
            </a:r>
          </a:p>
          <a:p>
            <a:pPr algn="r" defTabSz="91381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99" dirty="0" smtClean="0">
                <a:solidFill>
                  <a:srgbClr val="333333"/>
                </a:solidFill>
              </a:rPr>
              <a:t>Decrease List Level</a:t>
            </a:r>
          </a:p>
        </p:txBody>
      </p:sp>
      <p:sp>
        <p:nvSpPr>
          <p:cNvPr id="14" name="Design wechsel"/>
          <p:cNvSpPr txBox="1"/>
          <p:nvPr userDrawn="1"/>
        </p:nvSpPr>
        <p:spPr>
          <a:xfrm rot="10800000" flipH="1" flipV="1">
            <a:off x="-2086913" y="403199"/>
            <a:ext cx="1978969" cy="900000"/>
          </a:xfrm>
          <a:prstGeom prst="rect">
            <a:avLst/>
          </a:prstGeom>
          <a:noFill/>
          <a:ln w="12700">
            <a:noFill/>
          </a:ln>
        </p:spPr>
        <p:txBody>
          <a:bodyPr vert="horz" wrap="square" lIns="0" tIns="0" rIns="0" bIns="0" rtlCol="0" anchor="t" anchorCtr="0">
            <a:no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en-US" sz="999" dirty="0" smtClean="0">
                <a:solidFill>
                  <a:srgbClr val="333333"/>
                </a:solidFill>
              </a:rPr>
              <a:t>Alternating between white and black slide layouts via menu bar: </a:t>
            </a:r>
            <a:br>
              <a:rPr lang="en-US" sz="999" dirty="0" smtClean="0">
                <a:solidFill>
                  <a:srgbClr val="333333"/>
                </a:solidFill>
              </a:rPr>
            </a:br>
            <a:r>
              <a:rPr lang="en-US" sz="999" dirty="0" smtClean="0">
                <a:solidFill>
                  <a:srgbClr val="333333"/>
                </a:solidFill>
              </a:rPr>
              <a:t>Design // Themes</a:t>
            </a:r>
          </a:p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en-US" sz="999" dirty="0" smtClean="0">
                <a:solidFill>
                  <a:srgbClr val="333333"/>
                </a:solidFill>
              </a:rPr>
              <a:t>(Right click: </a:t>
            </a:r>
            <a:r>
              <a:rPr lang="en-US" sz="999" i="1" dirty="0" smtClean="0">
                <a:solidFill>
                  <a:srgbClr val="333333"/>
                </a:solidFill>
              </a:rPr>
              <a:t>Apply to All Slides </a:t>
            </a:r>
            <a:r>
              <a:rPr lang="en-US" sz="999" dirty="0" smtClean="0">
                <a:solidFill>
                  <a:srgbClr val="333333"/>
                </a:solidFill>
              </a:rPr>
              <a:t>or </a:t>
            </a:r>
            <a:br>
              <a:rPr lang="en-US" sz="999" dirty="0" smtClean="0">
                <a:solidFill>
                  <a:srgbClr val="333333"/>
                </a:solidFill>
              </a:rPr>
            </a:br>
            <a:r>
              <a:rPr lang="en-US" sz="999" i="1" dirty="0" smtClean="0">
                <a:solidFill>
                  <a:srgbClr val="333333"/>
                </a:solidFill>
              </a:rPr>
              <a:t>Apply to Selected Slide</a:t>
            </a:r>
            <a:r>
              <a:rPr lang="en-US" sz="999" dirty="0" smtClean="0">
                <a:solidFill>
                  <a:srgbClr val="333333"/>
                </a:solidFill>
              </a:rPr>
              <a:t>)</a:t>
            </a:r>
          </a:p>
        </p:txBody>
      </p:sp>
      <p:pic>
        <p:nvPicPr>
          <p:cNvPr id="15" name="Listenebene erhöhen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44812" y="3563999"/>
            <a:ext cx="635207" cy="32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Listenebene verringern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44812" y="4031999"/>
            <a:ext cx="635207" cy="32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Text // Listenebene erhöhen"/>
          <p:cNvSpPr txBox="1"/>
          <p:nvPr userDrawn="1"/>
        </p:nvSpPr>
        <p:spPr>
          <a:xfrm>
            <a:off x="-1547193" y="3563999"/>
            <a:ext cx="719625" cy="32400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r" defTabSz="91381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99" dirty="0" smtClean="0">
                <a:solidFill>
                  <a:srgbClr val="333333"/>
                </a:solidFill>
                <a:latin typeface="CorpoS"/>
                <a:cs typeface="+mn-cs"/>
              </a:rPr>
              <a:t>Increase</a:t>
            </a:r>
          </a:p>
          <a:p>
            <a:pPr algn="r" defTabSz="91381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99" dirty="0" smtClean="0">
                <a:solidFill>
                  <a:srgbClr val="333333"/>
                </a:solidFill>
                <a:latin typeface="CorpoS"/>
                <a:cs typeface="+mn-cs"/>
              </a:rPr>
              <a:t>List Level</a:t>
            </a:r>
          </a:p>
        </p:txBody>
      </p:sp>
      <p:sp>
        <p:nvSpPr>
          <p:cNvPr id="18" name="Text // Listenebene verringern"/>
          <p:cNvSpPr txBox="1"/>
          <p:nvPr userDrawn="1"/>
        </p:nvSpPr>
        <p:spPr>
          <a:xfrm>
            <a:off x="-1547193" y="4031999"/>
            <a:ext cx="719625" cy="32400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r" defTabSz="91381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99" dirty="0" smtClean="0">
                <a:solidFill>
                  <a:srgbClr val="333333"/>
                </a:solidFill>
                <a:latin typeface="CorpoS"/>
                <a:cs typeface="+mn-cs"/>
              </a:rPr>
              <a:t>Decrease </a:t>
            </a:r>
          </a:p>
          <a:p>
            <a:pPr algn="r" defTabSz="91381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99" dirty="0" smtClean="0">
                <a:solidFill>
                  <a:srgbClr val="333333"/>
                </a:solidFill>
                <a:latin typeface="CorpoS"/>
                <a:cs typeface="+mn-cs"/>
              </a:rPr>
              <a:t>List Level</a:t>
            </a:r>
          </a:p>
        </p:txBody>
      </p:sp>
      <p:sp>
        <p:nvSpPr>
          <p:cNvPr id="19" name="Hilfslinien"/>
          <p:cNvSpPr txBox="1"/>
          <p:nvPr userDrawn="1"/>
        </p:nvSpPr>
        <p:spPr>
          <a:xfrm rot="10800000" flipH="1" flipV="1">
            <a:off x="432557" y="-468001"/>
            <a:ext cx="3288423" cy="360000"/>
          </a:xfrm>
          <a:prstGeom prst="rect">
            <a:avLst/>
          </a:prstGeom>
          <a:noFill/>
          <a:ln w="12700">
            <a:noFill/>
          </a:ln>
        </p:spPr>
        <p:txBody>
          <a:bodyPr vert="horz" wrap="square" lIns="0" tIns="0" rIns="0" bIns="0" rtlCol="0" anchor="b" anchorCtr="0">
            <a:noAutofit/>
          </a:bodyPr>
          <a:lstStyle>
            <a:defPPr>
              <a:defRPr lang="de-DE"/>
            </a:defPPr>
            <a:lvl1pPr marL="0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21528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43056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64584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86112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07640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29168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50696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172224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1042388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99" dirty="0" smtClean="0">
                <a:solidFill>
                  <a:srgbClr val="333333"/>
                </a:solidFill>
              </a:rPr>
              <a:t>Show guides via menu bar: View // Show // tick Guides</a:t>
            </a:r>
          </a:p>
        </p:txBody>
      </p:sp>
      <p:sp>
        <p:nvSpPr>
          <p:cNvPr id="20" name="Hilfslinien"/>
          <p:cNvSpPr txBox="1"/>
          <p:nvPr userDrawn="1"/>
        </p:nvSpPr>
        <p:spPr>
          <a:xfrm rot="10800000" flipH="1" flipV="1">
            <a:off x="7103589" y="-468000"/>
            <a:ext cx="4678083" cy="360000"/>
          </a:xfrm>
          <a:prstGeom prst="rect">
            <a:avLst/>
          </a:prstGeom>
          <a:noFill/>
          <a:ln w="12700">
            <a:noFill/>
          </a:ln>
        </p:spPr>
        <p:txBody>
          <a:bodyPr vert="horz" wrap="square" lIns="0" tIns="0" rIns="0" bIns="0" rtlCol="0" anchor="b" anchorCtr="0">
            <a:noAutofit/>
          </a:bodyPr>
          <a:lstStyle>
            <a:defPPr>
              <a:defRPr lang="de-DE"/>
            </a:defPPr>
            <a:lvl1pPr marL="0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21528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43056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64584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86112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07640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29168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50696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172224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1042388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99" dirty="0" smtClean="0">
                <a:solidFill>
                  <a:srgbClr val="333333"/>
                </a:solidFill>
              </a:rPr>
              <a:t>Reserved areas for stamps and icons</a:t>
            </a:r>
          </a:p>
        </p:txBody>
      </p:sp>
      <p:sp>
        <p:nvSpPr>
          <p:cNvPr id="21" name="Fußzeile"/>
          <p:cNvSpPr txBox="1"/>
          <p:nvPr userDrawn="1"/>
        </p:nvSpPr>
        <p:spPr>
          <a:xfrm rot="10800000" flipH="1" flipV="1">
            <a:off x="432555" y="6965999"/>
            <a:ext cx="10987903" cy="360000"/>
          </a:xfrm>
          <a:prstGeom prst="rect">
            <a:avLst/>
          </a:prstGeom>
          <a:noFill/>
          <a:ln w="12700">
            <a:noFill/>
          </a:ln>
        </p:spPr>
        <p:txBody>
          <a:bodyPr vert="horz" wrap="square" lIns="0" tIns="0" rIns="0" bIns="0" rtlCol="0" anchor="t" anchorCtr="0">
            <a:noAutofit/>
          </a:bodyPr>
          <a:lstStyle>
            <a:defPPr>
              <a:defRPr lang="de-DE"/>
            </a:defPPr>
            <a:lvl1pPr marL="0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21528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43056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64584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86112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07640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29168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50696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172224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defTabSz="1042388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99" dirty="0" smtClean="0">
                <a:solidFill>
                  <a:srgbClr val="333333"/>
                </a:solidFill>
              </a:rPr>
              <a:t>Adjust footer (per slide or for several/all slides) via menu bar: Insert // Text // Header &amp; Footer</a:t>
            </a:r>
          </a:p>
        </p:txBody>
      </p:sp>
      <p:sp>
        <p:nvSpPr>
          <p:cNvPr id="22" name="Bildplatzhalter 8"/>
          <p:cNvSpPr>
            <a:spLocks noGrp="1"/>
          </p:cNvSpPr>
          <p:nvPr>
            <p:ph type="pic" sz="quarter" idx="20" hasCustomPrompt="1"/>
          </p:nvPr>
        </p:nvSpPr>
        <p:spPr bwMode="gray">
          <a:xfrm>
            <a:off x="5195903" y="313200"/>
            <a:ext cx="7000900" cy="3405600"/>
          </a:xfrm>
          <a:solidFill>
            <a:schemeClr val="accent6"/>
          </a:solidFill>
        </p:spPr>
        <p:txBody>
          <a:bodyPr/>
          <a:lstStyle>
            <a:lvl1pPr algn="ctr">
              <a:lnSpc>
                <a:spcPct val="100000"/>
              </a:lnSpc>
              <a:spcAft>
                <a:spcPts val="0"/>
              </a:spcAft>
              <a:defRPr baseline="0">
                <a:solidFill>
                  <a:schemeClr val="bg1"/>
                </a:solidFill>
              </a:defRPr>
            </a:lvl1pPr>
          </a:lstStyle>
          <a:p>
            <a:r>
              <a:rPr lang="de-DE" noProof="0" dirty="0" smtClean="0"/>
              <a:t/>
            </a:r>
            <a:br>
              <a:rPr lang="de-DE" noProof="0" dirty="0" smtClean="0"/>
            </a:br>
            <a:r>
              <a:rPr lang="de-DE" noProof="0" dirty="0" smtClean="0"/>
              <a:t/>
            </a:r>
            <a:br>
              <a:rPr lang="de-DE" noProof="0" dirty="0" smtClean="0"/>
            </a:br>
            <a:r>
              <a:rPr lang="de-DE" noProof="0" dirty="0" smtClean="0"/>
              <a:t/>
            </a:r>
            <a:br>
              <a:rPr lang="de-DE" noProof="0" dirty="0" smtClean="0"/>
            </a:br>
            <a:r>
              <a:rPr lang="de-DE" noProof="0" dirty="0" smtClean="0"/>
              <a:t/>
            </a:r>
            <a:br>
              <a:rPr lang="de-DE" noProof="0" dirty="0" smtClean="0"/>
            </a:br>
            <a:r>
              <a:rPr lang="de-DE" noProof="0" dirty="0" smtClean="0"/>
              <a:t/>
            </a:r>
            <a:br>
              <a:rPr lang="de-DE" noProof="0" dirty="0" smtClean="0"/>
            </a:br>
            <a:r>
              <a:rPr lang="de-DE" noProof="0" dirty="0" smtClean="0"/>
              <a:t/>
            </a:r>
            <a:br>
              <a:rPr lang="de-DE" noProof="0" dirty="0" smtClean="0"/>
            </a:br>
            <a:r>
              <a:rPr lang="de-DE" noProof="0" dirty="0" smtClean="0"/>
              <a:t>Insert </a:t>
            </a:r>
            <a:r>
              <a:rPr lang="de-DE" noProof="0" dirty="0" err="1" smtClean="0"/>
              <a:t>image</a:t>
            </a:r>
            <a:endParaRPr lang="de-DE" noProof="0" dirty="0"/>
          </a:p>
        </p:txBody>
      </p:sp>
    </p:spTree>
    <p:extLst>
      <p:ext uri="{BB962C8B-B14F-4D97-AF65-F5344CB8AC3E}">
        <p14:creationId xmlns:p14="http://schemas.microsoft.com/office/powerpoint/2010/main" val="26610851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Camper Va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hteck 10"/>
          <p:cNvSpPr/>
          <p:nvPr userDrawn="1"/>
        </p:nvSpPr>
        <p:spPr bwMode="black">
          <a:xfrm>
            <a:off x="1" y="0"/>
            <a:ext cx="12190451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 anchorCtr="0"/>
          <a:lstStyle/>
          <a:p>
            <a:pPr defTabSz="914271" fontAlgn="auto">
              <a:lnSpc>
                <a:spcPct val="108000"/>
              </a:lnSpc>
              <a:spcBef>
                <a:spcPts val="0"/>
              </a:spcBef>
              <a:spcAft>
                <a:spcPts val="1007"/>
              </a:spcAft>
            </a:pPr>
            <a:endParaRPr lang="en-US" sz="1999" dirty="0" smtClean="0">
              <a:solidFill>
                <a:prstClr val="white"/>
              </a:solidFill>
            </a:endParaRPr>
          </a:p>
        </p:txBody>
      </p:sp>
      <p:pic>
        <p:nvPicPr>
          <p:cNvPr id="12" name="Grafik 1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" y="503"/>
            <a:ext cx="12191747" cy="6857001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 bwMode="white">
          <a:xfrm>
            <a:off x="395081" y="3848402"/>
            <a:ext cx="8928000" cy="1044000"/>
          </a:xfrm>
        </p:spPr>
        <p:txBody>
          <a:bodyPr/>
          <a:lstStyle>
            <a:lvl1pPr>
              <a:lnSpc>
                <a:spcPts val="3997"/>
              </a:lnSpc>
              <a:defRPr sz="2999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 smtClean="0"/>
              <a:t>Presentation title 30 </a:t>
            </a:r>
            <a:r>
              <a:rPr lang="en-US" noProof="0" dirty="0" err="1" smtClean="0"/>
              <a:t>pt</a:t>
            </a:r>
            <a:r>
              <a:rPr lang="en-US" noProof="0" dirty="0" smtClean="0"/>
              <a:t> on one line.</a:t>
            </a:r>
            <a:br>
              <a:rPr lang="en-US" noProof="0" dirty="0" smtClean="0"/>
            </a:br>
            <a:r>
              <a:rPr lang="en-US" noProof="0" dirty="0" smtClean="0"/>
              <a:t>On two lines possible.</a:t>
            </a:r>
            <a:endParaRPr lang="en-US" noProof="0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 bwMode="white">
          <a:xfrm>
            <a:off x="395795" y="4932000"/>
            <a:ext cx="8928000" cy="756000"/>
          </a:xfrm>
        </p:spPr>
        <p:txBody>
          <a:bodyPr/>
          <a:lstStyle>
            <a:lvl1pPr marL="0" indent="0" algn="l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1499" baseline="0">
                <a:solidFill>
                  <a:schemeClr val="bg1"/>
                </a:solidFill>
                <a:latin typeface="+mn-lt"/>
              </a:defRPr>
            </a:lvl1pPr>
            <a:lvl2pPr marL="0" indent="0" algn="l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1499">
                <a:solidFill>
                  <a:schemeClr val="bg1"/>
                </a:solidFill>
                <a:latin typeface="+mn-lt"/>
              </a:defRPr>
            </a:lvl2pPr>
            <a:lvl3pPr marL="0" indent="0" algn="l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1499">
                <a:solidFill>
                  <a:schemeClr val="bg1"/>
                </a:solidFill>
                <a:latin typeface="+mn-lt"/>
              </a:defRPr>
            </a:lvl3pPr>
            <a:lvl4pPr marL="0" indent="0" algn="l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1499">
                <a:solidFill>
                  <a:schemeClr val="bg1"/>
                </a:solidFill>
                <a:latin typeface="+mn-lt"/>
              </a:defRPr>
            </a:lvl4pPr>
            <a:lvl5pPr marL="0" indent="0" algn="l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1499">
                <a:solidFill>
                  <a:schemeClr val="bg1"/>
                </a:solidFill>
                <a:latin typeface="+mn-lt"/>
              </a:defRPr>
            </a:lvl5pPr>
            <a:lvl6pPr marL="0" indent="0" algn="l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1499">
                <a:solidFill>
                  <a:schemeClr val="bg1"/>
                </a:solidFill>
                <a:latin typeface="+mn-lt"/>
              </a:defRPr>
            </a:lvl6pPr>
            <a:lvl7pPr marL="0" indent="0" algn="l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1499">
                <a:solidFill>
                  <a:schemeClr val="bg1"/>
                </a:solidFill>
                <a:latin typeface="+mn-lt"/>
              </a:defRPr>
            </a:lvl7pPr>
            <a:lvl8pPr marL="0" indent="0" algn="l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1499">
                <a:solidFill>
                  <a:schemeClr val="bg1"/>
                </a:solidFill>
                <a:latin typeface="+mn-lt"/>
              </a:defRPr>
            </a:lvl8pPr>
            <a:lvl9pPr marL="0" indent="0" algn="l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1499">
                <a:solidFill>
                  <a:schemeClr val="bg1"/>
                </a:solidFill>
                <a:latin typeface="+mn-lt"/>
              </a:defRPr>
            </a:lvl9pPr>
          </a:lstStyle>
          <a:p>
            <a:pPr lvl="0"/>
            <a:r>
              <a:rPr lang="en-US" noProof="0" dirty="0" smtClean="0"/>
              <a:t>Additional text for presentation 15 </a:t>
            </a:r>
            <a:r>
              <a:rPr lang="en-US" noProof="0" dirty="0" err="1" smtClean="0"/>
              <a:t>pt</a:t>
            </a:r>
            <a:r>
              <a:rPr lang="en-US" noProof="0" dirty="0" smtClean="0"/>
              <a:t> </a:t>
            </a:r>
            <a:br>
              <a:rPr lang="en-US" noProof="0" dirty="0" smtClean="0"/>
            </a:br>
            <a:r>
              <a:rPr lang="en-US" noProof="0" dirty="0" smtClean="0"/>
              <a:t>Speaker, department, place, date</a:t>
            </a:r>
          </a:p>
        </p:txBody>
      </p:sp>
      <p:sp>
        <p:nvSpPr>
          <p:cNvPr id="9" name="Bildplatzhalter 8"/>
          <p:cNvSpPr>
            <a:spLocks noGrp="1"/>
          </p:cNvSpPr>
          <p:nvPr>
            <p:ph type="pic" sz="quarter" idx="10" hasCustomPrompt="1"/>
          </p:nvPr>
        </p:nvSpPr>
        <p:spPr bwMode="gray">
          <a:xfrm>
            <a:off x="3" y="313201"/>
            <a:ext cx="12192000" cy="3405600"/>
          </a:xfrm>
          <a:solidFill>
            <a:schemeClr val="accent6"/>
          </a:solidFill>
        </p:spPr>
        <p:txBody>
          <a:bodyPr/>
          <a:lstStyle>
            <a:lvl1pPr algn="ctr">
              <a:lnSpc>
                <a:spcPct val="100000"/>
              </a:lnSpc>
              <a:spcAft>
                <a:spcPts val="0"/>
              </a:spcAft>
              <a:defRPr>
                <a:solidFill>
                  <a:schemeClr val="bg1"/>
                </a:solidFill>
              </a:defRPr>
            </a:lvl1pPr>
          </a:lstStyle>
          <a:p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>Insert image</a:t>
            </a:r>
            <a:endParaRPr lang="en-US" noProof="0" dirty="0"/>
          </a:p>
        </p:txBody>
      </p:sp>
      <p:sp>
        <p:nvSpPr>
          <p:cNvPr id="7" name="Textplatzhalter 3"/>
          <p:cNvSpPr>
            <a:spLocks noGrp="1"/>
          </p:cNvSpPr>
          <p:nvPr>
            <p:ph type="body" sz="quarter" idx="17" hasCustomPrompt="1"/>
          </p:nvPr>
        </p:nvSpPr>
        <p:spPr>
          <a:xfrm>
            <a:off x="6969577" y="0"/>
            <a:ext cx="935513" cy="306000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600" baseline="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dirty="0" smtClean="0"/>
              <a:t>                                             </a:t>
            </a:r>
          </a:p>
        </p:txBody>
      </p:sp>
      <p:sp>
        <p:nvSpPr>
          <p:cNvPr id="8" name="Textplatzhalter 3"/>
          <p:cNvSpPr>
            <a:spLocks noGrp="1"/>
          </p:cNvSpPr>
          <p:nvPr>
            <p:ph type="body" sz="quarter" idx="18" hasCustomPrompt="1"/>
          </p:nvPr>
        </p:nvSpPr>
        <p:spPr>
          <a:xfrm>
            <a:off x="7980645" y="0"/>
            <a:ext cx="1871027" cy="306000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600" baseline="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dirty="0" smtClean="0"/>
              <a:t>                                             </a:t>
            </a:r>
          </a:p>
        </p:txBody>
      </p:sp>
      <p:sp>
        <p:nvSpPr>
          <p:cNvPr id="10" name="Textplatzhalter 3"/>
          <p:cNvSpPr>
            <a:spLocks noGrp="1"/>
          </p:cNvSpPr>
          <p:nvPr>
            <p:ph type="body" sz="quarter" idx="19" hasCustomPrompt="1"/>
          </p:nvPr>
        </p:nvSpPr>
        <p:spPr>
          <a:xfrm>
            <a:off x="9923633" y="0"/>
            <a:ext cx="1871027" cy="306000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600" baseline="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dirty="0" smtClean="0"/>
              <a:t>                                             </a:t>
            </a:r>
          </a:p>
        </p:txBody>
      </p:sp>
      <p:pic>
        <p:nvPicPr>
          <p:cNvPr id="14" name="Entwurfsvorlagen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31308" y="-430988"/>
            <a:ext cx="1221703" cy="7451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Folie Wechsel/Zurücksetzen/Textebenen"/>
          <p:cNvSpPr txBox="1"/>
          <p:nvPr userDrawn="1"/>
        </p:nvSpPr>
        <p:spPr>
          <a:xfrm rot="10800000" flipH="1" flipV="1">
            <a:off x="-2086913" y="1547999"/>
            <a:ext cx="1978969" cy="1980000"/>
          </a:xfrm>
          <a:prstGeom prst="rect">
            <a:avLst/>
          </a:prstGeom>
          <a:noFill/>
          <a:ln w="12700">
            <a:noFill/>
          </a:ln>
        </p:spPr>
        <p:txBody>
          <a:bodyPr vert="horz" wrap="square" lIns="0" tIns="0" rIns="0" bIns="0" rtlCol="0" anchor="t" anchorCtr="0">
            <a:noAutofit/>
          </a:bodyPr>
          <a:lstStyle>
            <a:defPPr>
              <a:defRPr lang="de-DE"/>
            </a:defPPr>
            <a:lvl1pPr marL="0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21528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43056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64584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86112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07640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29168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50696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172224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en-US" sz="999" dirty="0" smtClean="0">
                <a:solidFill>
                  <a:srgbClr val="333333"/>
                </a:solidFill>
              </a:rPr>
              <a:t>Reset the slide back to its </a:t>
            </a:r>
          </a:p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en-US" sz="999" dirty="0" smtClean="0">
                <a:solidFill>
                  <a:srgbClr val="333333"/>
                </a:solidFill>
              </a:rPr>
              <a:t>original form via menu bar:</a:t>
            </a:r>
          </a:p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en-US" sz="999" dirty="0" smtClean="0">
                <a:solidFill>
                  <a:srgbClr val="333333"/>
                </a:solidFill>
              </a:rPr>
              <a:t>Home // Slides // Reset</a:t>
            </a:r>
          </a:p>
          <a:p>
            <a:pPr algn="r" fontAlgn="auto">
              <a:spcBef>
                <a:spcPts val="0"/>
              </a:spcBef>
              <a:spcAft>
                <a:spcPts val="0"/>
              </a:spcAft>
            </a:pPr>
            <a:endParaRPr lang="en-US" sz="999" dirty="0" smtClean="0">
              <a:solidFill>
                <a:srgbClr val="333333"/>
              </a:solidFill>
            </a:endParaRPr>
          </a:p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en-US" sz="999" dirty="0" smtClean="0">
                <a:solidFill>
                  <a:srgbClr val="333333"/>
                </a:solidFill>
              </a:rPr>
              <a:t>Change the slide layout </a:t>
            </a:r>
          </a:p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en-US" sz="999" dirty="0" smtClean="0">
                <a:solidFill>
                  <a:srgbClr val="333333"/>
                </a:solidFill>
              </a:rPr>
              <a:t>via menu bar:</a:t>
            </a:r>
          </a:p>
          <a:p>
            <a:pPr algn="r" defTabSz="91381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99" dirty="0" smtClean="0">
                <a:solidFill>
                  <a:srgbClr val="333333"/>
                </a:solidFill>
              </a:rPr>
              <a:t>Home // Slides // Layout</a:t>
            </a:r>
          </a:p>
          <a:p>
            <a:pPr algn="r" defTabSz="913814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999" dirty="0" smtClean="0">
              <a:solidFill>
                <a:srgbClr val="333333"/>
              </a:solidFill>
            </a:endParaRPr>
          </a:p>
          <a:p>
            <a:pPr algn="r" defTabSz="91381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99" dirty="0" smtClean="0">
                <a:solidFill>
                  <a:srgbClr val="333333"/>
                </a:solidFill>
              </a:rPr>
              <a:t>Change the text level</a:t>
            </a:r>
          </a:p>
          <a:p>
            <a:pPr algn="r" defTabSz="91381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99" dirty="0" smtClean="0">
                <a:solidFill>
                  <a:srgbClr val="333333"/>
                </a:solidFill>
              </a:rPr>
              <a:t>via menu bar: </a:t>
            </a:r>
            <a:br>
              <a:rPr lang="en-US" sz="999" dirty="0" smtClean="0">
                <a:solidFill>
                  <a:srgbClr val="333333"/>
                </a:solidFill>
              </a:rPr>
            </a:br>
            <a:r>
              <a:rPr lang="en-US" sz="999" dirty="0" smtClean="0">
                <a:solidFill>
                  <a:srgbClr val="333333"/>
                </a:solidFill>
              </a:rPr>
              <a:t>Home // Paragraph // Increase/</a:t>
            </a:r>
          </a:p>
          <a:p>
            <a:pPr algn="r" defTabSz="91381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99" dirty="0" smtClean="0">
                <a:solidFill>
                  <a:srgbClr val="333333"/>
                </a:solidFill>
              </a:rPr>
              <a:t>Decrease List Level</a:t>
            </a:r>
          </a:p>
        </p:txBody>
      </p:sp>
      <p:sp>
        <p:nvSpPr>
          <p:cNvPr id="19" name="Design wechsel"/>
          <p:cNvSpPr txBox="1"/>
          <p:nvPr userDrawn="1"/>
        </p:nvSpPr>
        <p:spPr>
          <a:xfrm rot="10800000" flipH="1" flipV="1">
            <a:off x="-2086913" y="403199"/>
            <a:ext cx="1978969" cy="900000"/>
          </a:xfrm>
          <a:prstGeom prst="rect">
            <a:avLst/>
          </a:prstGeom>
          <a:noFill/>
          <a:ln w="12700">
            <a:noFill/>
          </a:ln>
        </p:spPr>
        <p:txBody>
          <a:bodyPr vert="horz" wrap="square" lIns="0" tIns="0" rIns="0" bIns="0" rtlCol="0" anchor="t" anchorCtr="0">
            <a:no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en-US" sz="999" dirty="0" smtClean="0">
                <a:solidFill>
                  <a:srgbClr val="333333"/>
                </a:solidFill>
              </a:rPr>
              <a:t>Alternating between white and black slide layouts via menu bar: </a:t>
            </a:r>
            <a:br>
              <a:rPr lang="en-US" sz="999" dirty="0" smtClean="0">
                <a:solidFill>
                  <a:srgbClr val="333333"/>
                </a:solidFill>
              </a:rPr>
            </a:br>
            <a:r>
              <a:rPr lang="en-US" sz="999" dirty="0" smtClean="0">
                <a:solidFill>
                  <a:srgbClr val="333333"/>
                </a:solidFill>
              </a:rPr>
              <a:t>Design // Themes</a:t>
            </a:r>
          </a:p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en-US" sz="999" dirty="0" smtClean="0">
                <a:solidFill>
                  <a:srgbClr val="333333"/>
                </a:solidFill>
              </a:rPr>
              <a:t>(Right click: </a:t>
            </a:r>
            <a:r>
              <a:rPr lang="en-US" sz="999" i="1" dirty="0" smtClean="0">
                <a:solidFill>
                  <a:srgbClr val="333333"/>
                </a:solidFill>
              </a:rPr>
              <a:t>Apply to All Slides </a:t>
            </a:r>
            <a:r>
              <a:rPr lang="en-US" sz="999" dirty="0" smtClean="0">
                <a:solidFill>
                  <a:srgbClr val="333333"/>
                </a:solidFill>
              </a:rPr>
              <a:t>or </a:t>
            </a:r>
            <a:br>
              <a:rPr lang="en-US" sz="999" dirty="0" smtClean="0">
                <a:solidFill>
                  <a:srgbClr val="333333"/>
                </a:solidFill>
              </a:rPr>
            </a:br>
            <a:r>
              <a:rPr lang="en-US" sz="999" i="1" dirty="0" smtClean="0">
                <a:solidFill>
                  <a:srgbClr val="333333"/>
                </a:solidFill>
              </a:rPr>
              <a:t>Apply to Selected Slide</a:t>
            </a:r>
            <a:r>
              <a:rPr lang="en-US" sz="999" dirty="0" smtClean="0">
                <a:solidFill>
                  <a:srgbClr val="333333"/>
                </a:solidFill>
              </a:rPr>
              <a:t>)</a:t>
            </a:r>
          </a:p>
        </p:txBody>
      </p:sp>
      <p:pic>
        <p:nvPicPr>
          <p:cNvPr id="20" name="Listenebene erhöhen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44812" y="3563999"/>
            <a:ext cx="635207" cy="32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Listenebene verringern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44812" y="4031999"/>
            <a:ext cx="635207" cy="32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Text // Listenebene erhöhen"/>
          <p:cNvSpPr txBox="1"/>
          <p:nvPr userDrawn="1"/>
        </p:nvSpPr>
        <p:spPr>
          <a:xfrm>
            <a:off x="-1547193" y="3563999"/>
            <a:ext cx="719625" cy="32400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r" defTabSz="91381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99" dirty="0" smtClean="0">
                <a:solidFill>
                  <a:srgbClr val="333333"/>
                </a:solidFill>
                <a:latin typeface="CorpoS"/>
                <a:cs typeface="+mn-cs"/>
              </a:rPr>
              <a:t>Increase</a:t>
            </a:r>
          </a:p>
          <a:p>
            <a:pPr algn="r" defTabSz="91381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99" dirty="0" smtClean="0">
                <a:solidFill>
                  <a:srgbClr val="333333"/>
                </a:solidFill>
                <a:latin typeface="CorpoS"/>
                <a:cs typeface="+mn-cs"/>
              </a:rPr>
              <a:t>List Level</a:t>
            </a:r>
          </a:p>
        </p:txBody>
      </p:sp>
      <p:sp>
        <p:nvSpPr>
          <p:cNvPr id="23" name="Text // Listenebene verringern"/>
          <p:cNvSpPr txBox="1"/>
          <p:nvPr userDrawn="1"/>
        </p:nvSpPr>
        <p:spPr>
          <a:xfrm>
            <a:off x="-1547193" y="4031999"/>
            <a:ext cx="719625" cy="32400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r" defTabSz="91381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99" dirty="0" smtClean="0">
                <a:solidFill>
                  <a:srgbClr val="333333"/>
                </a:solidFill>
                <a:latin typeface="CorpoS"/>
                <a:cs typeface="+mn-cs"/>
              </a:rPr>
              <a:t>Decrease </a:t>
            </a:r>
          </a:p>
          <a:p>
            <a:pPr algn="r" defTabSz="91381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99" dirty="0" smtClean="0">
                <a:solidFill>
                  <a:srgbClr val="333333"/>
                </a:solidFill>
                <a:latin typeface="CorpoS"/>
                <a:cs typeface="+mn-cs"/>
              </a:rPr>
              <a:t>List Level</a:t>
            </a:r>
          </a:p>
        </p:txBody>
      </p:sp>
      <p:sp>
        <p:nvSpPr>
          <p:cNvPr id="24" name="Hilfslinien"/>
          <p:cNvSpPr txBox="1"/>
          <p:nvPr userDrawn="1"/>
        </p:nvSpPr>
        <p:spPr>
          <a:xfrm rot="10800000" flipH="1" flipV="1">
            <a:off x="432557" y="-468001"/>
            <a:ext cx="3288423" cy="360000"/>
          </a:xfrm>
          <a:prstGeom prst="rect">
            <a:avLst/>
          </a:prstGeom>
          <a:noFill/>
          <a:ln w="12700">
            <a:noFill/>
          </a:ln>
        </p:spPr>
        <p:txBody>
          <a:bodyPr vert="horz" wrap="square" lIns="0" tIns="0" rIns="0" bIns="0" rtlCol="0" anchor="b" anchorCtr="0">
            <a:noAutofit/>
          </a:bodyPr>
          <a:lstStyle>
            <a:defPPr>
              <a:defRPr lang="de-DE"/>
            </a:defPPr>
            <a:lvl1pPr marL="0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21528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43056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64584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86112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07640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29168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50696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172224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1042388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99" dirty="0" smtClean="0">
                <a:solidFill>
                  <a:srgbClr val="333333"/>
                </a:solidFill>
              </a:rPr>
              <a:t>Show guides via menu bar: View // Show // tick Guides</a:t>
            </a:r>
          </a:p>
        </p:txBody>
      </p:sp>
      <p:sp>
        <p:nvSpPr>
          <p:cNvPr id="25" name="Hilfslinien"/>
          <p:cNvSpPr txBox="1"/>
          <p:nvPr userDrawn="1"/>
        </p:nvSpPr>
        <p:spPr>
          <a:xfrm rot="10800000" flipH="1" flipV="1">
            <a:off x="7103589" y="-468000"/>
            <a:ext cx="4678083" cy="360000"/>
          </a:xfrm>
          <a:prstGeom prst="rect">
            <a:avLst/>
          </a:prstGeom>
          <a:noFill/>
          <a:ln w="12700">
            <a:noFill/>
          </a:ln>
        </p:spPr>
        <p:txBody>
          <a:bodyPr vert="horz" wrap="square" lIns="0" tIns="0" rIns="0" bIns="0" rtlCol="0" anchor="b" anchorCtr="0">
            <a:noAutofit/>
          </a:bodyPr>
          <a:lstStyle>
            <a:defPPr>
              <a:defRPr lang="de-DE"/>
            </a:defPPr>
            <a:lvl1pPr marL="0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21528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43056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64584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86112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07640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29168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50696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172224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1042388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99" dirty="0" smtClean="0">
                <a:solidFill>
                  <a:srgbClr val="333333"/>
                </a:solidFill>
              </a:rPr>
              <a:t>Reserved areas for stamps and icons</a:t>
            </a:r>
          </a:p>
        </p:txBody>
      </p:sp>
    </p:spTree>
    <p:extLst>
      <p:ext uri="{BB962C8B-B14F-4D97-AF65-F5344CB8AC3E}">
        <p14:creationId xmlns:p14="http://schemas.microsoft.com/office/powerpoint/2010/main" val="19658160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noProof="0" dirty="0" smtClean="0"/>
              <a:t>Headline on two lines in </a:t>
            </a:r>
            <a:r>
              <a:rPr lang="en-US" noProof="0" dirty="0" err="1" smtClean="0"/>
              <a:t>CorpoA</a:t>
            </a:r>
            <a:r>
              <a:rPr lang="en-US" noProof="0" dirty="0" smtClean="0"/>
              <a:t> (Headings) 30 pt. </a:t>
            </a:r>
            <a:br>
              <a:rPr lang="en-US" noProof="0" dirty="0" smtClean="0"/>
            </a:br>
            <a:r>
              <a:rPr lang="en-US" noProof="0" dirty="0" smtClean="0"/>
              <a:t>Lorem ipsum dolor sit </a:t>
            </a:r>
            <a:r>
              <a:rPr lang="en-US" noProof="0" dirty="0" err="1" smtClean="0"/>
              <a:t>amet</a:t>
            </a:r>
            <a:r>
              <a:rPr lang="en-US" noProof="0" dirty="0" smtClean="0"/>
              <a:t>.</a:t>
            </a:r>
            <a:endParaRPr lang="en-US" noProof="0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 hasCustomPrompt="1"/>
          </p:nvPr>
        </p:nvSpPr>
        <p:spPr>
          <a:xfrm>
            <a:off x="395081" y="151202"/>
            <a:ext cx="5505133" cy="220274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1199"/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1199"/>
            </a:lvl2pPr>
            <a:lvl3pPr marL="0" indent="0">
              <a:lnSpc>
                <a:spcPct val="100000"/>
              </a:lnSpc>
              <a:spcAft>
                <a:spcPts val="0"/>
              </a:spcAft>
              <a:buNone/>
              <a:defRPr sz="1199"/>
            </a:lvl3pPr>
            <a:lvl4pPr marL="0" indent="0">
              <a:lnSpc>
                <a:spcPct val="100000"/>
              </a:lnSpc>
              <a:spcAft>
                <a:spcPts val="0"/>
              </a:spcAft>
              <a:buNone/>
              <a:defRPr sz="1199"/>
            </a:lvl4pPr>
            <a:lvl5pPr marL="0" indent="0">
              <a:lnSpc>
                <a:spcPct val="100000"/>
              </a:lnSpc>
              <a:spcAft>
                <a:spcPts val="0"/>
              </a:spcAft>
              <a:buNone/>
              <a:defRPr sz="1199"/>
            </a:lvl5pPr>
            <a:lvl6pPr marL="0" indent="0">
              <a:lnSpc>
                <a:spcPct val="100000"/>
              </a:lnSpc>
              <a:spcAft>
                <a:spcPts val="0"/>
              </a:spcAft>
              <a:buNone/>
              <a:defRPr sz="1199"/>
            </a:lvl6pPr>
            <a:lvl7pPr marL="0" indent="0">
              <a:lnSpc>
                <a:spcPct val="100000"/>
              </a:lnSpc>
              <a:spcAft>
                <a:spcPts val="0"/>
              </a:spcAft>
              <a:buNone/>
              <a:defRPr sz="1199"/>
            </a:lvl7pPr>
            <a:lvl8pPr marL="0" indent="0">
              <a:lnSpc>
                <a:spcPct val="100000"/>
              </a:lnSpc>
              <a:spcAft>
                <a:spcPts val="0"/>
              </a:spcAft>
              <a:buNone/>
              <a:defRPr sz="1199"/>
            </a:lvl8pPr>
            <a:lvl9pPr marL="0" indent="0">
              <a:lnSpc>
                <a:spcPct val="100000"/>
              </a:lnSpc>
              <a:spcAft>
                <a:spcPts val="0"/>
              </a:spcAft>
              <a:buNone/>
              <a:defRPr sz="1199"/>
            </a:lvl9pPr>
          </a:lstStyle>
          <a:p>
            <a:pPr lvl="0"/>
            <a:r>
              <a:rPr lang="en-US" noProof="0" dirty="0" smtClean="0"/>
              <a:t>Optional chapter heading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AD1D1349-391B-44DC-865F-5996B3E40F26}" type="slidenum">
              <a:rPr lang="en-US" smtClean="0">
                <a:solidFill>
                  <a:prstClr val="black"/>
                </a:solidFill>
              </a:rPr>
              <a:pPr/>
              <a:t>‹Nr.›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7" hasCustomPrompt="1"/>
          </p:nvPr>
        </p:nvSpPr>
        <p:spPr>
          <a:xfrm>
            <a:off x="6969577" y="0"/>
            <a:ext cx="935513" cy="306000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600" baseline="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dirty="0" smtClean="0"/>
              <a:t>                                             </a:t>
            </a:r>
          </a:p>
        </p:txBody>
      </p:sp>
      <p:sp>
        <p:nvSpPr>
          <p:cNvPr id="9" name="Textplatzhalter 3"/>
          <p:cNvSpPr>
            <a:spLocks noGrp="1"/>
          </p:cNvSpPr>
          <p:nvPr>
            <p:ph type="body" sz="quarter" idx="18" hasCustomPrompt="1"/>
          </p:nvPr>
        </p:nvSpPr>
        <p:spPr>
          <a:xfrm>
            <a:off x="7980645" y="0"/>
            <a:ext cx="1871027" cy="306000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600" baseline="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dirty="0" smtClean="0"/>
              <a:t>                                             </a:t>
            </a:r>
          </a:p>
        </p:txBody>
      </p:sp>
      <p:sp>
        <p:nvSpPr>
          <p:cNvPr id="10" name="Textplatzhalter 3"/>
          <p:cNvSpPr>
            <a:spLocks noGrp="1"/>
          </p:cNvSpPr>
          <p:nvPr>
            <p:ph type="body" sz="quarter" idx="19" hasCustomPrompt="1"/>
          </p:nvPr>
        </p:nvSpPr>
        <p:spPr>
          <a:xfrm>
            <a:off x="9923633" y="0"/>
            <a:ext cx="1871027" cy="306000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600" baseline="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dirty="0" smtClean="0"/>
              <a:t>                                             </a:t>
            </a:r>
          </a:p>
        </p:txBody>
      </p:sp>
      <p:sp>
        <p:nvSpPr>
          <p:cNvPr id="11" name="Textplatzhalter 10"/>
          <p:cNvSpPr>
            <a:spLocks noGrp="1"/>
          </p:cNvSpPr>
          <p:nvPr>
            <p:ph type="body" sz="quarter" idx="20" hasCustomPrompt="1"/>
          </p:nvPr>
        </p:nvSpPr>
        <p:spPr>
          <a:xfrm>
            <a:off x="395795" y="1511300"/>
            <a:ext cx="11404800" cy="4140000"/>
          </a:xfrm>
        </p:spPr>
        <p:txBody>
          <a:bodyPr numCol="2" spcCol="244765"/>
          <a:lstStyle>
            <a:lvl1pPr marL="431723" indent="-431723">
              <a:buFont typeface="+mj-lt"/>
              <a:buAutoNum type="arabicPeriod"/>
              <a:defRPr baseline="0"/>
            </a:lvl1pPr>
            <a:lvl2pPr marL="863446" indent="-431723">
              <a:buFont typeface="+mj-lt"/>
              <a:buAutoNum type="alphaLcPeriod"/>
              <a:defRPr/>
            </a:lvl2pPr>
            <a:lvl3pPr marL="863446" indent="-431723">
              <a:buFont typeface="+mj-lt"/>
              <a:buAutoNum type="alphaLcPeriod"/>
              <a:defRPr sz="1999"/>
            </a:lvl3pPr>
            <a:lvl4pPr marL="863446" indent="-431723">
              <a:buFont typeface="+mj-lt"/>
              <a:buAutoNum type="alphaLcPeriod"/>
              <a:defRPr sz="1999"/>
            </a:lvl4pPr>
            <a:lvl5pPr marL="863446" indent="-431723">
              <a:buFont typeface="+mj-lt"/>
              <a:buAutoNum type="alphaLcPeriod"/>
              <a:defRPr sz="1999"/>
            </a:lvl5pPr>
            <a:lvl6pPr marL="863446" indent="-431723">
              <a:buFont typeface="+mj-lt"/>
              <a:buAutoNum type="alphaLcPeriod"/>
              <a:defRPr sz="1999"/>
            </a:lvl6pPr>
            <a:lvl7pPr marL="863446" indent="-431723">
              <a:buFont typeface="+mj-lt"/>
              <a:buAutoNum type="alphaLcPeriod"/>
              <a:defRPr sz="1999"/>
            </a:lvl7pPr>
            <a:lvl8pPr marL="863446" indent="-431723">
              <a:buFont typeface="+mj-lt"/>
              <a:buAutoNum type="alphaLcPeriod"/>
              <a:defRPr sz="1999"/>
            </a:lvl8pPr>
            <a:lvl9pPr marL="863446" indent="-431723">
              <a:buFont typeface="+mj-lt"/>
              <a:buAutoNum type="alphaLcPeriod"/>
              <a:defRPr sz="1999"/>
            </a:lvl9pPr>
          </a:lstStyle>
          <a:p>
            <a:pPr lvl="0"/>
            <a:r>
              <a:rPr lang="en-US" noProof="0" dirty="0" smtClean="0"/>
              <a:t>Insert agenda point in </a:t>
            </a:r>
            <a:r>
              <a:rPr lang="en-US" noProof="0" dirty="0" err="1" smtClean="0"/>
              <a:t>CorpoS</a:t>
            </a:r>
            <a:r>
              <a:rPr lang="en-US" noProof="0" dirty="0" smtClean="0"/>
              <a:t> (Body), 20 pt. // for sub-item: Home // Paragraph// Increase/Decrease List Level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</a:p>
          <a:p>
            <a:pPr lvl="5"/>
            <a:r>
              <a:rPr lang="en-US" noProof="0" dirty="0" smtClean="0"/>
              <a:t>Sixth level</a:t>
            </a:r>
          </a:p>
          <a:p>
            <a:pPr lvl="6"/>
            <a:r>
              <a:rPr lang="en-US" noProof="0" dirty="0" smtClean="0"/>
              <a:t>Seventh level</a:t>
            </a:r>
          </a:p>
          <a:p>
            <a:pPr lvl="7"/>
            <a:r>
              <a:rPr lang="en-US" noProof="0" dirty="0" smtClean="0"/>
              <a:t>Eighth level</a:t>
            </a:r>
          </a:p>
          <a:p>
            <a:pPr lvl="8"/>
            <a:r>
              <a:rPr lang="en-US" noProof="0" dirty="0" smtClean="0"/>
              <a:t>Ninth level</a:t>
            </a:r>
          </a:p>
        </p:txBody>
      </p:sp>
    </p:spTree>
    <p:extLst>
      <p:ext uri="{BB962C8B-B14F-4D97-AF65-F5344CB8AC3E}">
        <p14:creationId xmlns:p14="http://schemas.microsoft.com/office/powerpoint/2010/main" val="39082320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 // Bod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noProof="0" dirty="0" smtClean="0"/>
              <a:t>Headline on two lines in </a:t>
            </a:r>
            <a:r>
              <a:rPr lang="en-US" noProof="0" dirty="0" err="1" smtClean="0"/>
              <a:t>CorpoA</a:t>
            </a:r>
            <a:r>
              <a:rPr lang="en-US" noProof="0" dirty="0" smtClean="0"/>
              <a:t> (Headings) 30 pt. </a:t>
            </a:r>
            <a:br>
              <a:rPr lang="en-US" noProof="0" dirty="0" smtClean="0"/>
            </a:br>
            <a:r>
              <a:rPr lang="en-US" noProof="0" dirty="0" smtClean="0"/>
              <a:t>Lorem ipsum dolor sit </a:t>
            </a:r>
            <a:r>
              <a:rPr lang="en-US" noProof="0" dirty="0" err="1" smtClean="0"/>
              <a:t>amet</a:t>
            </a:r>
            <a:r>
              <a:rPr lang="en-US" noProof="0" dirty="0" smtClean="0"/>
              <a:t>.</a:t>
            </a:r>
            <a:endParaRPr lang="en-US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 hasCustomPrompt="1"/>
          </p:nvPr>
        </p:nvSpPr>
        <p:spPr>
          <a:xfrm>
            <a:off x="395081" y="151202"/>
            <a:ext cx="5505133" cy="220274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1199"/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1199"/>
            </a:lvl2pPr>
            <a:lvl3pPr marL="0" indent="0">
              <a:lnSpc>
                <a:spcPct val="100000"/>
              </a:lnSpc>
              <a:spcAft>
                <a:spcPts val="0"/>
              </a:spcAft>
              <a:buNone/>
              <a:defRPr sz="1199"/>
            </a:lvl3pPr>
            <a:lvl4pPr marL="0" indent="0">
              <a:lnSpc>
                <a:spcPct val="100000"/>
              </a:lnSpc>
              <a:spcAft>
                <a:spcPts val="0"/>
              </a:spcAft>
              <a:buNone/>
              <a:defRPr sz="1199"/>
            </a:lvl4pPr>
            <a:lvl5pPr marL="0" indent="0">
              <a:lnSpc>
                <a:spcPct val="100000"/>
              </a:lnSpc>
              <a:spcAft>
                <a:spcPts val="0"/>
              </a:spcAft>
              <a:buNone/>
              <a:defRPr sz="1199"/>
            </a:lvl5pPr>
            <a:lvl6pPr marL="0" indent="0">
              <a:lnSpc>
                <a:spcPct val="100000"/>
              </a:lnSpc>
              <a:spcAft>
                <a:spcPts val="0"/>
              </a:spcAft>
              <a:buNone/>
              <a:defRPr sz="1199"/>
            </a:lvl6pPr>
            <a:lvl7pPr marL="0" indent="0">
              <a:lnSpc>
                <a:spcPct val="100000"/>
              </a:lnSpc>
              <a:spcAft>
                <a:spcPts val="0"/>
              </a:spcAft>
              <a:buNone/>
              <a:defRPr sz="1199"/>
            </a:lvl7pPr>
            <a:lvl8pPr marL="0" indent="0">
              <a:lnSpc>
                <a:spcPct val="100000"/>
              </a:lnSpc>
              <a:spcAft>
                <a:spcPts val="0"/>
              </a:spcAft>
              <a:buNone/>
              <a:defRPr sz="1199"/>
            </a:lvl8pPr>
            <a:lvl9pPr marL="0" indent="0">
              <a:lnSpc>
                <a:spcPct val="100000"/>
              </a:lnSpc>
              <a:spcAft>
                <a:spcPts val="0"/>
              </a:spcAft>
              <a:buNone/>
              <a:defRPr sz="1199"/>
            </a:lvl9pPr>
          </a:lstStyle>
          <a:p>
            <a:pPr lvl="0"/>
            <a:r>
              <a:rPr lang="en-US" noProof="0" dirty="0" smtClean="0"/>
              <a:t>Optional chapter heading</a:t>
            </a:r>
          </a:p>
        </p:txBody>
      </p:sp>
      <p:sp>
        <p:nvSpPr>
          <p:cNvPr id="7" name="Inhaltsplatzhalter 6"/>
          <p:cNvSpPr>
            <a:spLocks noGrp="1"/>
          </p:cNvSpPr>
          <p:nvPr>
            <p:ph sz="quarter" idx="14" hasCustomPrompt="1"/>
          </p:nvPr>
        </p:nvSpPr>
        <p:spPr>
          <a:xfrm>
            <a:off x="395081" y="1511301"/>
            <a:ext cx="11404800" cy="4914900"/>
          </a:xfrm>
          <a:ln w="19050">
            <a:solidFill>
              <a:schemeClr val="accent1"/>
            </a:solidFill>
          </a:ln>
        </p:spPr>
        <p:txBody>
          <a:bodyPr lIns="72000" tIns="72000" rIns="72000" bIns="72000"/>
          <a:lstStyle>
            <a:lvl1pPr>
              <a:defRPr/>
            </a:lvl1pPr>
          </a:lstStyle>
          <a:p>
            <a:pPr lvl="0"/>
            <a:r>
              <a:rPr lang="en-US" dirty="0" smtClean="0"/>
              <a:t>Insert content or text in </a:t>
            </a:r>
            <a:r>
              <a:rPr lang="en-US" noProof="0" dirty="0" err="1" smtClean="0"/>
              <a:t>CorpoS</a:t>
            </a:r>
            <a:r>
              <a:rPr lang="en-US" noProof="0" dirty="0" smtClean="0"/>
              <a:t> (Body), 20 pt. </a:t>
            </a:r>
            <a:r>
              <a:rPr lang="en-US" dirty="0" smtClean="0"/>
              <a:t>// for bullets: Home // Paragraph// Increase List Level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Eighth level</a:t>
            </a:r>
          </a:p>
          <a:p>
            <a:pPr lvl="8"/>
            <a:r>
              <a:rPr lang="en-US" dirty="0" smtClean="0"/>
              <a:t>Ninth level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AD1D1349-391B-44DC-865F-5996B3E40F26}" type="slidenum">
              <a:rPr lang="en-US" smtClean="0">
                <a:solidFill>
                  <a:prstClr val="black"/>
                </a:solidFill>
              </a:rPr>
              <a:pPr/>
              <a:t>‹Nr.›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7" hasCustomPrompt="1"/>
          </p:nvPr>
        </p:nvSpPr>
        <p:spPr>
          <a:xfrm>
            <a:off x="6969577" y="0"/>
            <a:ext cx="935513" cy="306000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600" baseline="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dirty="0" smtClean="0"/>
              <a:t>                                             </a:t>
            </a:r>
          </a:p>
        </p:txBody>
      </p:sp>
      <p:sp>
        <p:nvSpPr>
          <p:cNvPr id="9" name="Textplatzhalter 3"/>
          <p:cNvSpPr>
            <a:spLocks noGrp="1"/>
          </p:cNvSpPr>
          <p:nvPr>
            <p:ph type="body" sz="quarter" idx="18" hasCustomPrompt="1"/>
          </p:nvPr>
        </p:nvSpPr>
        <p:spPr>
          <a:xfrm>
            <a:off x="7980645" y="0"/>
            <a:ext cx="1871027" cy="306000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600" baseline="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dirty="0" smtClean="0"/>
              <a:t>                                             </a:t>
            </a:r>
          </a:p>
        </p:txBody>
      </p:sp>
      <p:sp>
        <p:nvSpPr>
          <p:cNvPr id="10" name="Textplatzhalter 3"/>
          <p:cNvSpPr>
            <a:spLocks noGrp="1"/>
          </p:cNvSpPr>
          <p:nvPr>
            <p:ph type="body" sz="quarter" idx="19" hasCustomPrompt="1"/>
          </p:nvPr>
        </p:nvSpPr>
        <p:spPr>
          <a:xfrm>
            <a:off x="9923633" y="0"/>
            <a:ext cx="1871027" cy="306000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600" baseline="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dirty="0" smtClean="0"/>
              <a:t>                                             </a:t>
            </a:r>
          </a:p>
        </p:txBody>
      </p:sp>
    </p:spTree>
    <p:extLst>
      <p:ext uri="{BB962C8B-B14F-4D97-AF65-F5344CB8AC3E}">
        <p14:creationId xmlns:p14="http://schemas.microsoft.com/office/powerpoint/2010/main" val="33678911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abellenplatzhalter 2"/>
          <p:cNvSpPr>
            <a:spLocks noGrp="1"/>
          </p:cNvSpPr>
          <p:nvPr>
            <p:ph type="tbl" sz="quarter" idx="20" hasCustomPrompt="1"/>
          </p:nvPr>
        </p:nvSpPr>
        <p:spPr>
          <a:xfrm>
            <a:off x="395288" y="2484000"/>
            <a:ext cx="11406189" cy="2700000"/>
          </a:xfrm>
        </p:spPr>
        <p:txBody>
          <a:bodyPr/>
          <a:lstStyle>
            <a:lvl1pPr algn="ctr">
              <a:spcAft>
                <a:spcPts val="0"/>
              </a:spcAft>
              <a:defRPr/>
            </a:lvl1pPr>
          </a:lstStyle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Insert table</a:t>
            </a:r>
            <a:endParaRPr lang="en-US" dirty="0"/>
          </a:p>
        </p:txBody>
      </p:sp>
      <p:sp>
        <p:nvSpPr>
          <p:cNvPr id="15" name="Foliennummernplatzhalter 5"/>
          <p:cNvSpPr>
            <a:spLocks noGrp="1"/>
          </p:cNvSpPr>
          <p:nvPr>
            <p:ph type="sldNum" sz="quarter" idx="16"/>
          </p:nvPr>
        </p:nvSpPr>
        <p:spPr>
          <a:xfrm>
            <a:off x="11800807" y="6552000"/>
            <a:ext cx="323999" cy="306000"/>
          </a:xfrm>
        </p:spPr>
        <p:txBody>
          <a:bodyPr/>
          <a:lstStyle/>
          <a:p>
            <a:fld id="{AD1D1349-391B-44DC-865F-5996B3E40F26}" type="slidenum">
              <a:rPr lang="en-US" smtClean="0">
                <a:solidFill>
                  <a:prstClr val="black"/>
                </a:solidFill>
              </a:rPr>
              <a:pPr/>
              <a:t>‹Nr.›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6" name="Textplatzhalter 3"/>
          <p:cNvSpPr>
            <a:spLocks noGrp="1"/>
          </p:cNvSpPr>
          <p:nvPr>
            <p:ph type="body" sz="quarter" idx="17" hasCustomPrompt="1"/>
          </p:nvPr>
        </p:nvSpPr>
        <p:spPr>
          <a:xfrm>
            <a:off x="6973200" y="0"/>
            <a:ext cx="936000" cy="306000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600" baseline="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dirty="0" smtClean="0"/>
              <a:t>                                             </a:t>
            </a:r>
          </a:p>
        </p:txBody>
      </p:sp>
      <p:sp>
        <p:nvSpPr>
          <p:cNvPr id="17" name="Textplatzhalter 3"/>
          <p:cNvSpPr>
            <a:spLocks noGrp="1"/>
          </p:cNvSpPr>
          <p:nvPr>
            <p:ph type="body" sz="quarter" idx="18" hasCustomPrompt="1"/>
          </p:nvPr>
        </p:nvSpPr>
        <p:spPr>
          <a:xfrm>
            <a:off x="7984800" y="0"/>
            <a:ext cx="1872000" cy="306000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600" baseline="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dirty="0" smtClean="0"/>
              <a:t>                                             </a:t>
            </a:r>
          </a:p>
        </p:txBody>
      </p:sp>
      <p:sp>
        <p:nvSpPr>
          <p:cNvPr id="18" name="Textplatzhalter 3"/>
          <p:cNvSpPr>
            <a:spLocks noGrp="1"/>
          </p:cNvSpPr>
          <p:nvPr>
            <p:ph type="body" sz="quarter" idx="19" hasCustomPrompt="1"/>
          </p:nvPr>
        </p:nvSpPr>
        <p:spPr>
          <a:xfrm>
            <a:off x="9928800" y="0"/>
            <a:ext cx="1872000" cy="306000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600" baseline="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dirty="0" smtClean="0"/>
              <a:t>                                             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21" hasCustomPrompt="1"/>
          </p:nvPr>
        </p:nvSpPr>
        <p:spPr>
          <a:xfrm>
            <a:off x="395285" y="1512001"/>
            <a:ext cx="11405515" cy="720000"/>
          </a:xfrm>
        </p:spPr>
        <p:txBody>
          <a:bodyPr/>
          <a:lstStyle>
            <a:lvl1pPr>
              <a:spcAft>
                <a:spcPts val="0"/>
              </a:spcAft>
              <a:defRPr b="1"/>
            </a:lvl1pPr>
            <a:lvl2pPr marL="0" indent="0">
              <a:spcAft>
                <a:spcPts val="0"/>
              </a:spcAft>
              <a:buNone/>
              <a:defRPr sz="2000" b="1"/>
            </a:lvl2pPr>
            <a:lvl3pPr marL="0" indent="0">
              <a:spcAft>
                <a:spcPts val="0"/>
              </a:spcAft>
              <a:buNone/>
              <a:defRPr sz="2000" b="1"/>
            </a:lvl3pPr>
            <a:lvl4pPr marL="0" indent="0">
              <a:spcAft>
                <a:spcPts val="0"/>
              </a:spcAft>
              <a:buNone/>
              <a:defRPr sz="2000" b="1"/>
            </a:lvl4pPr>
            <a:lvl5pPr marL="0" indent="0">
              <a:spcAft>
                <a:spcPts val="0"/>
              </a:spcAft>
              <a:buNone/>
              <a:defRPr sz="2000" b="1"/>
            </a:lvl5pPr>
            <a:lvl6pPr marL="0" indent="0">
              <a:spcAft>
                <a:spcPts val="0"/>
              </a:spcAft>
              <a:buNone/>
              <a:defRPr sz="2000" b="1"/>
            </a:lvl6pPr>
            <a:lvl7pPr marL="0" indent="0">
              <a:spcAft>
                <a:spcPts val="0"/>
              </a:spcAft>
              <a:buNone/>
              <a:defRPr sz="2000" b="1"/>
            </a:lvl7pPr>
            <a:lvl8pPr marL="0" indent="0">
              <a:spcAft>
                <a:spcPts val="0"/>
              </a:spcAft>
              <a:buNone/>
              <a:defRPr sz="2000" b="1"/>
            </a:lvl8pPr>
            <a:lvl9pPr marL="0" indent="0">
              <a:spcAft>
                <a:spcPts val="0"/>
              </a:spcAft>
              <a:buNone/>
              <a:defRPr sz="2000" b="1"/>
            </a:lvl9pPr>
          </a:lstStyle>
          <a:p>
            <a:pPr lvl="0"/>
            <a:r>
              <a:rPr lang="en-US" dirty="0" smtClean="0"/>
              <a:t>Table headline in </a:t>
            </a:r>
            <a:r>
              <a:rPr lang="en-US" noProof="0" dirty="0" err="1" smtClean="0"/>
              <a:t>CorpoS</a:t>
            </a:r>
            <a:r>
              <a:rPr lang="en-US" dirty="0" smtClean="0"/>
              <a:t> (</a:t>
            </a:r>
            <a:r>
              <a:rPr lang="en-US" noProof="0" dirty="0" smtClean="0"/>
              <a:t>Body</a:t>
            </a:r>
            <a:r>
              <a:rPr lang="en-US" dirty="0" smtClean="0"/>
              <a:t>) in 20 pt. bold</a:t>
            </a:r>
            <a:endParaRPr lang="en-US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22" hasCustomPrompt="1"/>
          </p:nvPr>
        </p:nvSpPr>
        <p:spPr>
          <a:xfrm>
            <a:off x="395292" y="5328001"/>
            <a:ext cx="11405511" cy="1098200"/>
          </a:xfrm>
        </p:spPr>
        <p:txBody>
          <a:bodyPr/>
          <a:lstStyle>
            <a:lvl1pPr marL="0" indent="0">
              <a:spcAft>
                <a:spcPts val="0"/>
              </a:spcAft>
              <a:buFont typeface="Arial" panose="020B0604020202020204" pitchFamily="34" charset="0"/>
              <a:buNone/>
              <a:defRPr sz="1500"/>
            </a:lvl1pPr>
            <a:lvl2pPr marL="0" indent="0">
              <a:spcAft>
                <a:spcPts val="0"/>
              </a:spcAft>
              <a:buNone/>
              <a:defRPr sz="1500"/>
            </a:lvl2pPr>
            <a:lvl3pPr marL="0" indent="0">
              <a:spcAft>
                <a:spcPts val="0"/>
              </a:spcAft>
              <a:buNone/>
              <a:defRPr sz="1500" baseline="0"/>
            </a:lvl3pPr>
            <a:lvl4pPr marL="0" indent="0">
              <a:spcAft>
                <a:spcPts val="0"/>
              </a:spcAft>
              <a:buNone/>
              <a:defRPr sz="1500"/>
            </a:lvl4pPr>
            <a:lvl5pPr marL="0" indent="0">
              <a:spcAft>
                <a:spcPts val="0"/>
              </a:spcAft>
              <a:buNone/>
              <a:defRPr sz="1500"/>
            </a:lvl5pPr>
            <a:lvl6pPr marL="0" indent="0">
              <a:spcAft>
                <a:spcPts val="0"/>
              </a:spcAft>
              <a:buNone/>
              <a:defRPr sz="1500"/>
            </a:lvl6pPr>
            <a:lvl7pPr marL="0" indent="0">
              <a:spcAft>
                <a:spcPts val="0"/>
              </a:spcAft>
              <a:buNone/>
              <a:defRPr sz="1500"/>
            </a:lvl7pPr>
            <a:lvl8pPr marL="0" indent="0">
              <a:spcAft>
                <a:spcPts val="0"/>
              </a:spcAft>
              <a:buNone/>
              <a:defRPr sz="1500"/>
            </a:lvl8pPr>
            <a:lvl9pPr marL="0" indent="0">
              <a:spcAft>
                <a:spcPts val="0"/>
              </a:spcAft>
              <a:buNone/>
              <a:defRPr sz="1500"/>
            </a:lvl9pPr>
          </a:lstStyle>
          <a:p>
            <a:pPr lvl="0"/>
            <a:r>
              <a:rPr lang="en-US" dirty="0" smtClean="0"/>
              <a:t>Table description  in </a:t>
            </a:r>
            <a:r>
              <a:rPr lang="en-US" noProof="0" dirty="0" err="1" smtClean="0"/>
              <a:t>CorpoS</a:t>
            </a:r>
            <a:r>
              <a:rPr lang="en-US" dirty="0" smtClean="0"/>
              <a:t> (</a:t>
            </a:r>
            <a:r>
              <a:rPr lang="en-US" noProof="0" dirty="0" smtClean="0"/>
              <a:t>Body</a:t>
            </a:r>
            <a:r>
              <a:rPr lang="en-US" dirty="0" smtClean="0"/>
              <a:t>) in 15 pt. 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13" name="Fußzeilenplatzhalter 4"/>
          <p:cNvSpPr>
            <a:spLocks noGrp="1"/>
          </p:cNvSpPr>
          <p:nvPr>
            <p:ph type="ftr" sz="quarter" idx="15"/>
          </p:nvPr>
        </p:nvSpPr>
        <p:spPr>
          <a:xfrm>
            <a:off x="3576536" y="6552000"/>
            <a:ext cx="7848000" cy="306000"/>
          </a:xfrm>
        </p:spPr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9" name="Textplatzhalter 7"/>
          <p:cNvSpPr>
            <a:spLocks noGrp="1"/>
          </p:cNvSpPr>
          <p:nvPr>
            <p:ph type="body" sz="quarter" idx="13" hasCustomPrompt="1"/>
          </p:nvPr>
        </p:nvSpPr>
        <p:spPr>
          <a:xfrm>
            <a:off x="395081" y="151202"/>
            <a:ext cx="5505133" cy="220274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1199"/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1199"/>
            </a:lvl2pPr>
            <a:lvl3pPr marL="0" indent="0">
              <a:lnSpc>
                <a:spcPct val="100000"/>
              </a:lnSpc>
              <a:spcAft>
                <a:spcPts val="0"/>
              </a:spcAft>
              <a:buNone/>
              <a:defRPr sz="1199"/>
            </a:lvl3pPr>
            <a:lvl4pPr marL="0" indent="0">
              <a:lnSpc>
                <a:spcPct val="100000"/>
              </a:lnSpc>
              <a:spcAft>
                <a:spcPts val="0"/>
              </a:spcAft>
              <a:buNone/>
              <a:defRPr sz="1199"/>
            </a:lvl4pPr>
            <a:lvl5pPr marL="0" indent="0">
              <a:lnSpc>
                <a:spcPct val="100000"/>
              </a:lnSpc>
              <a:spcAft>
                <a:spcPts val="0"/>
              </a:spcAft>
              <a:buNone/>
              <a:defRPr sz="1199"/>
            </a:lvl5pPr>
            <a:lvl6pPr marL="0" indent="0">
              <a:lnSpc>
                <a:spcPct val="100000"/>
              </a:lnSpc>
              <a:spcAft>
                <a:spcPts val="0"/>
              </a:spcAft>
              <a:buNone/>
              <a:defRPr sz="1199"/>
            </a:lvl6pPr>
            <a:lvl7pPr marL="0" indent="0">
              <a:lnSpc>
                <a:spcPct val="100000"/>
              </a:lnSpc>
              <a:spcAft>
                <a:spcPts val="0"/>
              </a:spcAft>
              <a:buNone/>
              <a:defRPr sz="1199"/>
            </a:lvl7pPr>
            <a:lvl8pPr marL="0" indent="0">
              <a:lnSpc>
                <a:spcPct val="100000"/>
              </a:lnSpc>
              <a:spcAft>
                <a:spcPts val="0"/>
              </a:spcAft>
              <a:buNone/>
              <a:defRPr sz="1199"/>
            </a:lvl8pPr>
            <a:lvl9pPr marL="0" indent="0">
              <a:lnSpc>
                <a:spcPct val="100000"/>
              </a:lnSpc>
              <a:spcAft>
                <a:spcPts val="0"/>
              </a:spcAft>
              <a:buNone/>
              <a:defRPr sz="1199"/>
            </a:lvl9pPr>
          </a:lstStyle>
          <a:p>
            <a:pPr lvl="0"/>
            <a:r>
              <a:rPr lang="en-US" noProof="0" dirty="0" smtClean="0"/>
              <a:t>Optional chapter heading</a:t>
            </a:r>
          </a:p>
        </p:txBody>
      </p:sp>
      <p:sp>
        <p:nvSpPr>
          <p:cNvPr id="20" name="Titel 1"/>
          <p:cNvSpPr>
            <a:spLocks noGrp="1"/>
          </p:cNvSpPr>
          <p:nvPr>
            <p:ph type="title" hasCustomPrompt="1"/>
          </p:nvPr>
        </p:nvSpPr>
        <p:spPr>
          <a:xfrm>
            <a:off x="395083" y="368300"/>
            <a:ext cx="11404800" cy="1008360"/>
          </a:xfrm>
        </p:spPr>
        <p:txBody>
          <a:bodyPr/>
          <a:lstStyle/>
          <a:p>
            <a:r>
              <a:rPr lang="en-US" noProof="0" dirty="0" smtClean="0"/>
              <a:t>Headline on two lines in </a:t>
            </a:r>
            <a:r>
              <a:rPr lang="en-US" noProof="0" dirty="0" err="1" smtClean="0"/>
              <a:t>CorpoA</a:t>
            </a:r>
            <a:r>
              <a:rPr lang="en-US" noProof="0" dirty="0" smtClean="0"/>
              <a:t> (Headings) 30 pt. </a:t>
            </a:r>
            <a:br>
              <a:rPr lang="en-US" noProof="0" dirty="0" smtClean="0"/>
            </a:br>
            <a:r>
              <a:rPr lang="en-US" noProof="0" dirty="0" smtClean="0"/>
              <a:t>Lorem ipsum dolor sit </a:t>
            </a:r>
            <a:r>
              <a:rPr lang="en-US" noProof="0" dirty="0" err="1" smtClean="0"/>
              <a:t>amet</a:t>
            </a:r>
            <a:r>
              <a:rPr lang="en-US" noProof="0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2801412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/>
    </p:ext>
  </p:extLst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 // Body with descri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oliennummernplatzhalter 5"/>
          <p:cNvSpPr>
            <a:spLocks noGrp="1"/>
          </p:cNvSpPr>
          <p:nvPr>
            <p:ph type="sldNum" sz="quarter" idx="16"/>
          </p:nvPr>
        </p:nvSpPr>
        <p:spPr>
          <a:xfrm>
            <a:off x="11800807" y="6552000"/>
            <a:ext cx="323999" cy="306000"/>
          </a:xfrm>
        </p:spPr>
        <p:txBody>
          <a:bodyPr/>
          <a:lstStyle/>
          <a:p>
            <a:fld id="{AD1D1349-391B-44DC-865F-5996B3E40F26}" type="slidenum">
              <a:rPr lang="en-US" smtClean="0">
                <a:solidFill>
                  <a:prstClr val="black"/>
                </a:solidFill>
              </a:rPr>
              <a:pPr/>
              <a:t>‹Nr.›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6" name="Textplatzhalter 3"/>
          <p:cNvSpPr>
            <a:spLocks noGrp="1"/>
          </p:cNvSpPr>
          <p:nvPr>
            <p:ph type="body" sz="quarter" idx="17" hasCustomPrompt="1"/>
          </p:nvPr>
        </p:nvSpPr>
        <p:spPr>
          <a:xfrm>
            <a:off x="6973200" y="0"/>
            <a:ext cx="936000" cy="306000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600" baseline="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dirty="0" smtClean="0"/>
              <a:t>                                             </a:t>
            </a:r>
          </a:p>
        </p:txBody>
      </p:sp>
      <p:sp>
        <p:nvSpPr>
          <p:cNvPr id="17" name="Textplatzhalter 3"/>
          <p:cNvSpPr>
            <a:spLocks noGrp="1"/>
          </p:cNvSpPr>
          <p:nvPr>
            <p:ph type="body" sz="quarter" idx="18" hasCustomPrompt="1"/>
          </p:nvPr>
        </p:nvSpPr>
        <p:spPr>
          <a:xfrm>
            <a:off x="7984800" y="0"/>
            <a:ext cx="1872000" cy="306000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600" baseline="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dirty="0" smtClean="0"/>
              <a:t>                                             </a:t>
            </a:r>
          </a:p>
        </p:txBody>
      </p:sp>
      <p:sp>
        <p:nvSpPr>
          <p:cNvPr id="18" name="Textplatzhalter 3"/>
          <p:cNvSpPr>
            <a:spLocks noGrp="1"/>
          </p:cNvSpPr>
          <p:nvPr>
            <p:ph type="body" sz="quarter" idx="19" hasCustomPrompt="1"/>
          </p:nvPr>
        </p:nvSpPr>
        <p:spPr>
          <a:xfrm>
            <a:off x="9928800" y="0"/>
            <a:ext cx="1872000" cy="306000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600" baseline="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dirty="0" smtClean="0"/>
              <a:t>                                             </a:t>
            </a:r>
          </a:p>
        </p:txBody>
      </p:sp>
      <p:sp>
        <p:nvSpPr>
          <p:cNvPr id="10" name="Textplatzhalter 6"/>
          <p:cNvSpPr>
            <a:spLocks noGrp="1"/>
          </p:cNvSpPr>
          <p:nvPr>
            <p:ph type="body" sz="quarter" idx="22" hasCustomPrompt="1"/>
          </p:nvPr>
        </p:nvSpPr>
        <p:spPr>
          <a:xfrm>
            <a:off x="395292" y="5904000"/>
            <a:ext cx="11405511" cy="522000"/>
          </a:xfrm>
        </p:spPr>
        <p:txBody>
          <a:bodyPr/>
          <a:lstStyle>
            <a:lvl1pPr marL="0" indent="0">
              <a:spcAft>
                <a:spcPts val="0"/>
              </a:spcAft>
              <a:buFont typeface="Arial" panose="020B0604020202020204" pitchFamily="34" charset="0"/>
              <a:buNone/>
              <a:defRPr sz="1500"/>
            </a:lvl1pPr>
            <a:lvl2pPr marL="0" indent="0">
              <a:spcAft>
                <a:spcPts val="0"/>
              </a:spcAft>
              <a:buNone/>
              <a:defRPr sz="1500"/>
            </a:lvl2pPr>
            <a:lvl3pPr marL="0" indent="0">
              <a:spcAft>
                <a:spcPts val="0"/>
              </a:spcAft>
              <a:buNone/>
              <a:defRPr sz="1500"/>
            </a:lvl3pPr>
            <a:lvl4pPr marL="0" indent="0">
              <a:spcAft>
                <a:spcPts val="0"/>
              </a:spcAft>
              <a:buNone/>
              <a:defRPr sz="1500"/>
            </a:lvl4pPr>
            <a:lvl5pPr marL="0" indent="0">
              <a:spcAft>
                <a:spcPts val="0"/>
              </a:spcAft>
              <a:buNone/>
              <a:defRPr sz="1500"/>
            </a:lvl5pPr>
            <a:lvl6pPr marL="0" indent="0">
              <a:spcAft>
                <a:spcPts val="0"/>
              </a:spcAft>
              <a:buNone/>
              <a:defRPr sz="1500"/>
            </a:lvl6pPr>
            <a:lvl7pPr marL="0" indent="0">
              <a:spcAft>
                <a:spcPts val="0"/>
              </a:spcAft>
              <a:buNone/>
              <a:defRPr sz="1500"/>
            </a:lvl7pPr>
            <a:lvl8pPr marL="0" indent="0">
              <a:spcAft>
                <a:spcPts val="0"/>
              </a:spcAft>
              <a:buNone/>
              <a:defRPr sz="1500"/>
            </a:lvl8pPr>
            <a:lvl9pPr marL="0" indent="0">
              <a:spcAft>
                <a:spcPts val="0"/>
              </a:spcAft>
              <a:buNone/>
              <a:defRPr sz="1500"/>
            </a:lvl9pPr>
          </a:lstStyle>
          <a:p>
            <a:pPr lvl="0"/>
            <a:r>
              <a:rPr lang="en-US" dirty="0" smtClean="0"/>
              <a:t>Description in </a:t>
            </a:r>
            <a:r>
              <a:rPr lang="en-US" noProof="0" dirty="0" err="1" smtClean="0"/>
              <a:t>CorpoS</a:t>
            </a:r>
            <a:r>
              <a:rPr lang="en-US" dirty="0" smtClean="0"/>
              <a:t> (</a:t>
            </a:r>
            <a:r>
              <a:rPr lang="en-US" noProof="0" dirty="0" smtClean="0"/>
              <a:t>Body</a:t>
            </a:r>
            <a:r>
              <a:rPr lang="en-US" dirty="0" smtClean="0"/>
              <a:t>) in 15 pt. 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19" name="Titel 1"/>
          <p:cNvSpPr>
            <a:spLocks noGrp="1"/>
          </p:cNvSpPr>
          <p:nvPr>
            <p:ph type="title" hasCustomPrompt="1"/>
          </p:nvPr>
        </p:nvSpPr>
        <p:spPr>
          <a:xfrm>
            <a:off x="395083" y="368300"/>
            <a:ext cx="11404800" cy="1008360"/>
          </a:xfrm>
        </p:spPr>
        <p:txBody>
          <a:bodyPr/>
          <a:lstStyle/>
          <a:p>
            <a:r>
              <a:rPr lang="en-US" noProof="0" dirty="0" smtClean="0"/>
              <a:t>Headline on two lines in </a:t>
            </a:r>
            <a:r>
              <a:rPr lang="en-US" noProof="0" dirty="0" err="1" smtClean="0"/>
              <a:t>CorpoA</a:t>
            </a:r>
            <a:r>
              <a:rPr lang="en-US" noProof="0" dirty="0" smtClean="0"/>
              <a:t> (Headings) 30 pt. </a:t>
            </a:r>
            <a:br>
              <a:rPr lang="en-US" noProof="0" dirty="0" smtClean="0"/>
            </a:br>
            <a:r>
              <a:rPr lang="en-US" noProof="0" dirty="0" smtClean="0"/>
              <a:t>Lorem ipsum dolor sit </a:t>
            </a:r>
            <a:r>
              <a:rPr lang="en-US" noProof="0" dirty="0" err="1" smtClean="0"/>
              <a:t>amet</a:t>
            </a:r>
            <a:r>
              <a:rPr lang="en-US" noProof="0" dirty="0" smtClean="0"/>
              <a:t>.</a:t>
            </a:r>
            <a:endParaRPr lang="en-US" dirty="0"/>
          </a:p>
        </p:txBody>
      </p:sp>
      <p:sp>
        <p:nvSpPr>
          <p:cNvPr id="20" name="Inhaltsplatzhalter 6"/>
          <p:cNvSpPr>
            <a:spLocks noGrp="1"/>
          </p:cNvSpPr>
          <p:nvPr>
            <p:ph sz="quarter" idx="14" hasCustomPrompt="1"/>
          </p:nvPr>
        </p:nvSpPr>
        <p:spPr>
          <a:xfrm>
            <a:off x="395081" y="1511300"/>
            <a:ext cx="11404800" cy="4248000"/>
          </a:xfrm>
          <a:ln w="19050">
            <a:solidFill>
              <a:schemeClr val="accent1"/>
            </a:solidFill>
          </a:ln>
        </p:spPr>
        <p:txBody>
          <a:bodyPr lIns="72000" tIns="72000" rIns="72000" bIns="72000"/>
          <a:lstStyle>
            <a:lvl1pPr>
              <a:defRPr/>
            </a:lvl1pPr>
          </a:lstStyle>
          <a:p>
            <a:pPr lvl="0"/>
            <a:r>
              <a:rPr lang="en-US" dirty="0" smtClean="0"/>
              <a:t>Insert content or text in </a:t>
            </a:r>
            <a:r>
              <a:rPr lang="en-US" noProof="0" dirty="0" err="1" smtClean="0"/>
              <a:t>CorpoS</a:t>
            </a:r>
            <a:r>
              <a:rPr lang="en-US" noProof="0" dirty="0" smtClean="0"/>
              <a:t> (Body), 20 pt. </a:t>
            </a:r>
            <a:r>
              <a:rPr lang="en-US" dirty="0" smtClean="0"/>
              <a:t>// for bullets: Home // Paragraph// Increase List Level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Eighth level</a:t>
            </a:r>
          </a:p>
          <a:p>
            <a:pPr lvl="8"/>
            <a:r>
              <a:rPr lang="en-US" dirty="0" smtClean="0"/>
              <a:t>Ninth level</a:t>
            </a:r>
          </a:p>
        </p:txBody>
      </p:sp>
      <p:sp>
        <p:nvSpPr>
          <p:cNvPr id="21" name="Fußzeilenplatzhalter 4"/>
          <p:cNvSpPr>
            <a:spLocks noGrp="1"/>
          </p:cNvSpPr>
          <p:nvPr>
            <p:ph type="ftr" sz="quarter" idx="15"/>
          </p:nvPr>
        </p:nvSpPr>
        <p:spPr>
          <a:xfrm>
            <a:off x="3576536" y="6552000"/>
            <a:ext cx="7848000" cy="306000"/>
          </a:xfrm>
        </p:spPr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22" name="Textplatzhalter 7"/>
          <p:cNvSpPr>
            <a:spLocks noGrp="1"/>
          </p:cNvSpPr>
          <p:nvPr>
            <p:ph type="body" sz="quarter" idx="13" hasCustomPrompt="1"/>
          </p:nvPr>
        </p:nvSpPr>
        <p:spPr>
          <a:xfrm>
            <a:off x="395081" y="151202"/>
            <a:ext cx="5505133" cy="220274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1199"/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1199"/>
            </a:lvl2pPr>
            <a:lvl3pPr marL="0" indent="0">
              <a:lnSpc>
                <a:spcPct val="100000"/>
              </a:lnSpc>
              <a:spcAft>
                <a:spcPts val="0"/>
              </a:spcAft>
              <a:buNone/>
              <a:defRPr sz="1199"/>
            </a:lvl3pPr>
            <a:lvl4pPr marL="0" indent="0">
              <a:lnSpc>
                <a:spcPct val="100000"/>
              </a:lnSpc>
              <a:spcAft>
                <a:spcPts val="0"/>
              </a:spcAft>
              <a:buNone/>
              <a:defRPr sz="1199"/>
            </a:lvl4pPr>
            <a:lvl5pPr marL="0" indent="0">
              <a:lnSpc>
                <a:spcPct val="100000"/>
              </a:lnSpc>
              <a:spcAft>
                <a:spcPts val="0"/>
              </a:spcAft>
              <a:buNone/>
              <a:defRPr sz="1199"/>
            </a:lvl5pPr>
            <a:lvl6pPr marL="0" indent="0">
              <a:lnSpc>
                <a:spcPct val="100000"/>
              </a:lnSpc>
              <a:spcAft>
                <a:spcPts val="0"/>
              </a:spcAft>
              <a:buNone/>
              <a:defRPr sz="1199"/>
            </a:lvl6pPr>
            <a:lvl7pPr marL="0" indent="0">
              <a:lnSpc>
                <a:spcPct val="100000"/>
              </a:lnSpc>
              <a:spcAft>
                <a:spcPts val="0"/>
              </a:spcAft>
              <a:buNone/>
              <a:defRPr sz="1199"/>
            </a:lvl7pPr>
            <a:lvl8pPr marL="0" indent="0">
              <a:lnSpc>
                <a:spcPct val="100000"/>
              </a:lnSpc>
              <a:spcAft>
                <a:spcPts val="0"/>
              </a:spcAft>
              <a:buNone/>
              <a:defRPr sz="1199"/>
            </a:lvl8pPr>
            <a:lvl9pPr marL="0" indent="0">
              <a:lnSpc>
                <a:spcPct val="100000"/>
              </a:lnSpc>
              <a:spcAft>
                <a:spcPts val="0"/>
              </a:spcAft>
              <a:buNone/>
              <a:defRPr sz="1199"/>
            </a:lvl9pPr>
          </a:lstStyle>
          <a:p>
            <a:pPr lvl="0"/>
            <a:r>
              <a:rPr lang="en-US" noProof="0" dirty="0" smtClean="0"/>
              <a:t>Optional chapter heading</a:t>
            </a:r>
          </a:p>
        </p:txBody>
      </p:sp>
    </p:spTree>
    <p:extLst>
      <p:ext uri="{BB962C8B-B14F-4D97-AF65-F5344CB8AC3E}">
        <p14:creationId xmlns:p14="http://schemas.microsoft.com/office/powerpoint/2010/main" val="97185861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rmal w/ sub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1055440" y="380281"/>
            <a:ext cx="1008112" cy="7536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623392" y="1916835"/>
            <a:ext cx="10873208" cy="4392489"/>
          </a:xfrm>
          <a:prstGeom prst="rect">
            <a:avLst/>
          </a:prstGeom>
        </p:spPr>
        <p:txBody>
          <a:bodyPr vert="horz" lIns="0" tIns="0" rIns="0" bIns="0"/>
          <a:lstStyle>
            <a:lvl1pPr marL="342900" indent="-342900">
              <a:buSzPct val="100000"/>
              <a:buFont typeface="Arial" panose="020B0604020202020204" pitchFamily="34" charset="0"/>
              <a:buChar char="•"/>
              <a:defRPr sz="3000" b="1" cap="none" baseline="0">
                <a:solidFill>
                  <a:srgbClr val="003478"/>
                </a:solidFill>
                <a:latin typeface="Corbel"/>
                <a:cs typeface="Corbel"/>
              </a:defRPr>
            </a:lvl1pPr>
            <a:lvl2pPr marL="800100" indent="-342900">
              <a:buSzPct val="100000"/>
              <a:buFont typeface="Courier New" panose="02070309020205020404" pitchFamily="49" charset="0"/>
              <a:buChar char="o"/>
              <a:defRPr b="0" cap="none" baseline="0">
                <a:latin typeface="Corbel"/>
                <a:cs typeface="Corbel"/>
              </a:defRPr>
            </a:lvl2pPr>
            <a:lvl3pPr marL="1257300" indent="-342900">
              <a:buSzPct val="100000"/>
              <a:buFont typeface="Wingdings" panose="05000000000000000000" pitchFamily="2" charset="2"/>
              <a:buChar char="§"/>
              <a:defRPr sz="2000" b="1" cap="none" baseline="0">
                <a:solidFill>
                  <a:srgbClr val="003478"/>
                </a:solidFill>
                <a:latin typeface="Corbel"/>
                <a:cs typeface="Corbel"/>
              </a:defRPr>
            </a:lvl3pPr>
            <a:lvl4pPr marL="1587600" indent="0">
              <a:spcBef>
                <a:spcPts val="336"/>
              </a:spcBef>
              <a:buSzPct val="50000"/>
              <a:buFont typeface="Arial" panose="020B0604020202020204" pitchFamily="34" charset="0"/>
              <a:buNone/>
              <a:defRPr sz="1400" b="0" cap="none" baseline="0">
                <a:latin typeface="Corbel"/>
                <a:cs typeface="Corbel"/>
              </a:defRPr>
            </a:lvl4pPr>
            <a:lvl5pPr marL="2171700" indent="-342900">
              <a:buSzPct val="50000"/>
              <a:buFont typeface="Lucida Grande"/>
              <a:buChar char="&gt;"/>
              <a:defRPr b="0">
                <a:latin typeface="Corbel"/>
                <a:cs typeface="Corbel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89D2D49A-B678-49DD-A6F9-08A7BB776F50}" type="slidenum">
              <a:rPr lang="en-GB" smtClean="0"/>
              <a:pPr/>
              <a:t>‹Nr.›</a:t>
            </a:fld>
            <a:endParaRPr lang="en-GB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4" hasCustomPrompt="1"/>
          </p:nvPr>
        </p:nvSpPr>
        <p:spPr>
          <a:xfrm>
            <a:off x="1260345" y="1050312"/>
            <a:ext cx="10297219" cy="495300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3900" b="0" baseline="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GB" sz="3900" b="0" dirty="0"/>
              <a:t>Insert subtitle here</a:t>
            </a:r>
            <a:endParaRPr lang="en-GB" dirty="0"/>
          </a:p>
        </p:txBody>
      </p:sp>
      <p:sp>
        <p:nvSpPr>
          <p:cNvPr id="9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1343472" y="340579"/>
            <a:ext cx="10153128" cy="692497"/>
          </a:xfrm>
          <a:prstGeom prst="rect">
            <a:avLst/>
          </a:prstGeom>
          <a:noFill/>
          <a:ln w="34925">
            <a:noFill/>
          </a:ln>
        </p:spPr>
        <p:txBody>
          <a:bodyPr vert="horz" wrap="square" lIns="0" tIns="0" rIns="0" bIns="0" anchor="ctr">
            <a:normAutofit/>
          </a:bodyPr>
          <a:lstStyle>
            <a:lvl1pPr marL="0" indent="0">
              <a:buNone/>
              <a:defRPr sz="4500" b="0" cap="all" spc="-140" baseline="0">
                <a:solidFill>
                  <a:schemeClr val="tx1"/>
                </a:solidFill>
                <a:latin typeface="Corbel"/>
                <a:cs typeface="Corbel"/>
              </a:defRPr>
            </a:lvl1pPr>
          </a:lstStyle>
          <a:p>
            <a:pPr lvl="0"/>
            <a:r>
              <a:rPr lang="nl-BE" dirty="0"/>
              <a:t>INSERT SLIDE TITLE HERE</a:t>
            </a:r>
          </a:p>
        </p:txBody>
      </p:sp>
      <p:cxnSp>
        <p:nvCxnSpPr>
          <p:cNvPr id="11" name="Straight Connector 10"/>
          <p:cNvCxnSpPr>
            <a:cxnSpLocks noChangeShapeType="1"/>
          </p:cNvCxnSpPr>
          <p:nvPr userDrawn="1"/>
        </p:nvCxnSpPr>
        <p:spPr bwMode="auto">
          <a:xfrm>
            <a:off x="1167559" y="330196"/>
            <a:ext cx="0" cy="753616"/>
          </a:xfrm>
          <a:prstGeom prst="line">
            <a:avLst/>
          </a:prstGeom>
          <a:noFill/>
          <a:ln w="38100">
            <a:solidFill>
              <a:srgbClr val="003478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40000" dist="20000" dir="5400000" rotWithShape="0">
                    <a:srgbClr val="000000">
                      <a:alpha val="37999"/>
                    </a:srgbClr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3692855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 // Body two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395083" y="368300"/>
            <a:ext cx="11404800" cy="1008360"/>
          </a:xfrm>
        </p:spPr>
        <p:txBody>
          <a:bodyPr/>
          <a:lstStyle/>
          <a:p>
            <a:r>
              <a:rPr lang="en-US" noProof="0" dirty="0" smtClean="0"/>
              <a:t>Headline on two lines in </a:t>
            </a:r>
            <a:r>
              <a:rPr lang="en-US" noProof="0" dirty="0" err="1" smtClean="0"/>
              <a:t>CorpoA</a:t>
            </a:r>
            <a:r>
              <a:rPr lang="en-US" noProof="0" dirty="0" smtClean="0"/>
              <a:t> (Headings) 30 pt. </a:t>
            </a:r>
            <a:br>
              <a:rPr lang="en-US" noProof="0" dirty="0" smtClean="0"/>
            </a:br>
            <a:r>
              <a:rPr lang="en-US" noProof="0" dirty="0" smtClean="0"/>
              <a:t>Lorem ipsum dolor sit </a:t>
            </a:r>
            <a:r>
              <a:rPr lang="en-US" noProof="0" dirty="0" err="1" smtClean="0"/>
              <a:t>amet</a:t>
            </a:r>
            <a:r>
              <a:rPr lang="en-US" noProof="0" dirty="0" smtClean="0"/>
              <a:t>.</a:t>
            </a:r>
            <a:endParaRPr lang="en-US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 hasCustomPrompt="1"/>
          </p:nvPr>
        </p:nvSpPr>
        <p:spPr>
          <a:xfrm>
            <a:off x="395081" y="151202"/>
            <a:ext cx="5505133" cy="220274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1199"/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1199"/>
            </a:lvl2pPr>
            <a:lvl3pPr marL="0" indent="0">
              <a:lnSpc>
                <a:spcPct val="100000"/>
              </a:lnSpc>
              <a:spcAft>
                <a:spcPts val="0"/>
              </a:spcAft>
              <a:buNone/>
              <a:defRPr sz="1199"/>
            </a:lvl3pPr>
            <a:lvl4pPr marL="0" indent="0">
              <a:lnSpc>
                <a:spcPct val="100000"/>
              </a:lnSpc>
              <a:spcAft>
                <a:spcPts val="0"/>
              </a:spcAft>
              <a:buNone/>
              <a:defRPr sz="1199"/>
            </a:lvl4pPr>
            <a:lvl5pPr marL="0" indent="0">
              <a:lnSpc>
                <a:spcPct val="100000"/>
              </a:lnSpc>
              <a:spcAft>
                <a:spcPts val="0"/>
              </a:spcAft>
              <a:buNone/>
              <a:defRPr sz="1199"/>
            </a:lvl5pPr>
            <a:lvl6pPr marL="0" indent="0">
              <a:lnSpc>
                <a:spcPct val="100000"/>
              </a:lnSpc>
              <a:spcAft>
                <a:spcPts val="0"/>
              </a:spcAft>
              <a:buNone/>
              <a:defRPr sz="1199"/>
            </a:lvl6pPr>
            <a:lvl7pPr marL="0" indent="0">
              <a:lnSpc>
                <a:spcPct val="100000"/>
              </a:lnSpc>
              <a:spcAft>
                <a:spcPts val="0"/>
              </a:spcAft>
              <a:buNone/>
              <a:defRPr sz="1199"/>
            </a:lvl7pPr>
            <a:lvl8pPr marL="0" indent="0">
              <a:lnSpc>
                <a:spcPct val="100000"/>
              </a:lnSpc>
              <a:spcAft>
                <a:spcPts val="0"/>
              </a:spcAft>
              <a:buNone/>
              <a:defRPr sz="1199"/>
            </a:lvl8pPr>
            <a:lvl9pPr marL="0" indent="0">
              <a:lnSpc>
                <a:spcPct val="100000"/>
              </a:lnSpc>
              <a:spcAft>
                <a:spcPts val="0"/>
              </a:spcAft>
              <a:buNone/>
              <a:defRPr sz="1199"/>
            </a:lvl9pPr>
          </a:lstStyle>
          <a:p>
            <a:pPr lvl="0"/>
            <a:r>
              <a:rPr lang="en-US" noProof="0" dirty="0" smtClean="0"/>
              <a:t>Optional chapter heading</a:t>
            </a:r>
          </a:p>
        </p:txBody>
      </p:sp>
      <p:sp>
        <p:nvSpPr>
          <p:cNvPr id="7" name="Inhaltsplatzhalter 6"/>
          <p:cNvSpPr>
            <a:spLocks noGrp="1"/>
          </p:cNvSpPr>
          <p:nvPr>
            <p:ph sz="quarter" idx="14" hasCustomPrompt="1"/>
          </p:nvPr>
        </p:nvSpPr>
        <p:spPr>
          <a:xfrm>
            <a:off x="395081" y="1511301"/>
            <a:ext cx="5580000" cy="4914900"/>
          </a:xfrm>
          <a:ln w="19050">
            <a:solidFill>
              <a:schemeClr val="accent1"/>
            </a:solidFill>
          </a:ln>
        </p:spPr>
        <p:txBody>
          <a:bodyPr lIns="72000" tIns="72000" rIns="72000" bIns="72000"/>
          <a:lstStyle>
            <a:lvl1pPr>
              <a:defRPr/>
            </a:lvl1pPr>
          </a:lstStyle>
          <a:p>
            <a:pPr lvl="0"/>
            <a:r>
              <a:rPr lang="en-US" dirty="0" smtClean="0"/>
              <a:t>Insert content or text in </a:t>
            </a:r>
            <a:r>
              <a:rPr lang="en-US" noProof="0" dirty="0" err="1" smtClean="0"/>
              <a:t>CorpoS</a:t>
            </a:r>
            <a:r>
              <a:rPr lang="en-US" noProof="0" dirty="0" smtClean="0"/>
              <a:t> (Body), 20 pt. </a:t>
            </a:r>
            <a:r>
              <a:rPr lang="en-US" dirty="0" smtClean="0"/>
              <a:t>// for bullets: Home // Paragraph// Increase List Level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Eighth level</a:t>
            </a:r>
          </a:p>
          <a:p>
            <a:pPr lvl="8"/>
            <a:r>
              <a:rPr lang="en-US" dirty="0" smtClean="0"/>
              <a:t>Ninth level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AD1D1349-391B-44DC-865F-5996B3E40F26}" type="slidenum">
              <a:rPr lang="en-US" smtClean="0">
                <a:solidFill>
                  <a:prstClr val="black"/>
                </a:solidFill>
              </a:rPr>
              <a:pPr/>
              <a:t>‹Nr.›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7" hasCustomPrompt="1"/>
          </p:nvPr>
        </p:nvSpPr>
        <p:spPr>
          <a:xfrm>
            <a:off x="6969577" y="0"/>
            <a:ext cx="935513" cy="306000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600" baseline="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dirty="0" smtClean="0"/>
              <a:t>                                             </a:t>
            </a:r>
          </a:p>
        </p:txBody>
      </p:sp>
      <p:sp>
        <p:nvSpPr>
          <p:cNvPr id="9" name="Textplatzhalter 3"/>
          <p:cNvSpPr>
            <a:spLocks noGrp="1"/>
          </p:cNvSpPr>
          <p:nvPr>
            <p:ph type="body" sz="quarter" idx="18" hasCustomPrompt="1"/>
          </p:nvPr>
        </p:nvSpPr>
        <p:spPr>
          <a:xfrm>
            <a:off x="7980645" y="0"/>
            <a:ext cx="1871027" cy="306000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600" baseline="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dirty="0" smtClean="0"/>
              <a:t>                                             </a:t>
            </a:r>
          </a:p>
        </p:txBody>
      </p:sp>
      <p:sp>
        <p:nvSpPr>
          <p:cNvPr id="10" name="Textplatzhalter 3"/>
          <p:cNvSpPr>
            <a:spLocks noGrp="1"/>
          </p:cNvSpPr>
          <p:nvPr>
            <p:ph type="body" sz="quarter" idx="19" hasCustomPrompt="1"/>
          </p:nvPr>
        </p:nvSpPr>
        <p:spPr>
          <a:xfrm>
            <a:off x="9923633" y="0"/>
            <a:ext cx="1871027" cy="306000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600" baseline="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dirty="0" smtClean="0"/>
              <a:t>                                             </a:t>
            </a:r>
          </a:p>
        </p:txBody>
      </p:sp>
      <p:sp>
        <p:nvSpPr>
          <p:cNvPr id="11" name="Inhaltsplatzhalter 6"/>
          <p:cNvSpPr>
            <a:spLocks noGrp="1"/>
          </p:cNvSpPr>
          <p:nvPr>
            <p:ph sz="quarter" idx="20" hasCustomPrompt="1"/>
          </p:nvPr>
        </p:nvSpPr>
        <p:spPr>
          <a:xfrm>
            <a:off x="6218236" y="1511301"/>
            <a:ext cx="5580000" cy="4914900"/>
          </a:xfrm>
          <a:ln w="19050">
            <a:solidFill>
              <a:schemeClr val="accent1"/>
            </a:solidFill>
          </a:ln>
        </p:spPr>
        <p:txBody>
          <a:bodyPr lIns="72000" tIns="72000" rIns="72000" bIns="72000"/>
          <a:lstStyle>
            <a:lvl1pPr>
              <a:defRPr/>
            </a:lvl1pPr>
          </a:lstStyle>
          <a:p>
            <a:pPr lvl="0"/>
            <a:r>
              <a:rPr lang="en-US" dirty="0" smtClean="0"/>
              <a:t>Insert content or text in </a:t>
            </a:r>
            <a:r>
              <a:rPr lang="en-US" noProof="0" dirty="0" err="1" smtClean="0"/>
              <a:t>CorpoS</a:t>
            </a:r>
            <a:r>
              <a:rPr lang="en-US" noProof="0" dirty="0" smtClean="0"/>
              <a:t> (Body), 20 pt. </a:t>
            </a:r>
            <a:r>
              <a:rPr lang="en-US" dirty="0" smtClean="0"/>
              <a:t>// for bullets: Home // Paragraph// Increase List Level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Eighth level</a:t>
            </a:r>
          </a:p>
          <a:p>
            <a:pPr lvl="8"/>
            <a:r>
              <a:rPr lang="en-US" dirty="0" smtClean="0"/>
              <a:t>Ninth level</a:t>
            </a:r>
          </a:p>
        </p:txBody>
      </p:sp>
    </p:spTree>
    <p:extLst>
      <p:ext uri="{BB962C8B-B14F-4D97-AF65-F5344CB8AC3E}">
        <p14:creationId xmlns:p14="http://schemas.microsoft.com/office/powerpoint/2010/main" val="6792816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 // Picture // Bod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noProof="0" dirty="0" smtClean="0"/>
              <a:t>Headline on two lines in </a:t>
            </a:r>
            <a:r>
              <a:rPr lang="en-US" noProof="0" dirty="0" err="1" smtClean="0"/>
              <a:t>CorpoA</a:t>
            </a:r>
            <a:r>
              <a:rPr lang="en-US" noProof="0" dirty="0" smtClean="0"/>
              <a:t> (Headings) 30 pt. </a:t>
            </a:r>
            <a:br>
              <a:rPr lang="en-US" noProof="0" dirty="0" smtClean="0"/>
            </a:br>
            <a:r>
              <a:rPr lang="en-US" noProof="0" dirty="0" smtClean="0"/>
              <a:t>Lorem ipsum dolor sit </a:t>
            </a:r>
            <a:r>
              <a:rPr lang="en-US" noProof="0" dirty="0" err="1" smtClean="0"/>
              <a:t>amet</a:t>
            </a:r>
            <a:r>
              <a:rPr lang="en-US" noProof="0" dirty="0" smtClean="0"/>
              <a:t>.</a:t>
            </a:r>
            <a:endParaRPr lang="en-US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 hasCustomPrompt="1"/>
          </p:nvPr>
        </p:nvSpPr>
        <p:spPr>
          <a:xfrm>
            <a:off x="395081" y="151202"/>
            <a:ext cx="5505133" cy="220274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1199"/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1199"/>
            </a:lvl2pPr>
            <a:lvl3pPr marL="0" indent="0">
              <a:lnSpc>
                <a:spcPct val="100000"/>
              </a:lnSpc>
              <a:spcAft>
                <a:spcPts val="0"/>
              </a:spcAft>
              <a:buNone/>
              <a:defRPr sz="1199"/>
            </a:lvl3pPr>
            <a:lvl4pPr marL="0" indent="0">
              <a:lnSpc>
                <a:spcPct val="100000"/>
              </a:lnSpc>
              <a:spcAft>
                <a:spcPts val="0"/>
              </a:spcAft>
              <a:buNone/>
              <a:defRPr sz="1199"/>
            </a:lvl4pPr>
            <a:lvl5pPr marL="0" indent="0">
              <a:lnSpc>
                <a:spcPct val="100000"/>
              </a:lnSpc>
              <a:spcAft>
                <a:spcPts val="0"/>
              </a:spcAft>
              <a:buNone/>
              <a:defRPr sz="1199"/>
            </a:lvl5pPr>
            <a:lvl6pPr marL="0" indent="0">
              <a:lnSpc>
                <a:spcPct val="100000"/>
              </a:lnSpc>
              <a:spcAft>
                <a:spcPts val="0"/>
              </a:spcAft>
              <a:buNone/>
              <a:defRPr sz="1199"/>
            </a:lvl6pPr>
            <a:lvl7pPr marL="0" indent="0">
              <a:lnSpc>
                <a:spcPct val="100000"/>
              </a:lnSpc>
              <a:spcAft>
                <a:spcPts val="0"/>
              </a:spcAft>
              <a:buNone/>
              <a:defRPr sz="1199"/>
            </a:lvl7pPr>
            <a:lvl8pPr marL="0" indent="0">
              <a:lnSpc>
                <a:spcPct val="100000"/>
              </a:lnSpc>
              <a:spcAft>
                <a:spcPts val="0"/>
              </a:spcAft>
              <a:buNone/>
              <a:defRPr sz="1199"/>
            </a:lvl8pPr>
            <a:lvl9pPr marL="0" indent="0">
              <a:lnSpc>
                <a:spcPct val="100000"/>
              </a:lnSpc>
              <a:spcAft>
                <a:spcPts val="0"/>
              </a:spcAft>
              <a:buNone/>
              <a:defRPr sz="1199"/>
            </a:lvl9pPr>
          </a:lstStyle>
          <a:p>
            <a:pPr lvl="0"/>
            <a:r>
              <a:rPr lang="en-US" noProof="0" dirty="0" smtClean="0"/>
              <a:t>Optional chapter heading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AD1D1349-391B-44DC-865F-5996B3E40F26}" type="slidenum">
              <a:rPr lang="en-US" smtClean="0">
                <a:solidFill>
                  <a:prstClr val="black"/>
                </a:solidFill>
              </a:rPr>
              <a:pPr/>
              <a:t>‹Nr.›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7" hasCustomPrompt="1"/>
          </p:nvPr>
        </p:nvSpPr>
        <p:spPr>
          <a:xfrm>
            <a:off x="6969577" y="0"/>
            <a:ext cx="935513" cy="306000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600" baseline="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dirty="0" smtClean="0"/>
              <a:t>                                             </a:t>
            </a:r>
          </a:p>
        </p:txBody>
      </p:sp>
      <p:sp>
        <p:nvSpPr>
          <p:cNvPr id="9" name="Textplatzhalter 3"/>
          <p:cNvSpPr>
            <a:spLocks noGrp="1"/>
          </p:cNvSpPr>
          <p:nvPr>
            <p:ph type="body" sz="quarter" idx="18" hasCustomPrompt="1"/>
          </p:nvPr>
        </p:nvSpPr>
        <p:spPr>
          <a:xfrm>
            <a:off x="7980645" y="0"/>
            <a:ext cx="1871027" cy="306000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600" baseline="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dirty="0" smtClean="0"/>
              <a:t>                                             </a:t>
            </a:r>
          </a:p>
        </p:txBody>
      </p:sp>
      <p:sp>
        <p:nvSpPr>
          <p:cNvPr id="10" name="Textplatzhalter 3"/>
          <p:cNvSpPr>
            <a:spLocks noGrp="1"/>
          </p:cNvSpPr>
          <p:nvPr>
            <p:ph type="body" sz="quarter" idx="19" hasCustomPrompt="1"/>
          </p:nvPr>
        </p:nvSpPr>
        <p:spPr>
          <a:xfrm>
            <a:off x="9923633" y="0"/>
            <a:ext cx="1871027" cy="306000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600" baseline="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dirty="0" smtClean="0"/>
              <a:t>                                             </a:t>
            </a:r>
          </a:p>
        </p:txBody>
      </p:sp>
      <p:sp>
        <p:nvSpPr>
          <p:cNvPr id="12" name="Bildplatzhalter 8"/>
          <p:cNvSpPr>
            <a:spLocks noGrp="1"/>
          </p:cNvSpPr>
          <p:nvPr>
            <p:ph type="pic" sz="quarter" idx="10" hasCustomPrompt="1"/>
          </p:nvPr>
        </p:nvSpPr>
        <p:spPr bwMode="gray">
          <a:xfrm>
            <a:off x="395795" y="1512007"/>
            <a:ext cx="5580000" cy="4914201"/>
          </a:xfrm>
          <a:solidFill>
            <a:schemeClr val="accent6"/>
          </a:solidFill>
        </p:spPr>
        <p:txBody>
          <a:bodyPr/>
          <a:lstStyle>
            <a:lvl1pPr algn="ctr">
              <a:lnSpc>
                <a:spcPct val="100000"/>
              </a:lnSpc>
              <a:spcAft>
                <a:spcPts val="0"/>
              </a:spcAft>
              <a:defRPr>
                <a:solidFill>
                  <a:schemeClr val="bg1"/>
                </a:solidFill>
              </a:defRPr>
            </a:lvl1pPr>
          </a:lstStyle>
          <a:p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>Insert image</a:t>
            </a:r>
            <a:endParaRPr lang="en-US" noProof="0" dirty="0"/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20" hasCustomPrompt="1"/>
          </p:nvPr>
        </p:nvSpPr>
        <p:spPr>
          <a:xfrm>
            <a:off x="6217560" y="1512007"/>
            <a:ext cx="5580000" cy="4914201"/>
          </a:xfrm>
          <a:ln w="19050">
            <a:solidFill>
              <a:schemeClr val="accent1"/>
            </a:solidFill>
          </a:ln>
        </p:spPr>
        <p:txBody>
          <a:bodyPr lIns="72000" tIns="72000" rIns="72000" bIns="72000"/>
          <a:lstStyle/>
          <a:p>
            <a:pPr lvl="0"/>
            <a:r>
              <a:rPr lang="en-US" dirty="0" smtClean="0"/>
              <a:t>Insert text in </a:t>
            </a:r>
            <a:r>
              <a:rPr lang="en-US" noProof="0" dirty="0" err="1" smtClean="0"/>
              <a:t>CorpoS</a:t>
            </a:r>
            <a:r>
              <a:rPr lang="en-US" noProof="0" dirty="0" smtClean="0"/>
              <a:t> (Body), 20 pt. </a:t>
            </a:r>
            <a:r>
              <a:rPr lang="en-US" dirty="0" smtClean="0"/>
              <a:t>// for bullets: Home // Paragraph// Increase List Level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Eighth level</a:t>
            </a:r>
          </a:p>
          <a:p>
            <a:pPr lvl="8"/>
            <a:r>
              <a:rPr lang="en-US" dirty="0" smtClean="0"/>
              <a:t>Ninth level</a:t>
            </a:r>
          </a:p>
        </p:txBody>
      </p:sp>
    </p:spTree>
    <p:extLst>
      <p:ext uri="{BB962C8B-B14F-4D97-AF65-F5344CB8AC3E}">
        <p14:creationId xmlns:p14="http://schemas.microsoft.com/office/powerpoint/2010/main" val="22344310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 // 2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395083" y="368300"/>
            <a:ext cx="11404800" cy="1008360"/>
          </a:xfrm>
        </p:spPr>
        <p:txBody>
          <a:bodyPr/>
          <a:lstStyle/>
          <a:p>
            <a:r>
              <a:rPr lang="en-US" noProof="0" dirty="0" smtClean="0"/>
              <a:t>Headline on two lines in </a:t>
            </a:r>
            <a:r>
              <a:rPr lang="en-US" noProof="0" dirty="0" err="1" smtClean="0"/>
              <a:t>CorpoA</a:t>
            </a:r>
            <a:r>
              <a:rPr lang="en-US" noProof="0" dirty="0" smtClean="0"/>
              <a:t> (Headings) 30 pt. </a:t>
            </a:r>
            <a:br>
              <a:rPr lang="en-US" noProof="0" dirty="0" smtClean="0"/>
            </a:br>
            <a:r>
              <a:rPr lang="en-US" noProof="0" dirty="0" smtClean="0"/>
              <a:t>Lorem ipsum dolor sit </a:t>
            </a:r>
            <a:r>
              <a:rPr lang="en-US" noProof="0" dirty="0" err="1" smtClean="0"/>
              <a:t>amet</a:t>
            </a:r>
            <a:r>
              <a:rPr lang="en-US" noProof="0" dirty="0" smtClean="0"/>
              <a:t>.</a:t>
            </a:r>
            <a:endParaRPr lang="en-US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 hasCustomPrompt="1"/>
          </p:nvPr>
        </p:nvSpPr>
        <p:spPr>
          <a:xfrm>
            <a:off x="395081" y="151202"/>
            <a:ext cx="5505133" cy="220274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1199"/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1199"/>
            </a:lvl2pPr>
            <a:lvl3pPr marL="0" indent="0">
              <a:lnSpc>
                <a:spcPct val="100000"/>
              </a:lnSpc>
              <a:spcAft>
                <a:spcPts val="0"/>
              </a:spcAft>
              <a:buNone/>
              <a:defRPr sz="1199"/>
            </a:lvl3pPr>
            <a:lvl4pPr marL="0" indent="0">
              <a:lnSpc>
                <a:spcPct val="100000"/>
              </a:lnSpc>
              <a:spcAft>
                <a:spcPts val="0"/>
              </a:spcAft>
              <a:buNone/>
              <a:defRPr sz="1199"/>
            </a:lvl4pPr>
            <a:lvl5pPr marL="0" indent="0">
              <a:lnSpc>
                <a:spcPct val="100000"/>
              </a:lnSpc>
              <a:spcAft>
                <a:spcPts val="0"/>
              </a:spcAft>
              <a:buNone/>
              <a:defRPr sz="1199"/>
            </a:lvl5pPr>
            <a:lvl6pPr marL="0" indent="0">
              <a:lnSpc>
                <a:spcPct val="100000"/>
              </a:lnSpc>
              <a:spcAft>
                <a:spcPts val="0"/>
              </a:spcAft>
              <a:buNone/>
              <a:defRPr sz="1199"/>
            </a:lvl6pPr>
            <a:lvl7pPr marL="0" indent="0">
              <a:lnSpc>
                <a:spcPct val="100000"/>
              </a:lnSpc>
              <a:spcAft>
                <a:spcPts val="0"/>
              </a:spcAft>
              <a:buNone/>
              <a:defRPr sz="1199"/>
            </a:lvl7pPr>
            <a:lvl8pPr marL="0" indent="0">
              <a:lnSpc>
                <a:spcPct val="100000"/>
              </a:lnSpc>
              <a:spcAft>
                <a:spcPts val="0"/>
              </a:spcAft>
              <a:buNone/>
              <a:defRPr sz="1199"/>
            </a:lvl8pPr>
            <a:lvl9pPr marL="0" indent="0">
              <a:lnSpc>
                <a:spcPct val="100000"/>
              </a:lnSpc>
              <a:spcAft>
                <a:spcPts val="0"/>
              </a:spcAft>
              <a:buNone/>
              <a:defRPr sz="1199"/>
            </a:lvl9pPr>
          </a:lstStyle>
          <a:p>
            <a:pPr lvl="0"/>
            <a:r>
              <a:rPr lang="en-US" noProof="0" dirty="0" smtClean="0"/>
              <a:t>Optional chapter heading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AD1D1349-391B-44DC-865F-5996B3E40F26}" type="slidenum">
              <a:rPr lang="en-US" smtClean="0">
                <a:solidFill>
                  <a:prstClr val="black"/>
                </a:solidFill>
              </a:rPr>
              <a:pPr/>
              <a:t>‹Nr.›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7" hasCustomPrompt="1"/>
          </p:nvPr>
        </p:nvSpPr>
        <p:spPr>
          <a:xfrm>
            <a:off x="6969577" y="0"/>
            <a:ext cx="935513" cy="306000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600" baseline="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dirty="0" smtClean="0"/>
              <a:t>                                             </a:t>
            </a:r>
          </a:p>
        </p:txBody>
      </p:sp>
      <p:sp>
        <p:nvSpPr>
          <p:cNvPr id="9" name="Textplatzhalter 3"/>
          <p:cNvSpPr>
            <a:spLocks noGrp="1"/>
          </p:cNvSpPr>
          <p:nvPr>
            <p:ph type="body" sz="quarter" idx="18" hasCustomPrompt="1"/>
          </p:nvPr>
        </p:nvSpPr>
        <p:spPr>
          <a:xfrm>
            <a:off x="7980645" y="0"/>
            <a:ext cx="1871027" cy="306000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600" baseline="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dirty="0" smtClean="0"/>
              <a:t>                                             </a:t>
            </a:r>
          </a:p>
        </p:txBody>
      </p:sp>
      <p:sp>
        <p:nvSpPr>
          <p:cNvPr id="10" name="Textplatzhalter 3"/>
          <p:cNvSpPr>
            <a:spLocks noGrp="1"/>
          </p:cNvSpPr>
          <p:nvPr>
            <p:ph type="body" sz="quarter" idx="19" hasCustomPrompt="1"/>
          </p:nvPr>
        </p:nvSpPr>
        <p:spPr>
          <a:xfrm>
            <a:off x="9923633" y="0"/>
            <a:ext cx="1871027" cy="306000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600" baseline="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dirty="0" smtClean="0"/>
              <a:t>                                             </a:t>
            </a:r>
          </a:p>
        </p:txBody>
      </p:sp>
      <p:sp>
        <p:nvSpPr>
          <p:cNvPr id="11" name="Bildplatzhalter 8"/>
          <p:cNvSpPr>
            <a:spLocks noGrp="1"/>
          </p:cNvSpPr>
          <p:nvPr>
            <p:ph type="pic" sz="quarter" idx="10" hasCustomPrompt="1"/>
          </p:nvPr>
        </p:nvSpPr>
        <p:spPr bwMode="gray">
          <a:xfrm>
            <a:off x="395795" y="1512000"/>
            <a:ext cx="5580000" cy="1944000"/>
          </a:xfrm>
          <a:solidFill>
            <a:schemeClr val="accent6"/>
          </a:solidFill>
        </p:spPr>
        <p:txBody>
          <a:bodyPr/>
          <a:lstStyle>
            <a:lvl1pPr algn="ctr">
              <a:lnSpc>
                <a:spcPct val="100000"/>
              </a:lnSpc>
              <a:spcAft>
                <a:spcPts val="0"/>
              </a:spcAft>
              <a:defRPr>
                <a:solidFill>
                  <a:schemeClr val="bg1"/>
                </a:solidFill>
              </a:defRPr>
            </a:lvl1pPr>
          </a:lstStyle>
          <a:p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>Insert image</a:t>
            </a:r>
            <a:endParaRPr lang="en-US" noProof="0" dirty="0"/>
          </a:p>
        </p:txBody>
      </p:sp>
      <p:sp>
        <p:nvSpPr>
          <p:cNvPr id="13" name="Bildplatzhalter 8"/>
          <p:cNvSpPr>
            <a:spLocks noGrp="1"/>
          </p:cNvSpPr>
          <p:nvPr>
            <p:ph type="pic" sz="quarter" idx="25" hasCustomPrompt="1"/>
          </p:nvPr>
        </p:nvSpPr>
        <p:spPr bwMode="gray">
          <a:xfrm>
            <a:off x="6218239" y="1511300"/>
            <a:ext cx="5580000" cy="1944000"/>
          </a:xfrm>
          <a:solidFill>
            <a:schemeClr val="accent6"/>
          </a:solidFill>
        </p:spPr>
        <p:txBody>
          <a:bodyPr/>
          <a:lstStyle>
            <a:lvl1pPr algn="ctr">
              <a:lnSpc>
                <a:spcPct val="100000"/>
              </a:lnSpc>
              <a:spcAft>
                <a:spcPts val="0"/>
              </a:spcAft>
              <a:defRPr>
                <a:solidFill>
                  <a:schemeClr val="bg1"/>
                </a:solidFill>
              </a:defRPr>
            </a:lvl1pPr>
          </a:lstStyle>
          <a:p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>Insert image</a:t>
            </a:r>
            <a:endParaRPr lang="en-US" noProof="0" dirty="0"/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20" hasCustomPrompt="1"/>
          </p:nvPr>
        </p:nvSpPr>
        <p:spPr>
          <a:xfrm>
            <a:off x="6218239" y="3502801"/>
            <a:ext cx="5580000" cy="2923400"/>
          </a:xfrm>
          <a:ln w="19050">
            <a:solidFill>
              <a:schemeClr val="accent1"/>
            </a:solidFill>
          </a:ln>
        </p:spPr>
        <p:txBody>
          <a:bodyPr lIns="72000" tIns="72000" rIns="72000" bIns="72000"/>
          <a:lstStyle/>
          <a:p>
            <a:pPr lvl="0"/>
            <a:r>
              <a:rPr lang="en-US" dirty="0" smtClean="0"/>
              <a:t>Insert text in </a:t>
            </a:r>
            <a:r>
              <a:rPr lang="en-US" noProof="0" dirty="0" err="1" smtClean="0"/>
              <a:t>CorpoS</a:t>
            </a:r>
            <a:r>
              <a:rPr lang="en-US" noProof="0" dirty="0" smtClean="0"/>
              <a:t> (Body), 20 pt. </a:t>
            </a:r>
            <a:r>
              <a:rPr lang="en-US" dirty="0" smtClean="0"/>
              <a:t>// for bullets: Home // Paragraph// Increase List Level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</p:txBody>
      </p:sp>
      <p:sp>
        <p:nvSpPr>
          <p:cNvPr id="15" name="Textplatzhalter 13"/>
          <p:cNvSpPr>
            <a:spLocks noGrp="1"/>
          </p:cNvSpPr>
          <p:nvPr>
            <p:ph type="body" sz="quarter" idx="26" hasCustomPrompt="1"/>
          </p:nvPr>
        </p:nvSpPr>
        <p:spPr>
          <a:xfrm>
            <a:off x="395083" y="3502801"/>
            <a:ext cx="5580000" cy="2923400"/>
          </a:xfrm>
          <a:ln w="19050">
            <a:solidFill>
              <a:schemeClr val="accent1"/>
            </a:solidFill>
          </a:ln>
        </p:spPr>
        <p:txBody>
          <a:bodyPr lIns="72000" tIns="72000" rIns="72000" bIns="72000"/>
          <a:lstStyle/>
          <a:p>
            <a:pPr lvl="0"/>
            <a:r>
              <a:rPr lang="en-US" dirty="0" smtClean="0"/>
              <a:t>Insert text in </a:t>
            </a:r>
            <a:r>
              <a:rPr lang="en-US" noProof="0" dirty="0" err="1" smtClean="0"/>
              <a:t>CorpoS</a:t>
            </a:r>
            <a:r>
              <a:rPr lang="en-US" noProof="0" dirty="0" smtClean="0"/>
              <a:t> (Body), 20 pt. </a:t>
            </a:r>
            <a:r>
              <a:rPr lang="en-US" dirty="0" smtClean="0"/>
              <a:t>// for bullets: Home // Paragraph// Increase List Level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</p:txBody>
      </p:sp>
    </p:spTree>
    <p:extLst>
      <p:ext uri="{BB962C8B-B14F-4D97-AF65-F5344CB8AC3E}">
        <p14:creationId xmlns:p14="http://schemas.microsoft.com/office/powerpoint/2010/main" val="29020537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 // Picture // Cap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noProof="0" dirty="0" smtClean="0"/>
              <a:t>Headline on two lines in </a:t>
            </a:r>
            <a:r>
              <a:rPr lang="en-US" noProof="0" dirty="0" err="1" smtClean="0"/>
              <a:t>CorpoA</a:t>
            </a:r>
            <a:r>
              <a:rPr lang="en-US" noProof="0" dirty="0" smtClean="0"/>
              <a:t> (Headings) 30 pt. </a:t>
            </a:r>
            <a:br>
              <a:rPr lang="en-US" noProof="0" dirty="0" smtClean="0"/>
            </a:br>
            <a:r>
              <a:rPr lang="en-US" noProof="0" dirty="0" smtClean="0"/>
              <a:t>Lorem ipsum dolor sit </a:t>
            </a:r>
            <a:r>
              <a:rPr lang="en-US" noProof="0" dirty="0" err="1" smtClean="0"/>
              <a:t>amet</a:t>
            </a:r>
            <a:r>
              <a:rPr lang="en-US" noProof="0" dirty="0" smtClean="0"/>
              <a:t>.</a:t>
            </a:r>
            <a:endParaRPr lang="en-US" noProof="0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 hasCustomPrompt="1"/>
          </p:nvPr>
        </p:nvSpPr>
        <p:spPr>
          <a:xfrm>
            <a:off x="395081" y="151202"/>
            <a:ext cx="5505133" cy="220274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1199"/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1199"/>
            </a:lvl2pPr>
            <a:lvl3pPr marL="0" indent="0">
              <a:lnSpc>
                <a:spcPct val="100000"/>
              </a:lnSpc>
              <a:spcAft>
                <a:spcPts val="0"/>
              </a:spcAft>
              <a:buNone/>
              <a:defRPr sz="1199"/>
            </a:lvl3pPr>
            <a:lvl4pPr marL="0" indent="0">
              <a:lnSpc>
                <a:spcPct val="100000"/>
              </a:lnSpc>
              <a:spcAft>
                <a:spcPts val="0"/>
              </a:spcAft>
              <a:buNone/>
              <a:defRPr sz="1199"/>
            </a:lvl4pPr>
            <a:lvl5pPr marL="0" indent="0">
              <a:lnSpc>
                <a:spcPct val="100000"/>
              </a:lnSpc>
              <a:spcAft>
                <a:spcPts val="0"/>
              </a:spcAft>
              <a:buNone/>
              <a:defRPr sz="1199"/>
            </a:lvl5pPr>
            <a:lvl6pPr marL="0" indent="0">
              <a:lnSpc>
                <a:spcPct val="100000"/>
              </a:lnSpc>
              <a:spcAft>
                <a:spcPts val="0"/>
              </a:spcAft>
              <a:buNone/>
              <a:defRPr sz="1199"/>
            </a:lvl6pPr>
            <a:lvl7pPr marL="0" indent="0">
              <a:lnSpc>
                <a:spcPct val="100000"/>
              </a:lnSpc>
              <a:spcAft>
                <a:spcPts val="0"/>
              </a:spcAft>
              <a:buNone/>
              <a:defRPr sz="1199"/>
            </a:lvl7pPr>
            <a:lvl8pPr marL="0" indent="0">
              <a:lnSpc>
                <a:spcPct val="100000"/>
              </a:lnSpc>
              <a:spcAft>
                <a:spcPts val="0"/>
              </a:spcAft>
              <a:buNone/>
              <a:defRPr sz="1199"/>
            </a:lvl8pPr>
            <a:lvl9pPr marL="0" indent="0">
              <a:lnSpc>
                <a:spcPct val="100000"/>
              </a:lnSpc>
              <a:spcAft>
                <a:spcPts val="0"/>
              </a:spcAft>
              <a:buNone/>
              <a:defRPr sz="1199"/>
            </a:lvl9pPr>
          </a:lstStyle>
          <a:p>
            <a:pPr lvl="0"/>
            <a:r>
              <a:rPr lang="en-US" noProof="0" dirty="0" smtClean="0"/>
              <a:t>Optional chapter heading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AD1D1349-391B-44DC-865F-5996B3E40F26}" type="slidenum">
              <a:rPr lang="en-US" smtClean="0">
                <a:solidFill>
                  <a:prstClr val="black"/>
                </a:solidFill>
              </a:rPr>
              <a:pPr/>
              <a:t>‹Nr.›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7" hasCustomPrompt="1"/>
          </p:nvPr>
        </p:nvSpPr>
        <p:spPr>
          <a:xfrm>
            <a:off x="6969577" y="0"/>
            <a:ext cx="935513" cy="306000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600" baseline="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dirty="0" smtClean="0"/>
              <a:t>                                             </a:t>
            </a:r>
          </a:p>
        </p:txBody>
      </p:sp>
      <p:sp>
        <p:nvSpPr>
          <p:cNvPr id="9" name="Textplatzhalter 3"/>
          <p:cNvSpPr>
            <a:spLocks noGrp="1"/>
          </p:cNvSpPr>
          <p:nvPr>
            <p:ph type="body" sz="quarter" idx="18" hasCustomPrompt="1"/>
          </p:nvPr>
        </p:nvSpPr>
        <p:spPr>
          <a:xfrm>
            <a:off x="7980645" y="0"/>
            <a:ext cx="1871027" cy="306000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600" baseline="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dirty="0" smtClean="0"/>
              <a:t>                                             </a:t>
            </a:r>
          </a:p>
        </p:txBody>
      </p:sp>
      <p:sp>
        <p:nvSpPr>
          <p:cNvPr id="10" name="Textplatzhalter 3"/>
          <p:cNvSpPr>
            <a:spLocks noGrp="1"/>
          </p:cNvSpPr>
          <p:nvPr>
            <p:ph type="body" sz="quarter" idx="19" hasCustomPrompt="1"/>
          </p:nvPr>
        </p:nvSpPr>
        <p:spPr>
          <a:xfrm>
            <a:off x="9923633" y="0"/>
            <a:ext cx="1871027" cy="306000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600" baseline="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dirty="0" smtClean="0"/>
              <a:t>                                             </a:t>
            </a:r>
          </a:p>
        </p:txBody>
      </p:sp>
      <p:sp>
        <p:nvSpPr>
          <p:cNvPr id="11" name="Bildplatzhalter 8"/>
          <p:cNvSpPr>
            <a:spLocks noGrp="1"/>
          </p:cNvSpPr>
          <p:nvPr>
            <p:ph type="pic" sz="quarter" idx="10" hasCustomPrompt="1"/>
          </p:nvPr>
        </p:nvSpPr>
        <p:spPr bwMode="gray">
          <a:xfrm>
            <a:off x="395795" y="1512000"/>
            <a:ext cx="11404800" cy="4476227"/>
          </a:xfrm>
          <a:solidFill>
            <a:schemeClr val="accent6"/>
          </a:solidFill>
        </p:spPr>
        <p:txBody>
          <a:bodyPr/>
          <a:lstStyle>
            <a:lvl1pPr algn="ctr">
              <a:lnSpc>
                <a:spcPct val="100000"/>
              </a:lnSpc>
              <a:spcAft>
                <a:spcPts val="0"/>
              </a:spcAft>
              <a:defRPr>
                <a:solidFill>
                  <a:schemeClr val="bg1"/>
                </a:solidFill>
              </a:defRPr>
            </a:lvl1pPr>
          </a:lstStyle>
          <a:p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>Insert image</a:t>
            </a:r>
            <a:endParaRPr lang="en-US" noProof="0" dirty="0"/>
          </a:p>
        </p:txBody>
      </p:sp>
      <p:sp>
        <p:nvSpPr>
          <p:cNvPr id="13" name="Textplatzhalter 3"/>
          <p:cNvSpPr>
            <a:spLocks noGrp="1"/>
          </p:cNvSpPr>
          <p:nvPr>
            <p:ph type="body" sz="quarter" idx="20" hasCustomPrompt="1"/>
          </p:nvPr>
        </p:nvSpPr>
        <p:spPr>
          <a:xfrm>
            <a:off x="395799" y="6030980"/>
            <a:ext cx="11398863" cy="324000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1499"/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2pPr>
            <a:lvl3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3pPr>
            <a:lvl4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4pPr>
            <a:lvl5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5pPr>
            <a:lvl6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6pPr>
            <a:lvl7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7pPr>
            <a:lvl8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8pPr>
            <a:lvl9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9pPr>
          </a:lstStyle>
          <a:p>
            <a:pPr lvl="0"/>
            <a:r>
              <a:rPr lang="en-US" noProof="0" dirty="0" smtClean="0"/>
              <a:t>Caption </a:t>
            </a:r>
            <a:r>
              <a:rPr lang="en-US" noProof="0" dirty="0" err="1" smtClean="0"/>
              <a:t>CorpoS</a:t>
            </a:r>
            <a:r>
              <a:rPr lang="en-US" noProof="0" dirty="0" smtClean="0"/>
              <a:t> 15 pt.</a:t>
            </a:r>
          </a:p>
        </p:txBody>
      </p:sp>
      <p:grpSp>
        <p:nvGrpSpPr>
          <p:cNvPr id="12" name="Bildhandling"/>
          <p:cNvGrpSpPr/>
          <p:nvPr userDrawn="1"/>
        </p:nvGrpSpPr>
        <p:grpSpPr>
          <a:xfrm>
            <a:off x="12298402" y="403200"/>
            <a:ext cx="1799063" cy="6584747"/>
            <a:chOff x="12304800" y="403200"/>
            <a:chExt cx="1800000" cy="6584747"/>
          </a:xfrm>
        </p:grpSpPr>
        <p:sp>
          <p:nvSpPr>
            <p:cNvPr id="14" name="Bilder zuschneiden etc."/>
            <p:cNvSpPr txBox="1"/>
            <p:nvPr userDrawn="1"/>
          </p:nvSpPr>
          <p:spPr>
            <a:xfrm rot="10800000" flipH="1" flipV="1">
              <a:off x="12304800" y="1548000"/>
              <a:ext cx="1800000" cy="4842000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square" lIns="0" tIns="0" rIns="0" bIns="0" rtlCol="0" anchor="t" anchorCtr="0">
              <a:noAutofit/>
            </a:bodyPr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71954" indent="-71954"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en-US" sz="999" dirty="0" smtClean="0">
                  <a:solidFill>
                    <a:srgbClr val="333333"/>
                  </a:solidFill>
                </a:rPr>
                <a:t>Change image detail via menu bar: Picture Tools // Format // Size // Crop</a:t>
              </a:r>
            </a:p>
            <a:p>
              <a:pPr marL="71954" indent="-71954"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en-US" sz="999" dirty="0" smtClean="0">
                  <a:solidFill>
                    <a:srgbClr val="333333"/>
                  </a:solidFill>
                </a:rPr>
                <a:t>Image can be moved within the black boundaries, to adjust easily press Alt-key.</a:t>
              </a:r>
            </a:p>
            <a:p>
              <a:pPr marL="71954" indent="-71954"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endParaRPr lang="en-US" sz="999" dirty="0" smtClean="0">
                <a:solidFill>
                  <a:srgbClr val="333333"/>
                </a:solidFill>
              </a:endParaRPr>
            </a:p>
            <a:p>
              <a:pPr marL="71954" indent="-71954"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endParaRPr lang="en-US" sz="999" dirty="0" smtClean="0">
                <a:solidFill>
                  <a:srgbClr val="333333"/>
                </a:solidFill>
              </a:endParaRPr>
            </a:p>
            <a:p>
              <a:pPr marL="71954" indent="-71954"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endParaRPr lang="en-US" sz="999" dirty="0" smtClean="0">
                <a:solidFill>
                  <a:srgbClr val="333333"/>
                </a:solidFill>
              </a:endParaRPr>
            </a:p>
            <a:p>
              <a:pPr marL="71954" indent="-71954"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endParaRPr lang="en-US" sz="999" dirty="0" smtClean="0">
                <a:solidFill>
                  <a:srgbClr val="333333"/>
                </a:solidFill>
              </a:endParaRPr>
            </a:p>
            <a:p>
              <a:pPr marL="71954" indent="-71954"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endParaRPr lang="en-US" sz="999" dirty="0" smtClean="0">
                <a:solidFill>
                  <a:srgbClr val="333333"/>
                </a:solidFill>
              </a:endParaRPr>
            </a:p>
            <a:p>
              <a:pPr marL="71954" indent="-71954"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en-US" sz="999" dirty="0" smtClean="0">
                  <a:solidFill>
                    <a:srgbClr val="333333"/>
                  </a:solidFill>
                </a:rPr>
                <a:t>Crop image size via menu bar: Picture Tools // Format // </a:t>
              </a:r>
              <a:br>
                <a:rPr lang="en-US" sz="999" dirty="0" smtClean="0">
                  <a:solidFill>
                    <a:srgbClr val="333333"/>
                  </a:solidFill>
                </a:rPr>
              </a:br>
              <a:r>
                <a:rPr lang="en-US" sz="999" dirty="0" smtClean="0">
                  <a:solidFill>
                    <a:srgbClr val="333333"/>
                  </a:solidFill>
                </a:rPr>
                <a:t>Size // Crop</a:t>
              </a:r>
            </a:p>
            <a:p>
              <a:pPr marL="71954" indent="-71954"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en-US" sz="999" dirty="0" smtClean="0">
                  <a:solidFill>
                    <a:srgbClr val="333333"/>
                  </a:solidFill>
                </a:rPr>
                <a:t>While holding the shift-key, adjust the size of the image with the white corner points. </a:t>
              </a:r>
            </a:p>
            <a:p>
              <a:pPr marL="71954" indent="-71954"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endParaRPr lang="en-US" sz="999" dirty="0" smtClean="0">
                <a:solidFill>
                  <a:srgbClr val="333333"/>
                </a:solidFill>
              </a:endParaRPr>
            </a:p>
            <a:p>
              <a:pPr marL="71954" indent="-71954"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endParaRPr lang="en-US" sz="999" dirty="0" smtClean="0">
                <a:solidFill>
                  <a:srgbClr val="333333"/>
                </a:solidFill>
              </a:endParaRPr>
            </a:p>
            <a:p>
              <a:pPr marL="71954" indent="-71954"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endParaRPr lang="en-US" sz="999" dirty="0" smtClean="0">
                <a:solidFill>
                  <a:srgbClr val="333333"/>
                </a:solidFill>
              </a:endParaRPr>
            </a:p>
            <a:p>
              <a:pPr marL="71954" indent="-71954"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endParaRPr lang="en-US" sz="999" dirty="0" smtClean="0">
                <a:solidFill>
                  <a:srgbClr val="333333"/>
                </a:solidFill>
              </a:endParaRPr>
            </a:p>
            <a:p>
              <a:pPr marL="71954" indent="-71954"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endParaRPr lang="en-US" sz="999" dirty="0" smtClean="0">
                <a:solidFill>
                  <a:srgbClr val="333333"/>
                </a:solidFill>
              </a:endParaRPr>
            </a:p>
            <a:p>
              <a:pPr marL="71954" indent="-71954"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endParaRPr lang="en-US" sz="999" dirty="0" smtClean="0">
                <a:solidFill>
                  <a:srgbClr val="333333"/>
                </a:solidFill>
              </a:endParaRPr>
            </a:p>
            <a:p>
              <a:pPr marL="71954" indent="-71954"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endParaRPr lang="en-US" sz="999" dirty="0" smtClean="0">
                <a:solidFill>
                  <a:srgbClr val="333333"/>
                </a:solidFill>
              </a:endParaRP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</a:pPr>
              <a:endParaRPr lang="en-US" sz="999" dirty="0" smtClean="0">
                <a:solidFill>
                  <a:srgbClr val="333333"/>
                </a:solidFill>
              </a:endParaRPr>
            </a:p>
            <a:p>
              <a:pPr marL="71954" indent="-71954"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en-US" sz="999" dirty="0" smtClean="0">
                  <a:solidFill>
                    <a:srgbClr val="333333"/>
                  </a:solidFill>
                </a:rPr>
                <a:t>To fit the image size  into the frame via menu bar: Picture Tools // Format // Size // Crop // Fit</a:t>
              </a:r>
            </a:p>
            <a:p>
              <a:pPr marL="71954" indent="-71954"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endParaRPr lang="en-US" sz="999" dirty="0" smtClean="0">
                <a:solidFill>
                  <a:srgbClr val="333333"/>
                </a:solidFill>
              </a:endParaRPr>
            </a:p>
          </p:txBody>
        </p:sp>
        <p:pic>
          <p:nvPicPr>
            <p:cNvPr id="15" name="Einpassen"/>
            <p:cNvPicPr>
              <a:picLocks noChangeAspect="1" noChangeArrowheads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996929" y="5886000"/>
              <a:ext cx="1107871" cy="11019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6" name="Bildtools // Format"/>
            <p:cNvPicPr>
              <a:picLocks noChangeAspect="1" noChangeArrowheads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304800" y="2700000"/>
              <a:ext cx="820800" cy="432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7" name="Headline"/>
            <p:cNvSpPr txBox="1"/>
            <p:nvPr userDrawn="1"/>
          </p:nvSpPr>
          <p:spPr>
            <a:xfrm rot="10800000" flipH="1" flipV="1">
              <a:off x="12304800" y="403200"/>
              <a:ext cx="1800000" cy="1072800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none" lIns="0" tIns="0" rIns="0" bIns="36000" rtlCol="0" anchor="b" anchorCtr="0">
              <a:noAutofit/>
            </a:bodyPr>
            <a:lstStyle>
              <a:defPPr>
                <a:defRPr lang="de-DE"/>
              </a:defPPr>
              <a:lvl1pPr marL="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2152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4305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6458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86112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60764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12916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65069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17222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499" dirty="0" smtClean="0">
                  <a:solidFill>
                    <a:srgbClr val="333333"/>
                  </a:solidFill>
                  <a:cs typeface="Arial" panose="020B0604020202020204" pitchFamily="34" charset="0"/>
                  <a:sym typeface="Webdings"/>
                </a:rPr>
                <a:t></a:t>
              </a:r>
              <a:r>
                <a:rPr lang="en-US" sz="1499" b="1" dirty="0" smtClean="0">
                  <a:solidFill>
                    <a:srgbClr val="333333"/>
                  </a:solidFill>
                  <a:cs typeface="Arial" panose="020B0604020202020204" pitchFamily="34" charset="0"/>
                  <a:sym typeface="Webdings"/>
                </a:rPr>
                <a:t> </a:t>
              </a:r>
              <a:r>
                <a:rPr lang="en-US" sz="999" b="1" dirty="0" smtClean="0">
                  <a:solidFill>
                    <a:srgbClr val="333333"/>
                  </a:solidFill>
                  <a:cs typeface="Arial" panose="020B0604020202020204" pitchFamily="34" charset="0"/>
                  <a:sym typeface="Webdings"/>
                </a:rPr>
                <a:t>Image Handling</a:t>
              </a:r>
              <a:endParaRPr lang="en-US" sz="1499" b="1" dirty="0" smtClean="0">
                <a:solidFill>
                  <a:srgbClr val="333333"/>
                </a:solidFill>
                <a:cs typeface="Arial" panose="020B0604020202020204" pitchFamily="34" charset="0"/>
              </a:endParaRPr>
            </a:p>
          </p:txBody>
        </p:sp>
        <p:pic>
          <p:nvPicPr>
            <p:cNvPr id="18" name="Beispielbild"/>
            <p:cNvPicPr>
              <a:picLocks noChangeAspect="1" noChangeArrowheads="1"/>
            </p:cNvPicPr>
            <p:nvPr userDrawn="1"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12304800" y="4248000"/>
              <a:ext cx="1800000" cy="9688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9" name="Zuschneiden"/>
            <p:cNvPicPr>
              <a:picLocks noChangeAspect="1" noChangeArrowheads="1"/>
            </p:cNvPicPr>
            <p:nvPr userDrawn="1"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212000" y="2464592"/>
              <a:ext cx="792088" cy="6674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8736058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noProof="0" dirty="0" smtClean="0"/>
              <a:t>Headline on two lines in </a:t>
            </a:r>
            <a:r>
              <a:rPr lang="en-US" noProof="0" dirty="0" err="1" smtClean="0"/>
              <a:t>CorpoA</a:t>
            </a:r>
            <a:r>
              <a:rPr lang="en-US" noProof="0" dirty="0" smtClean="0"/>
              <a:t> (Headings) 30 pt. </a:t>
            </a:r>
            <a:br>
              <a:rPr lang="en-US" noProof="0" dirty="0" smtClean="0"/>
            </a:br>
            <a:r>
              <a:rPr lang="en-US" noProof="0" dirty="0" smtClean="0"/>
              <a:t>Lorem ipsum dolor sit </a:t>
            </a:r>
            <a:r>
              <a:rPr lang="en-US" noProof="0" dirty="0" err="1" smtClean="0"/>
              <a:t>amet</a:t>
            </a:r>
            <a:r>
              <a:rPr lang="en-US" noProof="0" dirty="0" smtClean="0"/>
              <a:t>.</a:t>
            </a:r>
            <a:endParaRPr lang="en-US" noProof="0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 hasCustomPrompt="1"/>
          </p:nvPr>
        </p:nvSpPr>
        <p:spPr>
          <a:xfrm>
            <a:off x="395081" y="151202"/>
            <a:ext cx="5505133" cy="220274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1199"/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1199"/>
            </a:lvl2pPr>
            <a:lvl3pPr marL="0" indent="0">
              <a:lnSpc>
                <a:spcPct val="100000"/>
              </a:lnSpc>
              <a:spcAft>
                <a:spcPts val="0"/>
              </a:spcAft>
              <a:buNone/>
              <a:defRPr sz="1199"/>
            </a:lvl3pPr>
            <a:lvl4pPr marL="0" indent="0">
              <a:lnSpc>
                <a:spcPct val="100000"/>
              </a:lnSpc>
              <a:spcAft>
                <a:spcPts val="0"/>
              </a:spcAft>
              <a:buNone/>
              <a:defRPr sz="1199"/>
            </a:lvl4pPr>
            <a:lvl5pPr marL="0" indent="0">
              <a:lnSpc>
                <a:spcPct val="100000"/>
              </a:lnSpc>
              <a:spcAft>
                <a:spcPts val="0"/>
              </a:spcAft>
              <a:buNone/>
              <a:defRPr sz="1199"/>
            </a:lvl5pPr>
            <a:lvl6pPr marL="0" indent="0">
              <a:lnSpc>
                <a:spcPct val="100000"/>
              </a:lnSpc>
              <a:spcAft>
                <a:spcPts val="0"/>
              </a:spcAft>
              <a:buNone/>
              <a:defRPr sz="1199"/>
            </a:lvl6pPr>
            <a:lvl7pPr marL="0" indent="0">
              <a:lnSpc>
                <a:spcPct val="100000"/>
              </a:lnSpc>
              <a:spcAft>
                <a:spcPts val="0"/>
              </a:spcAft>
              <a:buNone/>
              <a:defRPr sz="1199"/>
            </a:lvl7pPr>
            <a:lvl8pPr marL="0" indent="0">
              <a:lnSpc>
                <a:spcPct val="100000"/>
              </a:lnSpc>
              <a:spcAft>
                <a:spcPts val="0"/>
              </a:spcAft>
              <a:buNone/>
              <a:defRPr sz="1199"/>
            </a:lvl8pPr>
            <a:lvl9pPr marL="0" indent="0">
              <a:lnSpc>
                <a:spcPct val="100000"/>
              </a:lnSpc>
              <a:spcAft>
                <a:spcPts val="0"/>
              </a:spcAft>
              <a:buNone/>
              <a:defRPr sz="1199"/>
            </a:lvl9pPr>
          </a:lstStyle>
          <a:p>
            <a:pPr lvl="0"/>
            <a:r>
              <a:rPr lang="en-US" noProof="0" dirty="0" smtClean="0"/>
              <a:t>Optional chapter heading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AD1D1349-391B-44DC-865F-5996B3E40F26}" type="slidenum">
              <a:rPr lang="en-US" smtClean="0">
                <a:solidFill>
                  <a:prstClr val="black"/>
                </a:solidFill>
              </a:rPr>
              <a:pPr/>
              <a:t>‹Nr.›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" name="Textplatzhalter 3"/>
          <p:cNvSpPr>
            <a:spLocks noGrp="1"/>
          </p:cNvSpPr>
          <p:nvPr>
            <p:ph type="body" sz="quarter" idx="17" hasCustomPrompt="1"/>
          </p:nvPr>
        </p:nvSpPr>
        <p:spPr>
          <a:xfrm>
            <a:off x="6969577" y="0"/>
            <a:ext cx="935513" cy="306000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600" baseline="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dirty="0" smtClean="0"/>
              <a:t>                                             </a:t>
            </a:r>
          </a:p>
        </p:txBody>
      </p:sp>
      <p:sp>
        <p:nvSpPr>
          <p:cNvPr id="9" name="Textplatzhalter 3"/>
          <p:cNvSpPr>
            <a:spLocks noGrp="1"/>
          </p:cNvSpPr>
          <p:nvPr>
            <p:ph type="body" sz="quarter" idx="18" hasCustomPrompt="1"/>
          </p:nvPr>
        </p:nvSpPr>
        <p:spPr>
          <a:xfrm>
            <a:off x="7980645" y="0"/>
            <a:ext cx="1871027" cy="306000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600" baseline="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dirty="0" smtClean="0"/>
              <a:t>                                             </a:t>
            </a:r>
          </a:p>
        </p:txBody>
      </p:sp>
      <p:sp>
        <p:nvSpPr>
          <p:cNvPr id="10" name="Textplatzhalter 3"/>
          <p:cNvSpPr>
            <a:spLocks noGrp="1"/>
          </p:cNvSpPr>
          <p:nvPr>
            <p:ph type="body" sz="quarter" idx="19" hasCustomPrompt="1"/>
          </p:nvPr>
        </p:nvSpPr>
        <p:spPr>
          <a:xfrm>
            <a:off x="9923633" y="0"/>
            <a:ext cx="1871027" cy="306000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600" baseline="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dirty="0" smtClean="0"/>
              <a:t>                                             </a:t>
            </a:r>
          </a:p>
        </p:txBody>
      </p:sp>
    </p:spTree>
    <p:extLst>
      <p:ext uri="{BB962C8B-B14F-4D97-AF65-F5344CB8AC3E}">
        <p14:creationId xmlns:p14="http://schemas.microsoft.com/office/powerpoint/2010/main" val="67611342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oolbox 8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Textplatzhalter 3"/>
          <p:cNvSpPr>
            <a:spLocks noGrp="1"/>
          </p:cNvSpPr>
          <p:nvPr>
            <p:ph type="body" sz="quarter" idx="40" hasCustomPrompt="1"/>
          </p:nvPr>
        </p:nvSpPr>
        <p:spPr bwMode="gray">
          <a:xfrm>
            <a:off x="4476844" y="5252601"/>
            <a:ext cx="1511213" cy="1173600"/>
          </a:xfrm>
          <a:solidFill>
            <a:schemeClr val="tx2"/>
          </a:solidFill>
        </p:spPr>
        <p:txBody>
          <a:bodyPr anchor="ctr" anchorCtr="0"/>
          <a:lstStyle>
            <a:lvl1pPr marL="0" indent="0" algn="ctr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1499"/>
            </a:lvl1pPr>
            <a:lvl2pPr marL="0" indent="0" algn="ctr">
              <a:lnSpc>
                <a:spcPct val="100000"/>
              </a:lnSpc>
              <a:spcAft>
                <a:spcPts val="0"/>
              </a:spcAft>
              <a:buNone/>
              <a:defRPr sz="1499"/>
            </a:lvl2pPr>
            <a:lvl3pPr marL="0" indent="0" algn="ctr">
              <a:lnSpc>
                <a:spcPct val="100000"/>
              </a:lnSpc>
              <a:spcAft>
                <a:spcPts val="0"/>
              </a:spcAft>
              <a:buNone/>
              <a:defRPr sz="1499"/>
            </a:lvl3pPr>
            <a:lvl4pPr marL="0" indent="0" algn="ctr">
              <a:lnSpc>
                <a:spcPct val="100000"/>
              </a:lnSpc>
              <a:spcAft>
                <a:spcPts val="0"/>
              </a:spcAft>
              <a:buNone/>
              <a:defRPr sz="1499"/>
            </a:lvl4pPr>
            <a:lvl5pPr marL="0" indent="0" algn="ctr">
              <a:lnSpc>
                <a:spcPct val="100000"/>
              </a:lnSpc>
              <a:spcAft>
                <a:spcPts val="0"/>
              </a:spcAft>
              <a:buNone/>
              <a:defRPr sz="1499"/>
            </a:lvl5pPr>
            <a:lvl6pPr marL="0" indent="0" algn="ctr">
              <a:lnSpc>
                <a:spcPct val="100000"/>
              </a:lnSpc>
              <a:spcAft>
                <a:spcPts val="0"/>
              </a:spcAft>
              <a:buNone/>
              <a:defRPr sz="1499"/>
            </a:lvl6pPr>
            <a:lvl7pPr marL="0" indent="0" algn="ctr">
              <a:lnSpc>
                <a:spcPct val="100000"/>
              </a:lnSpc>
              <a:spcAft>
                <a:spcPts val="0"/>
              </a:spcAft>
              <a:buNone/>
              <a:defRPr sz="1499"/>
            </a:lvl7pPr>
            <a:lvl8pPr marL="0" indent="0" algn="ctr">
              <a:lnSpc>
                <a:spcPct val="100000"/>
              </a:lnSpc>
              <a:spcAft>
                <a:spcPts val="0"/>
              </a:spcAft>
              <a:buNone/>
              <a:defRPr sz="1499"/>
            </a:lvl8pPr>
            <a:lvl9pPr marL="0" indent="0" algn="ctr">
              <a:lnSpc>
                <a:spcPct val="100000"/>
              </a:lnSpc>
              <a:spcAft>
                <a:spcPts val="0"/>
              </a:spcAft>
              <a:buNone/>
              <a:defRPr sz="1499"/>
            </a:lvl9pPr>
          </a:lstStyle>
          <a:p>
            <a:pPr lvl="0"/>
            <a:r>
              <a:rPr lang="en-US" noProof="0" dirty="0" smtClean="0"/>
              <a:t>Insert text in </a:t>
            </a:r>
            <a:r>
              <a:rPr lang="en-US" noProof="0" dirty="0" err="1" smtClean="0"/>
              <a:t>CorpoS</a:t>
            </a:r>
            <a:r>
              <a:rPr lang="en-US" noProof="0" dirty="0" smtClean="0"/>
              <a:t> (Body),</a:t>
            </a:r>
            <a:br>
              <a:rPr lang="en-US" noProof="0" dirty="0" smtClean="0"/>
            </a:br>
            <a:r>
              <a:rPr lang="en-US" noProof="0" dirty="0" smtClean="0"/>
              <a:t>1</a:t>
            </a:r>
            <a:r>
              <a:rPr lang="en-US" dirty="0" smtClean="0"/>
              <a:t>5 pt.</a:t>
            </a:r>
          </a:p>
        </p:txBody>
      </p:sp>
      <p:sp>
        <p:nvSpPr>
          <p:cNvPr id="2" name="Titel 1"/>
          <p:cNvSpPr>
            <a:spLocks noGrp="1"/>
          </p:cNvSpPr>
          <p:nvPr userDrawn="1">
            <p:ph type="title" hasCustomPrompt="1"/>
          </p:nvPr>
        </p:nvSpPr>
        <p:spPr/>
        <p:txBody>
          <a:bodyPr/>
          <a:lstStyle/>
          <a:p>
            <a:r>
              <a:rPr lang="en-US" noProof="0" dirty="0" smtClean="0"/>
              <a:t>Headline on two lines in </a:t>
            </a:r>
            <a:r>
              <a:rPr lang="en-US" noProof="0" dirty="0" err="1" smtClean="0"/>
              <a:t>CorpoA</a:t>
            </a:r>
            <a:r>
              <a:rPr lang="en-US" noProof="0" dirty="0" smtClean="0"/>
              <a:t> (Headings) 30 pt. </a:t>
            </a:r>
            <a:br>
              <a:rPr lang="en-US" noProof="0" dirty="0" smtClean="0"/>
            </a:br>
            <a:r>
              <a:rPr lang="en-US" noProof="0" dirty="0" smtClean="0"/>
              <a:t>Lorem ipsum dolor sit </a:t>
            </a:r>
            <a:r>
              <a:rPr lang="en-US" noProof="0" dirty="0" err="1" smtClean="0"/>
              <a:t>amet</a:t>
            </a:r>
            <a:r>
              <a:rPr lang="en-US" noProof="0" dirty="0" smtClean="0"/>
              <a:t>.</a:t>
            </a:r>
            <a:endParaRPr lang="en-US" dirty="0"/>
          </a:p>
        </p:txBody>
      </p:sp>
      <p:sp>
        <p:nvSpPr>
          <p:cNvPr id="8" name="Textplatzhalter 7"/>
          <p:cNvSpPr>
            <a:spLocks noGrp="1"/>
          </p:cNvSpPr>
          <p:nvPr userDrawn="1">
            <p:ph type="body" sz="quarter" idx="13" hasCustomPrompt="1"/>
          </p:nvPr>
        </p:nvSpPr>
        <p:spPr>
          <a:xfrm>
            <a:off x="395081" y="151202"/>
            <a:ext cx="5505133" cy="220274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1199"/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1199"/>
            </a:lvl2pPr>
            <a:lvl3pPr marL="0" indent="0">
              <a:lnSpc>
                <a:spcPct val="100000"/>
              </a:lnSpc>
              <a:spcAft>
                <a:spcPts val="0"/>
              </a:spcAft>
              <a:buNone/>
              <a:defRPr sz="1199"/>
            </a:lvl3pPr>
            <a:lvl4pPr marL="0" indent="0">
              <a:lnSpc>
                <a:spcPct val="100000"/>
              </a:lnSpc>
              <a:spcAft>
                <a:spcPts val="0"/>
              </a:spcAft>
              <a:buNone/>
              <a:defRPr sz="1199"/>
            </a:lvl4pPr>
            <a:lvl5pPr marL="0" indent="0">
              <a:lnSpc>
                <a:spcPct val="100000"/>
              </a:lnSpc>
              <a:spcAft>
                <a:spcPts val="0"/>
              </a:spcAft>
              <a:buNone/>
              <a:defRPr sz="1199"/>
            </a:lvl5pPr>
            <a:lvl6pPr marL="0" indent="0">
              <a:lnSpc>
                <a:spcPct val="100000"/>
              </a:lnSpc>
              <a:spcAft>
                <a:spcPts val="0"/>
              </a:spcAft>
              <a:buNone/>
              <a:defRPr sz="1199"/>
            </a:lvl6pPr>
            <a:lvl7pPr marL="0" indent="0">
              <a:lnSpc>
                <a:spcPct val="100000"/>
              </a:lnSpc>
              <a:spcAft>
                <a:spcPts val="0"/>
              </a:spcAft>
              <a:buNone/>
              <a:defRPr sz="1199"/>
            </a:lvl7pPr>
            <a:lvl8pPr marL="0" indent="0">
              <a:lnSpc>
                <a:spcPct val="100000"/>
              </a:lnSpc>
              <a:spcAft>
                <a:spcPts val="0"/>
              </a:spcAft>
              <a:buNone/>
              <a:defRPr sz="1199"/>
            </a:lvl8pPr>
            <a:lvl9pPr marL="0" indent="0">
              <a:lnSpc>
                <a:spcPct val="100000"/>
              </a:lnSpc>
              <a:spcAft>
                <a:spcPts val="0"/>
              </a:spcAft>
              <a:buNone/>
              <a:defRPr sz="1199"/>
            </a:lvl9pPr>
          </a:lstStyle>
          <a:p>
            <a:pPr lvl="0"/>
            <a:r>
              <a:rPr lang="en-US" noProof="0" dirty="0" smtClean="0"/>
              <a:t>Optional chapter heading</a:t>
            </a:r>
          </a:p>
        </p:txBody>
      </p:sp>
      <p:sp>
        <p:nvSpPr>
          <p:cNvPr id="5" name="Fußzeilenplatzhalter 4"/>
          <p:cNvSpPr>
            <a:spLocks noGrp="1"/>
          </p:cNvSpPr>
          <p:nvPr userDrawn="1">
            <p:ph type="ftr" sz="quarter" idx="15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 userDrawn="1">
            <p:ph type="sldNum" sz="quarter" idx="16"/>
          </p:nvPr>
        </p:nvSpPr>
        <p:spPr/>
        <p:txBody>
          <a:bodyPr/>
          <a:lstStyle/>
          <a:p>
            <a:fld id="{AD1D1349-391B-44DC-865F-5996B3E40F26}" type="slidenum">
              <a:rPr lang="en-US" smtClean="0">
                <a:solidFill>
                  <a:prstClr val="black"/>
                </a:solidFill>
              </a:rPr>
              <a:pPr/>
              <a:t>‹Nr.›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20" name="Textplatzhalter 3"/>
          <p:cNvSpPr>
            <a:spLocks noGrp="1"/>
          </p:cNvSpPr>
          <p:nvPr userDrawn="1">
            <p:ph type="body" sz="quarter" idx="25" hasCustomPrompt="1"/>
          </p:nvPr>
        </p:nvSpPr>
        <p:spPr>
          <a:xfrm>
            <a:off x="6969577" y="0"/>
            <a:ext cx="935513" cy="306000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600" baseline="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dirty="0" smtClean="0"/>
              <a:t>                                             </a:t>
            </a:r>
          </a:p>
        </p:txBody>
      </p:sp>
      <p:sp>
        <p:nvSpPr>
          <p:cNvPr id="21" name="Textplatzhalter 3"/>
          <p:cNvSpPr>
            <a:spLocks noGrp="1"/>
          </p:cNvSpPr>
          <p:nvPr userDrawn="1">
            <p:ph type="body" sz="quarter" idx="26" hasCustomPrompt="1"/>
          </p:nvPr>
        </p:nvSpPr>
        <p:spPr>
          <a:xfrm>
            <a:off x="7980645" y="0"/>
            <a:ext cx="1871027" cy="306000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600" baseline="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dirty="0" smtClean="0"/>
              <a:t>                                             </a:t>
            </a:r>
          </a:p>
        </p:txBody>
      </p:sp>
      <p:sp>
        <p:nvSpPr>
          <p:cNvPr id="22" name="Textplatzhalter 3"/>
          <p:cNvSpPr>
            <a:spLocks noGrp="1"/>
          </p:cNvSpPr>
          <p:nvPr userDrawn="1">
            <p:ph type="body" sz="quarter" idx="27" hasCustomPrompt="1"/>
          </p:nvPr>
        </p:nvSpPr>
        <p:spPr>
          <a:xfrm>
            <a:off x="9923633" y="0"/>
            <a:ext cx="1871027" cy="306000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600" baseline="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dirty="0" smtClean="0"/>
              <a:t>                                             </a:t>
            </a:r>
          </a:p>
        </p:txBody>
      </p:sp>
      <p:sp>
        <p:nvSpPr>
          <p:cNvPr id="4" name="Textplatzhalter 3"/>
          <p:cNvSpPr>
            <a:spLocks noGrp="1"/>
          </p:cNvSpPr>
          <p:nvPr userDrawn="1">
            <p:ph type="body" sz="quarter" idx="19" hasCustomPrompt="1"/>
          </p:nvPr>
        </p:nvSpPr>
        <p:spPr bwMode="gray">
          <a:xfrm>
            <a:off x="4476844" y="1511301"/>
            <a:ext cx="1511213" cy="1173600"/>
          </a:xfrm>
          <a:solidFill>
            <a:schemeClr val="tx2"/>
          </a:solidFill>
        </p:spPr>
        <p:txBody>
          <a:bodyPr anchor="ctr" anchorCtr="0"/>
          <a:lstStyle>
            <a:lvl1pPr marL="0" indent="0" algn="ctr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1499"/>
            </a:lvl1pPr>
            <a:lvl2pPr marL="0" indent="0" algn="ctr">
              <a:lnSpc>
                <a:spcPct val="100000"/>
              </a:lnSpc>
              <a:spcAft>
                <a:spcPts val="0"/>
              </a:spcAft>
              <a:buNone/>
              <a:defRPr sz="1499"/>
            </a:lvl2pPr>
            <a:lvl3pPr marL="0" indent="0" algn="ctr">
              <a:lnSpc>
                <a:spcPct val="100000"/>
              </a:lnSpc>
              <a:spcAft>
                <a:spcPts val="0"/>
              </a:spcAft>
              <a:buNone/>
              <a:defRPr sz="1499"/>
            </a:lvl3pPr>
            <a:lvl4pPr marL="0" indent="0" algn="ctr">
              <a:lnSpc>
                <a:spcPct val="100000"/>
              </a:lnSpc>
              <a:spcAft>
                <a:spcPts val="0"/>
              </a:spcAft>
              <a:buNone/>
              <a:defRPr sz="1499"/>
            </a:lvl4pPr>
            <a:lvl5pPr marL="0" indent="0" algn="ctr">
              <a:lnSpc>
                <a:spcPct val="100000"/>
              </a:lnSpc>
              <a:spcAft>
                <a:spcPts val="0"/>
              </a:spcAft>
              <a:buNone/>
              <a:defRPr sz="1499"/>
            </a:lvl5pPr>
            <a:lvl6pPr marL="0" indent="0" algn="ctr">
              <a:lnSpc>
                <a:spcPct val="100000"/>
              </a:lnSpc>
              <a:spcAft>
                <a:spcPts val="0"/>
              </a:spcAft>
              <a:buNone/>
              <a:defRPr sz="1499"/>
            </a:lvl6pPr>
            <a:lvl7pPr marL="0" indent="0" algn="ctr">
              <a:lnSpc>
                <a:spcPct val="100000"/>
              </a:lnSpc>
              <a:spcAft>
                <a:spcPts val="0"/>
              </a:spcAft>
              <a:buNone/>
              <a:defRPr sz="1499"/>
            </a:lvl7pPr>
            <a:lvl8pPr marL="0" indent="0" algn="ctr">
              <a:lnSpc>
                <a:spcPct val="100000"/>
              </a:lnSpc>
              <a:spcAft>
                <a:spcPts val="0"/>
              </a:spcAft>
              <a:buNone/>
              <a:defRPr sz="1499"/>
            </a:lvl8pPr>
            <a:lvl9pPr marL="0" indent="0" algn="ctr">
              <a:lnSpc>
                <a:spcPct val="100000"/>
              </a:lnSpc>
              <a:spcAft>
                <a:spcPts val="0"/>
              </a:spcAft>
              <a:buNone/>
              <a:defRPr sz="1499"/>
            </a:lvl9pPr>
          </a:lstStyle>
          <a:p>
            <a:pPr lvl="0"/>
            <a:r>
              <a:rPr lang="en-US" noProof="0" dirty="0" smtClean="0"/>
              <a:t>Insert text in </a:t>
            </a:r>
            <a:r>
              <a:rPr lang="en-US" noProof="0" dirty="0" err="1" smtClean="0"/>
              <a:t>CorpoS</a:t>
            </a:r>
            <a:r>
              <a:rPr lang="en-US" noProof="0" dirty="0" smtClean="0"/>
              <a:t> (Body),</a:t>
            </a:r>
            <a:br>
              <a:rPr lang="en-US" noProof="0" dirty="0" smtClean="0"/>
            </a:br>
            <a:r>
              <a:rPr lang="en-US" noProof="0" dirty="0" smtClean="0"/>
              <a:t>1</a:t>
            </a:r>
            <a:r>
              <a:rPr lang="en-US" dirty="0" smtClean="0"/>
              <a:t>5 pt.</a:t>
            </a:r>
          </a:p>
        </p:txBody>
      </p:sp>
      <p:sp>
        <p:nvSpPr>
          <p:cNvPr id="79" name="Textplatzhalter 3"/>
          <p:cNvSpPr>
            <a:spLocks noGrp="1"/>
          </p:cNvSpPr>
          <p:nvPr>
            <p:ph type="body" sz="quarter" idx="38" hasCustomPrompt="1"/>
          </p:nvPr>
        </p:nvSpPr>
        <p:spPr bwMode="gray">
          <a:xfrm>
            <a:off x="4476844" y="2758401"/>
            <a:ext cx="1511213" cy="1173600"/>
          </a:xfrm>
          <a:solidFill>
            <a:schemeClr val="tx2"/>
          </a:solidFill>
        </p:spPr>
        <p:txBody>
          <a:bodyPr anchor="ctr" anchorCtr="0"/>
          <a:lstStyle>
            <a:lvl1pPr marL="0" indent="0" algn="ctr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1499"/>
            </a:lvl1pPr>
            <a:lvl2pPr marL="0" indent="0" algn="ctr">
              <a:lnSpc>
                <a:spcPct val="100000"/>
              </a:lnSpc>
              <a:spcAft>
                <a:spcPts val="0"/>
              </a:spcAft>
              <a:buNone/>
              <a:defRPr sz="1499"/>
            </a:lvl2pPr>
            <a:lvl3pPr marL="0" indent="0" algn="ctr">
              <a:lnSpc>
                <a:spcPct val="100000"/>
              </a:lnSpc>
              <a:spcAft>
                <a:spcPts val="0"/>
              </a:spcAft>
              <a:buNone/>
              <a:defRPr sz="1499"/>
            </a:lvl3pPr>
            <a:lvl4pPr marL="0" indent="0" algn="ctr">
              <a:lnSpc>
                <a:spcPct val="100000"/>
              </a:lnSpc>
              <a:spcAft>
                <a:spcPts val="0"/>
              </a:spcAft>
              <a:buNone/>
              <a:defRPr sz="1499"/>
            </a:lvl4pPr>
            <a:lvl5pPr marL="0" indent="0" algn="ctr">
              <a:lnSpc>
                <a:spcPct val="100000"/>
              </a:lnSpc>
              <a:spcAft>
                <a:spcPts val="0"/>
              </a:spcAft>
              <a:buNone/>
              <a:defRPr sz="1499"/>
            </a:lvl5pPr>
            <a:lvl6pPr marL="0" indent="0" algn="ctr">
              <a:lnSpc>
                <a:spcPct val="100000"/>
              </a:lnSpc>
              <a:spcAft>
                <a:spcPts val="0"/>
              </a:spcAft>
              <a:buNone/>
              <a:defRPr sz="1499"/>
            </a:lvl6pPr>
            <a:lvl7pPr marL="0" indent="0" algn="ctr">
              <a:lnSpc>
                <a:spcPct val="100000"/>
              </a:lnSpc>
              <a:spcAft>
                <a:spcPts val="0"/>
              </a:spcAft>
              <a:buNone/>
              <a:defRPr sz="1499"/>
            </a:lvl7pPr>
            <a:lvl8pPr marL="0" indent="0" algn="ctr">
              <a:lnSpc>
                <a:spcPct val="100000"/>
              </a:lnSpc>
              <a:spcAft>
                <a:spcPts val="0"/>
              </a:spcAft>
              <a:buNone/>
              <a:defRPr sz="1499"/>
            </a:lvl8pPr>
            <a:lvl9pPr marL="0" indent="0" algn="ctr">
              <a:lnSpc>
                <a:spcPct val="100000"/>
              </a:lnSpc>
              <a:spcAft>
                <a:spcPts val="0"/>
              </a:spcAft>
              <a:buNone/>
              <a:defRPr sz="1499"/>
            </a:lvl9pPr>
          </a:lstStyle>
          <a:p>
            <a:pPr lvl="0"/>
            <a:r>
              <a:rPr lang="en-US" noProof="0" dirty="0" smtClean="0"/>
              <a:t>Insert text in </a:t>
            </a:r>
            <a:r>
              <a:rPr lang="en-US" noProof="0" dirty="0" err="1" smtClean="0"/>
              <a:t>CorpoS</a:t>
            </a:r>
            <a:r>
              <a:rPr lang="en-US" noProof="0" dirty="0" smtClean="0"/>
              <a:t> (Body),</a:t>
            </a:r>
            <a:br>
              <a:rPr lang="en-US" noProof="0" dirty="0" smtClean="0"/>
            </a:br>
            <a:r>
              <a:rPr lang="en-US" noProof="0" dirty="0" smtClean="0"/>
              <a:t>1</a:t>
            </a:r>
            <a:r>
              <a:rPr lang="en-US" dirty="0" smtClean="0"/>
              <a:t>5 pt.</a:t>
            </a:r>
          </a:p>
        </p:txBody>
      </p:sp>
      <p:sp>
        <p:nvSpPr>
          <p:cNvPr id="80" name="Textplatzhalter 3"/>
          <p:cNvSpPr>
            <a:spLocks noGrp="1"/>
          </p:cNvSpPr>
          <p:nvPr>
            <p:ph type="body" sz="quarter" idx="39" hasCustomPrompt="1"/>
          </p:nvPr>
        </p:nvSpPr>
        <p:spPr bwMode="gray">
          <a:xfrm>
            <a:off x="4476844" y="4005501"/>
            <a:ext cx="1511213" cy="1173600"/>
          </a:xfrm>
          <a:solidFill>
            <a:schemeClr val="tx2"/>
          </a:solidFill>
        </p:spPr>
        <p:txBody>
          <a:bodyPr anchor="ctr" anchorCtr="0"/>
          <a:lstStyle>
            <a:lvl1pPr marL="0" indent="0" algn="ctr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1499"/>
            </a:lvl1pPr>
            <a:lvl2pPr marL="0" indent="0" algn="ctr">
              <a:lnSpc>
                <a:spcPct val="100000"/>
              </a:lnSpc>
              <a:spcAft>
                <a:spcPts val="0"/>
              </a:spcAft>
              <a:buNone/>
              <a:defRPr sz="1499"/>
            </a:lvl2pPr>
            <a:lvl3pPr marL="0" indent="0" algn="ctr">
              <a:lnSpc>
                <a:spcPct val="100000"/>
              </a:lnSpc>
              <a:spcAft>
                <a:spcPts val="0"/>
              </a:spcAft>
              <a:buNone/>
              <a:defRPr sz="1499"/>
            </a:lvl3pPr>
            <a:lvl4pPr marL="0" indent="0" algn="ctr">
              <a:lnSpc>
                <a:spcPct val="100000"/>
              </a:lnSpc>
              <a:spcAft>
                <a:spcPts val="0"/>
              </a:spcAft>
              <a:buNone/>
              <a:defRPr sz="1499"/>
            </a:lvl4pPr>
            <a:lvl5pPr marL="0" indent="0" algn="ctr">
              <a:lnSpc>
                <a:spcPct val="100000"/>
              </a:lnSpc>
              <a:spcAft>
                <a:spcPts val="0"/>
              </a:spcAft>
              <a:buNone/>
              <a:defRPr sz="1499"/>
            </a:lvl5pPr>
            <a:lvl6pPr marL="0" indent="0" algn="ctr">
              <a:lnSpc>
                <a:spcPct val="100000"/>
              </a:lnSpc>
              <a:spcAft>
                <a:spcPts val="0"/>
              </a:spcAft>
              <a:buNone/>
              <a:defRPr sz="1499"/>
            </a:lvl6pPr>
            <a:lvl7pPr marL="0" indent="0" algn="ctr">
              <a:lnSpc>
                <a:spcPct val="100000"/>
              </a:lnSpc>
              <a:spcAft>
                <a:spcPts val="0"/>
              </a:spcAft>
              <a:buNone/>
              <a:defRPr sz="1499"/>
            </a:lvl7pPr>
            <a:lvl8pPr marL="0" indent="0" algn="ctr">
              <a:lnSpc>
                <a:spcPct val="100000"/>
              </a:lnSpc>
              <a:spcAft>
                <a:spcPts val="0"/>
              </a:spcAft>
              <a:buNone/>
              <a:defRPr sz="1499"/>
            </a:lvl8pPr>
            <a:lvl9pPr marL="0" indent="0" algn="ctr">
              <a:lnSpc>
                <a:spcPct val="100000"/>
              </a:lnSpc>
              <a:spcAft>
                <a:spcPts val="0"/>
              </a:spcAft>
              <a:buNone/>
              <a:defRPr sz="1499"/>
            </a:lvl9pPr>
          </a:lstStyle>
          <a:p>
            <a:pPr lvl="0"/>
            <a:r>
              <a:rPr lang="en-US" noProof="0" dirty="0" smtClean="0"/>
              <a:t>Insert text in </a:t>
            </a:r>
            <a:r>
              <a:rPr lang="en-US" noProof="0" dirty="0" err="1" smtClean="0"/>
              <a:t>CorpoS</a:t>
            </a:r>
            <a:r>
              <a:rPr lang="en-US" noProof="0" dirty="0" smtClean="0"/>
              <a:t> (Body),</a:t>
            </a:r>
            <a:br>
              <a:rPr lang="en-US" noProof="0" dirty="0" smtClean="0"/>
            </a:br>
            <a:r>
              <a:rPr lang="en-US" noProof="0" dirty="0" smtClean="0"/>
              <a:t>1</a:t>
            </a:r>
            <a:r>
              <a:rPr lang="en-US" dirty="0" smtClean="0"/>
              <a:t>5 pt.</a:t>
            </a:r>
          </a:p>
        </p:txBody>
      </p:sp>
      <p:sp>
        <p:nvSpPr>
          <p:cNvPr id="82" name="Textplatzhalter 3"/>
          <p:cNvSpPr>
            <a:spLocks noGrp="1"/>
          </p:cNvSpPr>
          <p:nvPr>
            <p:ph type="body" sz="quarter" idx="41" hasCustomPrompt="1"/>
          </p:nvPr>
        </p:nvSpPr>
        <p:spPr bwMode="gray">
          <a:xfrm>
            <a:off x="6203948" y="5252601"/>
            <a:ext cx="1511213" cy="1173600"/>
          </a:xfrm>
          <a:solidFill>
            <a:schemeClr val="tx2"/>
          </a:solidFill>
        </p:spPr>
        <p:txBody>
          <a:bodyPr anchor="ctr" anchorCtr="0"/>
          <a:lstStyle>
            <a:lvl1pPr marL="0" indent="0" algn="ctr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1499"/>
            </a:lvl1pPr>
            <a:lvl2pPr marL="0" indent="0" algn="ctr">
              <a:lnSpc>
                <a:spcPct val="100000"/>
              </a:lnSpc>
              <a:spcAft>
                <a:spcPts val="0"/>
              </a:spcAft>
              <a:buNone/>
              <a:defRPr sz="1599"/>
            </a:lvl2pPr>
            <a:lvl3pPr marL="0" indent="0" algn="ctr">
              <a:lnSpc>
                <a:spcPct val="100000"/>
              </a:lnSpc>
              <a:spcAft>
                <a:spcPts val="0"/>
              </a:spcAft>
              <a:buNone/>
              <a:defRPr sz="1599"/>
            </a:lvl3pPr>
            <a:lvl4pPr marL="0" indent="0" algn="ctr">
              <a:lnSpc>
                <a:spcPct val="100000"/>
              </a:lnSpc>
              <a:spcAft>
                <a:spcPts val="0"/>
              </a:spcAft>
              <a:buNone/>
              <a:defRPr sz="1599"/>
            </a:lvl4pPr>
            <a:lvl5pPr marL="0" indent="0" algn="ctr">
              <a:lnSpc>
                <a:spcPct val="100000"/>
              </a:lnSpc>
              <a:spcAft>
                <a:spcPts val="0"/>
              </a:spcAft>
              <a:buNone/>
              <a:defRPr sz="1599"/>
            </a:lvl5pPr>
            <a:lvl6pPr marL="0" indent="0" algn="ctr">
              <a:lnSpc>
                <a:spcPct val="100000"/>
              </a:lnSpc>
              <a:spcAft>
                <a:spcPts val="0"/>
              </a:spcAft>
              <a:buNone/>
              <a:defRPr sz="1599"/>
            </a:lvl6pPr>
            <a:lvl7pPr marL="0" indent="0" algn="ctr">
              <a:lnSpc>
                <a:spcPct val="100000"/>
              </a:lnSpc>
              <a:spcAft>
                <a:spcPts val="0"/>
              </a:spcAft>
              <a:buNone/>
              <a:defRPr sz="1599"/>
            </a:lvl7pPr>
            <a:lvl8pPr marL="0" indent="0" algn="ctr">
              <a:lnSpc>
                <a:spcPct val="100000"/>
              </a:lnSpc>
              <a:spcAft>
                <a:spcPts val="0"/>
              </a:spcAft>
              <a:buNone/>
              <a:defRPr sz="1599"/>
            </a:lvl8pPr>
            <a:lvl9pPr marL="0" indent="0" algn="ctr">
              <a:lnSpc>
                <a:spcPct val="100000"/>
              </a:lnSpc>
              <a:spcAft>
                <a:spcPts val="0"/>
              </a:spcAft>
              <a:buNone/>
              <a:defRPr sz="1599"/>
            </a:lvl9pPr>
          </a:lstStyle>
          <a:p>
            <a:pPr lvl="0"/>
            <a:r>
              <a:rPr lang="en-US" noProof="0" dirty="0" smtClean="0"/>
              <a:t>Insert text in </a:t>
            </a:r>
            <a:r>
              <a:rPr lang="en-US" noProof="0" dirty="0" err="1" smtClean="0"/>
              <a:t>CorpoS</a:t>
            </a:r>
            <a:r>
              <a:rPr lang="en-US" noProof="0" dirty="0" smtClean="0"/>
              <a:t> (Body),</a:t>
            </a:r>
            <a:br>
              <a:rPr lang="en-US" noProof="0" dirty="0" smtClean="0"/>
            </a:br>
            <a:r>
              <a:rPr lang="en-US" noProof="0" dirty="0" smtClean="0"/>
              <a:t>1</a:t>
            </a:r>
            <a:r>
              <a:rPr lang="en-US" dirty="0" smtClean="0"/>
              <a:t>5 pt.</a:t>
            </a:r>
          </a:p>
        </p:txBody>
      </p:sp>
      <p:sp>
        <p:nvSpPr>
          <p:cNvPr id="83" name="Textplatzhalter 3"/>
          <p:cNvSpPr>
            <a:spLocks noGrp="1"/>
          </p:cNvSpPr>
          <p:nvPr>
            <p:ph type="body" sz="quarter" idx="42" hasCustomPrompt="1"/>
          </p:nvPr>
        </p:nvSpPr>
        <p:spPr bwMode="gray">
          <a:xfrm>
            <a:off x="6203948" y="2758401"/>
            <a:ext cx="1511213" cy="1173600"/>
          </a:xfrm>
          <a:solidFill>
            <a:schemeClr val="tx2"/>
          </a:solidFill>
        </p:spPr>
        <p:txBody>
          <a:bodyPr anchor="ctr" anchorCtr="0"/>
          <a:lstStyle>
            <a:lvl1pPr marL="0" indent="0" algn="ctr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1499"/>
            </a:lvl1pPr>
            <a:lvl2pPr marL="0" indent="0" algn="ctr">
              <a:lnSpc>
                <a:spcPct val="100000"/>
              </a:lnSpc>
              <a:spcAft>
                <a:spcPts val="0"/>
              </a:spcAft>
              <a:buNone/>
              <a:defRPr sz="1499"/>
            </a:lvl2pPr>
            <a:lvl3pPr marL="0" indent="0" algn="ctr">
              <a:lnSpc>
                <a:spcPct val="100000"/>
              </a:lnSpc>
              <a:spcAft>
                <a:spcPts val="0"/>
              </a:spcAft>
              <a:buNone/>
              <a:defRPr sz="1499"/>
            </a:lvl3pPr>
            <a:lvl4pPr marL="0" indent="0" algn="ctr">
              <a:lnSpc>
                <a:spcPct val="100000"/>
              </a:lnSpc>
              <a:spcAft>
                <a:spcPts val="0"/>
              </a:spcAft>
              <a:buNone/>
              <a:defRPr sz="1499"/>
            </a:lvl4pPr>
            <a:lvl5pPr marL="0" indent="0" algn="ctr">
              <a:lnSpc>
                <a:spcPct val="100000"/>
              </a:lnSpc>
              <a:spcAft>
                <a:spcPts val="0"/>
              </a:spcAft>
              <a:buNone/>
              <a:defRPr sz="1499"/>
            </a:lvl5pPr>
            <a:lvl6pPr marL="0" indent="0" algn="ctr">
              <a:lnSpc>
                <a:spcPct val="100000"/>
              </a:lnSpc>
              <a:spcAft>
                <a:spcPts val="0"/>
              </a:spcAft>
              <a:buNone/>
              <a:defRPr sz="1499"/>
            </a:lvl6pPr>
            <a:lvl7pPr marL="0" indent="0" algn="ctr">
              <a:lnSpc>
                <a:spcPct val="100000"/>
              </a:lnSpc>
              <a:spcAft>
                <a:spcPts val="0"/>
              </a:spcAft>
              <a:buNone/>
              <a:defRPr sz="1499"/>
            </a:lvl7pPr>
            <a:lvl8pPr marL="0" indent="0" algn="ctr">
              <a:lnSpc>
                <a:spcPct val="100000"/>
              </a:lnSpc>
              <a:spcAft>
                <a:spcPts val="0"/>
              </a:spcAft>
              <a:buNone/>
              <a:defRPr sz="1499"/>
            </a:lvl8pPr>
            <a:lvl9pPr marL="0" indent="0" algn="ctr">
              <a:lnSpc>
                <a:spcPct val="100000"/>
              </a:lnSpc>
              <a:spcAft>
                <a:spcPts val="0"/>
              </a:spcAft>
              <a:buNone/>
              <a:defRPr sz="1499"/>
            </a:lvl9pPr>
          </a:lstStyle>
          <a:p>
            <a:pPr lvl="0"/>
            <a:r>
              <a:rPr lang="en-US" noProof="0" dirty="0" smtClean="0"/>
              <a:t>Insert text in </a:t>
            </a:r>
            <a:r>
              <a:rPr lang="en-US" noProof="0" dirty="0" err="1" smtClean="0"/>
              <a:t>CorpoS</a:t>
            </a:r>
            <a:r>
              <a:rPr lang="en-US" noProof="0" dirty="0" smtClean="0"/>
              <a:t> (Body),</a:t>
            </a:r>
            <a:br>
              <a:rPr lang="en-US" noProof="0" dirty="0" smtClean="0"/>
            </a:br>
            <a:r>
              <a:rPr lang="en-US" noProof="0" dirty="0" smtClean="0"/>
              <a:t>1</a:t>
            </a:r>
            <a:r>
              <a:rPr lang="en-US" dirty="0" smtClean="0"/>
              <a:t>5 pt.</a:t>
            </a:r>
          </a:p>
        </p:txBody>
      </p:sp>
      <p:sp>
        <p:nvSpPr>
          <p:cNvPr id="84" name="Textplatzhalter 3"/>
          <p:cNvSpPr>
            <a:spLocks noGrp="1"/>
          </p:cNvSpPr>
          <p:nvPr>
            <p:ph type="body" sz="quarter" idx="43" hasCustomPrompt="1"/>
          </p:nvPr>
        </p:nvSpPr>
        <p:spPr bwMode="gray">
          <a:xfrm>
            <a:off x="6203948" y="4005501"/>
            <a:ext cx="1511213" cy="1173600"/>
          </a:xfrm>
          <a:solidFill>
            <a:schemeClr val="tx2"/>
          </a:solidFill>
        </p:spPr>
        <p:txBody>
          <a:bodyPr anchor="ctr" anchorCtr="0"/>
          <a:lstStyle>
            <a:lvl1pPr marL="0" indent="0" algn="ctr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1499"/>
            </a:lvl1pPr>
            <a:lvl2pPr marL="0" indent="0" algn="ctr">
              <a:lnSpc>
                <a:spcPct val="100000"/>
              </a:lnSpc>
              <a:spcAft>
                <a:spcPts val="0"/>
              </a:spcAft>
              <a:buNone/>
              <a:defRPr sz="1499"/>
            </a:lvl2pPr>
            <a:lvl3pPr marL="0" indent="0" algn="ctr">
              <a:lnSpc>
                <a:spcPct val="100000"/>
              </a:lnSpc>
              <a:spcAft>
                <a:spcPts val="0"/>
              </a:spcAft>
              <a:buNone/>
              <a:defRPr sz="1499"/>
            </a:lvl3pPr>
            <a:lvl4pPr marL="0" indent="0" algn="ctr">
              <a:lnSpc>
                <a:spcPct val="100000"/>
              </a:lnSpc>
              <a:spcAft>
                <a:spcPts val="0"/>
              </a:spcAft>
              <a:buNone/>
              <a:defRPr sz="1499"/>
            </a:lvl4pPr>
            <a:lvl5pPr marL="0" indent="0" algn="ctr">
              <a:lnSpc>
                <a:spcPct val="100000"/>
              </a:lnSpc>
              <a:spcAft>
                <a:spcPts val="0"/>
              </a:spcAft>
              <a:buNone/>
              <a:defRPr sz="1499"/>
            </a:lvl5pPr>
            <a:lvl6pPr marL="0" indent="0" algn="ctr">
              <a:lnSpc>
                <a:spcPct val="100000"/>
              </a:lnSpc>
              <a:spcAft>
                <a:spcPts val="0"/>
              </a:spcAft>
              <a:buNone/>
              <a:defRPr sz="1499"/>
            </a:lvl6pPr>
            <a:lvl7pPr marL="0" indent="0" algn="ctr">
              <a:lnSpc>
                <a:spcPct val="100000"/>
              </a:lnSpc>
              <a:spcAft>
                <a:spcPts val="0"/>
              </a:spcAft>
              <a:buNone/>
              <a:defRPr sz="1499"/>
            </a:lvl7pPr>
            <a:lvl8pPr marL="0" indent="0" algn="ctr">
              <a:lnSpc>
                <a:spcPct val="100000"/>
              </a:lnSpc>
              <a:spcAft>
                <a:spcPts val="0"/>
              </a:spcAft>
              <a:buNone/>
              <a:defRPr sz="1499"/>
            </a:lvl8pPr>
            <a:lvl9pPr marL="0" indent="0" algn="ctr">
              <a:lnSpc>
                <a:spcPct val="100000"/>
              </a:lnSpc>
              <a:spcAft>
                <a:spcPts val="0"/>
              </a:spcAft>
              <a:buNone/>
              <a:defRPr sz="1499"/>
            </a:lvl9pPr>
          </a:lstStyle>
          <a:p>
            <a:pPr lvl="0"/>
            <a:r>
              <a:rPr lang="en-US" noProof="0" dirty="0" smtClean="0"/>
              <a:t>Insert text in </a:t>
            </a:r>
            <a:r>
              <a:rPr lang="en-US" noProof="0" dirty="0" err="1" smtClean="0"/>
              <a:t>CorpoS</a:t>
            </a:r>
            <a:r>
              <a:rPr lang="en-US" noProof="0" dirty="0" smtClean="0"/>
              <a:t> (Body),</a:t>
            </a:r>
            <a:br>
              <a:rPr lang="en-US" noProof="0" dirty="0" smtClean="0"/>
            </a:br>
            <a:r>
              <a:rPr lang="en-US" noProof="0" dirty="0" smtClean="0"/>
              <a:t>1</a:t>
            </a:r>
            <a:r>
              <a:rPr lang="en-US" dirty="0" smtClean="0"/>
              <a:t>5 pt.</a:t>
            </a:r>
          </a:p>
        </p:txBody>
      </p:sp>
      <p:sp>
        <p:nvSpPr>
          <p:cNvPr id="85" name="Textplatzhalter 3"/>
          <p:cNvSpPr>
            <a:spLocks noGrp="1"/>
          </p:cNvSpPr>
          <p:nvPr>
            <p:ph type="body" sz="quarter" idx="44" hasCustomPrompt="1"/>
          </p:nvPr>
        </p:nvSpPr>
        <p:spPr bwMode="gray">
          <a:xfrm>
            <a:off x="6203948" y="1511301"/>
            <a:ext cx="1511213" cy="1173600"/>
          </a:xfrm>
          <a:solidFill>
            <a:schemeClr val="tx2"/>
          </a:solidFill>
        </p:spPr>
        <p:txBody>
          <a:bodyPr anchor="ctr" anchorCtr="0"/>
          <a:lstStyle>
            <a:lvl1pPr marL="0" indent="0" algn="ctr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1499"/>
            </a:lvl1pPr>
            <a:lvl2pPr marL="0" indent="0" algn="ctr">
              <a:lnSpc>
                <a:spcPct val="100000"/>
              </a:lnSpc>
              <a:spcAft>
                <a:spcPts val="0"/>
              </a:spcAft>
              <a:buNone/>
              <a:defRPr sz="1499"/>
            </a:lvl2pPr>
            <a:lvl3pPr marL="0" indent="0" algn="ctr">
              <a:lnSpc>
                <a:spcPct val="100000"/>
              </a:lnSpc>
              <a:spcAft>
                <a:spcPts val="0"/>
              </a:spcAft>
              <a:buNone/>
              <a:defRPr sz="1499"/>
            </a:lvl3pPr>
            <a:lvl4pPr marL="0" indent="0" algn="ctr">
              <a:lnSpc>
                <a:spcPct val="100000"/>
              </a:lnSpc>
              <a:spcAft>
                <a:spcPts val="0"/>
              </a:spcAft>
              <a:buNone/>
              <a:defRPr sz="1499"/>
            </a:lvl4pPr>
            <a:lvl5pPr marL="0" indent="0" algn="ctr">
              <a:lnSpc>
                <a:spcPct val="100000"/>
              </a:lnSpc>
              <a:spcAft>
                <a:spcPts val="0"/>
              </a:spcAft>
              <a:buNone/>
              <a:defRPr sz="1499"/>
            </a:lvl5pPr>
            <a:lvl6pPr marL="0" indent="0" algn="ctr">
              <a:lnSpc>
                <a:spcPct val="100000"/>
              </a:lnSpc>
              <a:spcAft>
                <a:spcPts val="0"/>
              </a:spcAft>
              <a:buNone/>
              <a:defRPr sz="1499"/>
            </a:lvl6pPr>
            <a:lvl7pPr marL="0" indent="0" algn="ctr">
              <a:lnSpc>
                <a:spcPct val="100000"/>
              </a:lnSpc>
              <a:spcAft>
                <a:spcPts val="0"/>
              </a:spcAft>
              <a:buNone/>
              <a:defRPr sz="1499"/>
            </a:lvl7pPr>
            <a:lvl8pPr marL="0" indent="0" algn="ctr">
              <a:lnSpc>
                <a:spcPct val="100000"/>
              </a:lnSpc>
              <a:spcAft>
                <a:spcPts val="0"/>
              </a:spcAft>
              <a:buNone/>
              <a:defRPr sz="1499"/>
            </a:lvl8pPr>
            <a:lvl9pPr marL="0" indent="0" algn="ctr">
              <a:lnSpc>
                <a:spcPct val="100000"/>
              </a:lnSpc>
              <a:spcAft>
                <a:spcPts val="0"/>
              </a:spcAft>
              <a:buNone/>
              <a:defRPr sz="1499"/>
            </a:lvl9pPr>
          </a:lstStyle>
          <a:p>
            <a:pPr lvl="0"/>
            <a:r>
              <a:rPr lang="en-US" noProof="0" dirty="0" smtClean="0"/>
              <a:t>Insert text in </a:t>
            </a:r>
            <a:r>
              <a:rPr lang="en-US" noProof="0" dirty="0" err="1" smtClean="0"/>
              <a:t>CorpoS</a:t>
            </a:r>
            <a:r>
              <a:rPr lang="en-US" noProof="0" dirty="0" smtClean="0"/>
              <a:t> (Body),</a:t>
            </a:r>
            <a:br>
              <a:rPr lang="en-US" noProof="0" dirty="0" smtClean="0"/>
            </a:br>
            <a:r>
              <a:rPr lang="en-US" noProof="0" dirty="0" smtClean="0"/>
              <a:t>1</a:t>
            </a:r>
            <a:r>
              <a:rPr lang="en-US" dirty="0" smtClean="0"/>
              <a:t>5 pt.</a:t>
            </a:r>
          </a:p>
        </p:txBody>
      </p:sp>
      <p:sp>
        <p:nvSpPr>
          <p:cNvPr id="75" name="Textplatzhalter 3"/>
          <p:cNvSpPr>
            <a:spLocks noGrp="1"/>
          </p:cNvSpPr>
          <p:nvPr>
            <p:ph type="body" sz="quarter" idx="34" hasCustomPrompt="1"/>
          </p:nvPr>
        </p:nvSpPr>
        <p:spPr>
          <a:xfrm>
            <a:off x="395801" y="1511301"/>
            <a:ext cx="1799063" cy="1173600"/>
          </a:xfrm>
        </p:spPr>
        <p:txBody>
          <a:bodyPr anchor="ctr" anchorCtr="0"/>
          <a:lstStyle>
            <a:lvl1pPr marL="0" indent="0" algn="r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1499" baseline="0"/>
            </a:lvl1pPr>
            <a:lvl2pPr marL="0" indent="0" algn="r">
              <a:lnSpc>
                <a:spcPct val="100000"/>
              </a:lnSpc>
              <a:spcAft>
                <a:spcPts val="0"/>
              </a:spcAft>
              <a:buNone/>
              <a:defRPr sz="999"/>
            </a:lvl2pPr>
            <a:lvl3pPr marL="0" indent="0" algn="r">
              <a:lnSpc>
                <a:spcPct val="100000"/>
              </a:lnSpc>
              <a:spcAft>
                <a:spcPts val="0"/>
              </a:spcAft>
              <a:buNone/>
              <a:defRPr sz="999"/>
            </a:lvl3pPr>
            <a:lvl4pPr marL="0" indent="0" algn="r">
              <a:lnSpc>
                <a:spcPct val="100000"/>
              </a:lnSpc>
              <a:spcAft>
                <a:spcPts val="0"/>
              </a:spcAft>
              <a:buNone/>
              <a:defRPr sz="999"/>
            </a:lvl4pPr>
            <a:lvl5pPr marL="0" indent="0" algn="r">
              <a:lnSpc>
                <a:spcPct val="100000"/>
              </a:lnSpc>
              <a:spcAft>
                <a:spcPts val="0"/>
              </a:spcAft>
              <a:buNone/>
              <a:defRPr sz="999"/>
            </a:lvl5pPr>
            <a:lvl6pPr marL="0" indent="0" algn="r">
              <a:lnSpc>
                <a:spcPct val="100000"/>
              </a:lnSpc>
              <a:spcAft>
                <a:spcPts val="0"/>
              </a:spcAft>
              <a:buNone/>
              <a:defRPr sz="999"/>
            </a:lvl6pPr>
            <a:lvl7pPr marL="0" indent="0" algn="r">
              <a:lnSpc>
                <a:spcPct val="100000"/>
              </a:lnSpc>
              <a:spcAft>
                <a:spcPts val="0"/>
              </a:spcAft>
              <a:buNone/>
              <a:defRPr sz="999"/>
            </a:lvl7pPr>
            <a:lvl8pPr marL="0" indent="0" algn="r">
              <a:lnSpc>
                <a:spcPct val="100000"/>
              </a:lnSpc>
              <a:spcAft>
                <a:spcPts val="0"/>
              </a:spcAft>
              <a:buNone/>
              <a:defRPr sz="999"/>
            </a:lvl8pPr>
            <a:lvl9pPr marL="0" indent="0" algn="r">
              <a:lnSpc>
                <a:spcPct val="100000"/>
              </a:lnSpc>
              <a:spcAft>
                <a:spcPts val="0"/>
              </a:spcAft>
              <a:buNone/>
              <a:defRPr sz="999"/>
            </a:lvl9pPr>
          </a:lstStyle>
          <a:p>
            <a:pPr lvl="0"/>
            <a:r>
              <a:rPr lang="en-US" noProof="0" dirty="0" smtClean="0"/>
              <a:t>Insert text in </a:t>
            </a:r>
            <a:r>
              <a:rPr lang="en-US" noProof="0" dirty="0" err="1" smtClean="0"/>
              <a:t>CorpoS</a:t>
            </a:r>
            <a:r>
              <a:rPr lang="en-US" noProof="0" dirty="0" smtClean="0"/>
              <a:t> (Body), </a:t>
            </a:r>
            <a:r>
              <a:rPr lang="en-US" dirty="0" smtClean="0"/>
              <a:t>15 pt. </a:t>
            </a:r>
            <a:r>
              <a:rPr lang="en-US" noProof="0" dirty="0" smtClean="0"/>
              <a:t>// for smaller text: Increase List Level</a:t>
            </a:r>
            <a:endParaRPr lang="en-US" dirty="0" smtClean="0"/>
          </a:p>
        </p:txBody>
      </p:sp>
      <p:sp>
        <p:nvSpPr>
          <p:cNvPr id="76" name="Textplatzhalter 3"/>
          <p:cNvSpPr>
            <a:spLocks noGrp="1"/>
          </p:cNvSpPr>
          <p:nvPr>
            <p:ph type="body" sz="quarter" idx="35" hasCustomPrompt="1"/>
          </p:nvPr>
        </p:nvSpPr>
        <p:spPr>
          <a:xfrm>
            <a:off x="395801" y="5252601"/>
            <a:ext cx="1799063" cy="1173600"/>
          </a:xfrm>
        </p:spPr>
        <p:txBody>
          <a:bodyPr anchor="ctr" anchorCtr="0"/>
          <a:lstStyle>
            <a:lvl1pPr marL="0" indent="0" algn="r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1499"/>
            </a:lvl1pPr>
            <a:lvl2pPr marL="0" indent="0" algn="r">
              <a:lnSpc>
                <a:spcPct val="100000"/>
              </a:lnSpc>
              <a:spcAft>
                <a:spcPts val="0"/>
              </a:spcAft>
              <a:buNone/>
              <a:defRPr sz="999"/>
            </a:lvl2pPr>
            <a:lvl3pPr marL="0" indent="0" algn="r">
              <a:lnSpc>
                <a:spcPct val="100000"/>
              </a:lnSpc>
              <a:spcAft>
                <a:spcPts val="0"/>
              </a:spcAft>
              <a:buNone/>
              <a:defRPr sz="999"/>
            </a:lvl3pPr>
            <a:lvl4pPr marL="0" indent="0" algn="r">
              <a:lnSpc>
                <a:spcPct val="100000"/>
              </a:lnSpc>
              <a:spcAft>
                <a:spcPts val="0"/>
              </a:spcAft>
              <a:buNone/>
              <a:defRPr sz="999"/>
            </a:lvl4pPr>
            <a:lvl5pPr marL="0" indent="0" algn="r">
              <a:lnSpc>
                <a:spcPct val="100000"/>
              </a:lnSpc>
              <a:spcAft>
                <a:spcPts val="0"/>
              </a:spcAft>
              <a:buNone/>
              <a:defRPr sz="999"/>
            </a:lvl5pPr>
            <a:lvl6pPr marL="0" indent="0" algn="r">
              <a:lnSpc>
                <a:spcPct val="100000"/>
              </a:lnSpc>
              <a:spcAft>
                <a:spcPts val="0"/>
              </a:spcAft>
              <a:buNone/>
              <a:defRPr sz="999"/>
            </a:lvl6pPr>
            <a:lvl7pPr marL="0" indent="0" algn="r">
              <a:lnSpc>
                <a:spcPct val="100000"/>
              </a:lnSpc>
              <a:spcAft>
                <a:spcPts val="0"/>
              </a:spcAft>
              <a:buNone/>
              <a:defRPr sz="999"/>
            </a:lvl7pPr>
            <a:lvl8pPr marL="0" indent="0" algn="r">
              <a:lnSpc>
                <a:spcPct val="100000"/>
              </a:lnSpc>
              <a:spcAft>
                <a:spcPts val="0"/>
              </a:spcAft>
              <a:buNone/>
              <a:defRPr sz="999"/>
            </a:lvl8pPr>
            <a:lvl9pPr marL="0" indent="0" algn="r">
              <a:lnSpc>
                <a:spcPct val="100000"/>
              </a:lnSpc>
              <a:spcAft>
                <a:spcPts val="0"/>
              </a:spcAft>
              <a:buNone/>
              <a:defRPr sz="999"/>
            </a:lvl9pPr>
          </a:lstStyle>
          <a:p>
            <a:pPr lvl="0"/>
            <a:r>
              <a:rPr lang="en-US" noProof="0" dirty="0" smtClean="0"/>
              <a:t>Insert text in </a:t>
            </a:r>
            <a:r>
              <a:rPr lang="en-US" noProof="0" dirty="0" err="1" smtClean="0"/>
              <a:t>CorpoS</a:t>
            </a:r>
            <a:r>
              <a:rPr lang="en-US" noProof="0" dirty="0" smtClean="0"/>
              <a:t> (Body), </a:t>
            </a:r>
            <a:r>
              <a:rPr lang="en-US" dirty="0" smtClean="0"/>
              <a:t>15 pt. </a:t>
            </a:r>
            <a:r>
              <a:rPr lang="en-US" noProof="0" dirty="0" smtClean="0"/>
              <a:t>// for smaller text: Increase List Level</a:t>
            </a:r>
            <a:endParaRPr lang="en-US" dirty="0" smtClean="0"/>
          </a:p>
        </p:txBody>
      </p:sp>
      <p:sp>
        <p:nvSpPr>
          <p:cNvPr id="77" name="Textplatzhalter 3"/>
          <p:cNvSpPr>
            <a:spLocks noGrp="1"/>
          </p:cNvSpPr>
          <p:nvPr>
            <p:ph type="body" sz="quarter" idx="36" hasCustomPrompt="1"/>
          </p:nvPr>
        </p:nvSpPr>
        <p:spPr>
          <a:xfrm>
            <a:off x="395801" y="4005501"/>
            <a:ext cx="1799063" cy="1173600"/>
          </a:xfrm>
        </p:spPr>
        <p:txBody>
          <a:bodyPr anchor="ctr" anchorCtr="0"/>
          <a:lstStyle>
            <a:lvl1pPr marL="0" indent="0" algn="r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1499"/>
            </a:lvl1pPr>
            <a:lvl2pPr marL="0" indent="0" algn="r">
              <a:lnSpc>
                <a:spcPct val="100000"/>
              </a:lnSpc>
              <a:spcAft>
                <a:spcPts val="0"/>
              </a:spcAft>
              <a:buNone/>
              <a:defRPr sz="999"/>
            </a:lvl2pPr>
            <a:lvl3pPr marL="0" indent="0" algn="r">
              <a:lnSpc>
                <a:spcPct val="100000"/>
              </a:lnSpc>
              <a:spcAft>
                <a:spcPts val="0"/>
              </a:spcAft>
              <a:buNone/>
              <a:defRPr sz="999"/>
            </a:lvl3pPr>
            <a:lvl4pPr marL="0" indent="0" algn="r">
              <a:lnSpc>
                <a:spcPct val="100000"/>
              </a:lnSpc>
              <a:spcAft>
                <a:spcPts val="0"/>
              </a:spcAft>
              <a:buNone/>
              <a:defRPr sz="999"/>
            </a:lvl4pPr>
            <a:lvl5pPr marL="0" indent="0" algn="r">
              <a:lnSpc>
                <a:spcPct val="100000"/>
              </a:lnSpc>
              <a:spcAft>
                <a:spcPts val="0"/>
              </a:spcAft>
              <a:buNone/>
              <a:defRPr sz="999"/>
            </a:lvl5pPr>
            <a:lvl6pPr marL="0" indent="0" algn="r">
              <a:lnSpc>
                <a:spcPct val="100000"/>
              </a:lnSpc>
              <a:spcAft>
                <a:spcPts val="0"/>
              </a:spcAft>
              <a:buNone/>
              <a:defRPr sz="999"/>
            </a:lvl6pPr>
            <a:lvl7pPr marL="0" indent="0" algn="r">
              <a:lnSpc>
                <a:spcPct val="100000"/>
              </a:lnSpc>
              <a:spcAft>
                <a:spcPts val="0"/>
              </a:spcAft>
              <a:buNone/>
              <a:defRPr sz="999"/>
            </a:lvl7pPr>
            <a:lvl8pPr marL="0" indent="0" algn="r">
              <a:lnSpc>
                <a:spcPct val="100000"/>
              </a:lnSpc>
              <a:spcAft>
                <a:spcPts val="0"/>
              </a:spcAft>
              <a:buNone/>
              <a:defRPr sz="999"/>
            </a:lvl8pPr>
            <a:lvl9pPr marL="0" indent="0" algn="r">
              <a:lnSpc>
                <a:spcPct val="100000"/>
              </a:lnSpc>
              <a:spcAft>
                <a:spcPts val="0"/>
              </a:spcAft>
              <a:buNone/>
              <a:defRPr sz="999"/>
            </a:lvl9pPr>
          </a:lstStyle>
          <a:p>
            <a:pPr lvl="0"/>
            <a:r>
              <a:rPr lang="en-US" noProof="0" dirty="0" smtClean="0"/>
              <a:t>Insert text in </a:t>
            </a:r>
            <a:r>
              <a:rPr lang="en-US" noProof="0" dirty="0" err="1" smtClean="0"/>
              <a:t>CorpoS</a:t>
            </a:r>
            <a:r>
              <a:rPr lang="en-US" noProof="0" dirty="0" smtClean="0"/>
              <a:t> (Body), </a:t>
            </a:r>
            <a:r>
              <a:rPr lang="en-US" dirty="0" smtClean="0"/>
              <a:t>15 pt. </a:t>
            </a:r>
            <a:r>
              <a:rPr lang="en-US" noProof="0" dirty="0" smtClean="0"/>
              <a:t>// for smaller text: Increase List Level</a:t>
            </a:r>
            <a:endParaRPr lang="en-US" dirty="0" smtClean="0"/>
          </a:p>
        </p:txBody>
      </p:sp>
      <p:sp>
        <p:nvSpPr>
          <p:cNvPr id="78" name="Textplatzhalter 3"/>
          <p:cNvSpPr>
            <a:spLocks noGrp="1"/>
          </p:cNvSpPr>
          <p:nvPr>
            <p:ph type="body" sz="quarter" idx="37" hasCustomPrompt="1"/>
          </p:nvPr>
        </p:nvSpPr>
        <p:spPr>
          <a:xfrm>
            <a:off x="395801" y="2758401"/>
            <a:ext cx="1799063" cy="1173600"/>
          </a:xfrm>
        </p:spPr>
        <p:txBody>
          <a:bodyPr anchor="ctr" anchorCtr="0"/>
          <a:lstStyle>
            <a:lvl1pPr marL="0" indent="0" algn="r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1499"/>
            </a:lvl1pPr>
            <a:lvl2pPr marL="0" indent="0" algn="r">
              <a:lnSpc>
                <a:spcPct val="100000"/>
              </a:lnSpc>
              <a:spcAft>
                <a:spcPts val="0"/>
              </a:spcAft>
              <a:buNone/>
              <a:defRPr sz="999"/>
            </a:lvl2pPr>
            <a:lvl3pPr marL="0" indent="0" algn="r">
              <a:lnSpc>
                <a:spcPct val="100000"/>
              </a:lnSpc>
              <a:spcAft>
                <a:spcPts val="0"/>
              </a:spcAft>
              <a:buNone/>
              <a:defRPr sz="999"/>
            </a:lvl3pPr>
            <a:lvl4pPr marL="0" indent="0" algn="r">
              <a:lnSpc>
                <a:spcPct val="100000"/>
              </a:lnSpc>
              <a:spcAft>
                <a:spcPts val="0"/>
              </a:spcAft>
              <a:buNone/>
              <a:defRPr sz="999"/>
            </a:lvl4pPr>
            <a:lvl5pPr marL="0" indent="0" algn="r">
              <a:lnSpc>
                <a:spcPct val="100000"/>
              </a:lnSpc>
              <a:spcAft>
                <a:spcPts val="0"/>
              </a:spcAft>
              <a:buNone/>
              <a:defRPr sz="999"/>
            </a:lvl5pPr>
            <a:lvl6pPr marL="0" indent="0" algn="r">
              <a:lnSpc>
                <a:spcPct val="100000"/>
              </a:lnSpc>
              <a:spcAft>
                <a:spcPts val="0"/>
              </a:spcAft>
              <a:buNone/>
              <a:defRPr sz="999"/>
            </a:lvl6pPr>
            <a:lvl7pPr marL="0" indent="0" algn="r">
              <a:lnSpc>
                <a:spcPct val="100000"/>
              </a:lnSpc>
              <a:spcAft>
                <a:spcPts val="0"/>
              </a:spcAft>
              <a:buNone/>
              <a:defRPr sz="999"/>
            </a:lvl7pPr>
            <a:lvl8pPr marL="0" indent="0" algn="r">
              <a:lnSpc>
                <a:spcPct val="100000"/>
              </a:lnSpc>
              <a:spcAft>
                <a:spcPts val="0"/>
              </a:spcAft>
              <a:buNone/>
              <a:defRPr sz="999"/>
            </a:lvl8pPr>
            <a:lvl9pPr marL="0" indent="0" algn="r">
              <a:lnSpc>
                <a:spcPct val="100000"/>
              </a:lnSpc>
              <a:spcAft>
                <a:spcPts val="0"/>
              </a:spcAft>
              <a:buNone/>
              <a:defRPr sz="999"/>
            </a:lvl9pPr>
          </a:lstStyle>
          <a:p>
            <a:pPr lvl="0"/>
            <a:r>
              <a:rPr lang="en-US" noProof="0" dirty="0" smtClean="0"/>
              <a:t>Insert text in </a:t>
            </a:r>
            <a:r>
              <a:rPr lang="en-US" noProof="0" dirty="0" err="1" smtClean="0"/>
              <a:t>CorpoS</a:t>
            </a:r>
            <a:r>
              <a:rPr lang="en-US" noProof="0" dirty="0" smtClean="0"/>
              <a:t> (Body), </a:t>
            </a:r>
            <a:r>
              <a:rPr lang="en-US" dirty="0" smtClean="0"/>
              <a:t>15 pt. </a:t>
            </a:r>
            <a:r>
              <a:rPr lang="en-US" noProof="0" dirty="0" smtClean="0"/>
              <a:t>// for smaller text: Increase List Level</a:t>
            </a:r>
            <a:endParaRPr lang="en-US" dirty="0" smtClean="0"/>
          </a:p>
        </p:txBody>
      </p:sp>
      <p:sp>
        <p:nvSpPr>
          <p:cNvPr id="62" name="Textplatzhalter 3"/>
          <p:cNvSpPr>
            <a:spLocks noGrp="1"/>
          </p:cNvSpPr>
          <p:nvPr userDrawn="1">
            <p:ph type="body" sz="quarter" idx="30" hasCustomPrompt="1"/>
          </p:nvPr>
        </p:nvSpPr>
        <p:spPr>
          <a:xfrm>
            <a:off x="9996275" y="1511301"/>
            <a:ext cx="1799063" cy="1173600"/>
          </a:xfrm>
        </p:spPr>
        <p:txBody>
          <a:bodyPr anchor="ctr" anchorCtr="0"/>
          <a:lstStyle>
            <a:lvl1pPr marL="0" indent="0" algn="l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1499"/>
            </a:lvl1pPr>
            <a:lvl2pPr marL="0" indent="0" algn="l">
              <a:lnSpc>
                <a:spcPct val="100000"/>
              </a:lnSpc>
              <a:spcAft>
                <a:spcPts val="0"/>
              </a:spcAft>
              <a:buNone/>
              <a:defRPr sz="999"/>
            </a:lvl2pPr>
            <a:lvl3pPr marL="0" indent="0" algn="l">
              <a:lnSpc>
                <a:spcPct val="100000"/>
              </a:lnSpc>
              <a:spcAft>
                <a:spcPts val="0"/>
              </a:spcAft>
              <a:buNone/>
              <a:defRPr sz="999"/>
            </a:lvl3pPr>
            <a:lvl4pPr marL="0" indent="0" algn="l">
              <a:lnSpc>
                <a:spcPct val="100000"/>
              </a:lnSpc>
              <a:spcAft>
                <a:spcPts val="0"/>
              </a:spcAft>
              <a:buNone/>
              <a:defRPr sz="999"/>
            </a:lvl4pPr>
            <a:lvl5pPr marL="0" indent="0" algn="l">
              <a:lnSpc>
                <a:spcPct val="100000"/>
              </a:lnSpc>
              <a:spcAft>
                <a:spcPts val="0"/>
              </a:spcAft>
              <a:buNone/>
              <a:defRPr sz="999"/>
            </a:lvl5pPr>
            <a:lvl6pPr marL="0" indent="0" algn="l">
              <a:lnSpc>
                <a:spcPct val="100000"/>
              </a:lnSpc>
              <a:spcAft>
                <a:spcPts val="0"/>
              </a:spcAft>
              <a:buNone/>
              <a:defRPr sz="999"/>
            </a:lvl6pPr>
            <a:lvl7pPr marL="0" indent="0" algn="l">
              <a:lnSpc>
                <a:spcPct val="100000"/>
              </a:lnSpc>
              <a:spcAft>
                <a:spcPts val="0"/>
              </a:spcAft>
              <a:buNone/>
              <a:defRPr sz="999"/>
            </a:lvl7pPr>
            <a:lvl8pPr marL="0" indent="0" algn="l">
              <a:lnSpc>
                <a:spcPct val="100000"/>
              </a:lnSpc>
              <a:spcAft>
                <a:spcPts val="0"/>
              </a:spcAft>
              <a:buNone/>
              <a:defRPr sz="999"/>
            </a:lvl8pPr>
            <a:lvl9pPr marL="0" indent="0" algn="l">
              <a:lnSpc>
                <a:spcPct val="100000"/>
              </a:lnSpc>
              <a:spcAft>
                <a:spcPts val="0"/>
              </a:spcAft>
              <a:buNone/>
              <a:defRPr sz="999"/>
            </a:lvl9pPr>
          </a:lstStyle>
          <a:p>
            <a:pPr lvl="0"/>
            <a:r>
              <a:rPr lang="en-US" noProof="0" dirty="0" smtClean="0"/>
              <a:t>Insert text in </a:t>
            </a:r>
            <a:r>
              <a:rPr lang="en-US" noProof="0" dirty="0" err="1" smtClean="0"/>
              <a:t>CorpoS</a:t>
            </a:r>
            <a:r>
              <a:rPr lang="en-US" noProof="0" dirty="0" smtClean="0"/>
              <a:t> (Body), </a:t>
            </a:r>
            <a:r>
              <a:rPr lang="en-US" dirty="0" smtClean="0"/>
              <a:t>15 pt. </a:t>
            </a:r>
            <a:r>
              <a:rPr lang="en-US" noProof="0" dirty="0" smtClean="0"/>
              <a:t>// for smaller text: Increase List Level</a:t>
            </a:r>
            <a:endParaRPr lang="en-US" dirty="0" smtClean="0"/>
          </a:p>
        </p:txBody>
      </p:sp>
      <p:sp>
        <p:nvSpPr>
          <p:cNvPr id="72" name="Textplatzhalter 3"/>
          <p:cNvSpPr>
            <a:spLocks noGrp="1"/>
          </p:cNvSpPr>
          <p:nvPr>
            <p:ph type="body" sz="quarter" idx="31" hasCustomPrompt="1"/>
          </p:nvPr>
        </p:nvSpPr>
        <p:spPr>
          <a:xfrm>
            <a:off x="9996275" y="5252601"/>
            <a:ext cx="1799063" cy="1173600"/>
          </a:xfrm>
        </p:spPr>
        <p:txBody>
          <a:bodyPr anchor="ctr" anchorCtr="0"/>
          <a:lstStyle>
            <a:lvl1pPr marL="0" indent="0" algn="l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1499"/>
            </a:lvl1pPr>
            <a:lvl2pPr marL="0" indent="0" algn="l">
              <a:lnSpc>
                <a:spcPct val="100000"/>
              </a:lnSpc>
              <a:spcAft>
                <a:spcPts val="0"/>
              </a:spcAft>
              <a:buNone/>
              <a:defRPr sz="999"/>
            </a:lvl2pPr>
            <a:lvl3pPr marL="0" indent="0" algn="l">
              <a:lnSpc>
                <a:spcPct val="100000"/>
              </a:lnSpc>
              <a:spcAft>
                <a:spcPts val="0"/>
              </a:spcAft>
              <a:buNone/>
              <a:defRPr sz="999"/>
            </a:lvl3pPr>
            <a:lvl4pPr marL="0" indent="0" algn="l">
              <a:lnSpc>
                <a:spcPct val="100000"/>
              </a:lnSpc>
              <a:spcAft>
                <a:spcPts val="0"/>
              </a:spcAft>
              <a:buNone/>
              <a:defRPr sz="999"/>
            </a:lvl4pPr>
            <a:lvl5pPr marL="0" indent="0" algn="l">
              <a:lnSpc>
                <a:spcPct val="100000"/>
              </a:lnSpc>
              <a:spcAft>
                <a:spcPts val="0"/>
              </a:spcAft>
              <a:buNone/>
              <a:defRPr sz="999"/>
            </a:lvl5pPr>
            <a:lvl6pPr marL="0" indent="0" algn="l">
              <a:lnSpc>
                <a:spcPct val="100000"/>
              </a:lnSpc>
              <a:spcAft>
                <a:spcPts val="0"/>
              </a:spcAft>
              <a:buNone/>
              <a:defRPr sz="999"/>
            </a:lvl6pPr>
            <a:lvl7pPr marL="0" indent="0" algn="l">
              <a:lnSpc>
                <a:spcPct val="100000"/>
              </a:lnSpc>
              <a:spcAft>
                <a:spcPts val="0"/>
              </a:spcAft>
              <a:buNone/>
              <a:defRPr sz="999"/>
            </a:lvl7pPr>
            <a:lvl8pPr marL="0" indent="0" algn="l">
              <a:lnSpc>
                <a:spcPct val="100000"/>
              </a:lnSpc>
              <a:spcAft>
                <a:spcPts val="0"/>
              </a:spcAft>
              <a:buNone/>
              <a:defRPr sz="999"/>
            </a:lvl8pPr>
            <a:lvl9pPr marL="0" indent="0" algn="l">
              <a:lnSpc>
                <a:spcPct val="100000"/>
              </a:lnSpc>
              <a:spcAft>
                <a:spcPts val="0"/>
              </a:spcAft>
              <a:buNone/>
              <a:defRPr sz="999"/>
            </a:lvl9pPr>
          </a:lstStyle>
          <a:p>
            <a:pPr lvl="0"/>
            <a:r>
              <a:rPr lang="en-US" noProof="0" dirty="0" smtClean="0"/>
              <a:t>Insert text in </a:t>
            </a:r>
            <a:r>
              <a:rPr lang="en-US" noProof="0" dirty="0" err="1" smtClean="0"/>
              <a:t>CorpoS</a:t>
            </a:r>
            <a:r>
              <a:rPr lang="en-US" noProof="0" dirty="0" smtClean="0"/>
              <a:t> (Body), </a:t>
            </a:r>
            <a:r>
              <a:rPr lang="en-US" dirty="0" smtClean="0"/>
              <a:t>15 pt. </a:t>
            </a:r>
            <a:r>
              <a:rPr lang="en-US" noProof="0" dirty="0" smtClean="0"/>
              <a:t>// for smaller text: Increase List Level</a:t>
            </a:r>
            <a:endParaRPr lang="en-US" dirty="0" smtClean="0"/>
          </a:p>
        </p:txBody>
      </p:sp>
      <p:sp>
        <p:nvSpPr>
          <p:cNvPr id="73" name="Textplatzhalter 3"/>
          <p:cNvSpPr>
            <a:spLocks noGrp="1"/>
          </p:cNvSpPr>
          <p:nvPr>
            <p:ph type="body" sz="quarter" idx="32" hasCustomPrompt="1"/>
          </p:nvPr>
        </p:nvSpPr>
        <p:spPr>
          <a:xfrm>
            <a:off x="9996275" y="4005501"/>
            <a:ext cx="1799063" cy="1173600"/>
          </a:xfrm>
        </p:spPr>
        <p:txBody>
          <a:bodyPr anchor="ctr" anchorCtr="0"/>
          <a:lstStyle>
            <a:lvl1pPr marL="0" indent="0" algn="l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1499"/>
            </a:lvl1pPr>
            <a:lvl2pPr marL="0" indent="0" algn="l">
              <a:lnSpc>
                <a:spcPct val="100000"/>
              </a:lnSpc>
              <a:spcAft>
                <a:spcPts val="0"/>
              </a:spcAft>
              <a:buNone/>
              <a:defRPr sz="999"/>
            </a:lvl2pPr>
            <a:lvl3pPr marL="0" indent="0" algn="l">
              <a:lnSpc>
                <a:spcPct val="100000"/>
              </a:lnSpc>
              <a:spcAft>
                <a:spcPts val="0"/>
              </a:spcAft>
              <a:buNone/>
              <a:defRPr sz="999"/>
            </a:lvl3pPr>
            <a:lvl4pPr marL="0" indent="0" algn="l">
              <a:lnSpc>
                <a:spcPct val="100000"/>
              </a:lnSpc>
              <a:spcAft>
                <a:spcPts val="0"/>
              </a:spcAft>
              <a:buNone/>
              <a:defRPr sz="999"/>
            </a:lvl4pPr>
            <a:lvl5pPr marL="0" indent="0" algn="l">
              <a:lnSpc>
                <a:spcPct val="100000"/>
              </a:lnSpc>
              <a:spcAft>
                <a:spcPts val="0"/>
              </a:spcAft>
              <a:buNone/>
              <a:defRPr sz="999"/>
            </a:lvl5pPr>
            <a:lvl6pPr marL="0" indent="0" algn="l">
              <a:lnSpc>
                <a:spcPct val="100000"/>
              </a:lnSpc>
              <a:spcAft>
                <a:spcPts val="0"/>
              </a:spcAft>
              <a:buNone/>
              <a:defRPr sz="999"/>
            </a:lvl6pPr>
            <a:lvl7pPr marL="0" indent="0" algn="l">
              <a:lnSpc>
                <a:spcPct val="100000"/>
              </a:lnSpc>
              <a:spcAft>
                <a:spcPts val="0"/>
              </a:spcAft>
              <a:buNone/>
              <a:defRPr sz="999"/>
            </a:lvl7pPr>
            <a:lvl8pPr marL="0" indent="0" algn="l">
              <a:lnSpc>
                <a:spcPct val="100000"/>
              </a:lnSpc>
              <a:spcAft>
                <a:spcPts val="0"/>
              </a:spcAft>
              <a:buNone/>
              <a:defRPr sz="999"/>
            </a:lvl8pPr>
            <a:lvl9pPr marL="0" indent="0" algn="l">
              <a:lnSpc>
                <a:spcPct val="100000"/>
              </a:lnSpc>
              <a:spcAft>
                <a:spcPts val="0"/>
              </a:spcAft>
              <a:buNone/>
              <a:defRPr sz="999"/>
            </a:lvl9pPr>
          </a:lstStyle>
          <a:p>
            <a:pPr lvl="0"/>
            <a:r>
              <a:rPr lang="en-US" noProof="0" dirty="0" smtClean="0"/>
              <a:t>Insert text in </a:t>
            </a:r>
            <a:r>
              <a:rPr lang="en-US" noProof="0" dirty="0" err="1" smtClean="0"/>
              <a:t>CorpoS</a:t>
            </a:r>
            <a:r>
              <a:rPr lang="en-US" noProof="0" dirty="0" smtClean="0"/>
              <a:t> (Body), </a:t>
            </a:r>
            <a:r>
              <a:rPr lang="en-US" dirty="0" smtClean="0"/>
              <a:t>15 pt. </a:t>
            </a:r>
            <a:r>
              <a:rPr lang="en-US" noProof="0" dirty="0" smtClean="0"/>
              <a:t>// for smaller text: Increase List Level</a:t>
            </a:r>
            <a:endParaRPr lang="en-US" dirty="0" smtClean="0"/>
          </a:p>
        </p:txBody>
      </p:sp>
      <p:sp>
        <p:nvSpPr>
          <p:cNvPr id="74" name="Textplatzhalter 3"/>
          <p:cNvSpPr>
            <a:spLocks noGrp="1"/>
          </p:cNvSpPr>
          <p:nvPr>
            <p:ph type="body" sz="quarter" idx="33" hasCustomPrompt="1"/>
          </p:nvPr>
        </p:nvSpPr>
        <p:spPr>
          <a:xfrm>
            <a:off x="9996275" y="2758401"/>
            <a:ext cx="1799063" cy="1173600"/>
          </a:xfrm>
        </p:spPr>
        <p:txBody>
          <a:bodyPr anchor="ctr" anchorCtr="0"/>
          <a:lstStyle>
            <a:lvl1pPr marL="0" indent="0" algn="l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1499"/>
            </a:lvl1pPr>
            <a:lvl2pPr marL="0" indent="0" algn="l">
              <a:lnSpc>
                <a:spcPct val="100000"/>
              </a:lnSpc>
              <a:spcAft>
                <a:spcPts val="0"/>
              </a:spcAft>
              <a:buNone/>
              <a:defRPr sz="999"/>
            </a:lvl2pPr>
            <a:lvl3pPr marL="0" indent="0" algn="l">
              <a:lnSpc>
                <a:spcPct val="100000"/>
              </a:lnSpc>
              <a:spcAft>
                <a:spcPts val="0"/>
              </a:spcAft>
              <a:buNone/>
              <a:defRPr sz="999"/>
            </a:lvl3pPr>
            <a:lvl4pPr marL="0" indent="0" algn="l">
              <a:lnSpc>
                <a:spcPct val="100000"/>
              </a:lnSpc>
              <a:spcAft>
                <a:spcPts val="0"/>
              </a:spcAft>
              <a:buNone/>
              <a:defRPr sz="999"/>
            </a:lvl4pPr>
            <a:lvl5pPr marL="0" indent="0" algn="l">
              <a:lnSpc>
                <a:spcPct val="100000"/>
              </a:lnSpc>
              <a:spcAft>
                <a:spcPts val="0"/>
              </a:spcAft>
              <a:buNone/>
              <a:defRPr sz="999"/>
            </a:lvl5pPr>
            <a:lvl6pPr marL="0" indent="0" algn="l">
              <a:lnSpc>
                <a:spcPct val="100000"/>
              </a:lnSpc>
              <a:spcAft>
                <a:spcPts val="0"/>
              </a:spcAft>
              <a:buNone/>
              <a:defRPr sz="999"/>
            </a:lvl6pPr>
            <a:lvl7pPr marL="0" indent="0" algn="l">
              <a:lnSpc>
                <a:spcPct val="100000"/>
              </a:lnSpc>
              <a:spcAft>
                <a:spcPts val="0"/>
              </a:spcAft>
              <a:buNone/>
              <a:defRPr sz="999"/>
            </a:lvl7pPr>
            <a:lvl8pPr marL="0" indent="0" algn="l">
              <a:lnSpc>
                <a:spcPct val="100000"/>
              </a:lnSpc>
              <a:spcAft>
                <a:spcPts val="0"/>
              </a:spcAft>
              <a:buNone/>
              <a:defRPr sz="999"/>
            </a:lvl8pPr>
            <a:lvl9pPr marL="0" indent="0" algn="l">
              <a:lnSpc>
                <a:spcPct val="100000"/>
              </a:lnSpc>
              <a:spcAft>
                <a:spcPts val="0"/>
              </a:spcAft>
              <a:buNone/>
              <a:defRPr sz="999"/>
            </a:lvl9pPr>
          </a:lstStyle>
          <a:p>
            <a:pPr lvl="0"/>
            <a:r>
              <a:rPr lang="en-US" noProof="0" dirty="0" smtClean="0"/>
              <a:t>Insert text in </a:t>
            </a:r>
            <a:r>
              <a:rPr lang="en-US" noProof="0" dirty="0" err="1" smtClean="0"/>
              <a:t>CorpoS</a:t>
            </a:r>
            <a:r>
              <a:rPr lang="en-US" noProof="0" dirty="0" smtClean="0"/>
              <a:t> (Body), </a:t>
            </a:r>
            <a:r>
              <a:rPr lang="en-US" dirty="0" smtClean="0"/>
              <a:t>15 pt. </a:t>
            </a:r>
            <a:r>
              <a:rPr lang="en-US" noProof="0" dirty="0" smtClean="0"/>
              <a:t>// for smaller text: Increase List Level</a:t>
            </a:r>
            <a:endParaRPr lang="en-US" dirty="0" smtClean="0"/>
          </a:p>
        </p:txBody>
      </p:sp>
      <p:sp>
        <p:nvSpPr>
          <p:cNvPr id="9" name="Bildplatzhalter 8"/>
          <p:cNvSpPr>
            <a:spLocks noGrp="1" noChangeAspect="1"/>
          </p:cNvSpPr>
          <p:nvPr userDrawn="1">
            <p:ph type="pic" sz="quarter" idx="11" hasCustomPrompt="1"/>
          </p:nvPr>
        </p:nvSpPr>
        <p:spPr bwMode="gray">
          <a:xfrm>
            <a:off x="8194407" y="1511301"/>
            <a:ext cx="1691124" cy="1173600"/>
          </a:xfrm>
          <a:solidFill>
            <a:schemeClr val="accent6"/>
          </a:solidFill>
          <a:ln w="3175">
            <a:noFill/>
            <a:miter lim="800000"/>
          </a:ln>
        </p:spPr>
        <p:txBody>
          <a:bodyPr/>
          <a:lstStyle>
            <a:lvl1pPr algn="ctr">
              <a:lnSpc>
                <a:spcPct val="100000"/>
              </a:lnSpc>
              <a:spcAft>
                <a:spcPts val="0"/>
              </a:spcAft>
              <a:defRPr sz="1499">
                <a:solidFill>
                  <a:schemeClr val="bg1"/>
                </a:solidFill>
              </a:defRPr>
            </a:lvl1pPr>
          </a:lstStyle>
          <a:p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>Insert image</a:t>
            </a:r>
            <a:endParaRPr lang="en-US" noProof="0" dirty="0"/>
          </a:p>
        </p:txBody>
      </p:sp>
      <p:sp>
        <p:nvSpPr>
          <p:cNvPr id="11" name="Bildplatzhalter 8"/>
          <p:cNvSpPr>
            <a:spLocks noGrp="1" noChangeAspect="1"/>
          </p:cNvSpPr>
          <p:nvPr userDrawn="1">
            <p:ph type="pic" sz="quarter" idx="17" hasCustomPrompt="1"/>
          </p:nvPr>
        </p:nvSpPr>
        <p:spPr bwMode="gray">
          <a:xfrm>
            <a:off x="8194407" y="4005501"/>
            <a:ext cx="1691124" cy="1173600"/>
          </a:xfrm>
          <a:solidFill>
            <a:schemeClr val="accent6"/>
          </a:solidFill>
          <a:ln w="3175">
            <a:noFill/>
            <a:miter lim="800000"/>
          </a:ln>
        </p:spPr>
        <p:txBody>
          <a:bodyPr/>
          <a:lstStyle>
            <a:lvl1pPr algn="ctr">
              <a:lnSpc>
                <a:spcPct val="100000"/>
              </a:lnSpc>
              <a:spcAft>
                <a:spcPts val="0"/>
              </a:spcAft>
              <a:defRPr sz="1499">
                <a:solidFill>
                  <a:schemeClr val="bg1"/>
                </a:solidFill>
              </a:defRPr>
            </a:lvl1pPr>
          </a:lstStyle>
          <a:p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>Insert image</a:t>
            </a:r>
            <a:endParaRPr lang="en-US" noProof="0" dirty="0"/>
          </a:p>
        </p:txBody>
      </p:sp>
      <p:sp>
        <p:nvSpPr>
          <p:cNvPr id="13" name="Bildplatzhalter 8"/>
          <p:cNvSpPr>
            <a:spLocks noGrp="1" noChangeAspect="1"/>
          </p:cNvSpPr>
          <p:nvPr userDrawn="1">
            <p:ph type="pic" sz="quarter" idx="18" hasCustomPrompt="1"/>
          </p:nvPr>
        </p:nvSpPr>
        <p:spPr bwMode="gray">
          <a:xfrm>
            <a:off x="8194407" y="2758401"/>
            <a:ext cx="1691124" cy="1173600"/>
          </a:xfrm>
          <a:solidFill>
            <a:schemeClr val="accent6"/>
          </a:solidFill>
          <a:ln w="3175">
            <a:noFill/>
            <a:miter lim="800000"/>
          </a:ln>
        </p:spPr>
        <p:txBody>
          <a:bodyPr/>
          <a:lstStyle>
            <a:lvl1pPr algn="ctr">
              <a:lnSpc>
                <a:spcPct val="100000"/>
              </a:lnSpc>
              <a:spcAft>
                <a:spcPts val="0"/>
              </a:spcAft>
              <a:defRPr sz="1499">
                <a:solidFill>
                  <a:schemeClr val="bg1"/>
                </a:solidFill>
              </a:defRPr>
            </a:lvl1pPr>
          </a:lstStyle>
          <a:p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>Insert image</a:t>
            </a:r>
            <a:endParaRPr lang="en-US" noProof="0" dirty="0"/>
          </a:p>
        </p:txBody>
      </p:sp>
      <p:sp>
        <p:nvSpPr>
          <p:cNvPr id="40" name="Bildplatzhalter 8"/>
          <p:cNvSpPr>
            <a:spLocks noGrp="1" noChangeAspect="1"/>
          </p:cNvSpPr>
          <p:nvPr userDrawn="1">
            <p:ph type="pic" sz="quarter" idx="29" hasCustomPrompt="1"/>
          </p:nvPr>
        </p:nvSpPr>
        <p:spPr bwMode="gray">
          <a:xfrm>
            <a:off x="8194407" y="5252601"/>
            <a:ext cx="1691124" cy="1173600"/>
          </a:xfrm>
          <a:solidFill>
            <a:schemeClr val="accent6"/>
          </a:solidFill>
          <a:ln w="3175">
            <a:noFill/>
            <a:miter lim="800000"/>
          </a:ln>
        </p:spPr>
        <p:txBody>
          <a:bodyPr/>
          <a:lstStyle>
            <a:lvl1pPr algn="ctr">
              <a:lnSpc>
                <a:spcPct val="100000"/>
              </a:lnSpc>
              <a:spcAft>
                <a:spcPts val="0"/>
              </a:spcAft>
              <a:defRPr sz="1499">
                <a:solidFill>
                  <a:schemeClr val="bg1"/>
                </a:solidFill>
              </a:defRPr>
            </a:lvl1pPr>
          </a:lstStyle>
          <a:p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>Insert image</a:t>
            </a:r>
            <a:endParaRPr lang="en-US" noProof="0" dirty="0"/>
          </a:p>
        </p:txBody>
      </p:sp>
      <p:sp>
        <p:nvSpPr>
          <p:cNvPr id="7" name="Bildplatzhalter 8"/>
          <p:cNvSpPr>
            <a:spLocks noGrp="1" noChangeAspect="1"/>
          </p:cNvSpPr>
          <p:nvPr userDrawn="1">
            <p:ph type="pic" sz="quarter" idx="10" hasCustomPrompt="1"/>
          </p:nvPr>
        </p:nvSpPr>
        <p:spPr bwMode="gray">
          <a:xfrm>
            <a:off x="2302803" y="1511301"/>
            <a:ext cx="1691124" cy="1173600"/>
          </a:xfrm>
          <a:solidFill>
            <a:schemeClr val="accent6"/>
          </a:solidFill>
          <a:ln w="3175">
            <a:noFill/>
            <a:miter lim="800000"/>
          </a:ln>
        </p:spPr>
        <p:txBody>
          <a:bodyPr/>
          <a:lstStyle>
            <a:lvl1pPr algn="ctr">
              <a:lnSpc>
                <a:spcPct val="100000"/>
              </a:lnSpc>
              <a:spcAft>
                <a:spcPts val="0"/>
              </a:spcAft>
              <a:defRPr sz="1499">
                <a:solidFill>
                  <a:schemeClr val="bg1"/>
                </a:solidFill>
              </a:defRPr>
            </a:lvl1pPr>
          </a:lstStyle>
          <a:p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>Insert image</a:t>
            </a:r>
            <a:endParaRPr lang="en-US" noProof="0" dirty="0"/>
          </a:p>
        </p:txBody>
      </p:sp>
      <p:sp>
        <p:nvSpPr>
          <p:cNvPr id="10" name="Bildplatzhalter 8"/>
          <p:cNvSpPr>
            <a:spLocks noGrp="1" noChangeAspect="1"/>
          </p:cNvSpPr>
          <p:nvPr userDrawn="1">
            <p:ph type="pic" sz="quarter" idx="12" hasCustomPrompt="1"/>
          </p:nvPr>
        </p:nvSpPr>
        <p:spPr bwMode="gray">
          <a:xfrm>
            <a:off x="2302803" y="4005501"/>
            <a:ext cx="1691124" cy="1173600"/>
          </a:xfrm>
          <a:solidFill>
            <a:schemeClr val="accent6"/>
          </a:solidFill>
          <a:ln w="3175">
            <a:noFill/>
            <a:miter lim="800000"/>
          </a:ln>
        </p:spPr>
        <p:txBody>
          <a:bodyPr/>
          <a:lstStyle>
            <a:lvl1pPr algn="ctr">
              <a:lnSpc>
                <a:spcPct val="100000"/>
              </a:lnSpc>
              <a:spcAft>
                <a:spcPts val="0"/>
              </a:spcAft>
              <a:defRPr sz="1499">
                <a:solidFill>
                  <a:schemeClr val="bg1"/>
                </a:solidFill>
              </a:defRPr>
            </a:lvl1pPr>
          </a:lstStyle>
          <a:p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>Insert image</a:t>
            </a:r>
            <a:endParaRPr lang="en-US" noProof="0" dirty="0"/>
          </a:p>
        </p:txBody>
      </p:sp>
      <p:sp>
        <p:nvSpPr>
          <p:cNvPr id="12" name="Bildplatzhalter 8"/>
          <p:cNvSpPr>
            <a:spLocks noGrp="1" noChangeAspect="1"/>
          </p:cNvSpPr>
          <p:nvPr userDrawn="1">
            <p:ph type="pic" sz="quarter" idx="14" hasCustomPrompt="1"/>
          </p:nvPr>
        </p:nvSpPr>
        <p:spPr bwMode="gray">
          <a:xfrm>
            <a:off x="2302803" y="2758401"/>
            <a:ext cx="1691124" cy="1173600"/>
          </a:xfrm>
          <a:solidFill>
            <a:schemeClr val="accent6"/>
          </a:solidFill>
          <a:ln w="3175">
            <a:noFill/>
            <a:miter lim="800000"/>
          </a:ln>
        </p:spPr>
        <p:txBody>
          <a:bodyPr/>
          <a:lstStyle>
            <a:lvl1pPr algn="ctr">
              <a:lnSpc>
                <a:spcPct val="100000"/>
              </a:lnSpc>
              <a:spcAft>
                <a:spcPts val="0"/>
              </a:spcAft>
              <a:defRPr sz="1499">
                <a:solidFill>
                  <a:schemeClr val="bg1"/>
                </a:solidFill>
              </a:defRPr>
            </a:lvl1pPr>
          </a:lstStyle>
          <a:p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>Insert image</a:t>
            </a:r>
            <a:endParaRPr lang="en-US" noProof="0" dirty="0"/>
          </a:p>
        </p:txBody>
      </p:sp>
      <p:sp>
        <p:nvSpPr>
          <p:cNvPr id="39" name="Bildplatzhalter 8"/>
          <p:cNvSpPr>
            <a:spLocks noGrp="1" noChangeAspect="1"/>
          </p:cNvSpPr>
          <p:nvPr userDrawn="1">
            <p:ph type="pic" sz="quarter" idx="28" hasCustomPrompt="1"/>
          </p:nvPr>
        </p:nvSpPr>
        <p:spPr bwMode="gray">
          <a:xfrm>
            <a:off x="2302803" y="5252601"/>
            <a:ext cx="1691124" cy="1173600"/>
          </a:xfrm>
          <a:solidFill>
            <a:schemeClr val="accent6"/>
          </a:solidFill>
          <a:ln w="3175">
            <a:noFill/>
            <a:miter lim="800000"/>
          </a:ln>
        </p:spPr>
        <p:txBody>
          <a:bodyPr/>
          <a:lstStyle>
            <a:lvl1pPr algn="ctr">
              <a:lnSpc>
                <a:spcPct val="100000"/>
              </a:lnSpc>
              <a:spcAft>
                <a:spcPts val="0"/>
              </a:spcAft>
              <a:defRPr sz="1499">
                <a:solidFill>
                  <a:schemeClr val="bg1"/>
                </a:solidFill>
              </a:defRPr>
            </a:lvl1pPr>
          </a:lstStyle>
          <a:p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>Insert image</a:t>
            </a:r>
            <a:endParaRPr lang="en-US" noProof="0" dirty="0"/>
          </a:p>
        </p:txBody>
      </p:sp>
      <p:cxnSp>
        <p:nvCxnSpPr>
          <p:cNvPr id="54" name="Gerade Verbindung 53"/>
          <p:cNvCxnSpPr>
            <a:stCxn id="7" idx="3"/>
            <a:endCxn id="4" idx="1"/>
          </p:cNvCxnSpPr>
          <p:nvPr/>
        </p:nvCxnSpPr>
        <p:spPr>
          <a:xfrm>
            <a:off x="3993931" y="2098101"/>
            <a:ext cx="482919" cy="0"/>
          </a:xfrm>
          <a:prstGeom prst="line">
            <a:avLst/>
          </a:prstGeom>
          <a:ln w="3175">
            <a:solidFill>
              <a:schemeClr val="tx1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Gerade Verbindung 54"/>
          <p:cNvCxnSpPr>
            <a:stCxn id="12" idx="3"/>
            <a:endCxn id="79" idx="1"/>
          </p:cNvCxnSpPr>
          <p:nvPr/>
        </p:nvCxnSpPr>
        <p:spPr>
          <a:xfrm>
            <a:off x="3993931" y="3345201"/>
            <a:ext cx="482919" cy="0"/>
          </a:xfrm>
          <a:prstGeom prst="line">
            <a:avLst/>
          </a:prstGeom>
          <a:ln w="3175">
            <a:solidFill>
              <a:schemeClr val="tx1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Gerade Verbindung 55"/>
          <p:cNvCxnSpPr>
            <a:stCxn id="9" idx="1"/>
            <a:endCxn id="85" idx="3"/>
          </p:cNvCxnSpPr>
          <p:nvPr/>
        </p:nvCxnSpPr>
        <p:spPr>
          <a:xfrm flipH="1">
            <a:off x="7715160" y="2098101"/>
            <a:ext cx="479245" cy="0"/>
          </a:xfrm>
          <a:prstGeom prst="line">
            <a:avLst/>
          </a:prstGeom>
          <a:ln w="3175">
            <a:solidFill>
              <a:schemeClr val="tx1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Gerade Verbindung 56"/>
          <p:cNvCxnSpPr>
            <a:stCxn id="83" idx="3"/>
            <a:endCxn id="13" idx="1"/>
          </p:cNvCxnSpPr>
          <p:nvPr/>
        </p:nvCxnSpPr>
        <p:spPr>
          <a:xfrm>
            <a:off x="7715160" y="3345201"/>
            <a:ext cx="479245" cy="0"/>
          </a:xfrm>
          <a:prstGeom prst="line">
            <a:avLst/>
          </a:prstGeom>
          <a:ln w="3175">
            <a:solidFill>
              <a:schemeClr val="tx1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Gerade Verbindung 57"/>
          <p:cNvCxnSpPr>
            <a:stCxn id="84" idx="3"/>
            <a:endCxn id="11" idx="1"/>
          </p:cNvCxnSpPr>
          <p:nvPr/>
        </p:nvCxnSpPr>
        <p:spPr>
          <a:xfrm>
            <a:off x="7715160" y="4592301"/>
            <a:ext cx="479245" cy="0"/>
          </a:xfrm>
          <a:prstGeom prst="line">
            <a:avLst/>
          </a:prstGeom>
          <a:ln w="3175">
            <a:solidFill>
              <a:schemeClr val="tx1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Gerade Verbindung 58"/>
          <p:cNvCxnSpPr>
            <a:stCxn id="82" idx="3"/>
            <a:endCxn id="40" idx="1"/>
          </p:cNvCxnSpPr>
          <p:nvPr/>
        </p:nvCxnSpPr>
        <p:spPr>
          <a:xfrm>
            <a:off x="7715160" y="5839401"/>
            <a:ext cx="479245" cy="0"/>
          </a:xfrm>
          <a:prstGeom prst="line">
            <a:avLst/>
          </a:prstGeom>
          <a:ln w="3175">
            <a:solidFill>
              <a:schemeClr val="tx1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Gerade Verbindung 59"/>
          <p:cNvCxnSpPr>
            <a:stCxn id="39" idx="3"/>
            <a:endCxn id="81" idx="1"/>
          </p:cNvCxnSpPr>
          <p:nvPr/>
        </p:nvCxnSpPr>
        <p:spPr>
          <a:xfrm>
            <a:off x="3993931" y="5839401"/>
            <a:ext cx="482919" cy="0"/>
          </a:xfrm>
          <a:prstGeom prst="line">
            <a:avLst/>
          </a:prstGeom>
          <a:ln w="3175">
            <a:solidFill>
              <a:schemeClr val="tx1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Gerade Verbindung 60"/>
          <p:cNvCxnSpPr>
            <a:stCxn id="10" idx="3"/>
            <a:endCxn id="80" idx="1"/>
          </p:cNvCxnSpPr>
          <p:nvPr/>
        </p:nvCxnSpPr>
        <p:spPr>
          <a:xfrm>
            <a:off x="3993931" y="4592301"/>
            <a:ext cx="482919" cy="0"/>
          </a:xfrm>
          <a:prstGeom prst="line">
            <a:avLst/>
          </a:prstGeom>
          <a:ln w="3175">
            <a:solidFill>
              <a:schemeClr val="tx1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185077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oduct highligh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Bildplatzhalter 8"/>
          <p:cNvSpPr>
            <a:spLocks noGrp="1"/>
          </p:cNvSpPr>
          <p:nvPr userDrawn="1">
            <p:ph type="pic" sz="quarter" idx="10" hasCustomPrompt="1"/>
          </p:nvPr>
        </p:nvSpPr>
        <p:spPr bwMode="gray">
          <a:xfrm>
            <a:off x="3022763" y="2757600"/>
            <a:ext cx="6148800" cy="2421734"/>
          </a:xfrm>
          <a:solidFill>
            <a:schemeClr val="accent6"/>
          </a:solidFill>
          <a:ln w="3175">
            <a:noFill/>
            <a:miter lim="800000"/>
          </a:ln>
        </p:spPr>
        <p:txBody>
          <a:bodyPr/>
          <a:lstStyle>
            <a:lvl1pPr algn="ctr">
              <a:lnSpc>
                <a:spcPct val="100000"/>
              </a:lnSpc>
              <a:spcAft>
                <a:spcPts val="0"/>
              </a:spcAft>
              <a:defRPr sz="1999">
                <a:solidFill>
                  <a:schemeClr val="bg1"/>
                </a:solidFill>
              </a:defRPr>
            </a:lvl1pPr>
          </a:lstStyle>
          <a:p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>Insert image</a:t>
            </a:r>
            <a:endParaRPr lang="en-US" noProof="0" dirty="0"/>
          </a:p>
        </p:txBody>
      </p:sp>
      <p:sp>
        <p:nvSpPr>
          <p:cNvPr id="2" name="Titel 1"/>
          <p:cNvSpPr>
            <a:spLocks noGrp="1"/>
          </p:cNvSpPr>
          <p:nvPr userDrawn="1">
            <p:ph type="title" hasCustomPrompt="1"/>
          </p:nvPr>
        </p:nvSpPr>
        <p:spPr/>
        <p:txBody>
          <a:bodyPr/>
          <a:lstStyle/>
          <a:p>
            <a:r>
              <a:rPr lang="en-US" noProof="0" dirty="0" smtClean="0"/>
              <a:t>Headline on two lines in </a:t>
            </a:r>
            <a:r>
              <a:rPr lang="en-US" noProof="0" dirty="0" err="1" smtClean="0"/>
              <a:t>CorpoA</a:t>
            </a:r>
            <a:r>
              <a:rPr lang="en-US" noProof="0" dirty="0" smtClean="0"/>
              <a:t> (Headings) 30 pt. </a:t>
            </a:r>
            <a:br>
              <a:rPr lang="en-US" noProof="0" dirty="0" smtClean="0"/>
            </a:br>
            <a:r>
              <a:rPr lang="en-US" noProof="0" dirty="0" smtClean="0"/>
              <a:t>Lorem ipsum dolor sit </a:t>
            </a:r>
            <a:r>
              <a:rPr lang="en-US" noProof="0" dirty="0" err="1" smtClean="0"/>
              <a:t>amet</a:t>
            </a:r>
            <a:r>
              <a:rPr lang="en-US" noProof="0" dirty="0" smtClean="0"/>
              <a:t>.</a:t>
            </a:r>
            <a:endParaRPr lang="en-US" noProof="0" dirty="0"/>
          </a:p>
        </p:txBody>
      </p:sp>
      <p:sp>
        <p:nvSpPr>
          <p:cNvPr id="8" name="Textplatzhalter 7"/>
          <p:cNvSpPr>
            <a:spLocks noGrp="1"/>
          </p:cNvSpPr>
          <p:nvPr userDrawn="1">
            <p:ph type="body" sz="quarter" idx="13" hasCustomPrompt="1"/>
          </p:nvPr>
        </p:nvSpPr>
        <p:spPr>
          <a:xfrm>
            <a:off x="395081" y="151202"/>
            <a:ext cx="5505133" cy="220274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1199"/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1199"/>
            </a:lvl2pPr>
            <a:lvl3pPr marL="0" indent="0">
              <a:lnSpc>
                <a:spcPct val="100000"/>
              </a:lnSpc>
              <a:spcAft>
                <a:spcPts val="0"/>
              </a:spcAft>
              <a:buNone/>
              <a:defRPr sz="1199"/>
            </a:lvl3pPr>
            <a:lvl4pPr marL="0" indent="0">
              <a:lnSpc>
                <a:spcPct val="100000"/>
              </a:lnSpc>
              <a:spcAft>
                <a:spcPts val="0"/>
              </a:spcAft>
              <a:buNone/>
              <a:defRPr sz="1199"/>
            </a:lvl4pPr>
            <a:lvl5pPr marL="0" indent="0">
              <a:lnSpc>
                <a:spcPct val="100000"/>
              </a:lnSpc>
              <a:spcAft>
                <a:spcPts val="0"/>
              </a:spcAft>
              <a:buNone/>
              <a:defRPr sz="1199"/>
            </a:lvl5pPr>
            <a:lvl6pPr marL="0" indent="0">
              <a:lnSpc>
                <a:spcPct val="100000"/>
              </a:lnSpc>
              <a:spcAft>
                <a:spcPts val="0"/>
              </a:spcAft>
              <a:buNone/>
              <a:defRPr sz="1199"/>
            </a:lvl6pPr>
            <a:lvl7pPr marL="0" indent="0">
              <a:lnSpc>
                <a:spcPct val="100000"/>
              </a:lnSpc>
              <a:spcAft>
                <a:spcPts val="0"/>
              </a:spcAft>
              <a:buNone/>
              <a:defRPr sz="1199"/>
            </a:lvl7pPr>
            <a:lvl8pPr marL="0" indent="0">
              <a:lnSpc>
                <a:spcPct val="100000"/>
              </a:lnSpc>
              <a:spcAft>
                <a:spcPts val="0"/>
              </a:spcAft>
              <a:buNone/>
              <a:defRPr sz="1199"/>
            </a:lvl8pPr>
            <a:lvl9pPr marL="0" indent="0">
              <a:lnSpc>
                <a:spcPct val="100000"/>
              </a:lnSpc>
              <a:spcAft>
                <a:spcPts val="0"/>
              </a:spcAft>
              <a:buNone/>
              <a:defRPr sz="1199"/>
            </a:lvl9pPr>
          </a:lstStyle>
          <a:p>
            <a:pPr lvl="0"/>
            <a:r>
              <a:rPr lang="en-US" noProof="0" dirty="0" smtClean="0"/>
              <a:t>Optional chapter heading</a:t>
            </a:r>
          </a:p>
        </p:txBody>
      </p:sp>
      <p:sp>
        <p:nvSpPr>
          <p:cNvPr id="5" name="Fußzeilenplatzhalter 4"/>
          <p:cNvSpPr>
            <a:spLocks noGrp="1"/>
          </p:cNvSpPr>
          <p:nvPr userDrawn="1">
            <p:ph type="ftr" sz="quarter" idx="15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 userDrawn="1">
            <p:ph type="sldNum" sz="quarter" idx="16"/>
          </p:nvPr>
        </p:nvSpPr>
        <p:spPr/>
        <p:txBody>
          <a:bodyPr/>
          <a:lstStyle/>
          <a:p>
            <a:fld id="{AD1D1349-391B-44DC-865F-5996B3E40F26}" type="slidenum">
              <a:rPr lang="en-US" smtClean="0">
                <a:solidFill>
                  <a:prstClr val="black"/>
                </a:solidFill>
              </a:rPr>
              <a:pPr/>
              <a:t>‹Nr.›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20" name="Textplatzhalter 3"/>
          <p:cNvSpPr>
            <a:spLocks noGrp="1"/>
          </p:cNvSpPr>
          <p:nvPr userDrawn="1">
            <p:ph type="body" sz="quarter" idx="25" hasCustomPrompt="1"/>
          </p:nvPr>
        </p:nvSpPr>
        <p:spPr>
          <a:xfrm>
            <a:off x="6969577" y="0"/>
            <a:ext cx="935513" cy="306000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600" baseline="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dirty="0" smtClean="0"/>
              <a:t>                                             </a:t>
            </a:r>
          </a:p>
        </p:txBody>
      </p:sp>
      <p:sp>
        <p:nvSpPr>
          <p:cNvPr id="21" name="Textplatzhalter 3"/>
          <p:cNvSpPr>
            <a:spLocks noGrp="1"/>
          </p:cNvSpPr>
          <p:nvPr userDrawn="1">
            <p:ph type="body" sz="quarter" idx="26" hasCustomPrompt="1"/>
          </p:nvPr>
        </p:nvSpPr>
        <p:spPr>
          <a:xfrm>
            <a:off x="7980645" y="0"/>
            <a:ext cx="1871027" cy="306000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600" baseline="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dirty="0" smtClean="0"/>
              <a:t>                                             </a:t>
            </a:r>
          </a:p>
        </p:txBody>
      </p:sp>
      <p:sp>
        <p:nvSpPr>
          <p:cNvPr id="22" name="Textplatzhalter 3"/>
          <p:cNvSpPr>
            <a:spLocks noGrp="1"/>
          </p:cNvSpPr>
          <p:nvPr userDrawn="1">
            <p:ph type="body" sz="quarter" idx="27" hasCustomPrompt="1"/>
          </p:nvPr>
        </p:nvSpPr>
        <p:spPr>
          <a:xfrm>
            <a:off x="9923633" y="0"/>
            <a:ext cx="1871027" cy="306000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600" baseline="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dirty="0" smtClean="0"/>
              <a:t>                                             </a:t>
            </a:r>
          </a:p>
        </p:txBody>
      </p:sp>
    </p:spTree>
    <p:extLst>
      <p:ext uri="{BB962C8B-B14F-4D97-AF65-F5344CB8AC3E}">
        <p14:creationId xmlns:p14="http://schemas.microsoft.com/office/powerpoint/2010/main" val="6231610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oduct highlights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 userDrawn="1">
            <p:ph type="title" hasCustomPrompt="1"/>
          </p:nvPr>
        </p:nvSpPr>
        <p:spPr/>
        <p:txBody>
          <a:bodyPr/>
          <a:lstStyle/>
          <a:p>
            <a:r>
              <a:rPr lang="en-US" noProof="0" dirty="0" smtClean="0"/>
              <a:t>Headline on two lines in </a:t>
            </a:r>
            <a:r>
              <a:rPr lang="en-US" noProof="0" dirty="0" err="1" smtClean="0"/>
              <a:t>CorpoA</a:t>
            </a:r>
            <a:r>
              <a:rPr lang="en-US" noProof="0" dirty="0" smtClean="0"/>
              <a:t> (Headings) 30 pt. </a:t>
            </a:r>
            <a:br>
              <a:rPr lang="en-US" noProof="0" dirty="0" smtClean="0"/>
            </a:br>
            <a:r>
              <a:rPr lang="en-US" noProof="0" dirty="0" smtClean="0"/>
              <a:t>Lorem ipsum dolor sit </a:t>
            </a:r>
            <a:r>
              <a:rPr lang="en-US" noProof="0" dirty="0" err="1" smtClean="0"/>
              <a:t>amet</a:t>
            </a:r>
            <a:r>
              <a:rPr lang="en-US" noProof="0" dirty="0" smtClean="0"/>
              <a:t>.</a:t>
            </a:r>
            <a:endParaRPr lang="en-US" dirty="0"/>
          </a:p>
        </p:txBody>
      </p:sp>
      <p:sp>
        <p:nvSpPr>
          <p:cNvPr id="8" name="Textplatzhalter 7"/>
          <p:cNvSpPr>
            <a:spLocks noGrp="1"/>
          </p:cNvSpPr>
          <p:nvPr userDrawn="1">
            <p:ph type="body" sz="quarter" idx="13" hasCustomPrompt="1"/>
          </p:nvPr>
        </p:nvSpPr>
        <p:spPr>
          <a:xfrm>
            <a:off x="395081" y="151202"/>
            <a:ext cx="5505133" cy="220274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1199"/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1199"/>
            </a:lvl2pPr>
            <a:lvl3pPr marL="0" indent="0">
              <a:lnSpc>
                <a:spcPct val="100000"/>
              </a:lnSpc>
              <a:spcAft>
                <a:spcPts val="0"/>
              </a:spcAft>
              <a:buNone/>
              <a:defRPr sz="1199"/>
            </a:lvl3pPr>
            <a:lvl4pPr marL="0" indent="0">
              <a:lnSpc>
                <a:spcPct val="100000"/>
              </a:lnSpc>
              <a:spcAft>
                <a:spcPts val="0"/>
              </a:spcAft>
              <a:buNone/>
              <a:defRPr sz="1199"/>
            </a:lvl4pPr>
            <a:lvl5pPr marL="0" indent="0">
              <a:lnSpc>
                <a:spcPct val="100000"/>
              </a:lnSpc>
              <a:spcAft>
                <a:spcPts val="0"/>
              </a:spcAft>
              <a:buNone/>
              <a:defRPr sz="1199"/>
            </a:lvl5pPr>
            <a:lvl6pPr marL="0" indent="0">
              <a:lnSpc>
                <a:spcPct val="100000"/>
              </a:lnSpc>
              <a:spcAft>
                <a:spcPts val="0"/>
              </a:spcAft>
              <a:buNone/>
              <a:defRPr sz="1199"/>
            </a:lvl6pPr>
            <a:lvl7pPr marL="0" indent="0">
              <a:lnSpc>
                <a:spcPct val="100000"/>
              </a:lnSpc>
              <a:spcAft>
                <a:spcPts val="0"/>
              </a:spcAft>
              <a:buNone/>
              <a:defRPr sz="1199"/>
            </a:lvl7pPr>
            <a:lvl8pPr marL="0" indent="0">
              <a:lnSpc>
                <a:spcPct val="100000"/>
              </a:lnSpc>
              <a:spcAft>
                <a:spcPts val="0"/>
              </a:spcAft>
              <a:buNone/>
              <a:defRPr sz="1199"/>
            </a:lvl8pPr>
            <a:lvl9pPr marL="0" indent="0">
              <a:lnSpc>
                <a:spcPct val="100000"/>
              </a:lnSpc>
              <a:spcAft>
                <a:spcPts val="0"/>
              </a:spcAft>
              <a:buNone/>
              <a:defRPr sz="1199"/>
            </a:lvl9pPr>
          </a:lstStyle>
          <a:p>
            <a:pPr lvl="0"/>
            <a:r>
              <a:rPr lang="en-US" noProof="0" dirty="0" smtClean="0"/>
              <a:t>Optional chapter heading</a:t>
            </a:r>
          </a:p>
        </p:txBody>
      </p:sp>
      <p:sp>
        <p:nvSpPr>
          <p:cNvPr id="5" name="Fußzeilenplatzhalter 4"/>
          <p:cNvSpPr>
            <a:spLocks noGrp="1"/>
          </p:cNvSpPr>
          <p:nvPr userDrawn="1">
            <p:ph type="ftr" sz="quarter" idx="15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 userDrawn="1">
            <p:ph type="sldNum" sz="quarter" idx="16"/>
          </p:nvPr>
        </p:nvSpPr>
        <p:spPr/>
        <p:txBody>
          <a:bodyPr/>
          <a:lstStyle/>
          <a:p>
            <a:fld id="{AD1D1349-391B-44DC-865F-5996B3E40F26}" type="slidenum">
              <a:rPr lang="en-US" smtClean="0">
                <a:solidFill>
                  <a:prstClr val="black"/>
                </a:solidFill>
              </a:rPr>
              <a:pPr/>
              <a:t>‹Nr.›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20" name="Textplatzhalter 3"/>
          <p:cNvSpPr>
            <a:spLocks noGrp="1"/>
          </p:cNvSpPr>
          <p:nvPr userDrawn="1">
            <p:ph type="body" sz="quarter" idx="25" hasCustomPrompt="1"/>
          </p:nvPr>
        </p:nvSpPr>
        <p:spPr>
          <a:xfrm>
            <a:off x="6969577" y="0"/>
            <a:ext cx="935513" cy="306000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600" baseline="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dirty="0" smtClean="0"/>
              <a:t>                                             </a:t>
            </a:r>
          </a:p>
        </p:txBody>
      </p:sp>
      <p:sp>
        <p:nvSpPr>
          <p:cNvPr id="21" name="Textplatzhalter 3"/>
          <p:cNvSpPr>
            <a:spLocks noGrp="1"/>
          </p:cNvSpPr>
          <p:nvPr userDrawn="1">
            <p:ph type="body" sz="quarter" idx="26" hasCustomPrompt="1"/>
          </p:nvPr>
        </p:nvSpPr>
        <p:spPr>
          <a:xfrm>
            <a:off x="7980645" y="0"/>
            <a:ext cx="1871027" cy="306000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600" baseline="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dirty="0" smtClean="0"/>
              <a:t>                                             </a:t>
            </a:r>
          </a:p>
        </p:txBody>
      </p:sp>
      <p:sp>
        <p:nvSpPr>
          <p:cNvPr id="22" name="Textplatzhalter 3"/>
          <p:cNvSpPr>
            <a:spLocks noGrp="1"/>
          </p:cNvSpPr>
          <p:nvPr userDrawn="1">
            <p:ph type="body" sz="quarter" idx="27" hasCustomPrompt="1"/>
          </p:nvPr>
        </p:nvSpPr>
        <p:spPr>
          <a:xfrm>
            <a:off x="9923633" y="0"/>
            <a:ext cx="1871027" cy="306000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600" baseline="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dirty="0" smtClean="0"/>
              <a:t>                                             </a:t>
            </a:r>
          </a:p>
        </p:txBody>
      </p:sp>
      <p:sp>
        <p:nvSpPr>
          <p:cNvPr id="4" name="Textplatzhalter 3"/>
          <p:cNvSpPr>
            <a:spLocks noGrp="1"/>
          </p:cNvSpPr>
          <p:nvPr userDrawn="1">
            <p:ph type="body" sz="quarter" idx="19" hasCustomPrompt="1"/>
          </p:nvPr>
        </p:nvSpPr>
        <p:spPr bwMode="gray">
          <a:xfrm>
            <a:off x="395796" y="1511301"/>
            <a:ext cx="3752845" cy="396000"/>
          </a:xfrm>
          <a:solidFill>
            <a:schemeClr val="tx2"/>
          </a:solidFill>
        </p:spPr>
        <p:txBody>
          <a:bodyPr lIns="107985" tIns="35995" rIns="107985" bIns="35995" anchor="ctr" anchorCtr="0"/>
          <a:lstStyle>
            <a:lvl1pPr marL="0" indent="0" algn="l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1999" b="0" i="0" baseline="0">
                <a:solidFill>
                  <a:schemeClr val="tx1"/>
                </a:solidFill>
              </a:defRPr>
            </a:lvl1pPr>
            <a:lvl2pPr marL="0" indent="0" algn="l">
              <a:lnSpc>
                <a:spcPct val="100000"/>
              </a:lnSpc>
              <a:spcAft>
                <a:spcPts val="0"/>
              </a:spcAft>
              <a:buNone/>
              <a:defRPr sz="1999" b="0" i="0">
                <a:solidFill>
                  <a:schemeClr val="tx1"/>
                </a:solidFill>
              </a:defRPr>
            </a:lvl2pPr>
            <a:lvl3pPr marL="0" indent="0" algn="l">
              <a:lnSpc>
                <a:spcPct val="100000"/>
              </a:lnSpc>
              <a:spcAft>
                <a:spcPts val="0"/>
              </a:spcAft>
              <a:buNone/>
              <a:defRPr sz="1999" b="0" i="0">
                <a:solidFill>
                  <a:schemeClr val="tx1"/>
                </a:solidFill>
              </a:defRPr>
            </a:lvl3pPr>
            <a:lvl4pPr marL="0" indent="0" algn="l">
              <a:lnSpc>
                <a:spcPct val="100000"/>
              </a:lnSpc>
              <a:spcAft>
                <a:spcPts val="0"/>
              </a:spcAft>
              <a:buNone/>
              <a:defRPr sz="1999" b="0" i="0">
                <a:solidFill>
                  <a:schemeClr val="tx1"/>
                </a:solidFill>
              </a:defRPr>
            </a:lvl4pPr>
            <a:lvl5pPr marL="0" indent="0" algn="l">
              <a:lnSpc>
                <a:spcPct val="100000"/>
              </a:lnSpc>
              <a:spcAft>
                <a:spcPts val="0"/>
              </a:spcAft>
              <a:buNone/>
              <a:defRPr sz="1999" b="0" i="0">
                <a:solidFill>
                  <a:schemeClr val="tx1"/>
                </a:solidFill>
              </a:defRPr>
            </a:lvl5pPr>
            <a:lvl6pPr marL="0" indent="0" algn="l">
              <a:lnSpc>
                <a:spcPct val="100000"/>
              </a:lnSpc>
              <a:spcAft>
                <a:spcPts val="0"/>
              </a:spcAft>
              <a:buNone/>
              <a:defRPr sz="1999" b="0" i="0">
                <a:solidFill>
                  <a:schemeClr val="tx1"/>
                </a:solidFill>
              </a:defRPr>
            </a:lvl6pPr>
            <a:lvl7pPr marL="0" indent="0" algn="l">
              <a:lnSpc>
                <a:spcPct val="100000"/>
              </a:lnSpc>
              <a:spcAft>
                <a:spcPts val="0"/>
              </a:spcAft>
              <a:buNone/>
              <a:defRPr sz="1999" b="0" i="0">
                <a:solidFill>
                  <a:schemeClr val="tx1"/>
                </a:solidFill>
              </a:defRPr>
            </a:lvl7pPr>
            <a:lvl8pPr marL="0" indent="0" algn="l">
              <a:lnSpc>
                <a:spcPct val="100000"/>
              </a:lnSpc>
              <a:spcAft>
                <a:spcPts val="0"/>
              </a:spcAft>
              <a:buNone/>
              <a:defRPr sz="1999" b="0" i="0">
                <a:solidFill>
                  <a:schemeClr val="tx1"/>
                </a:solidFill>
              </a:defRPr>
            </a:lvl8pPr>
            <a:lvl9pPr marL="0" indent="0" algn="l">
              <a:lnSpc>
                <a:spcPct val="100000"/>
              </a:lnSpc>
              <a:spcAft>
                <a:spcPts val="0"/>
              </a:spcAft>
              <a:buNone/>
              <a:defRPr sz="1999" b="0" i="0">
                <a:solidFill>
                  <a:schemeClr val="tx1"/>
                </a:solidFill>
              </a:defRPr>
            </a:lvl9pPr>
          </a:lstStyle>
          <a:p>
            <a:pPr lvl="0"/>
            <a:r>
              <a:rPr lang="en-US" noProof="0" dirty="0" smtClean="0"/>
              <a:t>Highlight in </a:t>
            </a:r>
            <a:r>
              <a:rPr lang="en-US" noProof="0" dirty="0" err="1" smtClean="0"/>
              <a:t>CorpoS</a:t>
            </a:r>
            <a:r>
              <a:rPr lang="en-US" noProof="0" dirty="0" smtClean="0"/>
              <a:t>, </a:t>
            </a:r>
            <a:r>
              <a:rPr lang="en-US" dirty="0" smtClean="0"/>
              <a:t>20 pt.</a:t>
            </a:r>
          </a:p>
        </p:txBody>
      </p:sp>
      <p:sp>
        <p:nvSpPr>
          <p:cNvPr id="48" name="Textplatzhalter 3"/>
          <p:cNvSpPr>
            <a:spLocks noGrp="1"/>
          </p:cNvSpPr>
          <p:nvPr>
            <p:ph type="body" sz="quarter" idx="28" hasCustomPrompt="1"/>
          </p:nvPr>
        </p:nvSpPr>
        <p:spPr bwMode="gray">
          <a:xfrm>
            <a:off x="395796" y="1979418"/>
            <a:ext cx="3752845" cy="396000"/>
          </a:xfrm>
          <a:solidFill>
            <a:schemeClr val="tx2"/>
          </a:solidFill>
        </p:spPr>
        <p:txBody>
          <a:bodyPr lIns="107985" tIns="35995" rIns="107985" bIns="35995" anchor="ctr" anchorCtr="0"/>
          <a:lstStyle>
            <a:lvl1pPr marL="0" indent="0" algn="l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1999" b="0" i="0">
                <a:solidFill>
                  <a:schemeClr val="tx1"/>
                </a:solidFill>
              </a:defRPr>
            </a:lvl1pPr>
            <a:lvl2pPr marL="0" indent="0" algn="l">
              <a:lnSpc>
                <a:spcPct val="100000"/>
              </a:lnSpc>
              <a:spcAft>
                <a:spcPts val="0"/>
              </a:spcAft>
              <a:buNone/>
              <a:defRPr sz="1999" b="0" i="0">
                <a:solidFill>
                  <a:schemeClr val="tx1"/>
                </a:solidFill>
              </a:defRPr>
            </a:lvl2pPr>
            <a:lvl3pPr marL="0" indent="0" algn="l">
              <a:lnSpc>
                <a:spcPct val="100000"/>
              </a:lnSpc>
              <a:spcAft>
                <a:spcPts val="0"/>
              </a:spcAft>
              <a:buNone/>
              <a:defRPr sz="1999" b="0" i="0">
                <a:solidFill>
                  <a:schemeClr val="tx1"/>
                </a:solidFill>
              </a:defRPr>
            </a:lvl3pPr>
            <a:lvl4pPr marL="0" indent="0" algn="l">
              <a:lnSpc>
                <a:spcPct val="100000"/>
              </a:lnSpc>
              <a:spcAft>
                <a:spcPts val="0"/>
              </a:spcAft>
              <a:buNone/>
              <a:defRPr sz="1999" b="0" i="0">
                <a:solidFill>
                  <a:schemeClr val="tx1"/>
                </a:solidFill>
              </a:defRPr>
            </a:lvl4pPr>
            <a:lvl5pPr marL="0" indent="0" algn="l">
              <a:lnSpc>
                <a:spcPct val="100000"/>
              </a:lnSpc>
              <a:spcAft>
                <a:spcPts val="0"/>
              </a:spcAft>
              <a:buNone/>
              <a:defRPr sz="1999" b="0" i="0">
                <a:solidFill>
                  <a:schemeClr val="tx1"/>
                </a:solidFill>
              </a:defRPr>
            </a:lvl5pPr>
            <a:lvl6pPr marL="0" indent="0" algn="l">
              <a:lnSpc>
                <a:spcPct val="100000"/>
              </a:lnSpc>
              <a:spcAft>
                <a:spcPts val="0"/>
              </a:spcAft>
              <a:buNone/>
              <a:defRPr sz="1999" b="0" i="0">
                <a:solidFill>
                  <a:schemeClr val="tx1"/>
                </a:solidFill>
              </a:defRPr>
            </a:lvl6pPr>
            <a:lvl7pPr marL="0" indent="0" algn="l">
              <a:lnSpc>
                <a:spcPct val="100000"/>
              </a:lnSpc>
              <a:spcAft>
                <a:spcPts val="0"/>
              </a:spcAft>
              <a:buNone/>
              <a:defRPr sz="1999" b="0" i="0">
                <a:solidFill>
                  <a:schemeClr val="tx1"/>
                </a:solidFill>
              </a:defRPr>
            </a:lvl7pPr>
            <a:lvl8pPr marL="0" indent="0" algn="l">
              <a:lnSpc>
                <a:spcPct val="100000"/>
              </a:lnSpc>
              <a:spcAft>
                <a:spcPts val="0"/>
              </a:spcAft>
              <a:buNone/>
              <a:defRPr sz="1999" b="0" i="0">
                <a:solidFill>
                  <a:schemeClr val="tx1"/>
                </a:solidFill>
              </a:defRPr>
            </a:lvl8pPr>
            <a:lvl9pPr marL="0" indent="0" algn="l">
              <a:lnSpc>
                <a:spcPct val="100000"/>
              </a:lnSpc>
              <a:spcAft>
                <a:spcPts val="0"/>
              </a:spcAft>
              <a:buNone/>
              <a:defRPr sz="1999" b="0" i="0">
                <a:solidFill>
                  <a:schemeClr val="tx1"/>
                </a:solidFill>
              </a:defRPr>
            </a:lvl9pPr>
          </a:lstStyle>
          <a:p>
            <a:pPr lvl="0"/>
            <a:r>
              <a:rPr lang="en-US" noProof="0" dirty="0" smtClean="0"/>
              <a:t>Highlight in </a:t>
            </a:r>
            <a:r>
              <a:rPr lang="en-US" noProof="0" dirty="0" err="1" smtClean="0"/>
              <a:t>CorpoS</a:t>
            </a:r>
            <a:r>
              <a:rPr lang="en-US" noProof="0" dirty="0" smtClean="0"/>
              <a:t>, </a:t>
            </a:r>
            <a:r>
              <a:rPr lang="en-US" dirty="0" smtClean="0"/>
              <a:t>20 pt.</a:t>
            </a:r>
          </a:p>
        </p:txBody>
      </p:sp>
      <p:sp>
        <p:nvSpPr>
          <p:cNvPr id="49" name="Textplatzhalter 3"/>
          <p:cNvSpPr>
            <a:spLocks noGrp="1"/>
          </p:cNvSpPr>
          <p:nvPr>
            <p:ph type="body" sz="quarter" idx="29" hasCustomPrompt="1"/>
          </p:nvPr>
        </p:nvSpPr>
        <p:spPr bwMode="gray">
          <a:xfrm>
            <a:off x="395796" y="2915651"/>
            <a:ext cx="3752845" cy="396000"/>
          </a:xfrm>
          <a:solidFill>
            <a:schemeClr val="tx2"/>
          </a:solidFill>
        </p:spPr>
        <p:txBody>
          <a:bodyPr lIns="107985" tIns="35995" rIns="107985" bIns="35995" anchor="ctr" anchorCtr="0"/>
          <a:lstStyle>
            <a:lvl1pPr marL="0" indent="0" algn="l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1999" b="0" i="0">
                <a:solidFill>
                  <a:schemeClr val="tx1"/>
                </a:solidFill>
              </a:defRPr>
            </a:lvl1pPr>
            <a:lvl2pPr marL="0" indent="0" algn="l">
              <a:lnSpc>
                <a:spcPct val="100000"/>
              </a:lnSpc>
              <a:spcAft>
                <a:spcPts val="0"/>
              </a:spcAft>
              <a:buNone/>
              <a:defRPr sz="1999" b="0" i="0">
                <a:solidFill>
                  <a:schemeClr val="tx1"/>
                </a:solidFill>
              </a:defRPr>
            </a:lvl2pPr>
            <a:lvl3pPr marL="0" indent="0" algn="l">
              <a:lnSpc>
                <a:spcPct val="100000"/>
              </a:lnSpc>
              <a:spcAft>
                <a:spcPts val="0"/>
              </a:spcAft>
              <a:buNone/>
              <a:defRPr sz="1999" b="0" i="0">
                <a:solidFill>
                  <a:schemeClr val="tx1"/>
                </a:solidFill>
              </a:defRPr>
            </a:lvl3pPr>
            <a:lvl4pPr marL="0" indent="0" algn="l">
              <a:lnSpc>
                <a:spcPct val="100000"/>
              </a:lnSpc>
              <a:spcAft>
                <a:spcPts val="0"/>
              </a:spcAft>
              <a:buNone/>
              <a:defRPr sz="1999" b="0" i="0">
                <a:solidFill>
                  <a:schemeClr val="tx1"/>
                </a:solidFill>
              </a:defRPr>
            </a:lvl4pPr>
            <a:lvl5pPr marL="0" indent="0" algn="l">
              <a:lnSpc>
                <a:spcPct val="100000"/>
              </a:lnSpc>
              <a:spcAft>
                <a:spcPts val="0"/>
              </a:spcAft>
              <a:buNone/>
              <a:defRPr sz="1999" b="0" i="0">
                <a:solidFill>
                  <a:schemeClr val="tx1"/>
                </a:solidFill>
              </a:defRPr>
            </a:lvl5pPr>
            <a:lvl6pPr marL="0" indent="0" algn="l">
              <a:lnSpc>
                <a:spcPct val="100000"/>
              </a:lnSpc>
              <a:spcAft>
                <a:spcPts val="0"/>
              </a:spcAft>
              <a:buNone/>
              <a:defRPr sz="1999" b="0" i="0">
                <a:solidFill>
                  <a:schemeClr val="tx1"/>
                </a:solidFill>
              </a:defRPr>
            </a:lvl6pPr>
            <a:lvl7pPr marL="0" indent="0" algn="l">
              <a:lnSpc>
                <a:spcPct val="100000"/>
              </a:lnSpc>
              <a:spcAft>
                <a:spcPts val="0"/>
              </a:spcAft>
              <a:buNone/>
              <a:defRPr sz="1999" b="0" i="0">
                <a:solidFill>
                  <a:schemeClr val="tx1"/>
                </a:solidFill>
              </a:defRPr>
            </a:lvl7pPr>
            <a:lvl8pPr marL="0" indent="0" algn="l">
              <a:lnSpc>
                <a:spcPct val="100000"/>
              </a:lnSpc>
              <a:spcAft>
                <a:spcPts val="0"/>
              </a:spcAft>
              <a:buNone/>
              <a:defRPr sz="1999" b="0" i="0">
                <a:solidFill>
                  <a:schemeClr val="tx1"/>
                </a:solidFill>
              </a:defRPr>
            </a:lvl8pPr>
            <a:lvl9pPr marL="0" indent="0" algn="l">
              <a:lnSpc>
                <a:spcPct val="100000"/>
              </a:lnSpc>
              <a:spcAft>
                <a:spcPts val="0"/>
              </a:spcAft>
              <a:buNone/>
              <a:defRPr sz="1999" b="0" i="0">
                <a:solidFill>
                  <a:schemeClr val="tx1"/>
                </a:solidFill>
              </a:defRPr>
            </a:lvl9pPr>
          </a:lstStyle>
          <a:p>
            <a:pPr lvl="0"/>
            <a:r>
              <a:rPr lang="en-US" noProof="0" dirty="0" smtClean="0"/>
              <a:t>Highlight in </a:t>
            </a:r>
            <a:r>
              <a:rPr lang="en-US" noProof="0" dirty="0" err="1" smtClean="0"/>
              <a:t>CorpoS</a:t>
            </a:r>
            <a:r>
              <a:rPr lang="en-US" noProof="0" dirty="0" smtClean="0"/>
              <a:t>, </a:t>
            </a:r>
            <a:r>
              <a:rPr lang="en-US" dirty="0" smtClean="0"/>
              <a:t>20 pt.</a:t>
            </a:r>
          </a:p>
        </p:txBody>
      </p:sp>
      <p:sp>
        <p:nvSpPr>
          <p:cNvPr id="50" name="Textplatzhalter 3"/>
          <p:cNvSpPr>
            <a:spLocks noGrp="1"/>
          </p:cNvSpPr>
          <p:nvPr>
            <p:ph type="body" sz="quarter" idx="30" hasCustomPrompt="1"/>
          </p:nvPr>
        </p:nvSpPr>
        <p:spPr bwMode="gray">
          <a:xfrm>
            <a:off x="395796" y="4320000"/>
            <a:ext cx="3752845" cy="396000"/>
          </a:xfrm>
          <a:solidFill>
            <a:schemeClr val="tx2"/>
          </a:solidFill>
        </p:spPr>
        <p:txBody>
          <a:bodyPr lIns="107985" tIns="35995" rIns="107985" bIns="35995" anchor="ctr" anchorCtr="0"/>
          <a:lstStyle>
            <a:lvl1pPr marL="0" indent="0" algn="l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1999" b="0" i="0">
                <a:solidFill>
                  <a:schemeClr val="tx1"/>
                </a:solidFill>
              </a:defRPr>
            </a:lvl1pPr>
            <a:lvl2pPr marL="0" indent="0" algn="l">
              <a:lnSpc>
                <a:spcPct val="100000"/>
              </a:lnSpc>
              <a:spcAft>
                <a:spcPts val="0"/>
              </a:spcAft>
              <a:buNone/>
              <a:defRPr sz="1999" b="0" i="0">
                <a:solidFill>
                  <a:schemeClr val="tx1"/>
                </a:solidFill>
              </a:defRPr>
            </a:lvl2pPr>
            <a:lvl3pPr marL="0" indent="0" algn="l">
              <a:lnSpc>
                <a:spcPct val="100000"/>
              </a:lnSpc>
              <a:spcAft>
                <a:spcPts val="0"/>
              </a:spcAft>
              <a:buNone/>
              <a:defRPr sz="1999" b="0" i="0">
                <a:solidFill>
                  <a:schemeClr val="tx1"/>
                </a:solidFill>
              </a:defRPr>
            </a:lvl3pPr>
            <a:lvl4pPr marL="0" indent="0" algn="l">
              <a:lnSpc>
                <a:spcPct val="100000"/>
              </a:lnSpc>
              <a:spcAft>
                <a:spcPts val="0"/>
              </a:spcAft>
              <a:buNone/>
              <a:defRPr sz="1999" b="0" i="0">
                <a:solidFill>
                  <a:schemeClr val="tx1"/>
                </a:solidFill>
              </a:defRPr>
            </a:lvl4pPr>
            <a:lvl5pPr marL="0" indent="0" algn="l">
              <a:lnSpc>
                <a:spcPct val="100000"/>
              </a:lnSpc>
              <a:spcAft>
                <a:spcPts val="0"/>
              </a:spcAft>
              <a:buNone/>
              <a:defRPr sz="1999" b="0" i="0">
                <a:solidFill>
                  <a:schemeClr val="tx1"/>
                </a:solidFill>
              </a:defRPr>
            </a:lvl5pPr>
            <a:lvl6pPr marL="0" indent="0" algn="l">
              <a:lnSpc>
                <a:spcPct val="100000"/>
              </a:lnSpc>
              <a:spcAft>
                <a:spcPts val="0"/>
              </a:spcAft>
              <a:buNone/>
              <a:defRPr sz="1999" b="0" i="0">
                <a:solidFill>
                  <a:schemeClr val="tx1"/>
                </a:solidFill>
              </a:defRPr>
            </a:lvl6pPr>
            <a:lvl7pPr marL="0" indent="0" algn="l">
              <a:lnSpc>
                <a:spcPct val="100000"/>
              </a:lnSpc>
              <a:spcAft>
                <a:spcPts val="0"/>
              </a:spcAft>
              <a:buNone/>
              <a:defRPr sz="1999" b="0" i="0">
                <a:solidFill>
                  <a:schemeClr val="tx1"/>
                </a:solidFill>
              </a:defRPr>
            </a:lvl7pPr>
            <a:lvl8pPr marL="0" indent="0" algn="l">
              <a:lnSpc>
                <a:spcPct val="100000"/>
              </a:lnSpc>
              <a:spcAft>
                <a:spcPts val="0"/>
              </a:spcAft>
              <a:buNone/>
              <a:defRPr sz="1999" b="0" i="0">
                <a:solidFill>
                  <a:schemeClr val="tx1"/>
                </a:solidFill>
              </a:defRPr>
            </a:lvl8pPr>
            <a:lvl9pPr marL="0" indent="0" algn="l">
              <a:lnSpc>
                <a:spcPct val="100000"/>
              </a:lnSpc>
              <a:spcAft>
                <a:spcPts val="0"/>
              </a:spcAft>
              <a:buNone/>
              <a:defRPr sz="1999" b="0" i="0">
                <a:solidFill>
                  <a:schemeClr val="tx1"/>
                </a:solidFill>
              </a:defRPr>
            </a:lvl9pPr>
          </a:lstStyle>
          <a:p>
            <a:pPr lvl="0"/>
            <a:r>
              <a:rPr lang="en-US" noProof="0" dirty="0" smtClean="0"/>
              <a:t>Highlight in </a:t>
            </a:r>
            <a:r>
              <a:rPr lang="en-US" noProof="0" dirty="0" err="1" smtClean="0"/>
              <a:t>CorpoS</a:t>
            </a:r>
            <a:r>
              <a:rPr lang="en-US" noProof="0" dirty="0" smtClean="0"/>
              <a:t>, </a:t>
            </a:r>
            <a:r>
              <a:rPr lang="en-US" dirty="0" smtClean="0"/>
              <a:t>20 pt.</a:t>
            </a:r>
          </a:p>
        </p:txBody>
      </p:sp>
      <p:sp>
        <p:nvSpPr>
          <p:cNvPr id="51" name="Textplatzhalter 3"/>
          <p:cNvSpPr>
            <a:spLocks noGrp="1"/>
          </p:cNvSpPr>
          <p:nvPr>
            <p:ph type="body" sz="quarter" idx="31" hasCustomPrompt="1"/>
          </p:nvPr>
        </p:nvSpPr>
        <p:spPr bwMode="gray">
          <a:xfrm>
            <a:off x="395796" y="2447534"/>
            <a:ext cx="3752845" cy="396000"/>
          </a:xfrm>
          <a:solidFill>
            <a:schemeClr val="tx2"/>
          </a:solidFill>
        </p:spPr>
        <p:txBody>
          <a:bodyPr lIns="107985" tIns="35995" rIns="107985" bIns="35995" anchor="ctr" anchorCtr="0"/>
          <a:lstStyle>
            <a:lvl1pPr marL="0" indent="0" algn="l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1999" b="0" i="0">
                <a:solidFill>
                  <a:schemeClr val="tx1"/>
                </a:solidFill>
              </a:defRPr>
            </a:lvl1pPr>
            <a:lvl2pPr marL="0" indent="0" algn="l">
              <a:lnSpc>
                <a:spcPct val="100000"/>
              </a:lnSpc>
              <a:spcAft>
                <a:spcPts val="0"/>
              </a:spcAft>
              <a:buNone/>
              <a:defRPr sz="1999" b="0" i="0">
                <a:solidFill>
                  <a:schemeClr val="tx1"/>
                </a:solidFill>
              </a:defRPr>
            </a:lvl2pPr>
            <a:lvl3pPr marL="0" indent="0" algn="l">
              <a:lnSpc>
                <a:spcPct val="100000"/>
              </a:lnSpc>
              <a:spcAft>
                <a:spcPts val="0"/>
              </a:spcAft>
              <a:buNone/>
              <a:defRPr sz="1999" b="0" i="0">
                <a:solidFill>
                  <a:schemeClr val="tx1"/>
                </a:solidFill>
              </a:defRPr>
            </a:lvl3pPr>
            <a:lvl4pPr marL="0" indent="0" algn="l">
              <a:lnSpc>
                <a:spcPct val="100000"/>
              </a:lnSpc>
              <a:spcAft>
                <a:spcPts val="0"/>
              </a:spcAft>
              <a:buNone/>
              <a:defRPr sz="1999" b="0" i="0">
                <a:solidFill>
                  <a:schemeClr val="tx1"/>
                </a:solidFill>
              </a:defRPr>
            </a:lvl4pPr>
            <a:lvl5pPr marL="0" indent="0" algn="l">
              <a:lnSpc>
                <a:spcPct val="100000"/>
              </a:lnSpc>
              <a:spcAft>
                <a:spcPts val="0"/>
              </a:spcAft>
              <a:buNone/>
              <a:defRPr sz="1999" b="0" i="0">
                <a:solidFill>
                  <a:schemeClr val="tx1"/>
                </a:solidFill>
              </a:defRPr>
            </a:lvl5pPr>
            <a:lvl6pPr marL="0" indent="0" algn="l">
              <a:lnSpc>
                <a:spcPct val="100000"/>
              </a:lnSpc>
              <a:spcAft>
                <a:spcPts val="0"/>
              </a:spcAft>
              <a:buNone/>
              <a:defRPr sz="1999" b="0" i="0">
                <a:solidFill>
                  <a:schemeClr val="tx1"/>
                </a:solidFill>
              </a:defRPr>
            </a:lvl6pPr>
            <a:lvl7pPr marL="0" indent="0" algn="l">
              <a:lnSpc>
                <a:spcPct val="100000"/>
              </a:lnSpc>
              <a:spcAft>
                <a:spcPts val="0"/>
              </a:spcAft>
              <a:buNone/>
              <a:defRPr sz="1999" b="0" i="0">
                <a:solidFill>
                  <a:schemeClr val="tx1"/>
                </a:solidFill>
              </a:defRPr>
            </a:lvl7pPr>
            <a:lvl8pPr marL="0" indent="0" algn="l">
              <a:lnSpc>
                <a:spcPct val="100000"/>
              </a:lnSpc>
              <a:spcAft>
                <a:spcPts val="0"/>
              </a:spcAft>
              <a:buNone/>
              <a:defRPr sz="1999" b="0" i="0">
                <a:solidFill>
                  <a:schemeClr val="tx1"/>
                </a:solidFill>
              </a:defRPr>
            </a:lvl8pPr>
            <a:lvl9pPr marL="0" indent="0" algn="l">
              <a:lnSpc>
                <a:spcPct val="100000"/>
              </a:lnSpc>
              <a:spcAft>
                <a:spcPts val="0"/>
              </a:spcAft>
              <a:buNone/>
              <a:defRPr sz="1999" b="0" i="0">
                <a:solidFill>
                  <a:schemeClr val="tx1"/>
                </a:solidFill>
              </a:defRPr>
            </a:lvl9pPr>
          </a:lstStyle>
          <a:p>
            <a:pPr lvl="0"/>
            <a:r>
              <a:rPr lang="en-US" noProof="0" dirty="0" smtClean="0"/>
              <a:t>Highlight in </a:t>
            </a:r>
            <a:r>
              <a:rPr lang="en-US" noProof="0" dirty="0" err="1" smtClean="0"/>
              <a:t>CorpoS</a:t>
            </a:r>
            <a:r>
              <a:rPr lang="en-US" noProof="0" dirty="0" smtClean="0"/>
              <a:t>, </a:t>
            </a:r>
            <a:r>
              <a:rPr lang="en-US" dirty="0" smtClean="0"/>
              <a:t>20 pt.</a:t>
            </a:r>
          </a:p>
        </p:txBody>
      </p:sp>
      <p:sp>
        <p:nvSpPr>
          <p:cNvPr id="53" name="Textplatzhalter 3"/>
          <p:cNvSpPr>
            <a:spLocks noGrp="1"/>
          </p:cNvSpPr>
          <p:nvPr>
            <p:ph type="body" sz="quarter" idx="32" hasCustomPrompt="1"/>
          </p:nvPr>
        </p:nvSpPr>
        <p:spPr bwMode="gray">
          <a:xfrm>
            <a:off x="395796" y="3851886"/>
            <a:ext cx="3752845" cy="396000"/>
          </a:xfrm>
          <a:solidFill>
            <a:schemeClr val="tx2"/>
          </a:solidFill>
        </p:spPr>
        <p:txBody>
          <a:bodyPr lIns="107985" tIns="35995" rIns="107985" bIns="35995" anchor="ctr" anchorCtr="0"/>
          <a:lstStyle>
            <a:lvl1pPr marL="0" indent="0" algn="l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1999" b="0" i="0">
                <a:solidFill>
                  <a:schemeClr val="tx1"/>
                </a:solidFill>
              </a:defRPr>
            </a:lvl1pPr>
            <a:lvl2pPr marL="0" indent="0" algn="l">
              <a:lnSpc>
                <a:spcPct val="100000"/>
              </a:lnSpc>
              <a:spcAft>
                <a:spcPts val="0"/>
              </a:spcAft>
              <a:buNone/>
              <a:defRPr sz="1999" b="0" i="0">
                <a:solidFill>
                  <a:schemeClr val="tx1"/>
                </a:solidFill>
              </a:defRPr>
            </a:lvl2pPr>
            <a:lvl3pPr marL="0" indent="0" algn="l">
              <a:lnSpc>
                <a:spcPct val="100000"/>
              </a:lnSpc>
              <a:spcAft>
                <a:spcPts val="0"/>
              </a:spcAft>
              <a:buNone/>
              <a:defRPr sz="1999" b="0" i="0">
                <a:solidFill>
                  <a:schemeClr val="tx1"/>
                </a:solidFill>
              </a:defRPr>
            </a:lvl3pPr>
            <a:lvl4pPr marL="0" indent="0" algn="l">
              <a:lnSpc>
                <a:spcPct val="100000"/>
              </a:lnSpc>
              <a:spcAft>
                <a:spcPts val="0"/>
              </a:spcAft>
              <a:buNone/>
              <a:defRPr sz="1999" b="0" i="0">
                <a:solidFill>
                  <a:schemeClr val="tx1"/>
                </a:solidFill>
              </a:defRPr>
            </a:lvl4pPr>
            <a:lvl5pPr marL="0" indent="0" algn="l">
              <a:lnSpc>
                <a:spcPct val="100000"/>
              </a:lnSpc>
              <a:spcAft>
                <a:spcPts val="0"/>
              </a:spcAft>
              <a:buNone/>
              <a:defRPr sz="1999" b="0" i="0">
                <a:solidFill>
                  <a:schemeClr val="tx1"/>
                </a:solidFill>
              </a:defRPr>
            </a:lvl5pPr>
            <a:lvl6pPr marL="0" indent="0" algn="l">
              <a:lnSpc>
                <a:spcPct val="100000"/>
              </a:lnSpc>
              <a:spcAft>
                <a:spcPts val="0"/>
              </a:spcAft>
              <a:buNone/>
              <a:defRPr sz="1999" b="0" i="0">
                <a:solidFill>
                  <a:schemeClr val="tx1"/>
                </a:solidFill>
              </a:defRPr>
            </a:lvl6pPr>
            <a:lvl7pPr marL="0" indent="0" algn="l">
              <a:lnSpc>
                <a:spcPct val="100000"/>
              </a:lnSpc>
              <a:spcAft>
                <a:spcPts val="0"/>
              </a:spcAft>
              <a:buNone/>
              <a:defRPr sz="1999" b="0" i="0">
                <a:solidFill>
                  <a:schemeClr val="tx1"/>
                </a:solidFill>
              </a:defRPr>
            </a:lvl7pPr>
            <a:lvl8pPr marL="0" indent="0" algn="l">
              <a:lnSpc>
                <a:spcPct val="100000"/>
              </a:lnSpc>
              <a:spcAft>
                <a:spcPts val="0"/>
              </a:spcAft>
              <a:buNone/>
              <a:defRPr sz="1999" b="0" i="0">
                <a:solidFill>
                  <a:schemeClr val="tx1"/>
                </a:solidFill>
              </a:defRPr>
            </a:lvl8pPr>
            <a:lvl9pPr marL="0" indent="0" algn="l">
              <a:lnSpc>
                <a:spcPct val="100000"/>
              </a:lnSpc>
              <a:spcAft>
                <a:spcPts val="0"/>
              </a:spcAft>
              <a:buNone/>
              <a:defRPr sz="1999" b="0" i="0">
                <a:solidFill>
                  <a:schemeClr val="tx1"/>
                </a:solidFill>
              </a:defRPr>
            </a:lvl9pPr>
          </a:lstStyle>
          <a:p>
            <a:pPr lvl="0"/>
            <a:r>
              <a:rPr lang="en-US" noProof="0" dirty="0" smtClean="0"/>
              <a:t>Highlight in </a:t>
            </a:r>
            <a:r>
              <a:rPr lang="en-US" noProof="0" dirty="0" err="1" smtClean="0"/>
              <a:t>CorpoS</a:t>
            </a:r>
            <a:r>
              <a:rPr lang="en-US" noProof="0" dirty="0" smtClean="0"/>
              <a:t>, </a:t>
            </a:r>
            <a:r>
              <a:rPr lang="en-US" dirty="0" smtClean="0"/>
              <a:t>20 pt.</a:t>
            </a:r>
          </a:p>
        </p:txBody>
      </p:sp>
      <p:sp>
        <p:nvSpPr>
          <p:cNvPr id="63" name="Textplatzhalter 3"/>
          <p:cNvSpPr>
            <a:spLocks noGrp="1"/>
          </p:cNvSpPr>
          <p:nvPr>
            <p:ph type="body" sz="quarter" idx="33" hasCustomPrompt="1"/>
          </p:nvPr>
        </p:nvSpPr>
        <p:spPr bwMode="gray">
          <a:xfrm>
            <a:off x="395796" y="3383769"/>
            <a:ext cx="3752845" cy="396000"/>
          </a:xfrm>
          <a:solidFill>
            <a:schemeClr val="tx2"/>
          </a:solidFill>
        </p:spPr>
        <p:txBody>
          <a:bodyPr lIns="107985" tIns="35995" rIns="107985" bIns="35995" anchor="ctr" anchorCtr="0"/>
          <a:lstStyle>
            <a:lvl1pPr marL="0" indent="0" algn="l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1999" b="0" i="0">
                <a:solidFill>
                  <a:schemeClr val="tx1"/>
                </a:solidFill>
              </a:defRPr>
            </a:lvl1pPr>
            <a:lvl2pPr marL="0" indent="0" algn="l">
              <a:lnSpc>
                <a:spcPct val="100000"/>
              </a:lnSpc>
              <a:spcAft>
                <a:spcPts val="0"/>
              </a:spcAft>
              <a:buNone/>
              <a:defRPr sz="1999" b="0" i="0">
                <a:solidFill>
                  <a:schemeClr val="tx1"/>
                </a:solidFill>
              </a:defRPr>
            </a:lvl2pPr>
            <a:lvl3pPr marL="0" indent="0" algn="l">
              <a:lnSpc>
                <a:spcPct val="100000"/>
              </a:lnSpc>
              <a:spcAft>
                <a:spcPts val="0"/>
              </a:spcAft>
              <a:buNone/>
              <a:defRPr sz="1999" b="0" i="0">
                <a:solidFill>
                  <a:schemeClr val="tx1"/>
                </a:solidFill>
              </a:defRPr>
            </a:lvl3pPr>
            <a:lvl4pPr marL="0" indent="0" algn="l">
              <a:lnSpc>
                <a:spcPct val="100000"/>
              </a:lnSpc>
              <a:spcAft>
                <a:spcPts val="0"/>
              </a:spcAft>
              <a:buNone/>
              <a:defRPr sz="1999" b="0" i="0">
                <a:solidFill>
                  <a:schemeClr val="tx1"/>
                </a:solidFill>
              </a:defRPr>
            </a:lvl4pPr>
            <a:lvl5pPr marL="0" indent="0" algn="l">
              <a:lnSpc>
                <a:spcPct val="100000"/>
              </a:lnSpc>
              <a:spcAft>
                <a:spcPts val="0"/>
              </a:spcAft>
              <a:buNone/>
              <a:defRPr sz="1999" b="0" i="0">
                <a:solidFill>
                  <a:schemeClr val="tx1"/>
                </a:solidFill>
              </a:defRPr>
            </a:lvl5pPr>
            <a:lvl6pPr marL="0" indent="0" algn="l">
              <a:lnSpc>
                <a:spcPct val="100000"/>
              </a:lnSpc>
              <a:spcAft>
                <a:spcPts val="0"/>
              </a:spcAft>
              <a:buNone/>
              <a:defRPr sz="1999" b="0" i="0">
                <a:solidFill>
                  <a:schemeClr val="tx1"/>
                </a:solidFill>
              </a:defRPr>
            </a:lvl6pPr>
            <a:lvl7pPr marL="0" indent="0" algn="l">
              <a:lnSpc>
                <a:spcPct val="100000"/>
              </a:lnSpc>
              <a:spcAft>
                <a:spcPts val="0"/>
              </a:spcAft>
              <a:buNone/>
              <a:defRPr sz="1999" b="0" i="0">
                <a:solidFill>
                  <a:schemeClr val="tx1"/>
                </a:solidFill>
              </a:defRPr>
            </a:lvl7pPr>
            <a:lvl8pPr marL="0" indent="0" algn="l">
              <a:lnSpc>
                <a:spcPct val="100000"/>
              </a:lnSpc>
              <a:spcAft>
                <a:spcPts val="0"/>
              </a:spcAft>
              <a:buNone/>
              <a:defRPr sz="1999" b="0" i="0">
                <a:solidFill>
                  <a:schemeClr val="tx1"/>
                </a:solidFill>
              </a:defRPr>
            </a:lvl8pPr>
            <a:lvl9pPr marL="0" indent="0" algn="l">
              <a:lnSpc>
                <a:spcPct val="100000"/>
              </a:lnSpc>
              <a:spcAft>
                <a:spcPts val="0"/>
              </a:spcAft>
              <a:buNone/>
              <a:defRPr sz="1999" b="0" i="0">
                <a:solidFill>
                  <a:schemeClr val="tx1"/>
                </a:solidFill>
              </a:defRPr>
            </a:lvl9pPr>
          </a:lstStyle>
          <a:p>
            <a:pPr lvl="0"/>
            <a:r>
              <a:rPr lang="en-US" noProof="0" dirty="0" smtClean="0"/>
              <a:t>Highlight in </a:t>
            </a:r>
            <a:r>
              <a:rPr lang="en-US" noProof="0" dirty="0" err="1" smtClean="0"/>
              <a:t>CorpoS</a:t>
            </a:r>
            <a:r>
              <a:rPr lang="en-US" noProof="0" dirty="0" smtClean="0"/>
              <a:t>, </a:t>
            </a:r>
            <a:r>
              <a:rPr lang="en-US" dirty="0" smtClean="0"/>
              <a:t>20 pt.</a:t>
            </a:r>
          </a:p>
        </p:txBody>
      </p:sp>
      <p:sp>
        <p:nvSpPr>
          <p:cNvPr id="64" name="Bildplatzhalter 8"/>
          <p:cNvSpPr>
            <a:spLocks noGrp="1"/>
          </p:cNvSpPr>
          <p:nvPr>
            <p:ph type="pic" sz="quarter" idx="10" hasCustomPrompt="1"/>
          </p:nvPr>
        </p:nvSpPr>
        <p:spPr bwMode="gray">
          <a:xfrm>
            <a:off x="4220603" y="1511300"/>
            <a:ext cx="7578000" cy="3204700"/>
          </a:xfrm>
          <a:solidFill>
            <a:schemeClr val="accent6"/>
          </a:solidFill>
        </p:spPr>
        <p:txBody>
          <a:bodyPr/>
          <a:lstStyle>
            <a:lvl1pPr algn="ctr">
              <a:lnSpc>
                <a:spcPct val="100000"/>
              </a:lnSpc>
              <a:spcAft>
                <a:spcPts val="0"/>
              </a:spcAft>
              <a:defRPr>
                <a:solidFill>
                  <a:schemeClr val="bg1"/>
                </a:solidFill>
              </a:defRPr>
            </a:lvl1pPr>
          </a:lstStyle>
          <a:p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>Insert image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20470782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395090" y="368300"/>
            <a:ext cx="11400249" cy="1008360"/>
          </a:xfrm>
        </p:spPr>
        <p:txBody>
          <a:bodyPr/>
          <a:lstStyle/>
          <a:p>
            <a:r>
              <a:rPr lang="en-US" noProof="0" dirty="0" smtClean="0"/>
              <a:t>Headline on two lines in </a:t>
            </a:r>
            <a:r>
              <a:rPr lang="en-US" noProof="0" dirty="0" err="1" smtClean="0"/>
              <a:t>CorpoA</a:t>
            </a:r>
            <a:r>
              <a:rPr lang="en-US" noProof="0" dirty="0" smtClean="0"/>
              <a:t> (Headings) 30 pt. </a:t>
            </a:r>
            <a:br>
              <a:rPr lang="en-US" noProof="0" dirty="0" smtClean="0"/>
            </a:br>
            <a:r>
              <a:rPr lang="en-US" noProof="0" dirty="0" smtClean="0"/>
              <a:t>Lorem ipsum dolor sit </a:t>
            </a:r>
            <a:r>
              <a:rPr lang="en-US" noProof="0" dirty="0" err="1" smtClean="0"/>
              <a:t>amet</a:t>
            </a:r>
            <a:r>
              <a:rPr lang="en-US" noProof="0" dirty="0" smtClean="0"/>
              <a:t>.</a:t>
            </a:r>
            <a:endParaRPr lang="en-US" noProof="0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 hasCustomPrompt="1"/>
          </p:nvPr>
        </p:nvSpPr>
        <p:spPr>
          <a:xfrm>
            <a:off x="395081" y="151202"/>
            <a:ext cx="5505133" cy="220274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1199"/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1199"/>
            </a:lvl2pPr>
            <a:lvl3pPr marL="0" indent="0">
              <a:lnSpc>
                <a:spcPct val="100000"/>
              </a:lnSpc>
              <a:spcAft>
                <a:spcPts val="0"/>
              </a:spcAft>
              <a:buNone/>
              <a:defRPr sz="1199"/>
            </a:lvl3pPr>
            <a:lvl4pPr marL="0" indent="0">
              <a:lnSpc>
                <a:spcPct val="100000"/>
              </a:lnSpc>
              <a:spcAft>
                <a:spcPts val="0"/>
              </a:spcAft>
              <a:buNone/>
              <a:defRPr sz="1199"/>
            </a:lvl4pPr>
            <a:lvl5pPr marL="0" indent="0">
              <a:lnSpc>
                <a:spcPct val="100000"/>
              </a:lnSpc>
              <a:spcAft>
                <a:spcPts val="0"/>
              </a:spcAft>
              <a:buNone/>
              <a:defRPr sz="1199"/>
            </a:lvl5pPr>
            <a:lvl6pPr marL="0" indent="0">
              <a:lnSpc>
                <a:spcPct val="100000"/>
              </a:lnSpc>
              <a:spcAft>
                <a:spcPts val="0"/>
              </a:spcAft>
              <a:buNone/>
              <a:defRPr sz="1199"/>
            </a:lvl6pPr>
            <a:lvl7pPr marL="0" indent="0">
              <a:lnSpc>
                <a:spcPct val="100000"/>
              </a:lnSpc>
              <a:spcAft>
                <a:spcPts val="0"/>
              </a:spcAft>
              <a:buNone/>
              <a:defRPr sz="1199"/>
            </a:lvl7pPr>
            <a:lvl8pPr marL="0" indent="0">
              <a:lnSpc>
                <a:spcPct val="100000"/>
              </a:lnSpc>
              <a:spcAft>
                <a:spcPts val="0"/>
              </a:spcAft>
              <a:buNone/>
              <a:defRPr sz="1199"/>
            </a:lvl8pPr>
            <a:lvl9pPr marL="0" indent="0">
              <a:lnSpc>
                <a:spcPct val="100000"/>
              </a:lnSpc>
              <a:spcAft>
                <a:spcPts val="0"/>
              </a:spcAft>
              <a:buNone/>
              <a:defRPr sz="1199"/>
            </a:lvl9pPr>
          </a:lstStyle>
          <a:p>
            <a:pPr lvl="0"/>
            <a:r>
              <a:rPr lang="en-US" noProof="0" dirty="0" smtClean="0"/>
              <a:t>Optional chapter heading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AD1D1349-391B-44DC-865F-5996B3E40F26}" type="slidenum">
              <a:rPr lang="en-US" smtClean="0">
                <a:solidFill>
                  <a:prstClr val="black"/>
                </a:solidFill>
              </a:rPr>
              <a:pPr/>
              <a:t>‹Nr.›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" name="Bildplatzhalter 8"/>
          <p:cNvSpPr>
            <a:spLocks noGrp="1"/>
          </p:cNvSpPr>
          <p:nvPr>
            <p:ph type="pic" sz="quarter" idx="10" hasCustomPrompt="1"/>
          </p:nvPr>
        </p:nvSpPr>
        <p:spPr bwMode="gray">
          <a:xfrm>
            <a:off x="395796" y="1512000"/>
            <a:ext cx="3752845" cy="1944000"/>
          </a:xfrm>
          <a:solidFill>
            <a:schemeClr val="accent6"/>
          </a:solidFill>
        </p:spPr>
        <p:txBody>
          <a:bodyPr/>
          <a:lstStyle>
            <a:lvl1pPr algn="ctr">
              <a:lnSpc>
                <a:spcPct val="100000"/>
              </a:lnSpc>
              <a:spcAft>
                <a:spcPts val="0"/>
              </a:spcAft>
              <a:defRPr>
                <a:solidFill>
                  <a:schemeClr val="bg1"/>
                </a:solidFill>
              </a:defRPr>
            </a:lvl1pPr>
          </a:lstStyle>
          <a:p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>Insert image</a:t>
            </a:r>
            <a:endParaRPr lang="en-US" noProof="0" dirty="0"/>
          </a:p>
        </p:txBody>
      </p:sp>
      <p:sp>
        <p:nvSpPr>
          <p:cNvPr id="9" name="Bildplatzhalter 8"/>
          <p:cNvSpPr>
            <a:spLocks noGrp="1"/>
          </p:cNvSpPr>
          <p:nvPr>
            <p:ph type="pic" sz="quarter" idx="11" hasCustomPrompt="1"/>
          </p:nvPr>
        </p:nvSpPr>
        <p:spPr bwMode="gray">
          <a:xfrm>
            <a:off x="395796" y="4044227"/>
            <a:ext cx="3752845" cy="1944000"/>
          </a:xfrm>
          <a:solidFill>
            <a:schemeClr val="accent6"/>
          </a:solidFill>
        </p:spPr>
        <p:txBody>
          <a:bodyPr/>
          <a:lstStyle>
            <a:lvl1pPr algn="ctr">
              <a:lnSpc>
                <a:spcPct val="100000"/>
              </a:lnSpc>
              <a:spcAft>
                <a:spcPts val="0"/>
              </a:spcAft>
              <a:defRPr>
                <a:solidFill>
                  <a:schemeClr val="bg1"/>
                </a:solidFill>
              </a:defRPr>
            </a:lvl1pPr>
          </a:lstStyle>
          <a:p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>Insert image</a:t>
            </a:r>
            <a:endParaRPr lang="en-US" noProof="0" dirty="0"/>
          </a:p>
        </p:txBody>
      </p:sp>
      <p:sp>
        <p:nvSpPr>
          <p:cNvPr id="10" name="Bildplatzhalter 8"/>
          <p:cNvSpPr>
            <a:spLocks noGrp="1"/>
          </p:cNvSpPr>
          <p:nvPr>
            <p:ph type="pic" sz="quarter" idx="12" hasCustomPrompt="1"/>
          </p:nvPr>
        </p:nvSpPr>
        <p:spPr bwMode="gray">
          <a:xfrm>
            <a:off x="8042488" y="1512000"/>
            <a:ext cx="3752845" cy="1944000"/>
          </a:xfrm>
          <a:solidFill>
            <a:schemeClr val="accent6"/>
          </a:solidFill>
        </p:spPr>
        <p:txBody>
          <a:bodyPr/>
          <a:lstStyle>
            <a:lvl1pPr algn="ctr">
              <a:lnSpc>
                <a:spcPct val="100000"/>
              </a:lnSpc>
              <a:spcAft>
                <a:spcPts val="0"/>
              </a:spcAft>
              <a:defRPr>
                <a:solidFill>
                  <a:schemeClr val="bg1"/>
                </a:solidFill>
              </a:defRPr>
            </a:lvl1pPr>
          </a:lstStyle>
          <a:p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>Insert image</a:t>
            </a:r>
            <a:endParaRPr lang="en-US" noProof="0" dirty="0"/>
          </a:p>
        </p:txBody>
      </p:sp>
      <p:sp>
        <p:nvSpPr>
          <p:cNvPr id="11" name="Bildplatzhalter 8"/>
          <p:cNvSpPr>
            <a:spLocks noGrp="1"/>
          </p:cNvSpPr>
          <p:nvPr>
            <p:ph type="pic" sz="quarter" idx="17" hasCustomPrompt="1"/>
          </p:nvPr>
        </p:nvSpPr>
        <p:spPr bwMode="gray">
          <a:xfrm>
            <a:off x="8042488" y="4044227"/>
            <a:ext cx="3752845" cy="1944000"/>
          </a:xfrm>
          <a:solidFill>
            <a:schemeClr val="accent6"/>
          </a:solidFill>
        </p:spPr>
        <p:txBody>
          <a:bodyPr/>
          <a:lstStyle>
            <a:lvl1pPr algn="ctr">
              <a:lnSpc>
                <a:spcPct val="100000"/>
              </a:lnSpc>
              <a:spcAft>
                <a:spcPts val="0"/>
              </a:spcAft>
              <a:defRPr>
                <a:solidFill>
                  <a:schemeClr val="bg1"/>
                </a:solidFill>
              </a:defRPr>
            </a:lvl1pPr>
          </a:lstStyle>
          <a:p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>Insert image</a:t>
            </a:r>
            <a:endParaRPr lang="en-US" noProof="0" dirty="0"/>
          </a:p>
        </p:txBody>
      </p:sp>
      <p:sp>
        <p:nvSpPr>
          <p:cNvPr id="12" name="Bildplatzhalter 8"/>
          <p:cNvSpPr>
            <a:spLocks noGrp="1"/>
          </p:cNvSpPr>
          <p:nvPr>
            <p:ph type="pic" sz="quarter" idx="14" hasCustomPrompt="1"/>
          </p:nvPr>
        </p:nvSpPr>
        <p:spPr bwMode="gray">
          <a:xfrm>
            <a:off x="4219140" y="1512000"/>
            <a:ext cx="3752845" cy="1944000"/>
          </a:xfrm>
          <a:solidFill>
            <a:schemeClr val="accent6"/>
          </a:solidFill>
        </p:spPr>
        <p:txBody>
          <a:bodyPr/>
          <a:lstStyle>
            <a:lvl1pPr algn="ctr">
              <a:lnSpc>
                <a:spcPct val="100000"/>
              </a:lnSpc>
              <a:spcAft>
                <a:spcPts val="0"/>
              </a:spcAft>
              <a:defRPr>
                <a:solidFill>
                  <a:schemeClr val="bg1"/>
                </a:solidFill>
              </a:defRPr>
            </a:lvl1pPr>
          </a:lstStyle>
          <a:p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>Insert image</a:t>
            </a:r>
            <a:endParaRPr lang="en-US" noProof="0" dirty="0"/>
          </a:p>
        </p:txBody>
      </p:sp>
      <p:sp>
        <p:nvSpPr>
          <p:cNvPr id="13" name="Bildplatzhalter 8"/>
          <p:cNvSpPr>
            <a:spLocks noGrp="1"/>
          </p:cNvSpPr>
          <p:nvPr>
            <p:ph type="pic" sz="quarter" idx="18" hasCustomPrompt="1"/>
          </p:nvPr>
        </p:nvSpPr>
        <p:spPr bwMode="gray">
          <a:xfrm>
            <a:off x="4219140" y="4044227"/>
            <a:ext cx="3752845" cy="1944000"/>
          </a:xfrm>
          <a:solidFill>
            <a:schemeClr val="accent6"/>
          </a:solidFill>
        </p:spPr>
        <p:txBody>
          <a:bodyPr/>
          <a:lstStyle>
            <a:lvl1pPr algn="ctr">
              <a:lnSpc>
                <a:spcPct val="100000"/>
              </a:lnSpc>
              <a:spcAft>
                <a:spcPts val="0"/>
              </a:spcAft>
              <a:defRPr>
                <a:solidFill>
                  <a:schemeClr val="bg1"/>
                </a:solidFill>
              </a:defRPr>
            </a:lvl1pPr>
          </a:lstStyle>
          <a:p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>Insert image</a:t>
            </a:r>
            <a:endParaRPr lang="en-US" noProof="0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9" hasCustomPrompt="1"/>
          </p:nvPr>
        </p:nvSpPr>
        <p:spPr>
          <a:xfrm>
            <a:off x="395795" y="3501248"/>
            <a:ext cx="3752845" cy="324000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1499"/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2pPr>
            <a:lvl3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3pPr>
            <a:lvl4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4pPr>
            <a:lvl5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5pPr>
            <a:lvl6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6pPr>
            <a:lvl7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7pPr>
            <a:lvl8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8pPr>
            <a:lvl9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9pPr>
          </a:lstStyle>
          <a:p>
            <a:pPr lvl="0"/>
            <a:r>
              <a:rPr lang="en-US" noProof="0" dirty="0" smtClean="0"/>
              <a:t>Caption </a:t>
            </a:r>
            <a:r>
              <a:rPr lang="en-US" noProof="0" dirty="0" err="1" smtClean="0"/>
              <a:t>CorpoS</a:t>
            </a:r>
            <a:r>
              <a:rPr lang="en-US" noProof="0" dirty="0" smtClean="0"/>
              <a:t> 15 pt.</a:t>
            </a:r>
          </a:p>
        </p:txBody>
      </p:sp>
      <p:sp>
        <p:nvSpPr>
          <p:cNvPr id="14" name="Textplatzhalter 3"/>
          <p:cNvSpPr>
            <a:spLocks noGrp="1"/>
          </p:cNvSpPr>
          <p:nvPr>
            <p:ph type="body" sz="quarter" idx="20" hasCustomPrompt="1"/>
          </p:nvPr>
        </p:nvSpPr>
        <p:spPr>
          <a:xfrm>
            <a:off x="395796" y="6030980"/>
            <a:ext cx="3752845" cy="324000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1499"/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2pPr>
            <a:lvl3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3pPr>
            <a:lvl4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4pPr>
            <a:lvl5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5pPr>
            <a:lvl6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6pPr>
            <a:lvl7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7pPr>
            <a:lvl8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8pPr>
            <a:lvl9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9pPr>
          </a:lstStyle>
          <a:p>
            <a:pPr lvl="0"/>
            <a:r>
              <a:rPr lang="en-US" noProof="0" dirty="0" smtClean="0"/>
              <a:t>Caption </a:t>
            </a:r>
            <a:r>
              <a:rPr lang="en-US" noProof="0" dirty="0" err="1" smtClean="0"/>
              <a:t>CorpoS</a:t>
            </a:r>
            <a:r>
              <a:rPr lang="en-US" noProof="0" dirty="0" smtClean="0"/>
              <a:t> 15 pt.</a:t>
            </a:r>
          </a:p>
        </p:txBody>
      </p:sp>
      <p:sp>
        <p:nvSpPr>
          <p:cNvPr id="16" name="Textplatzhalter 3"/>
          <p:cNvSpPr>
            <a:spLocks noGrp="1"/>
          </p:cNvSpPr>
          <p:nvPr>
            <p:ph type="body" sz="quarter" idx="21" hasCustomPrompt="1"/>
          </p:nvPr>
        </p:nvSpPr>
        <p:spPr>
          <a:xfrm>
            <a:off x="4219140" y="3501248"/>
            <a:ext cx="3752845" cy="324000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1499"/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2pPr>
            <a:lvl3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3pPr>
            <a:lvl4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4pPr>
            <a:lvl5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5pPr>
            <a:lvl6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6pPr>
            <a:lvl7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7pPr>
            <a:lvl8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8pPr>
            <a:lvl9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9pPr>
          </a:lstStyle>
          <a:p>
            <a:pPr lvl="0"/>
            <a:r>
              <a:rPr lang="en-US" noProof="0" dirty="0" smtClean="0"/>
              <a:t>Caption </a:t>
            </a:r>
            <a:r>
              <a:rPr lang="en-US" noProof="0" dirty="0" err="1" smtClean="0"/>
              <a:t>CorpoS</a:t>
            </a:r>
            <a:r>
              <a:rPr lang="en-US" noProof="0" dirty="0" smtClean="0"/>
              <a:t> 15 pt.</a:t>
            </a:r>
          </a:p>
        </p:txBody>
      </p:sp>
      <p:sp>
        <p:nvSpPr>
          <p:cNvPr id="17" name="Textplatzhalter 3"/>
          <p:cNvSpPr>
            <a:spLocks noGrp="1"/>
          </p:cNvSpPr>
          <p:nvPr>
            <p:ph type="body" sz="quarter" idx="22" hasCustomPrompt="1"/>
          </p:nvPr>
        </p:nvSpPr>
        <p:spPr>
          <a:xfrm>
            <a:off x="8042488" y="3501248"/>
            <a:ext cx="3752845" cy="324000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1499"/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2pPr>
            <a:lvl3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3pPr>
            <a:lvl4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4pPr>
            <a:lvl5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5pPr>
            <a:lvl6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6pPr>
            <a:lvl7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7pPr>
            <a:lvl8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8pPr>
            <a:lvl9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9pPr>
          </a:lstStyle>
          <a:p>
            <a:pPr lvl="0"/>
            <a:r>
              <a:rPr lang="en-US" noProof="0" dirty="0" smtClean="0"/>
              <a:t>Caption </a:t>
            </a:r>
            <a:r>
              <a:rPr lang="en-US" noProof="0" dirty="0" err="1" smtClean="0"/>
              <a:t>CorpoS</a:t>
            </a:r>
            <a:r>
              <a:rPr lang="en-US" noProof="0" dirty="0" smtClean="0"/>
              <a:t> 15 pt.</a:t>
            </a:r>
          </a:p>
        </p:txBody>
      </p:sp>
      <p:sp>
        <p:nvSpPr>
          <p:cNvPr id="18" name="Textplatzhalter 3"/>
          <p:cNvSpPr>
            <a:spLocks noGrp="1"/>
          </p:cNvSpPr>
          <p:nvPr>
            <p:ph type="body" sz="quarter" idx="23" hasCustomPrompt="1"/>
          </p:nvPr>
        </p:nvSpPr>
        <p:spPr>
          <a:xfrm>
            <a:off x="4219144" y="6030980"/>
            <a:ext cx="3752845" cy="324000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1499"/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2pPr>
            <a:lvl3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3pPr>
            <a:lvl4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4pPr>
            <a:lvl5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5pPr>
            <a:lvl6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6pPr>
            <a:lvl7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7pPr>
            <a:lvl8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8pPr>
            <a:lvl9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9pPr>
          </a:lstStyle>
          <a:p>
            <a:pPr lvl="0"/>
            <a:r>
              <a:rPr lang="en-US" noProof="0" dirty="0" smtClean="0"/>
              <a:t>Caption </a:t>
            </a:r>
            <a:r>
              <a:rPr lang="en-US" noProof="0" dirty="0" err="1" smtClean="0"/>
              <a:t>CorpoS</a:t>
            </a:r>
            <a:r>
              <a:rPr lang="en-US" noProof="0" dirty="0" smtClean="0"/>
              <a:t> 15 pt.</a:t>
            </a:r>
          </a:p>
        </p:txBody>
      </p:sp>
      <p:sp>
        <p:nvSpPr>
          <p:cNvPr id="19" name="Textplatzhalter 3"/>
          <p:cNvSpPr>
            <a:spLocks noGrp="1"/>
          </p:cNvSpPr>
          <p:nvPr>
            <p:ph type="body" sz="quarter" idx="24" hasCustomPrompt="1"/>
          </p:nvPr>
        </p:nvSpPr>
        <p:spPr>
          <a:xfrm>
            <a:off x="8042488" y="6030980"/>
            <a:ext cx="3752845" cy="324000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1499"/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2pPr>
            <a:lvl3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3pPr>
            <a:lvl4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4pPr>
            <a:lvl5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5pPr>
            <a:lvl6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6pPr>
            <a:lvl7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7pPr>
            <a:lvl8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8pPr>
            <a:lvl9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9pPr>
          </a:lstStyle>
          <a:p>
            <a:pPr lvl="0"/>
            <a:r>
              <a:rPr lang="en-US" noProof="0" dirty="0" smtClean="0"/>
              <a:t>Caption </a:t>
            </a:r>
            <a:r>
              <a:rPr lang="en-US" noProof="0" dirty="0" err="1" smtClean="0"/>
              <a:t>CorpoS</a:t>
            </a:r>
            <a:r>
              <a:rPr lang="en-US" noProof="0" dirty="0" smtClean="0"/>
              <a:t> 15 pt.</a:t>
            </a:r>
          </a:p>
        </p:txBody>
      </p:sp>
      <p:sp>
        <p:nvSpPr>
          <p:cNvPr id="20" name="Textplatzhalter 3"/>
          <p:cNvSpPr>
            <a:spLocks noGrp="1"/>
          </p:cNvSpPr>
          <p:nvPr>
            <p:ph type="body" sz="quarter" idx="25" hasCustomPrompt="1"/>
          </p:nvPr>
        </p:nvSpPr>
        <p:spPr>
          <a:xfrm>
            <a:off x="6969577" y="0"/>
            <a:ext cx="935513" cy="306000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600" baseline="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dirty="0" smtClean="0"/>
              <a:t>                                             </a:t>
            </a:r>
          </a:p>
        </p:txBody>
      </p:sp>
      <p:sp>
        <p:nvSpPr>
          <p:cNvPr id="21" name="Textplatzhalter 3"/>
          <p:cNvSpPr>
            <a:spLocks noGrp="1"/>
          </p:cNvSpPr>
          <p:nvPr>
            <p:ph type="body" sz="quarter" idx="26" hasCustomPrompt="1"/>
          </p:nvPr>
        </p:nvSpPr>
        <p:spPr>
          <a:xfrm>
            <a:off x="7980645" y="0"/>
            <a:ext cx="1871027" cy="306000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600" baseline="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dirty="0" smtClean="0"/>
              <a:t>                                             </a:t>
            </a:r>
          </a:p>
        </p:txBody>
      </p:sp>
      <p:sp>
        <p:nvSpPr>
          <p:cNvPr id="22" name="Textplatzhalter 3"/>
          <p:cNvSpPr>
            <a:spLocks noGrp="1"/>
          </p:cNvSpPr>
          <p:nvPr>
            <p:ph type="body" sz="quarter" idx="27" hasCustomPrompt="1"/>
          </p:nvPr>
        </p:nvSpPr>
        <p:spPr>
          <a:xfrm>
            <a:off x="9923633" y="0"/>
            <a:ext cx="1871027" cy="306000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600" baseline="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dirty="0" smtClean="0"/>
              <a:t>                                             </a:t>
            </a:r>
          </a:p>
        </p:txBody>
      </p:sp>
    </p:spTree>
    <p:extLst>
      <p:ext uri="{BB962C8B-B14F-4D97-AF65-F5344CB8AC3E}">
        <p14:creationId xmlns:p14="http://schemas.microsoft.com/office/powerpoint/2010/main" val="217380647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395090" y="368300"/>
            <a:ext cx="11400249" cy="1008360"/>
          </a:xfrm>
        </p:spPr>
        <p:txBody>
          <a:bodyPr/>
          <a:lstStyle/>
          <a:p>
            <a:r>
              <a:rPr lang="en-US" noProof="0" dirty="0" smtClean="0"/>
              <a:t>Headline on two lines in </a:t>
            </a:r>
            <a:r>
              <a:rPr lang="en-US" noProof="0" dirty="0" err="1" smtClean="0"/>
              <a:t>CorpoA</a:t>
            </a:r>
            <a:r>
              <a:rPr lang="en-US" noProof="0" dirty="0" smtClean="0"/>
              <a:t> (Headings) 30 pt. </a:t>
            </a:r>
            <a:br>
              <a:rPr lang="en-US" noProof="0" dirty="0" smtClean="0"/>
            </a:br>
            <a:r>
              <a:rPr lang="en-US" noProof="0" dirty="0" smtClean="0"/>
              <a:t>Lorem ipsum dolor sit </a:t>
            </a:r>
            <a:r>
              <a:rPr lang="en-US" noProof="0" dirty="0" err="1" smtClean="0"/>
              <a:t>amet</a:t>
            </a:r>
            <a:r>
              <a:rPr lang="en-US" noProof="0" dirty="0" smtClean="0"/>
              <a:t>.</a:t>
            </a:r>
            <a:endParaRPr lang="en-US" noProof="0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 hasCustomPrompt="1"/>
          </p:nvPr>
        </p:nvSpPr>
        <p:spPr>
          <a:xfrm>
            <a:off x="395081" y="151202"/>
            <a:ext cx="5505133" cy="220274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1199"/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1199"/>
            </a:lvl2pPr>
            <a:lvl3pPr marL="0" indent="0">
              <a:lnSpc>
                <a:spcPct val="100000"/>
              </a:lnSpc>
              <a:spcAft>
                <a:spcPts val="0"/>
              </a:spcAft>
              <a:buNone/>
              <a:defRPr sz="1199"/>
            </a:lvl3pPr>
            <a:lvl4pPr marL="0" indent="0">
              <a:lnSpc>
                <a:spcPct val="100000"/>
              </a:lnSpc>
              <a:spcAft>
                <a:spcPts val="0"/>
              </a:spcAft>
              <a:buNone/>
              <a:defRPr sz="1199"/>
            </a:lvl4pPr>
            <a:lvl5pPr marL="0" indent="0">
              <a:lnSpc>
                <a:spcPct val="100000"/>
              </a:lnSpc>
              <a:spcAft>
                <a:spcPts val="0"/>
              </a:spcAft>
              <a:buNone/>
              <a:defRPr sz="1199"/>
            </a:lvl5pPr>
            <a:lvl6pPr marL="0" indent="0">
              <a:lnSpc>
                <a:spcPct val="100000"/>
              </a:lnSpc>
              <a:spcAft>
                <a:spcPts val="0"/>
              </a:spcAft>
              <a:buNone/>
              <a:defRPr sz="1199"/>
            </a:lvl6pPr>
            <a:lvl7pPr marL="0" indent="0">
              <a:lnSpc>
                <a:spcPct val="100000"/>
              </a:lnSpc>
              <a:spcAft>
                <a:spcPts val="0"/>
              </a:spcAft>
              <a:buNone/>
              <a:defRPr sz="1199"/>
            </a:lvl7pPr>
            <a:lvl8pPr marL="0" indent="0">
              <a:lnSpc>
                <a:spcPct val="100000"/>
              </a:lnSpc>
              <a:spcAft>
                <a:spcPts val="0"/>
              </a:spcAft>
              <a:buNone/>
              <a:defRPr sz="1199"/>
            </a:lvl8pPr>
            <a:lvl9pPr marL="0" indent="0">
              <a:lnSpc>
                <a:spcPct val="100000"/>
              </a:lnSpc>
              <a:spcAft>
                <a:spcPts val="0"/>
              </a:spcAft>
              <a:buNone/>
              <a:defRPr sz="1199"/>
            </a:lvl9pPr>
          </a:lstStyle>
          <a:p>
            <a:pPr lvl="0"/>
            <a:r>
              <a:rPr lang="en-US" noProof="0" dirty="0" smtClean="0"/>
              <a:t>Optional chapter heading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AD1D1349-391B-44DC-865F-5996B3E40F26}" type="slidenum">
              <a:rPr lang="en-US" smtClean="0">
                <a:solidFill>
                  <a:prstClr val="black"/>
                </a:solidFill>
              </a:rPr>
              <a:pPr/>
              <a:t>‹Nr.›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" name="Bildplatzhalter 8"/>
          <p:cNvSpPr>
            <a:spLocks noGrp="1"/>
          </p:cNvSpPr>
          <p:nvPr>
            <p:ph type="pic" sz="quarter" idx="10" hasCustomPrompt="1"/>
          </p:nvPr>
        </p:nvSpPr>
        <p:spPr bwMode="gray">
          <a:xfrm>
            <a:off x="395796" y="1512000"/>
            <a:ext cx="3752845" cy="3754800"/>
          </a:xfrm>
          <a:solidFill>
            <a:schemeClr val="accent6"/>
          </a:solidFill>
        </p:spPr>
        <p:txBody>
          <a:bodyPr/>
          <a:lstStyle>
            <a:lvl1pPr algn="ctr">
              <a:lnSpc>
                <a:spcPct val="100000"/>
              </a:lnSpc>
              <a:spcAft>
                <a:spcPts val="0"/>
              </a:spcAft>
              <a:defRPr>
                <a:solidFill>
                  <a:schemeClr val="bg1"/>
                </a:solidFill>
              </a:defRPr>
            </a:lvl1pPr>
          </a:lstStyle>
          <a:p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>Insert image</a:t>
            </a:r>
            <a:endParaRPr lang="en-US" noProof="0" dirty="0"/>
          </a:p>
        </p:txBody>
      </p:sp>
      <p:sp>
        <p:nvSpPr>
          <p:cNvPr id="10" name="Bildplatzhalter 8"/>
          <p:cNvSpPr>
            <a:spLocks noGrp="1"/>
          </p:cNvSpPr>
          <p:nvPr>
            <p:ph type="pic" sz="quarter" idx="12" hasCustomPrompt="1"/>
          </p:nvPr>
        </p:nvSpPr>
        <p:spPr bwMode="gray">
          <a:xfrm>
            <a:off x="8042488" y="1512000"/>
            <a:ext cx="3752845" cy="3754800"/>
          </a:xfrm>
          <a:solidFill>
            <a:schemeClr val="accent6"/>
          </a:solidFill>
        </p:spPr>
        <p:txBody>
          <a:bodyPr/>
          <a:lstStyle>
            <a:lvl1pPr algn="ctr">
              <a:lnSpc>
                <a:spcPct val="100000"/>
              </a:lnSpc>
              <a:spcAft>
                <a:spcPts val="0"/>
              </a:spcAft>
              <a:defRPr>
                <a:solidFill>
                  <a:schemeClr val="bg1"/>
                </a:solidFill>
              </a:defRPr>
            </a:lvl1pPr>
          </a:lstStyle>
          <a:p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>Insert image</a:t>
            </a:r>
            <a:endParaRPr lang="en-US" noProof="0" dirty="0"/>
          </a:p>
        </p:txBody>
      </p:sp>
      <p:sp>
        <p:nvSpPr>
          <p:cNvPr id="12" name="Bildplatzhalter 8"/>
          <p:cNvSpPr>
            <a:spLocks noGrp="1"/>
          </p:cNvSpPr>
          <p:nvPr>
            <p:ph type="pic" sz="quarter" idx="14" hasCustomPrompt="1"/>
          </p:nvPr>
        </p:nvSpPr>
        <p:spPr bwMode="gray">
          <a:xfrm>
            <a:off x="4219140" y="1512000"/>
            <a:ext cx="3752845" cy="3754800"/>
          </a:xfrm>
          <a:solidFill>
            <a:schemeClr val="accent6"/>
          </a:solidFill>
        </p:spPr>
        <p:txBody>
          <a:bodyPr/>
          <a:lstStyle>
            <a:lvl1pPr algn="ctr">
              <a:lnSpc>
                <a:spcPct val="100000"/>
              </a:lnSpc>
              <a:spcAft>
                <a:spcPts val="0"/>
              </a:spcAft>
              <a:defRPr>
                <a:solidFill>
                  <a:schemeClr val="bg1"/>
                </a:solidFill>
              </a:defRPr>
            </a:lvl1pPr>
          </a:lstStyle>
          <a:p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>Insert image</a:t>
            </a:r>
            <a:endParaRPr lang="en-US" noProof="0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9" hasCustomPrompt="1"/>
          </p:nvPr>
        </p:nvSpPr>
        <p:spPr>
          <a:xfrm>
            <a:off x="395795" y="5313600"/>
            <a:ext cx="3752845" cy="324000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1499"/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2pPr>
            <a:lvl3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3pPr>
            <a:lvl4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4pPr>
            <a:lvl5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5pPr>
            <a:lvl6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6pPr>
            <a:lvl7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7pPr>
            <a:lvl8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8pPr>
            <a:lvl9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9pPr>
          </a:lstStyle>
          <a:p>
            <a:pPr lvl="0"/>
            <a:r>
              <a:rPr lang="en-US" noProof="0" dirty="0" smtClean="0"/>
              <a:t>Caption </a:t>
            </a:r>
            <a:r>
              <a:rPr lang="en-US" noProof="0" dirty="0" err="1" smtClean="0"/>
              <a:t>CorpoS</a:t>
            </a:r>
            <a:r>
              <a:rPr lang="en-US" noProof="0" dirty="0" smtClean="0"/>
              <a:t> 15 pt.</a:t>
            </a:r>
          </a:p>
        </p:txBody>
      </p:sp>
      <p:sp>
        <p:nvSpPr>
          <p:cNvPr id="16" name="Textplatzhalter 3"/>
          <p:cNvSpPr>
            <a:spLocks noGrp="1"/>
          </p:cNvSpPr>
          <p:nvPr>
            <p:ph type="body" sz="quarter" idx="21" hasCustomPrompt="1"/>
          </p:nvPr>
        </p:nvSpPr>
        <p:spPr>
          <a:xfrm>
            <a:off x="4219140" y="5313600"/>
            <a:ext cx="3752845" cy="324000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1499"/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2pPr>
            <a:lvl3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3pPr>
            <a:lvl4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4pPr>
            <a:lvl5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5pPr>
            <a:lvl6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6pPr>
            <a:lvl7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7pPr>
            <a:lvl8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8pPr>
            <a:lvl9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9pPr>
          </a:lstStyle>
          <a:p>
            <a:pPr lvl="0"/>
            <a:r>
              <a:rPr lang="en-US" noProof="0" dirty="0" smtClean="0"/>
              <a:t>Caption </a:t>
            </a:r>
            <a:r>
              <a:rPr lang="en-US" noProof="0" dirty="0" err="1" smtClean="0"/>
              <a:t>CorpoS</a:t>
            </a:r>
            <a:r>
              <a:rPr lang="en-US" noProof="0" dirty="0" smtClean="0"/>
              <a:t> 15 pt.</a:t>
            </a:r>
          </a:p>
        </p:txBody>
      </p:sp>
      <p:sp>
        <p:nvSpPr>
          <p:cNvPr id="17" name="Textplatzhalter 3"/>
          <p:cNvSpPr>
            <a:spLocks noGrp="1"/>
          </p:cNvSpPr>
          <p:nvPr>
            <p:ph type="body" sz="quarter" idx="22" hasCustomPrompt="1"/>
          </p:nvPr>
        </p:nvSpPr>
        <p:spPr>
          <a:xfrm>
            <a:off x="8042488" y="5313600"/>
            <a:ext cx="3752845" cy="324000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1499"/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2pPr>
            <a:lvl3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3pPr>
            <a:lvl4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4pPr>
            <a:lvl5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5pPr>
            <a:lvl6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6pPr>
            <a:lvl7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7pPr>
            <a:lvl8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8pPr>
            <a:lvl9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9pPr>
          </a:lstStyle>
          <a:p>
            <a:pPr lvl="0"/>
            <a:r>
              <a:rPr lang="en-US" noProof="0" dirty="0" smtClean="0"/>
              <a:t>Caption </a:t>
            </a:r>
            <a:r>
              <a:rPr lang="en-US" noProof="0" dirty="0" err="1" smtClean="0"/>
              <a:t>CorpoS</a:t>
            </a:r>
            <a:r>
              <a:rPr lang="en-US" noProof="0" dirty="0" smtClean="0"/>
              <a:t> 15 pt.</a:t>
            </a:r>
          </a:p>
        </p:txBody>
      </p:sp>
      <p:sp>
        <p:nvSpPr>
          <p:cNvPr id="20" name="Textplatzhalter 3"/>
          <p:cNvSpPr>
            <a:spLocks noGrp="1"/>
          </p:cNvSpPr>
          <p:nvPr>
            <p:ph type="body" sz="quarter" idx="25" hasCustomPrompt="1"/>
          </p:nvPr>
        </p:nvSpPr>
        <p:spPr>
          <a:xfrm>
            <a:off x="6969577" y="0"/>
            <a:ext cx="935513" cy="306000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600" baseline="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dirty="0" smtClean="0"/>
              <a:t>                                             </a:t>
            </a:r>
          </a:p>
        </p:txBody>
      </p:sp>
      <p:sp>
        <p:nvSpPr>
          <p:cNvPr id="21" name="Textplatzhalter 3"/>
          <p:cNvSpPr>
            <a:spLocks noGrp="1"/>
          </p:cNvSpPr>
          <p:nvPr>
            <p:ph type="body" sz="quarter" idx="26" hasCustomPrompt="1"/>
          </p:nvPr>
        </p:nvSpPr>
        <p:spPr>
          <a:xfrm>
            <a:off x="7980645" y="0"/>
            <a:ext cx="1871027" cy="306000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600" baseline="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dirty="0" smtClean="0"/>
              <a:t>                                             </a:t>
            </a:r>
          </a:p>
        </p:txBody>
      </p:sp>
      <p:sp>
        <p:nvSpPr>
          <p:cNvPr id="22" name="Textplatzhalter 3"/>
          <p:cNvSpPr>
            <a:spLocks noGrp="1"/>
          </p:cNvSpPr>
          <p:nvPr>
            <p:ph type="body" sz="quarter" idx="27" hasCustomPrompt="1"/>
          </p:nvPr>
        </p:nvSpPr>
        <p:spPr>
          <a:xfrm>
            <a:off x="9923633" y="0"/>
            <a:ext cx="1871027" cy="306000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600" baseline="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dirty="0" smtClean="0"/>
              <a:t>                                             </a:t>
            </a:r>
          </a:p>
        </p:txBody>
      </p:sp>
    </p:spTree>
    <p:extLst>
      <p:ext uri="{BB962C8B-B14F-4D97-AF65-F5344CB8AC3E}">
        <p14:creationId xmlns:p14="http://schemas.microsoft.com/office/powerpoint/2010/main" val="58485999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rmal slide two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6456040" y="1494892"/>
            <a:ext cx="4968552" cy="4814428"/>
          </a:xfrm>
          <a:prstGeom prst="rect">
            <a:avLst/>
          </a:prstGeom>
        </p:spPr>
        <p:txBody>
          <a:bodyPr vert="horz" lIns="0" tIns="0" rIns="0" bIns="0"/>
          <a:lstStyle>
            <a:lvl1pPr marL="342900" indent="-342900">
              <a:buSzPct val="100000"/>
              <a:buFont typeface="Arial" panose="020B0604020202020204" pitchFamily="34" charset="0"/>
              <a:buChar char="•"/>
              <a:defRPr sz="3000" b="1" cap="none" baseline="0">
                <a:solidFill>
                  <a:srgbClr val="003478"/>
                </a:solidFill>
                <a:latin typeface="Corbel"/>
                <a:cs typeface="Corbel"/>
              </a:defRPr>
            </a:lvl1pPr>
            <a:lvl2pPr marL="800100" indent="-342900">
              <a:buSzPct val="100000"/>
              <a:buFont typeface="Courier New" panose="02070309020205020404" pitchFamily="49" charset="0"/>
              <a:buChar char="o"/>
              <a:defRPr b="0" cap="none" baseline="0">
                <a:latin typeface="Corbel"/>
                <a:cs typeface="Corbel"/>
              </a:defRPr>
            </a:lvl2pPr>
            <a:lvl3pPr marL="1257300" indent="-342900">
              <a:buSzPct val="100000"/>
              <a:buFont typeface="Wingdings" panose="05000000000000000000" pitchFamily="2" charset="2"/>
              <a:buChar char="§"/>
              <a:defRPr sz="2000" b="1" cap="none" baseline="0">
                <a:solidFill>
                  <a:srgbClr val="003478"/>
                </a:solidFill>
                <a:latin typeface="Corbel"/>
                <a:cs typeface="Corbel"/>
              </a:defRPr>
            </a:lvl3pPr>
            <a:lvl4pPr marL="1587600" indent="0">
              <a:spcBef>
                <a:spcPts val="336"/>
              </a:spcBef>
              <a:buSzPct val="50000"/>
              <a:buFont typeface="Arial" panose="020B0604020202020204" pitchFamily="34" charset="0"/>
              <a:buNone/>
              <a:defRPr sz="1400" b="0" cap="none" baseline="0">
                <a:latin typeface="Corbel"/>
                <a:cs typeface="Corbel"/>
              </a:defRPr>
            </a:lvl4pPr>
            <a:lvl5pPr marL="2171700" indent="-342900">
              <a:buSzPct val="50000"/>
              <a:buFont typeface="Lucida Grande"/>
              <a:buChar char="&gt;"/>
              <a:defRPr b="0">
                <a:latin typeface="Corbel"/>
                <a:cs typeface="Corbel"/>
              </a:defRPr>
            </a:lvl5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</p:txBody>
      </p:sp>
      <p:sp>
        <p:nvSpPr>
          <p:cNvPr id="33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767409" y="1494892"/>
            <a:ext cx="4968552" cy="4814428"/>
          </a:xfrm>
          <a:prstGeom prst="rect">
            <a:avLst/>
          </a:prstGeom>
        </p:spPr>
        <p:txBody>
          <a:bodyPr vert="horz" lIns="0" tIns="0" rIns="0" bIns="0"/>
          <a:lstStyle>
            <a:lvl1pPr marL="342900" indent="-342900">
              <a:buSzPct val="100000"/>
              <a:buFont typeface="Arial" panose="020B0604020202020204" pitchFamily="34" charset="0"/>
              <a:buChar char="•"/>
              <a:defRPr sz="3000" b="1" cap="none" baseline="0">
                <a:solidFill>
                  <a:srgbClr val="003478"/>
                </a:solidFill>
                <a:latin typeface="Corbel"/>
                <a:cs typeface="Corbel"/>
              </a:defRPr>
            </a:lvl1pPr>
            <a:lvl2pPr marL="800100" indent="-342900">
              <a:buSzPct val="100000"/>
              <a:buFont typeface="Courier New" panose="02070309020205020404" pitchFamily="49" charset="0"/>
              <a:buChar char="o"/>
              <a:defRPr b="0" cap="none" baseline="0">
                <a:latin typeface="Corbel"/>
                <a:cs typeface="Corbel"/>
              </a:defRPr>
            </a:lvl2pPr>
            <a:lvl3pPr marL="1257300" indent="-342900">
              <a:buSzPct val="100000"/>
              <a:buFont typeface="Wingdings" panose="05000000000000000000" pitchFamily="2" charset="2"/>
              <a:buChar char="§"/>
              <a:defRPr sz="2000" b="1" cap="none" baseline="0">
                <a:solidFill>
                  <a:srgbClr val="003478"/>
                </a:solidFill>
                <a:latin typeface="Corbel"/>
                <a:cs typeface="Corbel"/>
              </a:defRPr>
            </a:lvl3pPr>
            <a:lvl4pPr marL="1587600" indent="0">
              <a:spcBef>
                <a:spcPts val="336"/>
              </a:spcBef>
              <a:buSzPct val="50000"/>
              <a:buFont typeface="Arial" panose="020B0604020202020204" pitchFamily="34" charset="0"/>
              <a:buNone/>
              <a:defRPr sz="1400" b="0" cap="none" baseline="0">
                <a:latin typeface="Corbel"/>
                <a:cs typeface="Corbel"/>
              </a:defRPr>
            </a:lvl4pPr>
            <a:lvl5pPr marL="2171700" indent="-342900">
              <a:buSzPct val="50000"/>
              <a:buFont typeface="Lucida Grande"/>
              <a:buChar char="&gt;"/>
              <a:defRPr b="0">
                <a:latin typeface="Corbel"/>
                <a:cs typeface="Corbel"/>
              </a:defRPr>
            </a:lvl5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</p:txBody>
      </p:sp>
      <p:cxnSp>
        <p:nvCxnSpPr>
          <p:cNvPr id="34" name="Straight Connector 33"/>
          <p:cNvCxnSpPr>
            <a:cxnSpLocks noChangeShapeType="1"/>
          </p:cNvCxnSpPr>
          <p:nvPr userDrawn="1"/>
        </p:nvCxnSpPr>
        <p:spPr bwMode="auto">
          <a:xfrm>
            <a:off x="6096000" y="1628800"/>
            <a:ext cx="0" cy="4608512"/>
          </a:xfrm>
          <a:prstGeom prst="line">
            <a:avLst/>
          </a:prstGeom>
          <a:noFill/>
          <a:ln w="38100">
            <a:gradFill>
              <a:gsLst>
                <a:gs pos="72000">
                  <a:srgbClr val="155396"/>
                </a:gs>
                <a:gs pos="20000">
                  <a:srgbClr val="155396"/>
                </a:gs>
              </a:gsLst>
              <a:lin ang="5400000" scaled="1"/>
            </a:gra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40000" dist="20000" dir="5400000" rotWithShape="0">
                    <a:srgbClr val="000000">
                      <a:alpha val="37999"/>
                    </a:srgbClr>
                  </a:outerShdw>
                </a:effectLst>
              </a14:hiddenEffects>
            </a:ext>
          </a:extLst>
        </p:spPr>
      </p:cxnSp>
      <p:sp>
        <p:nvSpPr>
          <p:cNvPr id="2" name="Slide Number Placeholder 1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89D2D49A-B678-49DD-A6F9-08A7BB776F50}" type="slidenum">
              <a:rPr lang="en-GB" smtClean="0"/>
              <a:pPr/>
              <a:t>‹Nr.›</a:t>
            </a:fld>
            <a:endParaRPr lang="en-GB" dirty="0"/>
          </a:p>
        </p:txBody>
      </p:sp>
      <p:sp>
        <p:nvSpPr>
          <p:cNvPr id="9" name="Rectangle 8"/>
          <p:cNvSpPr/>
          <p:nvPr userDrawn="1"/>
        </p:nvSpPr>
        <p:spPr>
          <a:xfrm>
            <a:off x="1055440" y="380281"/>
            <a:ext cx="1008112" cy="7536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1343472" y="340579"/>
            <a:ext cx="10153128" cy="692497"/>
          </a:xfrm>
          <a:prstGeom prst="rect">
            <a:avLst/>
          </a:prstGeom>
          <a:noFill/>
          <a:ln w="34925">
            <a:noFill/>
          </a:ln>
        </p:spPr>
        <p:txBody>
          <a:bodyPr vert="horz" wrap="square" lIns="0" tIns="0" rIns="0" bIns="0" anchor="ctr">
            <a:normAutofit/>
          </a:bodyPr>
          <a:lstStyle>
            <a:lvl1pPr marL="0" indent="0">
              <a:buNone/>
              <a:defRPr sz="4500" b="0" cap="all" spc="-140" baseline="0">
                <a:solidFill>
                  <a:schemeClr val="tx1"/>
                </a:solidFill>
                <a:latin typeface="Corbel"/>
                <a:cs typeface="Corbel"/>
              </a:defRPr>
            </a:lvl1pPr>
          </a:lstStyle>
          <a:p>
            <a:pPr lvl="0"/>
            <a:r>
              <a:rPr lang="nl-BE" dirty="0"/>
              <a:t>INSERT SLIDE TITLE HERE</a:t>
            </a:r>
          </a:p>
        </p:txBody>
      </p:sp>
      <p:cxnSp>
        <p:nvCxnSpPr>
          <p:cNvPr id="20" name="Straight Connector 19"/>
          <p:cNvCxnSpPr>
            <a:cxnSpLocks noChangeShapeType="1"/>
          </p:cNvCxnSpPr>
          <p:nvPr userDrawn="1"/>
        </p:nvCxnSpPr>
        <p:spPr bwMode="auto">
          <a:xfrm>
            <a:off x="1199456" y="351462"/>
            <a:ext cx="0" cy="753616"/>
          </a:xfrm>
          <a:prstGeom prst="line">
            <a:avLst/>
          </a:prstGeom>
          <a:noFill/>
          <a:ln w="38100">
            <a:solidFill>
              <a:srgbClr val="003478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40000" dist="20000" dir="5400000" rotWithShape="0">
                    <a:srgbClr val="000000">
                      <a:alpha val="37999"/>
                    </a:srgbClr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19989169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395090" y="368300"/>
            <a:ext cx="11400249" cy="1008360"/>
          </a:xfrm>
        </p:spPr>
        <p:txBody>
          <a:bodyPr/>
          <a:lstStyle/>
          <a:p>
            <a:r>
              <a:rPr lang="en-US" noProof="0" dirty="0" smtClean="0"/>
              <a:t>Headline on two lines in </a:t>
            </a:r>
            <a:r>
              <a:rPr lang="en-US" noProof="0" dirty="0" err="1" smtClean="0"/>
              <a:t>CorpoA</a:t>
            </a:r>
            <a:r>
              <a:rPr lang="en-US" noProof="0" dirty="0" smtClean="0"/>
              <a:t> (Headings) 30 pt. </a:t>
            </a:r>
            <a:br>
              <a:rPr lang="en-US" noProof="0" dirty="0" smtClean="0"/>
            </a:br>
            <a:r>
              <a:rPr lang="en-US" noProof="0" dirty="0" smtClean="0"/>
              <a:t>Lorem ipsum dolor sit </a:t>
            </a:r>
            <a:r>
              <a:rPr lang="en-US" noProof="0" dirty="0" err="1" smtClean="0"/>
              <a:t>amet</a:t>
            </a:r>
            <a:r>
              <a:rPr lang="en-US" noProof="0" dirty="0" smtClean="0"/>
              <a:t>.</a:t>
            </a:r>
            <a:endParaRPr lang="en-US" noProof="0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 hasCustomPrompt="1"/>
          </p:nvPr>
        </p:nvSpPr>
        <p:spPr>
          <a:xfrm>
            <a:off x="395081" y="151202"/>
            <a:ext cx="5505133" cy="220274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1199"/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1199"/>
            </a:lvl2pPr>
            <a:lvl3pPr marL="0" indent="0">
              <a:lnSpc>
                <a:spcPct val="100000"/>
              </a:lnSpc>
              <a:spcAft>
                <a:spcPts val="0"/>
              </a:spcAft>
              <a:buNone/>
              <a:defRPr sz="1199"/>
            </a:lvl3pPr>
            <a:lvl4pPr marL="0" indent="0">
              <a:lnSpc>
                <a:spcPct val="100000"/>
              </a:lnSpc>
              <a:spcAft>
                <a:spcPts val="0"/>
              </a:spcAft>
              <a:buNone/>
              <a:defRPr sz="1199"/>
            </a:lvl4pPr>
            <a:lvl5pPr marL="0" indent="0">
              <a:lnSpc>
                <a:spcPct val="100000"/>
              </a:lnSpc>
              <a:spcAft>
                <a:spcPts val="0"/>
              </a:spcAft>
              <a:buNone/>
              <a:defRPr sz="1199"/>
            </a:lvl5pPr>
            <a:lvl6pPr marL="0" indent="0">
              <a:lnSpc>
                <a:spcPct val="100000"/>
              </a:lnSpc>
              <a:spcAft>
                <a:spcPts val="0"/>
              </a:spcAft>
              <a:buNone/>
              <a:defRPr sz="1199"/>
            </a:lvl6pPr>
            <a:lvl7pPr marL="0" indent="0">
              <a:lnSpc>
                <a:spcPct val="100000"/>
              </a:lnSpc>
              <a:spcAft>
                <a:spcPts val="0"/>
              </a:spcAft>
              <a:buNone/>
              <a:defRPr sz="1199"/>
            </a:lvl7pPr>
            <a:lvl8pPr marL="0" indent="0">
              <a:lnSpc>
                <a:spcPct val="100000"/>
              </a:lnSpc>
              <a:spcAft>
                <a:spcPts val="0"/>
              </a:spcAft>
              <a:buNone/>
              <a:defRPr sz="1199"/>
            </a:lvl8pPr>
            <a:lvl9pPr marL="0" indent="0">
              <a:lnSpc>
                <a:spcPct val="100000"/>
              </a:lnSpc>
              <a:spcAft>
                <a:spcPts val="0"/>
              </a:spcAft>
              <a:buNone/>
              <a:defRPr sz="1199"/>
            </a:lvl9pPr>
          </a:lstStyle>
          <a:p>
            <a:pPr lvl="0"/>
            <a:r>
              <a:rPr lang="en-US" noProof="0" dirty="0" smtClean="0"/>
              <a:t>Optional chapter heading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AD1D1349-391B-44DC-865F-5996B3E40F26}" type="slidenum">
              <a:rPr lang="en-US" smtClean="0">
                <a:solidFill>
                  <a:prstClr val="black"/>
                </a:solidFill>
              </a:rPr>
              <a:pPr/>
              <a:t>‹Nr.›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" name="Bildplatzhalter 8"/>
          <p:cNvSpPr>
            <a:spLocks noGrp="1"/>
          </p:cNvSpPr>
          <p:nvPr>
            <p:ph type="pic" sz="quarter" idx="10" hasCustomPrompt="1"/>
          </p:nvPr>
        </p:nvSpPr>
        <p:spPr bwMode="gray">
          <a:xfrm>
            <a:off x="395795" y="1512000"/>
            <a:ext cx="5666400" cy="1944000"/>
          </a:xfrm>
          <a:solidFill>
            <a:schemeClr val="accent6"/>
          </a:solidFill>
        </p:spPr>
        <p:txBody>
          <a:bodyPr/>
          <a:lstStyle>
            <a:lvl1pPr algn="ctr">
              <a:lnSpc>
                <a:spcPct val="100000"/>
              </a:lnSpc>
              <a:spcAft>
                <a:spcPts val="0"/>
              </a:spcAft>
              <a:defRPr>
                <a:solidFill>
                  <a:schemeClr val="bg1"/>
                </a:solidFill>
              </a:defRPr>
            </a:lvl1pPr>
          </a:lstStyle>
          <a:p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>Insert image</a:t>
            </a:r>
            <a:endParaRPr lang="en-US" noProof="0" dirty="0"/>
          </a:p>
        </p:txBody>
      </p:sp>
      <p:sp>
        <p:nvSpPr>
          <p:cNvPr id="9" name="Bildplatzhalter 8"/>
          <p:cNvSpPr>
            <a:spLocks noGrp="1"/>
          </p:cNvSpPr>
          <p:nvPr>
            <p:ph type="pic" sz="quarter" idx="11" hasCustomPrompt="1"/>
          </p:nvPr>
        </p:nvSpPr>
        <p:spPr bwMode="gray">
          <a:xfrm>
            <a:off x="389795" y="4069795"/>
            <a:ext cx="5666400" cy="1944000"/>
          </a:xfrm>
          <a:solidFill>
            <a:schemeClr val="accent6"/>
          </a:solidFill>
        </p:spPr>
        <p:txBody>
          <a:bodyPr/>
          <a:lstStyle>
            <a:lvl1pPr algn="ctr">
              <a:lnSpc>
                <a:spcPct val="100000"/>
              </a:lnSpc>
              <a:spcAft>
                <a:spcPts val="0"/>
              </a:spcAft>
              <a:defRPr>
                <a:solidFill>
                  <a:schemeClr val="bg1"/>
                </a:solidFill>
              </a:defRPr>
            </a:lvl1pPr>
          </a:lstStyle>
          <a:p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>Insert image</a:t>
            </a:r>
            <a:endParaRPr lang="en-US" noProof="0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9" hasCustomPrompt="1"/>
          </p:nvPr>
        </p:nvSpPr>
        <p:spPr>
          <a:xfrm>
            <a:off x="395795" y="3501248"/>
            <a:ext cx="5666400" cy="324000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1499"/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2pPr>
            <a:lvl3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3pPr>
            <a:lvl4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4pPr>
            <a:lvl5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5pPr>
            <a:lvl6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6pPr>
            <a:lvl7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7pPr>
            <a:lvl8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8pPr>
            <a:lvl9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9pPr>
          </a:lstStyle>
          <a:p>
            <a:pPr lvl="0"/>
            <a:r>
              <a:rPr lang="en-US" noProof="0" dirty="0" smtClean="0"/>
              <a:t>Caption </a:t>
            </a:r>
            <a:r>
              <a:rPr lang="en-US" noProof="0" dirty="0" err="1" smtClean="0"/>
              <a:t>CorpoS</a:t>
            </a:r>
            <a:r>
              <a:rPr lang="en-US" noProof="0" dirty="0" smtClean="0"/>
              <a:t> 15 pt.</a:t>
            </a:r>
          </a:p>
        </p:txBody>
      </p:sp>
      <p:sp>
        <p:nvSpPr>
          <p:cNvPr id="14" name="Textplatzhalter 3"/>
          <p:cNvSpPr>
            <a:spLocks noGrp="1"/>
          </p:cNvSpPr>
          <p:nvPr>
            <p:ph type="body" sz="quarter" idx="20" hasCustomPrompt="1"/>
          </p:nvPr>
        </p:nvSpPr>
        <p:spPr>
          <a:xfrm>
            <a:off x="395795" y="6030980"/>
            <a:ext cx="5666400" cy="324000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1499"/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2pPr>
            <a:lvl3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3pPr>
            <a:lvl4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4pPr>
            <a:lvl5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5pPr>
            <a:lvl6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6pPr>
            <a:lvl7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7pPr>
            <a:lvl8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8pPr>
            <a:lvl9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9pPr>
          </a:lstStyle>
          <a:p>
            <a:pPr lvl="0"/>
            <a:r>
              <a:rPr lang="en-US" noProof="0" dirty="0" smtClean="0"/>
              <a:t>Caption </a:t>
            </a:r>
            <a:r>
              <a:rPr lang="en-US" noProof="0" dirty="0" err="1" smtClean="0"/>
              <a:t>CorpoS</a:t>
            </a:r>
            <a:r>
              <a:rPr lang="en-US" noProof="0" dirty="0" smtClean="0"/>
              <a:t> 15 pt.</a:t>
            </a:r>
          </a:p>
        </p:txBody>
      </p:sp>
      <p:sp>
        <p:nvSpPr>
          <p:cNvPr id="21" name="Bildplatzhalter 8"/>
          <p:cNvSpPr>
            <a:spLocks noGrp="1"/>
          </p:cNvSpPr>
          <p:nvPr>
            <p:ph type="pic" sz="quarter" idx="25" hasCustomPrompt="1"/>
          </p:nvPr>
        </p:nvSpPr>
        <p:spPr bwMode="gray">
          <a:xfrm>
            <a:off x="6131883" y="1511300"/>
            <a:ext cx="5666400" cy="1944000"/>
          </a:xfrm>
          <a:solidFill>
            <a:schemeClr val="accent6"/>
          </a:solidFill>
        </p:spPr>
        <p:txBody>
          <a:bodyPr/>
          <a:lstStyle>
            <a:lvl1pPr algn="ctr">
              <a:lnSpc>
                <a:spcPct val="100000"/>
              </a:lnSpc>
              <a:spcAft>
                <a:spcPts val="0"/>
              </a:spcAft>
              <a:defRPr>
                <a:solidFill>
                  <a:schemeClr val="bg1"/>
                </a:solidFill>
              </a:defRPr>
            </a:lvl1pPr>
          </a:lstStyle>
          <a:p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>Insert image</a:t>
            </a:r>
            <a:endParaRPr lang="en-US" noProof="0" dirty="0"/>
          </a:p>
        </p:txBody>
      </p:sp>
      <p:sp>
        <p:nvSpPr>
          <p:cNvPr id="22" name="Bildplatzhalter 8"/>
          <p:cNvSpPr>
            <a:spLocks noGrp="1"/>
          </p:cNvSpPr>
          <p:nvPr>
            <p:ph type="pic" sz="quarter" idx="26" hasCustomPrompt="1"/>
          </p:nvPr>
        </p:nvSpPr>
        <p:spPr bwMode="gray">
          <a:xfrm>
            <a:off x="6131883" y="4043527"/>
            <a:ext cx="5666400" cy="1944000"/>
          </a:xfrm>
          <a:solidFill>
            <a:schemeClr val="accent6"/>
          </a:solidFill>
        </p:spPr>
        <p:txBody>
          <a:bodyPr/>
          <a:lstStyle>
            <a:lvl1pPr algn="ctr">
              <a:lnSpc>
                <a:spcPct val="100000"/>
              </a:lnSpc>
              <a:spcAft>
                <a:spcPts val="0"/>
              </a:spcAft>
              <a:defRPr>
                <a:solidFill>
                  <a:schemeClr val="bg1"/>
                </a:solidFill>
              </a:defRPr>
            </a:lvl1pPr>
          </a:lstStyle>
          <a:p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>Insert image</a:t>
            </a:r>
            <a:endParaRPr lang="en-US" noProof="0" dirty="0"/>
          </a:p>
        </p:txBody>
      </p:sp>
      <p:sp>
        <p:nvSpPr>
          <p:cNvPr id="23" name="Textplatzhalter 3"/>
          <p:cNvSpPr>
            <a:spLocks noGrp="1"/>
          </p:cNvSpPr>
          <p:nvPr>
            <p:ph type="body" sz="quarter" idx="27" hasCustomPrompt="1"/>
          </p:nvPr>
        </p:nvSpPr>
        <p:spPr>
          <a:xfrm>
            <a:off x="6131883" y="3500548"/>
            <a:ext cx="5666400" cy="324000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1499"/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2pPr>
            <a:lvl3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3pPr>
            <a:lvl4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4pPr>
            <a:lvl5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5pPr>
            <a:lvl6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6pPr>
            <a:lvl7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7pPr>
            <a:lvl8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8pPr>
            <a:lvl9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9pPr>
          </a:lstStyle>
          <a:p>
            <a:pPr lvl="0"/>
            <a:r>
              <a:rPr lang="en-US" noProof="0" dirty="0" smtClean="0"/>
              <a:t>Caption </a:t>
            </a:r>
            <a:r>
              <a:rPr lang="en-US" noProof="0" dirty="0" err="1" smtClean="0"/>
              <a:t>CorpoS</a:t>
            </a:r>
            <a:r>
              <a:rPr lang="en-US" noProof="0" dirty="0" smtClean="0"/>
              <a:t> 15 pt.</a:t>
            </a:r>
          </a:p>
        </p:txBody>
      </p:sp>
      <p:sp>
        <p:nvSpPr>
          <p:cNvPr id="24" name="Textplatzhalter 3"/>
          <p:cNvSpPr>
            <a:spLocks noGrp="1"/>
          </p:cNvSpPr>
          <p:nvPr>
            <p:ph type="body" sz="quarter" idx="28" hasCustomPrompt="1"/>
          </p:nvPr>
        </p:nvSpPr>
        <p:spPr>
          <a:xfrm>
            <a:off x="6131883" y="6030280"/>
            <a:ext cx="5666400" cy="324000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1499"/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2pPr>
            <a:lvl3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3pPr>
            <a:lvl4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4pPr>
            <a:lvl5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5pPr>
            <a:lvl6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6pPr>
            <a:lvl7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7pPr>
            <a:lvl8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8pPr>
            <a:lvl9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9pPr>
          </a:lstStyle>
          <a:p>
            <a:pPr lvl="0"/>
            <a:r>
              <a:rPr lang="en-US" noProof="0" dirty="0" smtClean="0"/>
              <a:t>Caption </a:t>
            </a:r>
            <a:r>
              <a:rPr lang="en-US" noProof="0" dirty="0" err="1" smtClean="0"/>
              <a:t>CorpoS</a:t>
            </a:r>
            <a:r>
              <a:rPr lang="en-US" noProof="0" dirty="0" smtClean="0"/>
              <a:t> 15 pt.</a:t>
            </a:r>
          </a:p>
        </p:txBody>
      </p:sp>
      <p:sp>
        <p:nvSpPr>
          <p:cNvPr id="15" name="Textplatzhalter 3"/>
          <p:cNvSpPr>
            <a:spLocks noGrp="1"/>
          </p:cNvSpPr>
          <p:nvPr>
            <p:ph type="body" sz="quarter" idx="17" hasCustomPrompt="1"/>
          </p:nvPr>
        </p:nvSpPr>
        <p:spPr>
          <a:xfrm>
            <a:off x="6969577" y="0"/>
            <a:ext cx="935513" cy="306000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600" baseline="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dirty="0" smtClean="0"/>
              <a:t>                                             </a:t>
            </a:r>
          </a:p>
        </p:txBody>
      </p:sp>
      <p:sp>
        <p:nvSpPr>
          <p:cNvPr id="16" name="Textplatzhalter 3"/>
          <p:cNvSpPr>
            <a:spLocks noGrp="1"/>
          </p:cNvSpPr>
          <p:nvPr>
            <p:ph type="body" sz="quarter" idx="18" hasCustomPrompt="1"/>
          </p:nvPr>
        </p:nvSpPr>
        <p:spPr>
          <a:xfrm>
            <a:off x="7980645" y="0"/>
            <a:ext cx="1871027" cy="306000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600" baseline="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dirty="0" smtClean="0"/>
              <a:t>                                             </a:t>
            </a:r>
          </a:p>
        </p:txBody>
      </p:sp>
      <p:sp>
        <p:nvSpPr>
          <p:cNvPr id="17" name="Textplatzhalter 3"/>
          <p:cNvSpPr>
            <a:spLocks noGrp="1"/>
          </p:cNvSpPr>
          <p:nvPr>
            <p:ph type="body" sz="quarter" idx="29" hasCustomPrompt="1"/>
          </p:nvPr>
        </p:nvSpPr>
        <p:spPr>
          <a:xfrm>
            <a:off x="9923633" y="0"/>
            <a:ext cx="1871027" cy="306000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600" baseline="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dirty="0" smtClean="0"/>
              <a:t>                                             </a:t>
            </a:r>
          </a:p>
        </p:txBody>
      </p:sp>
    </p:spTree>
    <p:extLst>
      <p:ext uri="{BB962C8B-B14F-4D97-AF65-F5344CB8AC3E}">
        <p14:creationId xmlns:p14="http://schemas.microsoft.com/office/powerpoint/2010/main" val="608557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395090" y="368300"/>
            <a:ext cx="11400249" cy="1008360"/>
          </a:xfrm>
        </p:spPr>
        <p:txBody>
          <a:bodyPr/>
          <a:lstStyle/>
          <a:p>
            <a:r>
              <a:rPr lang="en-US" noProof="0" dirty="0" smtClean="0"/>
              <a:t>Headline on two lines in </a:t>
            </a:r>
            <a:r>
              <a:rPr lang="en-US" noProof="0" dirty="0" err="1" smtClean="0"/>
              <a:t>CorpoA</a:t>
            </a:r>
            <a:r>
              <a:rPr lang="en-US" noProof="0" dirty="0" smtClean="0"/>
              <a:t> (Headings) 30 pt. </a:t>
            </a:r>
            <a:br>
              <a:rPr lang="en-US" noProof="0" dirty="0" smtClean="0"/>
            </a:br>
            <a:r>
              <a:rPr lang="en-US" noProof="0" dirty="0" smtClean="0"/>
              <a:t>Lorem ipsum dolor sit </a:t>
            </a:r>
            <a:r>
              <a:rPr lang="en-US" noProof="0" dirty="0" err="1" smtClean="0"/>
              <a:t>amet</a:t>
            </a:r>
            <a:r>
              <a:rPr lang="en-US" noProof="0" dirty="0" smtClean="0"/>
              <a:t>.</a:t>
            </a:r>
            <a:endParaRPr lang="en-US" noProof="0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 hasCustomPrompt="1"/>
          </p:nvPr>
        </p:nvSpPr>
        <p:spPr>
          <a:xfrm>
            <a:off x="395081" y="151202"/>
            <a:ext cx="5505133" cy="220274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1199"/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1199"/>
            </a:lvl2pPr>
            <a:lvl3pPr marL="0" indent="0">
              <a:lnSpc>
                <a:spcPct val="100000"/>
              </a:lnSpc>
              <a:spcAft>
                <a:spcPts val="0"/>
              </a:spcAft>
              <a:buNone/>
              <a:defRPr sz="1199"/>
            </a:lvl3pPr>
            <a:lvl4pPr marL="0" indent="0">
              <a:lnSpc>
                <a:spcPct val="100000"/>
              </a:lnSpc>
              <a:spcAft>
                <a:spcPts val="0"/>
              </a:spcAft>
              <a:buNone/>
              <a:defRPr sz="1199"/>
            </a:lvl4pPr>
            <a:lvl5pPr marL="0" indent="0">
              <a:lnSpc>
                <a:spcPct val="100000"/>
              </a:lnSpc>
              <a:spcAft>
                <a:spcPts val="0"/>
              </a:spcAft>
              <a:buNone/>
              <a:defRPr sz="1199"/>
            </a:lvl5pPr>
            <a:lvl6pPr marL="0" indent="0">
              <a:lnSpc>
                <a:spcPct val="100000"/>
              </a:lnSpc>
              <a:spcAft>
                <a:spcPts val="0"/>
              </a:spcAft>
              <a:buNone/>
              <a:defRPr sz="1199"/>
            </a:lvl6pPr>
            <a:lvl7pPr marL="0" indent="0">
              <a:lnSpc>
                <a:spcPct val="100000"/>
              </a:lnSpc>
              <a:spcAft>
                <a:spcPts val="0"/>
              </a:spcAft>
              <a:buNone/>
              <a:defRPr sz="1199"/>
            </a:lvl7pPr>
            <a:lvl8pPr marL="0" indent="0">
              <a:lnSpc>
                <a:spcPct val="100000"/>
              </a:lnSpc>
              <a:spcAft>
                <a:spcPts val="0"/>
              </a:spcAft>
              <a:buNone/>
              <a:defRPr sz="1199"/>
            </a:lvl8pPr>
            <a:lvl9pPr marL="0" indent="0">
              <a:lnSpc>
                <a:spcPct val="100000"/>
              </a:lnSpc>
              <a:spcAft>
                <a:spcPts val="0"/>
              </a:spcAft>
              <a:buNone/>
              <a:defRPr sz="1199"/>
            </a:lvl9pPr>
          </a:lstStyle>
          <a:p>
            <a:pPr lvl="0"/>
            <a:r>
              <a:rPr lang="en-US" noProof="0" dirty="0" smtClean="0"/>
              <a:t>Optional chapter heading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AD1D1349-391B-44DC-865F-5996B3E40F26}" type="slidenum">
              <a:rPr lang="en-US" smtClean="0">
                <a:solidFill>
                  <a:prstClr val="black"/>
                </a:solidFill>
              </a:rPr>
              <a:pPr/>
              <a:t>‹Nr.›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" name="Bildplatzhalter 8"/>
          <p:cNvSpPr>
            <a:spLocks noGrp="1"/>
          </p:cNvSpPr>
          <p:nvPr>
            <p:ph type="pic" sz="quarter" idx="10" hasCustomPrompt="1"/>
          </p:nvPr>
        </p:nvSpPr>
        <p:spPr bwMode="gray">
          <a:xfrm>
            <a:off x="395795" y="1512000"/>
            <a:ext cx="2795744" cy="1944000"/>
          </a:xfrm>
          <a:solidFill>
            <a:schemeClr val="accent6"/>
          </a:solidFill>
        </p:spPr>
        <p:txBody>
          <a:bodyPr/>
          <a:lstStyle>
            <a:lvl1pPr algn="ctr">
              <a:lnSpc>
                <a:spcPct val="100000"/>
              </a:lnSpc>
              <a:spcAft>
                <a:spcPts val="0"/>
              </a:spcAft>
              <a:defRPr>
                <a:solidFill>
                  <a:schemeClr val="bg1"/>
                </a:solidFill>
              </a:defRPr>
            </a:lvl1pPr>
          </a:lstStyle>
          <a:p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>Insert image</a:t>
            </a:r>
            <a:endParaRPr lang="en-US" noProof="0" dirty="0"/>
          </a:p>
        </p:txBody>
      </p:sp>
      <p:sp>
        <p:nvSpPr>
          <p:cNvPr id="9" name="Bildplatzhalter 8"/>
          <p:cNvSpPr>
            <a:spLocks noGrp="1"/>
          </p:cNvSpPr>
          <p:nvPr>
            <p:ph type="pic" sz="quarter" idx="11" hasCustomPrompt="1"/>
          </p:nvPr>
        </p:nvSpPr>
        <p:spPr bwMode="gray">
          <a:xfrm>
            <a:off x="395795" y="4044227"/>
            <a:ext cx="2795744" cy="1944000"/>
          </a:xfrm>
          <a:solidFill>
            <a:schemeClr val="accent6"/>
          </a:solidFill>
        </p:spPr>
        <p:txBody>
          <a:bodyPr/>
          <a:lstStyle>
            <a:lvl1pPr algn="ctr">
              <a:lnSpc>
                <a:spcPct val="100000"/>
              </a:lnSpc>
              <a:spcAft>
                <a:spcPts val="0"/>
              </a:spcAft>
              <a:defRPr>
                <a:solidFill>
                  <a:schemeClr val="bg1"/>
                </a:solidFill>
              </a:defRPr>
            </a:lvl1pPr>
          </a:lstStyle>
          <a:p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>Insert image</a:t>
            </a:r>
            <a:endParaRPr lang="en-US" noProof="0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9" hasCustomPrompt="1"/>
          </p:nvPr>
        </p:nvSpPr>
        <p:spPr>
          <a:xfrm>
            <a:off x="395795" y="3501248"/>
            <a:ext cx="2795744" cy="324000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1499"/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2pPr>
            <a:lvl3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3pPr>
            <a:lvl4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4pPr>
            <a:lvl5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5pPr>
            <a:lvl6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6pPr>
            <a:lvl7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7pPr>
            <a:lvl8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8pPr>
            <a:lvl9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9pPr>
          </a:lstStyle>
          <a:p>
            <a:pPr lvl="0"/>
            <a:r>
              <a:rPr lang="en-US" noProof="0" dirty="0" smtClean="0"/>
              <a:t>Caption </a:t>
            </a:r>
            <a:r>
              <a:rPr lang="en-US" noProof="0" dirty="0" err="1" smtClean="0"/>
              <a:t>CorpoS</a:t>
            </a:r>
            <a:r>
              <a:rPr lang="en-US" noProof="0" dirty="0" smtClean="0"/>
              <a:t> 15 pt.</a:t>
            </a:r>
          </a:p>
        </p:txBody>
      </p:sp>
      <p:sp>
        <p:nvSpPr>
          <p:cNvPr id="14" name="Textplatzhalter 3"/>
          <p:cNvSpPr>
            <a:spLocks noGrp="1"/>
          </p:cNvSpPr>
          <p:nvPr>
            <p:ph type="body" sz="quarter" idx="20" hasCustomPrompt="1"/>
          </p:nvPr>
        </p:nvSpPr>
        <p:spPr>
          <a:xfrm>
            <a:off x="395795" y="6030980"/>
            <a:ext cx="2795744" cy="324000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1499"/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2pPr>
            <a:lvl3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3pPr>
            <a:lvl4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4pPr>
            <a:lvl5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5pPr>
            <a:lvl6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6pPr>
            <a:lvl7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7pPr>
            <a:lvl8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8pPr>
            <a:lvl9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9pPr>
          </a:lstStyle>
          <a:p>
            <a:pPr lvl="0"/>
            <a:r>
              <a:rPr lang="en-US" noProof="0" dirty="0" smtClean="0"/>
              <a:t>Caption </a:t>
            </a:r>
            <a:r>
              <a:rPr lang="en-US" noProof="0" dirty="0" err="1" smtClean="0"/>
              <a:t>CorpoS</a:t>
            </a:r>
            <a:r>
              <a:rPr lang="en-US" noProof="0" dirty="0" smtClean="0"/>
              <a:t> 15 pt.</a:t>
            </a:r>
          </a:p>
        </p:txBody>
      </p:sp>
      <p:sp>
        <p:nvSpPr>
          <p:cNvPr id="21" name="Bildplatzhalter 8"/>
          <p:cNvSpPr>
            <a:spLocks noGrp="1"/>
          </p:cNvSpPr>
          <p:nvPr>
            <p:ph type="pic" sz="quarter" idx="25" hasCustomPrompt="1"/>
          </p:nvPr>
        </p:nvSpPr>
        <p:spPr bwMode="gray">
          <a:xfrm>
            <a:off x="6131655" y="1511300"/>
            <a:ext cx="2795744" cy="1944000"/>
          </a:xfrm>
          <a:solidFill>
            <a:schemeClr val="accent6"/>
          </a:solidFill>
        </p:spPr>
        <p:txBody>
          <a:bodyPr/>
          <a:lstStyle>
            <a:lvl1pPr algn="ctr">
              <a:lnSpc>
                <a:spcPct val="100000"/>
              </a:lnSpc>
              <a:spcAft>
                <a:spcPts val="0"/>
              </a:spcAft>
              <a:defRPr>
                <a:solidFill>
                  <a:schemeClr val="bg1"/>
                </a:solidFill>
              </a:defRPr>
            </a:lvl1pPr>
          </a:lstStyle>
          <a:p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>Insert image</a:t>
            </a:r>
            <a:endParaRPr lang="en-US" noProof="0" dirty="0"/>
          </a:p>
        </p:txBody>
      </p:sp>
      <p:sp>
        <p:nvSpPr>
          <p:cNvPr id="22" name="Bildplatzhalter 8"/>
          <p:cNvSpPr>
            <a:spLocks noGrp="1"/>
          </p:cNvSpPr>
          <p:nvPr>
            <p:ph type="pic" sz="quarter" idx="26" hasCustomPrompt="1"/>
          </p:nvPr>
        </p:nvSpPr>
        <p:spPr bwMode="gray">
          <a:xfrm>
            <a:off x="6131655" y="4043527"/>
            <a:ext cx="2795744" cy="1944000"/>
          </a:xfrm>
          <a:solidFill>
            <a:schemeClr val="accent6"/>
          </a:solidFill>
        </p:spPr>
        <p:txBody>
          <a:bodyPr/>
          <a:lstStyle>
            <a:lvl1pPr algn="ctr">
              <a:lnSpc>
                <a:spcPct val="100000"/>
              </a:lnSpc>
              <a:spcAft>
                <a:spcPts val="0"/>
              </a:spcAft>
              <a:defRPr>
                <a:solidFill>
                  <a:schemeClr val="bg1"/>
                </a:solidFill>
              </a:defRPr>
            </a:lvl1pPr>
          </a:lstStyle>
          <a:p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>Insert image</a:t>
            </a:r>
            <a:endParaRPr lang="en-US" noProof="0" dirty="0"/>
          </a:p>
        </p:txBody>
      </p:sp>
      <p:sp>
        <p:nvSpPr>
          <p:cNvPr id="23" name="Textplatzhalter 3"/>
          <p:cNvSpPr>
            <a:spLocks noGrp="1"/>
          </p:cNvSpPr>
          <p:nvPr>
            <p:ph type="body" sz="quarter" idx="27" hasCustomPrompt="1"/>
          </p:nvPr>
        </p:nvSpPr>
        <p:spPr>
          <a:xfrm>
            <a:off x="6131655" y="3500548"/>
            <a:ext cx="2795744" cy="324000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1499"/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2pPr>
            <a:lvl3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3pPr>
            <a:lvl4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4pPr>
            <a:lvl5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5pPr>
            <a:lvl6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6pPr>
            <a:lvl7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7pPr>
            <a:lvl8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8pPr>
            <a:lvl9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9pPr>
          </a:lstStyle>
          <a:p>
            <a:pPr lvl="0"/>
            <a:r>
              <a:rPr lang="en-US" noProof="0" dirty="0" smtClean="0"/>
              <a:t>Caption </a:t>
            </a:r>
            <a:r>
              <a:rPr lang="en-US" noProof="0" dirty="0" err="1" smtClean="0"/>
              <a:t>CorpoS</a:t>
            </a:r>
            <a:r>
              <a:rPr lang="en-US" noProof="0" dirty="0" smtClean="0"/>
              <a:t> 15 pt.</a:t>
            </a:r>
          </a:p>
        </p:txBody>
      </p:sp>
      <p:sp>
        <p:nvSpPr>
          <p:cNvPr id="24" name="Textplatzhalter 3"/>
          <p:cNvSpPr>
            <a:spLocks noGrp="1"/>
          </p:cNvSpPr>
          <p:nvPr>
            <p:ph type="body" sz="quarter" idx="28" hasCustomPrompt="1"/>
          </p:nvPr>
        </p:nvSpPr>
        <p:spPr>
          <a:xfrm>
            <a:off x="6131657" y="6030280"/>
            <a:ext cx="2795744" cy="324000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1499"/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2pPr>
            <a:lvl3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3pPr>
            <a:lvl4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4pPr>
            <a:lvl5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5pPr>
            <a:lvl6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6pPr>
            <a:lvl7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7pPr>
            <a:lvl8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8pPr>
            <a:lvl9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9pPr>
          </a:lstStyle>
          <a:p>
            <a:pPr lvl="0"/>
            <a:r>
              <a:rPr lang="en-US" noProof="0" dirty="0" smtClean="0"/>
              <a:t>Caption </a:t>
            </a:r>
            <a:r>
              <a:rPr lang="en-US" noProof="0" dirty="0" err="1" smtClean="0"/>
              <a:t>CorpoS</a:t>
            </a:r>
            <a:r>
              <a:rPr lang="en-US" noProof="0" dirty="0" smtClean="0"/>
              <a:t> 15 pt.</a:t>
            </a:r>
          </a:p>
        </p:txBody>
      </p:sp>
      <p:sp>
        <p:nvSpPr>
          <p:cNvPr id="15" name="Bildplatzhalter 8"/>
          <p:cNvSpPr>
            <a:spLocks noGrp="1"/>
          </p:cNvSpPr>
          <p:nvPr>
            <p:ph type="pic" sz="quarter" idx="29" hasCustomPrompt="1"/>
          </p:nvPr>
        </p:nvSpPr>
        <p:spPr bwMode="gray">
          <a:xfrm>
            <a:off x="3263725" y="1511300"/>
            <a:ext cx="2795744" cy="1944000"/>
          </a:xfrm>
          <a:solidFill>
            <a:schemeClr val="accent6"/>
          </a:solidFill>
        </p:spPr>
        <p:txBody>
          <a:bodyPr/>
          <a:lstStyle>
            <a:lvl1pPr algn="ctr">
              <a:lnSpc>
                <a:spcPct val="100000"/>
              </a:lnSpc>
              <a:spcAft>
                <a:spcPts val="0"/>
              </a:spcAft>
              <a:defRPr>
                <a:solidFill>
                  <a:schemeClr val="bg1"/>
                </a:solidFill>
              </a:defRPr>
            </a:lvl1pPr>
          </a:lstStyle>
          <a:p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>Insert image</a:t>
            </a:r>
            <a:endParaRPr lang="en-US" noProof="0" dirty="0"/>
          </a:p>
        </p:txBody>
      </p:sp>
      <p:sp>
        <p:nvSpPr>
          <p:cNvPr id="16" name="Bildplatzhalter 8"/>
          <p:cNvSpPr>
            <a:spLocks noGrp="1"/>
          </p:cNvSpPr>
          <p:nvPr>
            <p:ph type="pic" sz="quarter" idx="30" hasCustomPrompt="1"/>
          </p:nvPr>
        </p:nvSpPr>
        <p:spPr bwMode="gray">
          <a:xfrm>
            <a:off x="3263725" y="4043527"/>
            <a:ext cx="2795744" cy="1944000"/>
          </a:xfrm>
          <a:solidFill>
            <a:schemeClr val="accent6"/>
          </a:solidFill>
        </p:spPr>
        <p:txBody>
          <a:bodyPr/>
          <a:lstStyle>
            <a:lvl1pPr algn="ctr">
              <a:lnSpc>
                <a:spcPct val="100000"/>
              </a:lnSpc>
              <a:spcAft>
                <a:spcPts val="0"/>
              </a:spcAft>
              <a:defRPr>
                <a:solidFill>
                  <a:schemeClr val="bg1"/>
                </a:solidFill>
              </a:defRPr>
            </a:lvl1pPr>
          </a:lstStyle>
          <a:p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>Insert image</a:t>
            </a:r>
            <a:endParaRPr lang="en-US" noProof="0" dirty="0"/>
          </a:p>
        </p:txBody>
      </p:sp>
      <p:sp>
        <p:nvSpPr>
          <p:cNvPr id="17" name="Textplatzhalter 3"/>
          <p:cNvSpPr>
            <a:spLocks noGrp="1"/>
          </p:cNvSpPr>
          <p:nvPr>
            <p:ph type="body" sz="quarter" idx="31" hasCustomPrompt="1"/>
          </p:nvPr>
        </p:nvSpPr>
        <p:spPr>
          <a:xfrm>
            <a:off x="3263725" y="3500548"/>
            <a:ext cx="2795744" cy="324000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1499"/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2pPr>
            <a:lvl3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3pPr>
            <a:lvl4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4pPr>
            <a:lvl5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5pPr>
            <a:lvl6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6pPr>
            <a:lvl7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7pPr>
            <a:lvl8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8pPr>
            <a:lvl9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9pPr>
          </a:lstStyle>
          <a:p>
            <a:pPr lvl="0"/>
            <a:r>
              <a:rPr lang="en-US" noProof="0" dirty="0" smtClean="0"/>
              <a:t>Caption </a:t>
            </a:r>
            <a:r>
              <a:rPr lang="en-US" noProof="0" dirty="0" err="1" smtClean="0"/>
              <a:t>CorpoS</a:t>
            </a:r>
            <a:r>
              <a:rPr lang="en-US" noProof="0" dirty="0" smtClean="0"/>
              <a:t> 15 pt.</a:t>
            </a:r>
          </a:p>
        </p:txBody>
      </p:sp>
      <p:sp>
        <p:nvSpPr>
          <p:cNvPr id="18" name="Textplatzhalter 3"/>
          <p:cNvSpPr>
            <a:spLocks noGrp="1"/>
          </p:cNvSpPr>
          <p:nvPr>
            <p:ph type="body" sz="quarter" idx="32" hasCustomPrompt="1"/>
          </p:nvPr>
        </p:nvSpPr>
        <p:spPr>
          <a:xfrm>
            <a:off x="3263727" y="6030280"/>
            <a:ext cx="2795744" cy="324000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1499"/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2pPr>
            <a:lvl3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3pPr>
            <a:lvl4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4pPr>
            <a:lvl5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5pPr>
            <a:lvl6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6pPr>
            <a:lvl7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7pPr>
            <a:lvl8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8pPr>
            <a:lvl9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9pPr>
          </a:lstStyle>
          <a:p>
            <a:pPr lvl="0"/>
            <a:r>
              <a:rPr lang="en-US" noProof="0" dirty="0" smtClean="0"/>
              <a:t>Caption </a:t>
            </a:r>
            <a:r>
              <a:rPr lang="en-US" noProof="0" dirty="0" err="1" smtClean="0"/>
              <a:t>CorpoS</a:t>
            </a:r>
            <a:r>
              <a:rPr lang="en-US" noProof="0" dirty="0" smtClean="0"/>
              <a:t> 15 pt.</a:t>
            </a:r>
          </a:p>
        </p:txBody>
      </p:sp>
      <p:sp>
        <p:nvSpPr>
          <p:cNvPr id="19" name="Bildplatzhalter 8"/>
          <p:cNvSpPr>
            <a:spLocks noGrp="1"/>
          </p:cNvSpPr>
          <p:nvPr>
            <p:ph type="pic" sz="quarter" idx="33" hasCustomPrompt="1"/>
          </p:nvPr>
        </p:nvSpPr>
        <p:spPr bwMode="gray">
          <a:xfrm>
            <a:off x="8999588" y="1511300"/>
            <a:ext cx="2795744" cy="1944000"/>
          </a:xfrm>
          <a:solidFill>
            <a:schemeClr val="accent6"/>
          </a:solidFill>
        </p:spPr>
        <p:txBody>
          <a:bodyPr/>
          <a:lstStyle>
            <a:lvl1pPr algn="ctr">
              <a:lnSpc>
                <a:spcPct val="100000"/>
              </a:lnSpc>
              <a:spcAft>
                <a:spcPts val="0"/>
              </a:spcAft>
              <a:defRPr>
                <a:solidFill>
                  <a:schemeClr val="bg1"/>
                </a:solidFill>
              </a:defRPr>
            </a:lvl1pPr>
          </a:lstStyle>
          <a:p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>Insert image</a:t>
            </a:r>
            <a:endParaRPr lang="en-US" noProof="0" dirty="0"/>
          </a:p>
        </p:txBody>
      </p:sp>
      <p:sp>
        <p:nvSpPr>
          <p:cNvPr id="20" name="Bildplatzhalter 8"/>
          <p:cNvSpPr>
            <a:spLocks noGrp="1"/>
          </p:cNvSpPr>
          <p:nvPr>
            <p:ph type="pic" sz="quarter" idx="34" hasCustomPrompt="1"/>
          </p:nvPr>
        </p:nvSpPr>
        <p:spPr bwMode="gray">
          <a:xfrm>
            <a:off x="8999588" y="4043527"/>
            <a:ext cx="2795744" cy="1944000"/>
          </a:xfrm>
          <a:solidFill>
            <a:schemeClr val="accent6"/>
          </a:solidFill>
        </p:spPr>
        <p:txBody>
          <a:bodyPr/>
          <a:lstStyle>
            <a:lvl1pPr algn="ctr">
              <a:lnSpc>
                <a:spcPct val="100000"/>
              </a:lnSpc>
              <a:spcAft>
                <a:spcPts val="0"/>
              </a:spcAft>
              <a:defRPr>
                <a:solidFill>
                  <a:schemeClr val="bg1"/>
                </a:solidFill>
              </a:defRPr>
            </a:lvl1pPr>
          </a:lstStyle>
          <a:p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>Insert image</a:t>
            </a:r>
            <a:endParaRPr lang="en-US" noProof="0" dirty="0"/>
          </a:p>
        </p:txBody>
      </p:sp>
      <p:sp>
        <p:nvSpPr>
          <p:cNvPr id="25" name="Textplatzhalter 3"/>
          <p:cNvSpPr>
            <a:spLocks noGrp="1"/>
          </p:cNvSpPr>
          <p:nvPr>
            <p:ph type="body" sz="quarter" idx="35" hasCustomPrompt="1"/>
          </p:nvPr>
        </p:nvSpPr>
        <p:spPr>
          <a:xfrm>
            <a:off x="8999588" y="3500548"/>
            <a:ext cx="2795744" cy="324000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1499"/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2pPr>
            <a:lvl3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3pPr>
            <a:lvl4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4pPr>
            <a:lvl5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5pPr>
            <a:lvl6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6pPr>
            <a:lvl7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7pPr>
            <a:lvl8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8pPr>
            <a:lvl9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9pPr>
          </a:lstStyle>
          <a:p>
            <a:pPr lvl="0"/>
            <a:r>
              <a:rPr lang="en-US" noProof="0" dirty="0" smtClean="0"/>
              <a:t>Caption </a:t>
            </a:r>
            <a:r>
              <a:rPr lang="en-US" noProof="0" dirty="0" err="1" smtClean="0"/>
              <a:t>CorpoS</a:t>
            </a:r>
            <a:r>
              <a:rPr lang="en-US" noProof="0" dirty="0" smtClean="0"/>
              <a:t> 15 pt.</a:t>
            </a:r>
          </a:p>
        </p:txBody>
      </p:sp>
      <p:sp>
        <p:nvSpPr>
          <p:cNvPr id="26" name="Textplatzhalter 3"/>
          <p:cNvSpPr>
            <a:spLocks noGrp="1"/>
          </p:cNvSpPr>
          <p:nvPr>
            <p:ph type="body" sz="quarter" idx="36" hasCustomPrompt="1"/>
          </p:nvPr>
        </p:nvSpPr>
        <p:spPr>
          <a:xfrm>
            <a:off x="8999588" y="6030280"/>
            <a:ext cx="2795744" cy="324000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1499"/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2pPr>
            <a:lvl3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3pPr>
            <a:lvl4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4pPr>
            <a:lvl5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5pPr>
            <a:lvl6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6pPr>
            <a:lvl7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7pPr>
            <a:lvl8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8pPr>
            <a:lvl9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9pPr>
          </a:lstStyle>
          <a:p>
            <a:pPr lvl="0"/>
            <a:r>
              <a:rPr lang="en-US" noProof="0" dirty="0" smtClean="0"/>
              <a:t>Caption </a:t>
            </a:r>
            <a:r>
              <a:rPr lang="en-US" noProof="0" dirty="0" err="1" smtClean="0"/>
              <a:t>CorpoS</a:t>
            </a:r>
            <a:r>
              <a:rPr lang="en-US" noProof="0" dirty="0" smtClean="0"/>
              <a:t> 15 pt.</a:t>
            </a:r>
          </a:p>
        </p:txBody>
      </p:sp>
      <p:sp>
        <p:nvSpPr>
          <p:cNvPr id="32" name="Textplatzhalter 3"/>
          <p:cNvSpPr>
            <a:spLocks noGrp="1"/>
          </p:cNvSpPr>
          <p:nvPr>
            <p:ph type="body" sz="quarter" idx="17" hasCustomPrompt="1"/>
          </p:nvPr>
        </p:nvSpPr>
        <p:spPr>
          <a:xfrm>
            <a:off x="6969577" y="0"/>
            <a:ext cx="935513" cy="306000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600" baseline="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dirty="0" smtClean="0"/>
              <a:t>                                             </a:t>
            </a:r>
          </a:p>
        </p:txBody>
      </p:sp>
      <p:sp>
        <p:nvSpPr>
          <p:cNvPr id="33" name="Textplatzhalter 3"/>
          <p:cNvSpPr>
            <a:spLocks noGrp="1"/>
          </p:cNvSpPr>
          <p:nvPr>
            <p:ph type="body" sz="quarter" idx="18" hasCustomPrompt="1"/>
          </p:nvPr>
        </p:nvSpPr>
        <p:spPr>
          <a:xfrm>
            <a:off x="7980645" y="0"/>
            <a:ext cx="1871027" cy="306000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600" baseline="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dirty="0" smtClean="0"/>
              <a:t>                                             </a:t>
            </a:r>
          </a:p>
        </p:txBody>
      </p:sp>
      <p:sp>
        <p:nvSpPr>
          <p:cNvPr id="34" name="Textplatzhalter 3"/>
          <p:cNvSpPr>
            <a:spLocks noGrp="1"/>
          </p:cNvSpPr>
          <p:nvPr>
            <p:ph type="body" sz="quarter" idx="37" hasCustomPrompt="1"/>
          </p:nvPr>
        </p:nvSpPr>
        <p:spPr>
          <a:xfrm>
            <a:off x="9923633" y="0"/>
            <a:ext cx="1871027" cy="306000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600" baseline="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dirty="0" smtClean="0"/>
              <a:t>                                             </a:t>
            </a:r>
          </a:p>
        </p:txBody>
      </p:sp>
    </p:spTree>
    <p:extLst>
      <p:ext uri="{BB962C8B-B14F-4D97-AF65-F5344CB8AC3E}">
        <p14:creationId xmlns:p14="http://schemas.microsoft.com/office/powerpoint/2010/main" val="11037921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ultipictur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Komplett" hidden="1"/>
          <p:cNvSpPr/>
          <p:nvPr userDrawn="1"/>
        </p:nvSpPr>
        <p:spPr>
          <a:xfrm>
            <a:off x="395882" y="1511767"/>
            <a:ext cx="11399452" cy="3895508"/>
          </a:xfrm>
          <a:prstGeom prst="rect">
            <a:avLst/>
          </a:prstGeom>
          <a:solidFill>
            <a:schemeClr val="accent1"/>
          </a:solidFill>
          <a:ln w="0">
            <a:solidFill>
              <a:schemeClr val="tx1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 anchorCtr="0"/>
          <a:lstStyle/>
          <a:p>
            <a:pPr defTabSz="914271" fontAlgn="auto">
              <a:lnSpc>
                <a:spcPct val="108000"/>
              </a:lnSpc>
              <a:spcBef>
                <a:spcPts val="0"/>
              </a:spcBef>
              <a:spcAft>
                <a:spcPts val="1007"/>
              </a:spcAft>
            </a:pPr>
            <a:endParaRPr lang="de-DE" sz="1999" dirty="0" smtClean="0">
              <a:solidFill>
                <a:prstClr val="white"/>
              </a:solidFill>
            </a:endParaRPr>
          </a:p>
        </p:txBody>
      </p:sp>
      <p:grpSp>
        <p:nvGrpSpPr>
          <p:cNvPr id="64" name="Horizontal // fein" hidden="1"/>
          <p:cNvGrpSpPr/>
          <p:nvPr userDrawn="1"/>
        </p:nvGrpSpPr>
        <p:grpSpPr>
          <a:xfrm>
            <a:off x="395882" y="1511767"/>
            <a:ext cx="11399452" cy="3895508"/>
            <a:chOff x="396086" y="1511767"/>
            <a:chExt cx="11405389" cy="3895508"/>
          </a:xfrm>
        </p:grpSpPr>
        <p:sp>
          <p:nvSpPr>
            <p:cNvPr id="44" name="Links // Links"/>
            <p:cNvSpPr/>
            <p:nvPr userDrawn="1"/>
          </p:nvSpPr>
          <p:spPr>
            <a:xfrm>
              <a:off x="396086" y="1511767"/>
              <a:ext cx="885600" cy="3895508"/>
            </a:xfrm>
            <a:prstGeom prst="rect">
              <a:avLst/>
            </a:prstGeom>
            <a:solidFill>
              <a:schemeClr val="accent3"/>
            </a:solidFill>
            <a:ln w="0">
              <a:solidFill>
                <a:schemeClr val="tx1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t" anchorCtr="0"/>
            <a:lstStyle/>
            <a:p>
              <a:pPr defTabSz="914271" fontAlgn="auto">
                <a:lnSpc>
                  <a:spcPct val="108000"/>
                </a:lnSpc>
                <a:spcBef>
                  <a:spcPts val="0"/>
                </a:spcBef>
                <a:spcAft>
                  <a:spcPts val="1007"/>
                </a:spcAft>
              </a:pPr>
              <a:endParaRPr lang="de-DE" sz="1999" dirty="0" smtClean="0">
                <a:solidFill>
                  <a:prstClr val="white"/>
                </a:solidFill>
              </a:endParaRPr>
            </a:p>
          </p:txBody>
        </p:sp>
        <p:sp>
          <p:nvSpPr>
            <p:cNvPr id="45" name="Links // Rechts"/>
            <p:cNvSpPr/>
            <p:nvPr userDrawn="1"/>
          </p:nvSpPr>
          <p:spPr>
            <a:xfrm>
              <a:off x="2308774" y="1511767"/>
              <a:ext cx="885600" cy="3895508"/>
            </a:xfrm>
            <a:prstGeom prst="rect">
              <a:avLst/>
            </a:prstGeom>
            <a:solidFill>
              <a:schemeClr val="accent3"/>
            </a:solidFill>
            <a:ln w="0">
              <a:solidFill>
                <a:schemeClr val="tx1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t" anchorCtr="0"/>
            <a:lstStyle/>
            <a:p>
              <a:pPr defTabSz="914271" fontAlgn="auto">
                <a:lnSpc>
                  <a:spcPct val="108000"/>
                </a:lnSpc>
                <a:spcBef>
                  <a:spcPts val="0"/>
                </a:spcBef>
                <a:spcAft>
                  <a:spcPts val="1007"/>
                </a:spcAft>
              </a:pPr>
              <a:endParaRPr lang="de-DE" sz="1999" dirty="0" smtClean="0">
                <a:solidFill>
                  <a:prstClr val="white"/>
                </a:solidFill>
              </a:endParaRPr>
            </a:p>
          </p:txBody>
        </p:sp>
        <p:sp>
          <p:nvSpPr>
            <p:cNvPr id="46" name="Rechts // Links"/>
            <p:cNvSpPr/>
            <p:nvPr userDrawn="1"/>
          </p:nvSpPr>
          <p:spPr>
            <a:xfrm>
              <a:off x="8046838" y="1511767"/>
              <a:ext cx="885600" cy="3895508"/>
            </a:xfrm>
            <a:prstGeom prst="rect">
              <a:avLst/>
            </a:prstGeom>
            <a:solidFill>
              <a:schemeClr val="accent3"/>
            </a:solidFill>
            <a:ln w="0">
              <a:solidFill>
                <a:schemeClr val="tx1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t" anchorCtr="0"/>
            <a:lstStyle/>
            <a:p>
              <a:pPr defTabSz="914271" fontAlgn="auto">
                <a:lnSpc>
                  <a:spcPct val="108000"/>
                </a:lnSpc>
                <a:spcBef>
                  <a:spcPts val="0"/>
                </a:spcBef>
                <a:spcAft>
                  <a:spcPts val="1007"/>
                </a:spcAft>
              </a:pPr>
              <a:endParaRPr lang="de-DE" sz="1999" dirty="0" smtClean="0">
                <a:solidFill>
                  <a:prstClr val="white"/>
                </a:solidFill>
              </a:endParaRPr>
            </a:p>
          </p:txBody>
        </p:sp>
        <p:sp>
          <p:nvSpPr>
            <p:cNvPr id="47" name="Rechts // Rechts"/>
            <p:cNvSpPr/>
            <p:nvPr userDrawn="1"/>
          </p:nvSpPr>
          <p:spPr>
            <a:xfrm>
              <a:off x="9959526" y="1511767"/>
              <a:ext cx="885600" cy="3895508"/>
            </a:xfrm>
            <a:prstGeom prst="rect">
              <a:avLst/>
            </a:prstGeom>
            <a:solidFill>
              <a:schemeClr val="accent3"/>
            </a:solidFill>
            <a:ln w="0">
              <a:solidFill>
                <a:schemeClr val="tx1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t" anchorCtr="0"/>
            <a:lstStyle/>
            <a:p>
              <a:pPr defTabSz="914271" fontAlgn="auto">
                <a:lnSpc>
                  <a:spcPct val="108000"/>
                </a:lnSpc>
                <a:spcBef>
                  <a:spcPts val="0"/>
                </a:spcBef>
                <a:spcAft>
                  <a:spcPts val="1007"/>
                </a:spcAft>
              </a:pPr>
              <a:endParaRPr lang="de-DE" sz="1999" dirty="0" smtClean="0">
                <a:solidFill>
                  <a:prstClr val="white"/>
                </a:solidFill>
              </a:endParaRPr>
            </a:p>
          </p:txBody>
        </p:sp>
        <p:sp>
          <p:nvSpPr>
            <p:cNvPr id="48" name="Mitte // Links"/>
            <p:cNvSpPr/>
            <p:nvPr userDrawn="1"/>
          </p:nvSpPr>
          <p:spPr>
            <a:xfrm>
              <a:off x="4221462" y="1511767"/>
              <a:ext cx="885600" cy="3895508"/>
            </a:xfrm>
            <a:prstGeom prst="rect">
              <a:avLst/>
            </a:prstGeom>
            <a:solidFill>
              <a:schemeClr val="accent3"/>
            </a:solidFill>
            <a:ln w="0">
              <a:solidFill>
                <a:schemeClr val="tx1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t" anchorCtr="0"/>
            <a:lstStyle/>
            <a:p>
              <a:pPr defTabSz="914271" fontAlgn="auto">
                <a:lnSpc>
                  <a:spcPct val="108000"/>
                </a:lnSpc>
                <a:spcBef>
                  <a:spcPts val="0"/>
                </a:spcBef>
                <a:spcAft>
                  <a:spcPts val="1007"/>
                </a:spcAft>
              </a:pPr>
              <a:endParaRPr lang="de-DE" sz="1999" dirty="0" smtClean="0">
                <a:solidFill>
                  <a:prstClr val="white"/>
                </a:solidFill>
              </a:endParaRPr>
            </a:p>
          </p:txBody>
        </p:sp>
        <p:sp>
          <p:nvSpPr>
            <p:cNvPr id="49" name="Mitte // Rechts"/>
            <p:cNvSpPr/>
            <p:nvPr userDrawn="1"/>
          </p:nvSpPr>
          <p:spPr>
            <a:xfrm>
              <a:off x="6134150" y="1511767"/>
              <a:ext cx="885600" cy="3895508"/>
            </a:xfrm>
            <a:prstGeom prst="rect">
              <a:avLst/>
            </a:prstGeom>
            <a:solidFill>
              <a:schemeClr val="accent3"/>
            </a:solidFill>
            <a:ln w="0">
              <a:solidFill>
                <a:schemeClr val="tx1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t" anchorCtr="0"/>
            <a:lstStyle/>
            <a:p>
              <a:pPr defTabSz="914271" fontAlgn="auto">
                <a:lnSpc>
                  <a:spcPct val="108000"/>
                </a:lnSpc>
                <a:spcBef>
                  <a:spcPts val="0"/>
                </a:spcBef>
                <a:spcAft>
                  <a:spcPts val="1007"/>
                </a:spcAft>
              </a:pPr>
              <a:endParaRPr lang="de-DE" sz="1999" dirty="0" smtClean="0">
                <a:solidFill>
                  <a:prstClr val="white"/>
                </a:solidFill>
              </a:endParaRPr>
            </a:p>
          </p:txBody>
        </p:sp>
        <p:sp>
          <p:nvSpPr>
            <p:cNvPr id="50" name="Links // Links"/>
            <p:cNvSpPr/>
            <p:nvPr userDrawn="1"/>
          </p:nvSpPr>
          <p:spPr>
            <a:xfrm>
              <a:off x="1352430" y="1511767"/>
              <a:ext cx="885600" cy="3895508"/>
            </a:xfrm>
            <a:prstGeom prst="rect">
              <a:avLst/>
            </a:prstGeom>
            <a:solidFill>
              <a:schemeClr val="accent3"/>
            </a:solidFill>
            <a:ln w="0">
              <a:solidFill>
                <a:schemeClr val="tx1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t" anchorCtr="0"/>
            <a:lstStyle/>
            <a:p>
              <a:pPr defTabSz="914271" fontAlgn="auto">
                <a:lnSpc>
                  <a:spcPct val="108000"/>
                </a:lnSpc>
                <a:spcBef>
                  <a:spcPts val="0"/>
                </a:spcBef>
                <a:spcAft>
                  <a:spcPts val="1007"/>
                </a:spcAft>
              </a:pPr>
              <a:endParaRPr lang="de-DE" sz="1999" dirty="0" smtClean="0">
                <a:solidFill>
                  <a:prstClr val="white"/>
                </a:solidFill>
              </a:endParaRPr>
            </a:p>
          </p:txBody>
        </p:sp>
        <p:sp>
          <p:nvSpPr>
            <p:cNvPr id="51" name="Links // Rechts"/>
            <p:cNvSpPr/>
            <p:nvPr userDrawn="1"/>
          </p:nvSpPr>
          <p:spPr>
            <a:xfrm>
              <a:off x="3265118" y="1511767"/>
              <a:ext cx="885600" cy="3895508"/>
            </a:xfrm>
            <a:prstGeom prst="rect">
              <a:avLst/>
            </a:prstGeom>
            <a:solidFill>
              <a:schemeClr val="accent3"/>
            </a:solidFill>
            <a:ln w="0">
              <a:solidFill>
                <a:schemeClr val="tx1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t" anchorCtr="0"/>
            <a:lstStyle/>
            <a:p>
              <a:pPr defTabSz="914271" fontAlgn="auto">
                <a:lnSpc>
                  <a:spcPct val="108000"/>
                </a:lnSpc>
                <a:spcBef>
                  <a:spcPts val="0"/>
                </a:spcBef>
                <a:spcAft>
                  <a:spcPts val="1007"/>
                </a:spcAft>
              </a:pPr>
              <a:endParaRPr lang="de-DE" sz="1999" dirty="0" smtClean="0">
                <a:solidFill>
                  <a:prstClr val="white"/>
                </a:solidFill>
              </a:endParaRPr>
            </a:p>
          </p:txBody>
        </p:sp>
        <p:sp>
          <p:nvSpPr>
            <p:cNvPr id="52" name="Rechts // Links"/>
            <p:cNvSpPr/>
            <p:nvPr userDrawn="1"/>
          </p:nvSpPr>
          <p:spPr>
            <a:xfrm>
              <a:off x="9003182" y="1511767"/>
              <a:ext cx="885600" cy="3895508"/>
            </a:xfrm>
            <a:prstGeom prst="rect">
              <a:avLst/>
            </a:prstGeom>
            <a:solidFill>
              <a:schemeClr val="accent3"/>
            </a:solidFill>
            <a:ln w="0">
              <a:solidFill>
                <a:schemeClr val="tx1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t" anchorCtr="0"/>
            <a:lstStyle/>
            <a:p>
              <a:pPr defTabSz="914271" fontAlgn="auto">
                <a:lnSpc>
                  <a:spcPct val="108000"/>
                </a:lnSpc>
                <a:spcBef>
                  <a:spcPts val="0"/>
                </a:spcBef>
                <a:spcAft>
                  <a:spcPts val="1007"/>
                </a:spcAft>
              </a:pPr>
              <a:endParaRPr lang="de-DE" sz="1999" dirty="0" smtClean="0">
                <a:solidFill>
                  <a:prstClr val="white"/>
                </a:solidFill>
              </a:endParaRPr>
            </a:p>
          </p:txBody>
        </p:sp>
        <p:sp>
          <p:nvSpPr>
            <p:cNvPr id="53" name="Rechts // Rechts"/>
            <p:cNvSpPr/>
            <p:nvPr userDrawn="1"/>
          </p:nvSpPr>
          <p:spPr>
            <a:xfrm>
              <a:off x="10915875" y="1511767"/>
              <a:ext cx="885600" cy="3895508"/>
            </a:xfrm>
            <a:prstGeom prst="rect">
              <a:avLst/>
            </a:prstGeom>
            <a:solidFill>
              <a:schemeClr val="accent3"/>
            </a:solidFill>
            <a:ln w="0">
              <a:solidFill>
                <a:schemeClr val="tx1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t" anchorCtr="0"/>
            <a:lstStyle/>
            <a:p>
              <a:pPr defTabSz="914271" fontAlgn="auto">
                <a:lnSpc>
                  <a:spcPct val="108000"/>
                </a:lnSpc>
                <a:spcBef>
                  <a:spcPts val="0"/>
                </a:spcBef>
                <a:spcAft>
                  <a:spcPts val="1007"/>
                </a:spcAft>
              </a:pPr>
              <a:endParaRPr lang="de-DE" sz="1999" dirty="0" smtClean="0">
                <a:solidFill>
                  <a:prstClr val="white"/>
                </a:solidFill>
              </a:endParaRPr>
            </a:p>
          </p:txBody>
        </p:sp>
        <p:sp>
          <p:nvSpPr>
            <p:cNvPr id="54" name="Mitte // Links"/>
            <p:cNvSpPr/>
            <p:nvPr userDrawn="1"/>
          </p:nvSpPr>
          <p:spPr>
            <a:xfrm>
              <a:off x="5177806" y="1511767"/>
              <a:ext cx="885600" cy="3895508"/>
            </a:xfrm>
            <a:prstGeom prst="rect">
              <a:avLst/>
            </a:prstGeom>
            <a:solidFill>
              <a:schemeClr val="accent3"/>
            </a:solidFill>
            <a:ln w="0">
              <a:solidFill>
                <a:schemeClr val="tx1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t" anchorCtr="0"/>
            <a:lstStyle/>
            <a:p>
              <a:pPr defTabSz="914271" fontAlgn="auto">
                <a:lnSpc>
                  <a:spcPct val="108000"/>
                </a:lnSpc>
                <a:spcBef>
                  <a:spcPts val="0"/>
                </a:spcBef>
                <a:spcAft>
                  <a:spcPts val="1007"/>
                </a:spcAft>
              </a:pPr>
              <a:endParaRPr lang="de-DE" sz="1999" dirty="0" smtClean="0">
                <a:solidFill>
                  <a:prstClr val="white"/>
                </a:solidFill>
              </a:endParaRPr>
            </a:p>
          </p:txBody>
        </p:sp>
        <p:sp>
          <p:nvSpPr>
            <p:cNvPr id="55" name="Mitte // Rechts"/>
            <p:cNvSpPr/>
            <p:nvPr userDrawn="1"/>
          </p:nvSpPr>
          <p:spPr>
            <a:xfrm>
              <a:off x="7090494" y="1511767"/>
              <a:ext cx="885600" cy="3895508"/>
            </a:xfrm>
            <a:prstGeom prst="rect">
              <a:avLst/>
            </a:prstGeom>
            <a:solidFill>
              <a:schemeClr val="accent3"/>
            </a:solidFill>
            <a:ln w="0">
              <a:solidFill>
                <a:schemeClr val="tx1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t" anchorCtr="0"/>
            <a:lstStyle/>
            <a:p>
              <a:pPr defTabSz="914271" fontAlgn="auto">
                <a:lnSpc>
                  <a:spcPct val="108000"/>
                </a:lnSpc>
                <a:spcBef>
                  <a:spcPts val="0"/>
                </a:spcBef>
                <a:spcAft>
                  <a:spcPts val="1007"/>
                </a:spcAft>
              </a:pPr>
              <a:endParaRPr lang="de-DE" sz="1999" dirty="0" smtClean="0">
                <a:solidFill>
                  <a:prstClr val="white"/>
                </a:solidFill>
              </a:endParaRPr>
            </a:p>
          </p:txBody>
        </p:sp>
      </p:grpSp>
      <p:grpSp>
        <p:nvGrpSpPr>
          <p:cNvPr id="65" name="Abstand Horizontal // fein" hidden="1"/>
          <p:cNvGrpSpPr/>
          <p:nvPr userDrawn="1"/>
        </p:nvGrpSpPr>
        <p:grpSpPr>
          <a:xfrm>
            <a:off x="1280393" y="1511767"/>
            <a:ext cx="9630427" cy="3895508"/>
            <a:chOff x="1281058" y="1511767"/>
            <a:chExt cx="9635443" cy="3895508"/>
          </a:xfrm>
        </p:grpSpPr>
        <p:sp>
          <p:nvSpPr>
            <p:cNvPr id="58" name="Abstand Rechts // Mitte"/>
            <p:cNvSpPr/>
            <p:nvPr userDrawn="1"/>
          </p:nvSpPr>
          <p:spPr>
            <a:xfrm>
              <a:off x="8931814" y="1511767"/>
              <a:ext cx="72000" cy="3895508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t" anchorCtr="0"/>
            <a:lstStyle/>
            <a:p>
              <a:pPr defTabSz="914271" fontAlgn="auto">
                <a:lnSpc>
                  <a:spcPct val="108000"/>
                </a:lnSpc>
                <a:spcBef>
                  <a:spcPts val="0"/>
                </a:spcBef>
                <a:spcAft>
                  <a:spcPts val="1007"/>
                </a:spcAft>
              </a:pPr>
              <a:endParaRPr lang="de-DE" sz="1999" dirty="0" smtClean="0">
                <a:solidFill>
                  <a:prstClr val="white"/>
                </a:solidFill>
              </a:endParaRPr>
            </a:p>
          </p:txBody>
        </p:sp>
        <p:sp>
          <p:nvSpPr>
            <p:cNvPr id="59" name="Abstand Links // Mitte"/>
            <p:cNvSpPr/>
            <p:nvPr userDrawn="1"/>
          </p:nvSpPr>
          <p:spPr>
            <a:xfrm>
              <a:off x="1281058" y="1511767"/>
              <a:ext cx="72000" cy="3895508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t" anchorCtr="0"/>
            <a:lstStyle/>
            <a:p>
              <a:pPr defTabSz="914271" fontAlgn="auto">
                <a:lnSpc>
                  <a:spcPct val="108000"/>
                </a:lnSpc>
                <a:spcBef>
                  <a:spcPts val="0"/>
                </a:spcBef>
                <a:spcAft>
                  <a:spcPts val="1007"/>
                </a:spcAft>
              </a:pPr>
              <a:endParaRPr lang="de-DE" sz="1999" dirty="0" smtClean="0">
                <a:solidFill>
                  <a:prstClr val="white"/>
                </a:solidFill>
              </a:endParaRPr>
            </a:p>
          </p:txBody>
        </p:sp>
        <p:sp>
          <p:nvSpPr>
            <p:cNvPr id="60" name="Abstand Mitte // Mitte"/>
            <p:cNvSpPr/>
            <p:nvPr userDrawn="1"/>
          </p:nvSpPr>
          <p:spPr>
            <a:xfrm>
              <a:off x="5106436" y="1511767"/>
              <a:ext cx="72000" cy="3895508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t" anchorCtr="0"/>
            <a:lstStyle/>
            <a:p>
              <a:pPr defTabSz="914271" fontAlgn="auto">
                <a:lnSpc>
                  <a:spcPct val="108000"/>
                </a:lnSpc>
                <a:spcBef>
                  <a:spcPts val="0"/>
                </a:spcBef>
                <a:spcAft>
                  <a:spcPts val="1007"/>
                </a:spcAft>
              </a:pPr>
              <a:endParaRPr lang="de-DE" sz="1999" dirty="0" smtClean="0">
                <a:solidFill>
                  <a:prstClr val="white"/>
                </a:solidFill>
              </a:endParaRPr>
            </a:p>
          </p:txBody>
        </p:sp>
        <p:sp>
          <p:nvSpPr>
            <p:cNvPr id="61" name="Abstand Rechts // Mitte"/>
            <p:cNvSpPr/>
            <p:nvPr userDrawn="1"/>
          </p:nvSpPr>
          <p:spPr>
            <a:xfrm>
              <a:off x="10844501" y="1511767"/>
              <a:ext cx="72000" cy="3895508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t" anchorCtr="0"/>
            <a:lstStyle/>
            <a:p>
              <a:pPr defTabSz="914271" fontAlgn="auto">
                <a:lnSpc>
                  <a:spcPct val="108000"/>
                </a:lnSpc>
                <a:spcBef>
                  <a:spcPts val="0"/>
                </a:spcBef>
                <a:spcAft>
                  <a:spcPts val="1007"/>
                </a:spcAft>
              </a:pPr>
              <a:endParaRPr lang="de-DE" sz="1999" dirty="0" smtClean="0">
                <a:solidFill>
                  <a:prstClr val="white"/>
                </a:solidFill>
              </a:endParaRPr>
            </a:p>
          </p:txBody>
        </p:sp>
        <p:sp>
          <p:nvSpPr>
            <p:cNvPr id="62" name="Abstand Links // Mitte"/>
            <p:cNvSpPr/>
            <p:nvPr userDrawn="1"/>
          </p:nvSpPr>
          <p:spPr>
            <a:xfrm>
              <a:off x="3193747" y="1511767"/>
              <a:ext cx="72000" cy="3895508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t" anchorCtr="0"/>
            <a:lstStyle/>
            <a:p>
              <a:pPr defTabSz="914271" fontAlgn="auto">
                <a:lnSpc>
                  <a:spcPct val="108000"/>
                </a:lnSpc>
                <a:spcBef>
                  <a:spcPts val="0"/>
                </a:spcBef>
                <a:spcAft>
                  <a:spcPts val="1007"/>
                </a:spcAft>
              </a:pPr>
              <a:endParaRPr lang="de-DE" sz="1999" dirty="0" smtClean="0">
                <a:solidFill>
                  <a:prstClr val="white"/>
                </a:solidFill>
              </a:endParaRPr>
            </a:p>
          </p:txBody>
        </p:sp>
        <p:sp>
          <p:nvSpPr>
            <p:cNvPr id="63" name="Abstand Mitte // Mitte"/>
            <p:cNvSpPr/>
            <p:nvPr userDrawn="1"/>
          </p:nvSpPr>
          <p:spPr>
            <a:xfrm>
              <a:off x="7019125" y="1511767"/>
              <a:ext cx="72000" cy="3895508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t" anchorCtr="0"/>
            <a:lstStyle/>
            <a:p>
              <a:pPr defTabSz="914271" fontAlgn="auto">
                <a:lnSpc>
                  <a:spcPct val="108000"/>
                </a:lnSpc>
                <a:spcBef>
                  <a:spcPts val="0"/>
                </a:spcBef>
                <a:spcAft>
                  <a:spcPts val="1007"/>
                </a:spcAft>
              </a:pPr>
              <a:endParaRPr lang="de-DE" sz="1999" dirty="0" smtClean="0">
                <a:solidFill>
                  <a:prstClr val="white"/>
                </a:solidFill>
              </a:endParaRPr>
            </a:p>
          </p:txBody>
        </p:sp>
      </p:grpSp>
      <p:grpSp>
        <p:nvGrpSpPr>
          <p:cNvPr id="56" name="Horizontal // grob" hidden="1"/>
          <p:cNvGrpSpPr/>
          <p:nvPr userDrawn="1"/>
        </p:nvGrpSpPr>
        <p:grpSpPr>
          <a:xfrm>
            <a:off x="395882" y="1511300"/>
            <a:ext cx="11399452" cy="3895976"/>
            <a:chOff x="396086" y="1511300"/>
            <a:chExt cx="11405389" cy="3895976"/>
          </a:xfrm>
        </p:grpSpPr>
        <p:sp>
          <p:nvSpPr>
            <p:cNvPr id="25" name="Links // Links"/>
            <p:cNvSpPr/>
            <p:nvPr userDrawn="1"/>
          </p:nvSpPr>
          <p:spPr>
            <a:xfrm>
              <a:off x="396086" y="1511300"/>
              <a:ext cx="1839600" cy="3895508"/>
            </a:xfrm>
            <a:prstGeom prst="rect">
              <a:avLst/>
            </a:prstGeom>
            <a:solidFill>
              <a:schemeClr val="accent3"/>
            </a:solidFill>
            <a:ln w="0">
              <a:solidFill>
                <a:schemeClr val="tx1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t" anchorCtr="0"/>
            <a:lstStyle/>
            <a:p>
              <a:pPr defTabSz="914271" fontAlgn="auto">
                <a:lnSpc>
                  <a:spcPct val="108000"/>
                </a:lnSpc>
                <a:spcBef>
                  <a:spcPts val="0"/>
                </a:spcBef>
                <a:spcAft>
                  <a:spcPts val="1007"/>
                </a:spcAft>
              </a:pPr>
              <a:endParaRPr lang="de-DE" sz="1999" dirty="0" smtClean="0">
                <a:solidFill>
                  <a:prstClr val="white"/>
                </a:solidFill>
              </a:endParaRPr>
            </a:p>
          </p:txBody>
        </p:sp>
        <p:sp>
          <p:nvSpPr>
            <p:cNvPr id="26" name="Links // Rechts"/>
            <p:cNvSpPr/>
            <p:nvPr userDrawn="1"/>
          </p:nvSpPr>
          <p:spPr>
            <a:xfrm>
              <a:off x="2309244" y="1511300"/>
              <a:ext cx="1839600" cy="3895508"/>
            </a:xfrm>
            <a:prstGeom prst="rect">
              <a:avLst/>
            </a:prstGeom>
            <a:solidFill>
              <a:schemeClr val="accent3"/>
            </a:solidFill>
            <a:ln w="0">
              <a:solidFill>
                <a:schemeClr val="tx1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t" anchorCtr="0"/>
            <a:lstStyle/>
            <a:p>
              <a:pPr defTabSz="914271" fontAlgn="auto">
                <a:lnSpc>
                  <a:spcPct val="108000"/>
                </a:lnSpc>
                <a:spcBef>
                  <a:spcPts val="0"/>
                </a:spcBef>
                <a:spcAft>
                  <a:spcPts val="1007"/>
                </a:spcAft>
              </a:pPr>
              <a:endParaRPr lang="de-DE" sz="1999" dirty="0" smtClean="0">
                <a:solidFill>
                  <a:prstClr val="white"/>
                </a:solidFill>
              </a:endParaRPr>
            </a:p>
          </p:txBody>
        </p:sp>
        <p:sp>
          <p:nvSpPr>
            <p:cNvPr id="27" name="Rechts // Links"/>
            <p:cNvSpPr/>
            <p:nvPr userDrawn="1"/>
          </p:nvSpPr>
          <p:spPr>
            <a:xfrm>
              <a:off x="8048718" y="1511768"/>
              <a:ext cx="1839600" cy="3895508"/>
            </a:xfrm>
            <a:prstGeom prst="rect">
              <a:avLst/>
            </a:prstGeom>
            <a:solidFill>
              <a:schemeClr val="accent3"/>
            </a:solidFill>
            <a:ln w="0">
              <a:solidFill>
                <a:schemeClr val="tx1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t" anchorCtr="0"/>
            <a:lstStyle/>
            <a:p>
              <a:pPr defTabSz="914271" fontAlgn="auto">
                <a:lnSpc>
                  <a:spcPct val="108000"/>
                </a:lnSpc>
                <a:spcBef>
                  <a:spcPts val="0"/>
                </a:spcBef>
                <a:spcAft>
                  <a:spcPts val="1007"/>
                </a:spcAft>
              </a:pPr>
              <a:endParaRPr lang="de-DE" sz="1999" dirty="0" smtClean="0">
                <a:solidFill>
                  <a:prstClr val="white"/>
                </a:solidFill>
              </a:endParaRPr>
            </a:p>
          </p:txBody>
        </p:sp>
        <p:sp>
          <p:nvSpPr>
            <p:cNvPr id="28" name="Rechts // Rechts"/>
            <p:cNvSpPr/>
            <p:nvPr userDrawn="1"/>
          </p:nvSpPr>
          <p:spPr>
            <a:xfrm>
              <a:off x="9961875" y="1511768"/>
              <a:ext cx="1839600" cy="3895508"/>
            </a:xfrm>
            <a:prstGeom prst="rect">
              <a:avLst/>
            </a:prstGeom>
            <a:solidFill>
              <a:schemeClr val="accent3"/>
            </a:solidFill>
            <a:ln w="0">
              <a:solidFill>
                <a:schemeClr val="tx1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t" anchorCtr="0"/>
            <a:lstStyle/>
            <a:p>
              <a:pPr defTabSz="914271" fontAlgn="auto">
                <a:lnSpc>
                  <a:spcPct val="108000"/>
                </a:lnSpc>
                <a:spcBef>
                  <a:spcPts val="0"/>
                </a:spcBef>
                <a:spcAft>
                  <a:spcPts val="1007"/>
                </a:spcAft>
              </a:pPr>
              <a:endParaRPr lang="de-DE" sz="1999" dirty="0" smtClean="0">
                <a:solidFill>
                  <a:prstClr val="white"/>
                </a:solidFill>
              </a:endParaRPr>
            </a:p>
          </p:txBody>
        </p:sp>
        <p:sp>
          <p:nvSpPr>
            <p:cNvPr id="39" name="Mitte // Links"/>
            <p:cNvSpPr/>
            <p:nvPr userDrawn="1"/>
          </p:nvSpPr>
          <p:spPr>
            <a:xfrm>
              <a:off x="4222402" y="1511300"/>
              <a:ext cx="1839600" cy="3895508"/>
            </a:xfrm>
            <a:prstGeom prst="rect">
              <a:avLst/>
            </a:prstGeom>
            <a:solidFill>
              <a:schemeClr val="accent3"/>
            </a:solidFill>
            <a:ln w="0">
              <a:solidFill>
                <a:schemeClr val="tx1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t" anchorCtr="0"/>
            <a:lstStyle/>
            <a:p>
              <a:pPr defTabSz="914271" fontAlgn="auto">
                <a:lnSpc>
                  <a:spcPct val="108000"/>
                </a:lnSpc>
                <a:spcBef>
                  <a:spcPts val="0"/>
                </a:spcBef>
                <a:spcAft>
                  <a:spcPts val="1007"/>
                </a:spcAft>
              </a:pPr>
              <a:endParaRPr lang="de-DE" sz="1999" dirty="0" smtClean="0">
                <a:solidFill>
                  <a:prstClr val="white"/>
                </a:solidFill>
              </a:endParaRPr>
            </a:p>
          </p:txBody>
        </p:sp>
        <p:sp>
          <p:nvSpPr>
            <p:cNvPr id="40" name="Mitte // Rechts"/>
            <p:cNvSpPr/>
            <p:nvPr userDrawn="1"/>
          </p:nvSpPr>
          <p:spPr>
            <a:xfrm>
              <a:off x="6135560" y="1511300"/>
              <a:ext cx="1839600" cy="3895508"/>
            </a:xfrm>
            <a:prstGeom prst="rect">
              <a:avLst/>
            </a:prstGeom>
            <a:solidFill>
              <a:schemeClr val="accent3"/>
            </a:solidFill>
            <a:ln w="0">
              <a:solidFill>
                <a:schemeClr val="tx1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t" anchorCtr="0"/>
            <a:lstStyle/>
            <a:p>
              <a:pPr defTabSz="914271" fontAlgn="auto">
                <a:lnSpc>
                  <a:spcPct val="108000"/>
                </a:lnSpc>
                <a:spcBef>
                  <a:spcPts val="0"/>
                </a:spcBef>
                <a:spcAft>
                  <a:spcPts val="1007"/>
                </a:spcAft>
              </a:pPr>
              <a:endParaRPr lang="de-DE" sz="1999" dirty="0" smtClean="0">
                <a:solidFill>
                  <a:prstClr val="white"/>
                </a:solidFill>
              </a:endParaRPr>
            </a:p>
          </p:txBody>
        </p:sp>
        <p:sp>
          <p:nvSpPr>
            <p:cNvPr id="23" name="Links"/>
            <p:cNvSpPr/>
            <p:nvPr userDrawn="1"/>
          </p:nvSpPr>
          <p:spPr>
            <a:xfrm>
              <a:off x="396086" y="1511767"/>
              <a:ext cx="3754800" cy="3895508"/>
            </a:xfrm>
            <a:prstGeom prst="rect">
              <a:avLst/>
            </a:prstGeom>
            <a:solidFill>
              <a:schemeClr val="accent2"/>
            </a:solidFill>
            <a:ln w="0">
              <a:solidFill>
                <a:schemeClr val="tx1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t" anchorCtr="0"/>
            <a:lstStyle/>
            <a:p>
              <a:pPr defTabSz="914271" fontAlgn="auto">
                <a:lnSpc>
                  <a:spcPct val="108000"/>
                </a:lnSpc>
                <a:spcBef>
                  <a:spcPts val="0"/>
                </a:spcBef>
                <a:spcAft>
                  <a:spcPts val="1007"/>
                </a:spcAft>
              </a:pPr>
              <a:endParaRPr lang="de-DE" sz="1999" dirty="0" smtClean="0">
                <a:solidFill>
                  <a:prstClr val="white"/>
                </a:solidFill>
              </a:endParaRPr>
            </a:p>
          </p:txBody>
        </p:sp>
        <p:sp>
          <p:nvSpPr>
            <p:cNvPr id="36" name="Mitte"/>
            <p:cNvSpPr/>
            <p:nvPr userDrawn="1"/>
          </p:nvSpPr>
          <p:spPr>
            <a:xfrm>
              <a:off x="4221380" y="1511767"/>
              <a:ext cx="3754800" cy="3895508"/>
            </a:xfrm>
            <a:prstGeom prst="rect">
              <a:avLst/>
            </a:prstGeom>
            <a:solidFill>
              <a:schemeClr val="accent2"/>
            </a:solidFill>
            <a:ln w="0">
              <a:solidFill>
                <a:schemeClr val="tx1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t" anchorCtr="0"/>
            <a:lstStyle/>
            <a:p>
              <a:pPr defTabSz="914271" fontAlgn="auto">
                <a:lnSpc>
                  <a:spcPct val="108000"/>
                </a:lnSpc>
                <a:spcBef>
                  <a:spcPts val="0"/>
                </a:spcBef>
                <a:spcAft>
                  <a:spcPts val="1007"/>
                </a:spcAft>
              </a:pPr>
              <a:endParaRPr lang="de-DE" sz="1999" dirty="0" smtClean="0">
                <a:solidFill>
                  <a:prstClr val="white"/>
                </a:solidFill>
              </a:endParaRPr>
            </a:p>
          </p:txBody>
        </p:sp>
        <p:sp>
          <p:nvSpPr>
            <p:cNvPr id="24" name="Rechts"/>
            <p:cNvSpPr/>
            <p:nvPr userDrawn="1"/>
          </p:nvSpPr>
          <p:spPr>
            <a:xfrm>
              <a:off x="8046675" y="1511767"/>
              <a:ext cx="3754800" cy="3895508"/>
            </a:xfrm>
            <a:prstGeom prst="rect">
              <a:avLst/>
            </a:prstGeom>
            <a:solidFill>
              <a:schemeClr val="accent2"/>
            </a:solidFill>
            <a:ln w="0">
              <a:solidFill>
                <a:schemeClr val="tx1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t" anchorCtr="0"/>
            <a:lstStyle/>
            <a:p>
              <a:pPr defTabSz="914271" fontAlgn="auto">
                <a:lnSpc>
                  <a:spcPct val="108000"/>
                </a:lnSpc>
                <a:spcBef>
                  <a:spcPts val="0"/>
                </a:spcBef>
                <a:spcAft>
                  <a:spcPts val="1007"/>
                </a:spcAft>
              </a:pPr>
              <a:endParaRPr lang="de-DE" sz="1999" dirty="0" smtClean="0">
                <a:solidFill>
                  <a:prstClr val="white"/>
                </a:solidFill>
              </a:endParaRPr>
            </a:p>
          </p:txBody>
        </p:sp>
      </p:grpSp>
      <p:grpSp>
        <p:nvGrpSpPr>
          <p:cNvPr id="67" name="Abstand Horizontal // grob" hidden="1"/>
          <p:cNvGrpSpPr/>
          <p:nvPr userDrawn="1"/>
        </p:nvGrpSpPr>
        <p:grpSpPr>
          <a:xfrm>
            <a:off x="2235301" y="1511300"/>
            <a:ext cx="7720611" cy="3895508"/>
            <a:chOff x="2236465" y="1511300"/>
            <a:chExt cx="7724631" cy="3895508"/>
          </a:xfrm>
        </p:grpSpPr>
        <p:sp>
          <p:nvSpPr>
            <p:cNvPr id="33" name="Abstand Links"/>
            <p:cNvSpPr/>
            <p:nvPr userDrawn="1"/>
          </p:nvSpPr>
          <p:spPr>
            <a:xfrm>
              <a:off x="4150133" y="1511300"/>
              <a:ext cx="72000" cy="3895508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t" anchorCtr="0"/>
            <a:lstStyle/>
            <a:p>
              <a:pPr defTabSz="914271" fontAlgn="auto">
                <a:lnSpc>
                  <a:spcPct val="108000"/>
                </a:lnSpc>
                <a:spcBef>
                  <a:spcPts val="0"/>
                </a:spcBef>
                <a:spcAft>
                  <a:spcPts val="1007"/>
                </a:spcAft>
              </a:pPr>
              <a:endParaRPr lang="de-DE" sz="1999" dirty="0" smtClean="0">
                <a:solidFill>
                  <a:prstClr val="white"/>
                </a:solidFill>
              </a:endParaRPr>
            </a:p>
          </p:txBody>
        </p:sp>
        <p:sp>
          <p:nvSpPr>
            <p:cNvPr id="35" name="Abstand Rechts"/>
            <p:cNvSpPr/>
            <p:nvPr userDrawn="1"/>
          </p:nvSpPr>
          <p:spPr>
            <a:xfrm>
              <a:off x="7975427" y="1511300"/>
              <a:ext cx="72000" cy="3895508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t" anchorCtr="0"/>
            <a:lstStyle/>
            <a:p>
              <a:pPr defTabSz="914271" fontAlgn="auto">
                <a:lnSpc>
                  <a:spcPct val="108000"/>
                </a:lnSpc>
                <a:spcBef>
                  <a:spcPts val="0"/>
                </a:spcBef>
                <a:spcAft>
                  <a:spcPts val="1007"/>
                </a:spcAft>
              </a:pPr>
              <a:endParaRPr lang="de-DE" sz="1999" dirty="0" smtClean="0">
                <a:solidFill>
                  <a:prstClr val="white"/>
                </a:solidFill>
              </a:endParaRPr>
            </a:p>
          </p:txBody>
        </p:sp>
        <p:sp>
          <p:nvSpPr>
            <p:cNvPr id="41" name="Abstand Rechts // Mitte"/>
            <p:cNvSpPr/>
            <p:nvPr userDrawn="1"/>
          </p:nvSpPr>
          <p:spPr>
            <a:xfrm>
              <a:off x="9889096" y="1511300"/>
              <a:ext cx="72000" cy="3895508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t" anchorCtr="0"/>
            <a:lstStyle/>
            <a:p>
              <a:pPr defTabSz="914271" fontAlgn="auto">
                <a:lnSpc>
                  <a:spcPct val="108000"/>
                </a:lnSpc>
                <a:spcBef>
                  <a:spcPts val="0"/>
                </a:spcBef>
                <a:spcAft>
                  <a:spcPts val="1007"/>
                </a:spcAft>
              </a:pPr>
              <a:endParaRPr lang="de-DE" sz="1999" dirty="0" smtClean="0">
                <a:solidFill>
                  <a:prstClr val="white"/>
                </a:solidFill>
              </a:endParaRPr>
            </a:p>
          </p:txBody>
        </p:sp>
        <p:sp>
          <p:nvSpPr>
            <p:cNvPr id="42" name="Abstand Links // Mitte"/>
            <p:cNvSpPr/>
            <p:nvPr userDrawn="1"/>
          </p:nvSpPr>
          <p:spPr>
            <a:xfrm>
              <a:off x="2236465" y="1511300"/>
              <a:ext cx="72000" cy="3895508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t" anchorCtr="0"/>
            <a:lstStyle/>
            <a:p>
              <a:pPr defTabSz="914271" fontAlgn="auto">
                <a:lnSpc>
                  <a:spcPct val="108000"/>
                </a:lnSpc>
                <a:spcBef>
                  <a:spcPts val="0"/>
                </a:spcBef>
                <a:spcAft>
                  <a:spcPts val="1007"/>
                </a:spcAft>
              </a:pPr>
              <a:endParaRPr lang="de-DE" sz="1999" dirty="0" smtClean="0">
                <a:solidFill>
                  <a:prstClr val="white"/>
                </a:solidFill>
              </a:endParaRPr>
            </a:p>
          </p:txBody>
        </p:sp>
        <p:sp>
          <p:nvSpPr>
            <p:cNvPr id="43" name="Abstand Mitte // Mitte"/>
            <p:cNvSpPr/>
            <p:nvPr userDrawn="1"/>
          </p:nvSpPr>
          <p:spPr>
            <a:xfrm>
              <a:off x="6062781" y="1511300"/>
              <a:ext cx="72000" cy="3895508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t" anchorCtr="0"/>
            <a:lstStyle/>
            <a:p>
              <a:pPr defTabSz="914271" fontAlgn="auto">
                <a:lnSpc>
                  <a:spcPct val="108000"/>
                </a:lnSpc>
                <a:spcBef>
                  <a:spcPts val="0"/>
                </a:spcBef>
                <a:spcAft>
                  <a:spcPts val="1007"/>
                </a:spcAft>
              </a:pPr>
              <a:endParaRPr lang="de-DE" sz="1999" dirty="0" smtClean="0">
                <a:solidFill>
                  <a:prstClr val="white"/>
                </a:solidFill>
              </a:endParaRPr>
            </a:p>
          </p:txBody>
        </p:sp>
      </p:grpSp>
      <p:grpSp>
        <p:nvGrpSpPr>
          <p:cNvPr id="99" name="Vertikal" hidden="1"/>
          <p:cNvGrpSpPr/>
          <p:nvPr userDrawn="1"/>
        </p:nvGrpSpPr>
        <p:grpSpPr>
          <a:xfrm>
            <a:off x="395081" y="1511299"/>
            <a:ext cx="11400251" cy="3895976"/>
            <a:chOff x="395287" y="1511299"/>
            <a:chExt cx="11406188" cy="3895976"/>
          </a:xfrm>
        </p:grpSpPr>
        <p:sp>
          <p:nvSpPr>
            <p:cNvPr id="19" name="Oben // Oben"/>
            <p:cNvSpPr/>
            <p:nvPr userDrawn="1"/>
          </p:nvSpPr>
          <p:spPr>
            <a:xfrm>
              <a:off x="396086" y="1511299"/>
              <a:ext cx="11405389" cy="921600"/>
            </a:xfrm>
            <a:prstGeom prst="rect">
              <a:avLst/>
            </a:prstGeom>
            <a:solidFill>
              <a:schemeClr val="accent2"/>
            </a:solidFill>
            <a:ln w="0">
              <a:solidFill>
                <a:schemeClr val="tx1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t" anchorCtr="0"/>
            <a:lstStyle/>
            <a:p>
              <a:pPr defTabSz="914271" fontAlgn="auto">
                <a:lnSpc>
                  <a:spcPct val="108000"/>
                </a:lnSpc>
                <a:spcBef>
                  <a:spcPts val="0"/>
                </a:spcBef>
                <a:spcAft>
                  <a:spcPts val="1007"/>
                </a:spcAft>
              </a:pPr>
              <a:endParaRPr lang="de-DE" sz="1999" dirty="0" smtClean="0">
                <a:solidFill>
                  <a:prstClr val="white"/>
                </a:solidFill>
              </a:endParaRPr>
            </a:p>
          </p:txBody>
        </p:sp>
        <p:sp>
          <p:nvSpPr>
            <p:cNvPr id="20" name="Oben // Unten"/>
            <p:cNvSpPr/>
            <p:nvPr userDrawn="1"/>
          </p:nvSpPr>
          <p:spPr>
            <a:xfrm>
              <a:off x="396086" y="2502758"/>
              <a:ext cx="11405389" cy="921600"/>
            </a:xfrm>
            <a:prstGeom prst="rect">
              <a:avLst/>
            </a:prstGeom>
            <a:solidFill>
              <a:schemeClr val="accent2"/>
            </a:solidFill>
            <a:ln w="0">
              <a:solidFill>
                <a:schemeClr val="tx1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t" anchorCtr="0"/>
            <a:lstStyle/>
            <a:p>
              <a:pPr defTabSz="914271" fontAlgn="auto">
                <a:lnSpc>
                  <a:spcPct val="108000"/>
                </a:lnSpc>
                <a:spcBef>
                  <a:spcPts val="0"/>
                </a:spcBef>
                <a:spcAft>
                  <a:spcPts val="1007"/>
                </a:spcAft>
              </a:pPr>
              <a:endParaRPr lang="de-DE" sz="1999" dirty="0" smtClean="0">
                <a:solidFill>
                  <a:prstClr val="white"/>
                </a:solidFill>
              </a:endParaRPr>
            </a:p>
          </p:txBody>
        </p:sp>
        <p:sp>
          <p:nvSpPr>
            <p:cNvPr id="21" name="Unten // Oben"/>
            <p:cNvSpPr/>
            <p:nvPr userDrawn="1"/>
          </p:nvSpPr>
          <p:spPr>
            <a:xfrm>
              <a:off x="395287" y="3494217"/>
              <a:ext cx="11405389" cy="921600"/>
            </a:xfrm>
            <a:prstGeom prst="rect">
              <a:avLst/>
            </a:prstGeom>
            <a:solidFill>
              <a:schemeClr val="accent2"/>
            </a:solidFill>
            <a:ln w="0">
              <a:solidFill>
                <a:schemeClr val="tx1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t" anchorCtr="0"/>
            <a:lstStyle/>
            <a:p>
              <a:pPr defTabSz="914271" fontAlgn="auto">
                <a:lnSpc>
                  <a:spcPct val="108000"/>
                </a:lnSpc>
                <a:spcBef>
                  <a:spcPts val="0"/>
                </a:spcBef>
                <a:spcAft>
                  <a:spcPts val="1007"/>
                </a:spcAft>
              </a:pPr>
              <a:endParaRPr lang="de-DE" sz="1999" dirty="0" smtClean="0">
                <a:solidFill>
                  <a:prstClr val="white"/>
                </a:solidFill>
              </a:endParaRPr>
            </a:p>
          </p:txBody>
        </p:sp>
        <p:sp>
          <p:nvSpPr>
            <p:cNvPr id="22" name="Unten // Unten"/>
            <p:cNvSpPr/>
            <p:nvPr userDrawn="1"/>
          </p:nvSpPr>
          <p:spPr>
            <a:xfrm>
              <a:off x="396086" y="4485675"/>
              <a:ext cx="11405389" cy="921600"/>
            </a:xfrm>
            <a:prstGeom prst="rect">
              <a:avLst/>
            </a:prstGeom>
            <a:solidFill>
              <a:schemeClr val="accent2"/>
            </a:solidFill>
            <a:ln w="0">
              <a:solidFill>
                <a:schemeClr val="tx1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t" anchorCtr="0"/>
            <a:lstStyle/>
            <a:p>
              <a:pPr defTabSz="914271" fontAlgn="auto">
                <a:lnSpc>
                  <a:spcPct val="108000"/>
                </a:lnSpc>
                <a:spcBef>
                  <a:spcPts val="0"/>
                </a:spcBef>
                <a:spcAft>
                  <a:spcPts val="1007"/>
                </a:spcAft>
              </a:pPr>
              <a:endParaRPr lang="de-DE" sz="1999" dirty="0" smtClean="0">
                <a:solidFill>
                  <a:prstClr val="white"/>
                </a:solidFill>
              </a:endParaRPr>
            </a:p>
          </p:txBody>
        </p:sp>
        <p:sp>
          <p:nvSpPr>
            <p:cNvPr id="16" name="Oben"/>
            <p:cNvSpPr/>
            <p:nvPr userDrawn="1"/>
          </p:nvSpPr>
          <p:spPr>
            <a:xfrm>
              <a:off x="396086" y="1511300"/>
              <a:ext cx="11405389" cy="1911600"/>
            </a:xfrm>
            <a:prstGeom prst="rect">
              <a:avLst/>
            </a:prstGeom>
            <a:solidFill>
              <a:schemeClr val="accent2"/>
            </a:solidFill>
            <a:ln w="0">
              <a:solidFill>
                <a:schemeClr val="tx1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t" anchorCtr="0"/>
            <a:lstStyle/>
            <a:p>
              <a:pPr defTabSz="914271" fontAlgn="auto">
                <a:lnSpc>
                  <a:spcPct val="108000"/>
                </a:lnSpc>
                <a:spcBef>
                  <a:spcPts val="0"/>
                </a:spcBef>
                <a:spcAft>
                  <a:spcPts val="1007"/>
                </a:spcAft>
              </a:pPr>
              <a:endParaRPr lang="de-DE" sz="1999" dirty="0" smtClean="0">
                <a:solidFill>
                  <a:prstClr val="white"/>
                </a:solidFill>
              </a:endParaRPr>
            </a:p>
          </p:txBody>
        </p:sp>
        <p:sp>
          <p:nvSpPr>
            <p:cNvPr id="18" name="Unten"/>
            <p:cNvSpPr/>
            <p:nvPr userDrawn="1"/>
          </p:nvSpPr>
          <p:spPr>
            <a:xfrm>
              <a:off x="396086" y="3495675"/>
              <a:ext cx="11405389" cy="1911600"/>
            </a:xfrm>
            <a:prstGeom prst="rect">
              <a:avLst/>
            </a:prstGeom>
            <a:solidFill>
              <a:schemeClr val="accent2"/>
            </a:solidFill>
            <a:ln w="0">
              <a:solidFill>
                <a:schemeClr val="tx1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t" anchorCtr="0"/>
            <a:lstStyle/>
            <a:p>
              <a:pPr defTabSz="914271" fontAlgn="auto">
                <a:lnSpc>
                  <a:spcPct val="108000"/>
                </a:lnSpc>
                <a:spcBef>
                  <a:spcPts val="0"/>
                </a:spcBef>
                <a:spcAft>
                  <a:spcPts val="1007"/>
                </a:spcAft>
              </a:pPr>
              <a:endParaRPr lang="de-DE" sz="1999" dirty="0" smtClean="0">
                <a:solidFill>
                  <a:prstClr val="white"/>
                </a:solidFill>
              </a:endParaRPr>
            </a:p>
          </p:txBody>
        </p:sp>
      </p:grpSp>
      <p:grpSp>
        <p:nvGrpSpPr>
          <p:cNvPr id="98" name="Abstand Vertikal" hidden="1"/>
          <p:cNvGrpSpPr/>
          <p:nvPr userDrawn="1"/>
        </p:nvGrpSpPr>
        <p:grpSpPr>
          <a:xfrm>
            <a:off x="395882" y="2431828"/>
            <a:ext cx="11399452" cy="2054918"/>
            <a:chOff x="396086" y="2431828"/>
            <a:chExt cx="11405389" cy="2054918"/>
          </a:xfrm>
        </p:grpSpPr>
        <p:sp>
          <p:nvSpPr>
            <p:cNvPr id="29" name="Abstand Mitte"/>
            <p:cNvSpPr/>
            <p:nvPr userDrawn="1"/>
          </p:nvSpPr>
          <p:spPr>
            <a:xfrm>
              <a:off x="396885" y="3423287"/>
              <a:ext cx="11404590" cy="72000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t" anchorCtr="0"/>
            <a:lstStyle/>
            <a:p>
              <a:pPr defTabSz="914271" fontAlgn="auto">
                <a:lnSpc>
                  <a:spcPct val="108000"/>
                </a:lnSpc>
                <a:spcBef>
                  <a:spcPts val="0"/>
                </a:spcBef>
                <a:spcAft>
                  <a:spcPts val="1007"/>
                </a:spcAft>
              </a:pPr>
              <a:endParaRPr lang="de-DE" sz="1999" dirty="0" smtClean="0">
                <a:solidFill>
                  <a:prstClr val="white"/>
                </a:solidFill>
              </a:endParaRPr>
            </a:p>
          </p:txBody>
        </p:sp>
        <p:sp>
          <p:nvSpPr>
            <p:cNvPr id="31" name="Abstand Oben // Mitte"/>
            <p:cNvSpPr/>
            <p:nvPr userDrawn="1"/>
          </p:nvSpPr>
          <p:spPr>
            <a:xfrm>
              <a:off x="396086" y="2431828"/>
              <a:ext cx="11404590" cy="72000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t" anchorCtr="0"/>
            <a:lstStyle/>
            <a:p>
              <a:pPr defTabSz="914271" fontAlgn="auto">
                <a:lnSpc>
                  <a:spcPct val="108000"/>
                </a:lnSpc>
                <a:spcBef>
                  <a:spcPts val="0"/>
                </a:spcBef>
                <a:spcAft>
                  <a:spcPts val="1007"/>
                </a:spcAft>
              </a:pPr>
              <a:endParaRPr lang="de-DE" sz="1999" dirty="0" smtClean="0">
                <a:solidFill>
                  <a:prstClr val="white"/>
                </a:solidFill>
              </a:endParaRPr>
            </a:p>
          </p:txBody>
        </p:sp>
        <p:sp>
          <p:nvSpPr>
            <p:cNvPr id="32" name="Abstand Unten // Mitte"/>
            <p:cNvSpPr/>
            <p:nvPr userDrawn="1"/>
          </p:nvSpPr>
          <p:spPr>
            <a:xfrm>
              <a:off x="396086" y="4414746"/>
              <a:ext cx="11404590" cy="72000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t" anchorCtr="0"/>
            <a:lstStyle/>
            <a:p>
              <a:pPr defTabSz="914271" fontAlgn="auto">
                <a:lnSpc>
                  <a:spcPct val="108000"/>
                </a:lnSpc>
                <a:spcBef>
                  <a:spcPts val="0"/>
                </a:spcBef>
                <a:spcAft>
                  <a:spcPts val="1007"/>
                </a:spcAft>
              </a:pPr>
              <a:endParaRPr lang="de-DE" sz="1999" dirty="0" smtClean="0">
                <a:solidFill>
                  <a:prstClr val="white"/>
                </a:solidFill>
              </a:endParaRPr>
            </a:p>
          </p:txBody>
        </p:sp>
      </p:grpSp>
      <p:sp>
        <p:nvSpPr>
          <p:cNvPr id="2" name="Titel 1"/>
          <p:cNvSpPr>
            <a:spLocks noGrp="1"/>
          </p:cNvSpPr>
          <p:nvPr userDrawn="1">
            <p:ph type="title" hasCustomPrompt="1"/>
          </p:nvPr>
        </p:nvSpPr>
        <p:spPr/>
        <p:txBody>
          <a:bodyPr/>
          <a:lstStyle/>
          <a:p>
            <a:r>
              <a:rPr lang="en-US" noProof="0" dirty="0" smtClean="0"/>
              <a:t>Headline on two lines in </a:t>
            </a:r>
            <a:r>
              <a:rPr lang="en-US" noProof="0" dirty="0" err="1" smtClean="0"/>
              <a:t>CorpoA</a:t>
            </a:r>
            <a:r>
              <a:rPr lang="en-US" noProof="0" dirty="0" smtClean="0"/>
              <a:t> (Headings) 30 pt. </a:t>
            </a:r>
            <a:br>
              <a:rPr lang="en-US" noProof="0" dirty="0" smtClean="0"/>
            </a:br>
            <a:r>
              <a:rPr lang="en-US" noProof="0" dirty="0" smtClean="0"/>
              <a:t>Lorem ipsum dolor sit </a:t>
            </a:r>
            <a:r>
              <a:rPr lang="en-US" noProof="0" dirty="0" err="1" smtClean="0"/>
              <a:t>amet</a:t>
            </a:r>
            <a:r>
              <a:rPr lang="en-US" noProof="0" dirty="0" smtClean="0"/>
              <a:t>.</a:t>
            </a:r>
            <a:endParaRPr lang="en-US" noProof="0" dirty="0"/>
          </a:p>
        </p:txBody>
      </p:sp>
      <p:sp>
        <p:nvSpPr>
          <p:cNvPr id="3" name="Fußzeilenplatzhalter 2"/>
          <p:cNvSpPr>
            <a:spLocks noGrp="1"/>
          </p:cNvSpPr>
          <p:nvPr userDrawn="1">
            <p:ph type="ftr" sz="quarter" idx="10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4" name="Foliennummernplatzhalter 3"/>
          <p:cNvSpPr>
            <a:spLocks noGrp="1"/>
          </p:cNvSpPr>
          <p:nvPr userDrawn="1">
            <p:ph type="sldNum" sz="quarter" idx="11"/>
          </p:nvPr>
        </p:nvSpPr>
        <p:spPr/>
        <p:txBody>
          <a:bodyPr/>
          <a:lstStyle/>
          <a:p>
            <a:fld id="{AD1D1349-391B-44DC-865F-5996B3E40F26}" type="slidenum">
              <a:rPr lang="en-US" smtClean="0">
                <a:solidFill>
                  <a:prstClr val="black"/>
                </a:solidFill>
              </a:rPr>
              <a:pPr/>
              <a:t>‹Nr.›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" name="Textplatzhalter 6"/>
          <p:cNvSpPr>
            <a:spLocks noGrp="1"/>
          </p:cNvSpPr>
          <p:nvPr userDrawn="1">
            <p:ph type="body" sz="quarter" idx="12" hasCustomPrompt="1"/>
          </p:nvPr>
        </p:nvSpPr>
        <p:spPr>
          <a:xfrm>
            <a:off x="395090" y="5436002"/>
            <a:ext cx="11400249" cy="990200"/>
          </a:xfrm>
        </p:spPr>
        <p:txBody>
          <a:bodyPr/>
          <a:lstStyle>
            <a:lvl1pPr>
              <a:spcAft>
                <a:spcPts val="0"/>
              </a:spcAft>
              <a:defRPr/>
            </a:lvl1pPr>
            <a:lvl2pPr>
              <a:spcAft>
                <a:spcPts val="0"/>
              </a:spcAft>
              <a:defRPr/>
            </a:lvl2pPr>
            <a:lvl3pPr>
              <a:spcAft>
                <a:spcPts val="0"/>
              </a:spcAft>
              <a:defRPr/>
            </a:lvl3pPr>
            <a:lvl4pPr>
              <a:spcAft>
                <a:spcPts val="0"/>
              </a:spcAft>
              <a:defRPr/>
            </a:lvl4pPr>
            <a:lvl5pPr>
              <a:spcAft>
                <a:spcPts val="0"/>
              </a:spcAft>
              <a:defRPr/>
            </a:lvl5pPr>
            <a:lvl6pPr>
              <a:spcAft>
                <a:spcPts val="0"/>
              </a:spcAft>
              <a:defRPr/>
            </a:lvl6pPr>
            <a:lvl7pPr>
              <a:spcAft>
                <a:spcPts val="0"/>
              </a:spcAft>
              <a:defRPr/>
            </a:lvl7pPr>
            <a:lvl8pPr>
              <a:spcAft>
                <a:spcPts val="0"/>
              </a:spcAft>
              <a:defRPr/>
            </a:lvl8pPr>
            <a:lvl9pPr>
              <a:spcAft>
                <a:spcPts val="0"/>
              </a:spcAft>
              <a:defRPr/>
            </a:lvl9pPr>
          </a:lstStyle>
          <a:p>
            <a:pPr lvl="0"/>
            <a:r>
              <a:rPr lang="en-US" noProof="0" dirty="0" smtClean="0"/>
              <a:t>Insert text in </a:t>
            </a:r>
            <a:r>
              <a:rPr lang="en-US" noProof="0" dirty="0" err="1" smtClean="0"/>
              <a:t>CorpoS</a:t>
            </a:r>
            <a:r>
              <a:rPr lang="en-US" noProof="0" dirty="0" smtClean="0"/>
              <a:t> (Body), 20 pt. // for bullets: Home // Paragraph// Increase List Level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</p:txBody>
      </p:sp>
      <p:sp>
        <p:nvSpPr>
          <p:cNvPr id="68" name="Bildplatzhalter 8"/>
          <p:cNvSpPr>
            <a:spLocks noGrp="1"/>
          </p:cNvSpPr>
          <p:nvPr userDrawn="1">
            <p:ph type="pic" sz="quarter" idx="13" hasCustomPrompt="1"/>
          </p:nvPr>
        </p:nvSpPr>
        <p:spPr bwMode="gray">
          <a:xfrm>
            <a:off x="396677" y="1511768"/>
            <a:ext cx="1843200" cy="1912590"/>
          </a:xfrm>
          <a:solidFill>
            <a:schemeClr val="accent6"/>
          </a:solidFill>
        </p:spPr>
        <p:txBody>
          <a:bodyPr/>
          <a:lstStyle>
            <a:lvl1pPr algn="ctr">
              <a:lnSpc>
                <a:spcPct val="100000"/>
              </a:lnSpc>
              <a:spcAft>
                <a:spcPts val="0"/>
              </a:spcAft>
              <a:defRPr sz="999">
                <a:solidFill>
                  <a:schemeClr val="bg1"/>
                </a:solidFill>
              </a:defRPr>
            </a:lvl1pPr>
          </a:lstStyle>
          <a:p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>Insert image</a:t>
            </a:r>
            <a:endParaRPr lang="en-US" noProof="0" dirty="0"/>
          </a:p>
        </p:txBody>
      </p:sp>
      <p:sp>
        <p:nvSpPr>
          <p:cNvPr id="76" name="Bildplatzhalter 8"/>
          <p:cNvSpPr>
            <a:spLocks noGrp="1"/>
          </p:cNvSpPr>
          <p:nvPr userDrawn="1">
            <p:ph type="pic" sz="quarter" idx="14" hasCustomPrompt="1"/>
          </p:nvPr>
        </p:nvSpPr>
        <p:spPr bwMode="gray">
          <a:xfrm>
            <a:off x="2307263" y="1511768"/>
            <a:ext cx="1843200" cy="1912590"/>
          </a:xfrm>
          <a:solidFill>
            <a:schemeClr val="accent6"/>
          </a:solidFill>
        </p:spPr>
        <p:txBody>
          <a:bodyPr/>
          <a:lstStyle>
            <a:lvl1pPr algn="ctr">
              <a:lnSpc>
                <a:spcPct val="100000"/>
              </a:lnSpc>
              <a:spcAft>
                <a:spcPts val="0"/>
              </a:spcAft>
              <a:defRPr sz="999">
                <a:solidFill>
                  <a:schemeClr val="bg1"/>
                </a:solidFill>
              </a:defRPr>
            </a:lvl1pPr>
          </a:lstStyle>
          <a:p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>Insert image</a:t>
            </a:r>
            <a:endParaRPr lang="en-US" noProof="0" dirty="0"/>
          </a:p>
        </p:txBody>
      </p:sp>
      <p:sp>
        <p:nvSpPr>
          <p:cNvPr id="78" name="Bildplatzhalter 8"/>
          <p:cNvSpPr>
            <a:spLocks noGrp="1"/>
          </p:cNvSpPr>
          <p:nvPr userDrawn="1">
            <p:ph type="pic" sz="quarter" idx="16" hasCustomPrompt="1"/>
          </p:nvPr>
        </p:nvSpPr>
        <p:spPr bwMode="gray">
          <a:xfrm>
            <a:off x="395083" y="3495685"/>
            <a:ext cx="3754800" cy="1911131"/>
          </a:xfrm>
          <a:solidFill>
            <a:schemeClr val="accent6"/>
          </a:solidFill>
        </p:spPr>
        <p:txBody>
          <a:bodyPr/>
          <a:lstStyle>
            <a:lvl1pPr algn="ctr">
              <a:lnSpc>
                <a:spcPct val="100000"/>
              </a:lnSpc>
              <a:spcAft>
                <a:spcPts val="0"/>
              </a:spcAft>
              <a:defRPr sz="999">
                <a:solidFill>
                  <a:schemeClr val="bg1"/>
                </a:solidFill>
              </a:defRPr>
            </a:lvl1pPr>
          </a:lstStyle>
          <a:p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>Insert image</a:t>
            </a:r>
            <a:endParaRPr lang="en-US" noProof="0" dirty="0"/>
          </a:p>
        </p:txBody>
      </p:sp>
      <p:sp>
        <p:nvSpPr>
          <p:cNvPr id="85" name="Bildplatzhalter 8"/>
          <p:cNvSpPr>
            <a:spLocks noGrp="1"/>
          </p:cNvSpPr>
          <p:nvPr userDrawn="1">
            <p:ph type="pic" sz="quarter" idx="23" hasCustomPrompt="1"/>
          </p:nvPr>
        </p:nvSpPr>
        <p:spPr bwMode="gray">
          <a:xfrm>
            <a:off x="4220203" y="2503829"/>
            <a:ext cx="3754800" cy="1910916"/>
          </a:xfrm>
          <a:solidFill>
            <a:schemeClr val="accent6"/>
          </a:solidFill>
        </p:spPr>
        <p:txBody>
          <a:bodyPr/>
          <a:lstStyle>
            <a:lvl1pPr algn="ctr">
              <a:lnSpc>
                <a:spcPct val="100000"/>
              </a:lnSpc>
              <a:spcAft>
                <a:spcPts val="0"/>
              </a:spcAft>
              <a:defRPr sz="999">
                <a:solidFill>
                  <a:schemeClr val="bg1"/>
                </a:solidFill>
              </a:defRPr>
            </a:lvl1pPr>
          </a:lstStyle>
          <a:p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>Insert image</a:t>
            </a:r>
            <a:endParaRPr lang="en-US" noProof="0" dirty="0"/>
          </a:p>
        </p:txBody>
      </p:sp>
      <p:sp>
        <p:nvSpPr>
          <p:cNvPr id="89" name="Bildplatzhalter 8"/>
          <p:cNvSpPr>
            <a:spLocks noGrp="1"/>
          </p:cNvSpPr>
          <p:nvPr userDrawn="1">
            <p:ph type="pic" sz="quarter" idx="27" hasCustomPrompt="1"/>
          </p:nvPr>
        </p:nvSpPr>
        <p:spPr bwMode="gray">
          <a:xfrm>
            <a:off x="6130959" y="4486758"/>
            <a:ext cx="1843200" cy="920061"/>
          </a:xfrm>
          <a:solidFill>
            <a:schemeClr val="accent6"/>
          </a:solidFill>
        </p:spPr>
        <p:txBody>
          <a:bodyPr/>
          <a:lstStyle>
            <a:lvl1pPr algn="ctr">
              <a:lnSpc>
                <a:spcPct val="100000"/>
              </a:lnSpc>
              <a:spcAft>
                <a:spcPts val="0"/>
              </a:spcAft>
              <a:defRPr sz="999">
                <a:solidFill>
                  <a:schemeClr val="bg1"/>
                </a:solidFill>
              </a:defRPr>
            </a:lvl1pPr>
          </a:lstStyle>
          <a:p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>Insert image</a:t>
            </a:r>
            <a:endParaRPr lang="en-US" noProof="0" dirty="0"/>
          </a:p>
        </p:txBody>
      </p:sp>
      <p:sp>
        <p:nvSpPr>
          <p:cNvPr id="91" name="Bildplatzhalter 8"/>
          <p:cNvSpPr>
            <a:spLocks noGrp="1"/>
          </p:cNvSpPr>
          <p:nvPr>
            <p:ph type="pic" sz="quarter" idx="29" hasCustomPrompt="1"/>
          </p:nvPr>
        </p:nvSpPr>
        <p:spPr bwMode="gray">
          <a:xfrm>
            <a:off x="4220204" y="4486758"/>
            <a:ext cx="1843200" cy="920061"/>
          </a:xfrm>
          <a:solidFill>
            <a:schemeClr val="accent6"/>
          </a:solidFill>
        </p:spPr>
        <p:txBody>
          <a:bodyPr/>
          <a:lstStyle>
            <a:lvl1pPr algn="ctr">
              <a:lnSpc>
                <a:spcPct val="100000"/>
              </a:lnSpc>
              <a:spcAft>
                <a:spcPts val="0"/>
              </a:spcAft>
              <a:defRPr sz="999">
                <a:solidFill>
                  <a:schemeClr val="bg1"/>
                </a:solidFill>
              </a:defRPr>
            </a:lvl1pPr>
          </a:lstStyle>
          <a:p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>Insert image</a:t>
            </a:r>
            <a:endParaRPr lang="en-US" noProof="0" dirty="0"/>
          </a:p>
        </p:txBody>
      </p:sp>
      <p:sp>
        <p:nvSpPr>
          <p:cNvPr id="93" name="Bildplatzhalter 8"/>
          <p:cNvSpPr>
            <a:spLocks noGrp="1"/>
          </p:cNvSpPr>
          <p:nvPr userDrawn="1">
            <p:ph type="pic" sz="quarter" idx="31" hasCustomPrompt="1"/>
          </p:nvPr>
        </p:nvSpPr>
        <p:spPr bwMode="gray">
          <a:xfrm>
            <a:off x="8042488" y="3495685"/>
            <a:ext cx="3752845" cy="1911131"/>
          </a:xfrm>
          <a:solidFill>
            <a:schemeClr val="accent6"/>
          </a:solidFill>
        </p:spPr>
        <p:txBody>
          <a:bodyPr/>
          <a:lstStyle>
            <a:lvl1pPr algn="ctr">
              <a:lnSpc>
                <a:spcPct val="100000"/>
              </a:lnSpc>
              <a:spcAft>
                <a:spcPts val="0"/>
              </a:spcAft>
              <a:defRPr sz="999">
                <a:solidFill>
                  <a:schemeClr val="bg1"/>
                </a:solidFill>
              </a:defRPr>
            </a:lvl1pPr>
          </a:lstStyle>
          <a:p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>Insert image</a:t>
            </a:r>
            <a:endParaRPr lang="en-US" noProof="0" dirty="0"/>
          </a:p>
        </p:txBody>
      </p:sp>
      <p:sp>
        <p:nvSpPr>
          <p:cNvPr id="95" name="Bildplatzhalter 8"/>
          <p:cNvSpPr>
            <a:spLocks noGrp="1"/>
          </p:cNvSpPr>
          <p:nvPr userDrawn="1">
            <p:ph type="pic" sz="quarter" idx="33" hasCustomPrompt="1"/>
          </p:nvPr>
        </p:nvSpPr>
        <p:spPr bwMode="gray">
          <a:xfrm>
            <a:off x="8042487" y="1511768"/>
            <a:ext cx="1843200" cy="1912590"/>
          </a:xfrm>
          <a:solidFill>
            <a:schemeClr val="accent6"/>
          </a:solidFill>
        </p:spPr>
        <p:txBody>
          <a:bodyPr/>
          <a:lstStyle>
            <a:lvl1pPr algn="ctr">
              <a:lnSpc>
                <a:spcPct val="100000"/>
              </a:lnSpc>
              <a:spcAft>
                <a:spcPts val="0"/>
              </a:spcAft>
              <a:defRPr sz="999">
                <a:solidFill>
                  <a:schemeClr val="bg1"/>
                </a:solidFill>
              </a:defRPr>
            </a:lvl1pPr>
          </a:lstStyle>
          <a:p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>Insert image</a:t>
            </a:r>
            <a:endParaRPr lang="en-US" noProof="0" dirty="0"/>
          </a:p>
        </p:txBody>
      </p:sp>
      <p:sp>
        <p:nvSpPr>
          <p:cNvPr id="96" name="Bildplatzhalter 8"/>
          <p:cNvSpPr>
            <a:spLocks noGrp="1"/>
          </p:cNvSpPr>
          <p:nvPr userDrawn="1">
            <p:ph type="pic" sz="quarter" idx="34" hasCustomPrompt="1"/>
          </p:nvPr>
        </p:nvSpPr>
        <p:spPr bwMode="gray">
          <a:xfrm>
            <a:off x="9956691" y="1511768"/>
            <a:ext cx="1843200" cy="1912590"/>
          </a:xfrm>
          <a:solidFill>
            <a:schemeClr val="accent6"/>
          </a:solidFill>
        </p:spPr>
        <p:txBody>
          <a:bodyPr/>
          <a:lstStyle>
            <a:lvl1pPr algn="ctr">
              <a:lnSpc>
                <a:spcPct val="100000"/>
              </a:lnSpc>
              <a:spcAft>
                <a:spcPts val="0"/>
              </a:spcAft>
              <a:defRPr sz="999">
                <a:solidFill>
                  <a:schemeClr val="bg1"/>
                </a:solidFill>
              </a:defRPr>
            </a:lvl1pPr>
          </a:lstStyle>
          <a:p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>Insert image</a:t>
            </a:r>
            <a:endParaRPr lang="en-US" noProof="0" dirty="0"/>
          </a:p>
        </p:txBody>
      </p:sp>
      <p:sp>
        <p:nvSpPr>
          <p:cNvPr id="74" name="Bildplatzhalter 8"/>
          <p:cNvSpPr>
            <a:spLocks noGrp="1"/>
          </p:cNvSpPr>
          <p:nvPr>
            <p:ph type="pic" sz="quarter" idx="35" hasCustomPrompt="1"/>
          </p:nvPr>
        </p:nvSpPr>
        <p:spPr bwMode="gray">
          <a:xfrm>
            <a:off x="6130691" y="1511772"/>
            <a:ext cx="1843200" cy="920061"/>
          </a:xfrm>
          <a:solidFill>
            <a:schemeClr val="accent6"/>
          </a:solidFill>
        </p:spPr>
        <p:txBody>
          <a:bodyPr/>
          <a:lstStyle>
            <a:lvl1pPr algn="ctr">
              <a:lnSpc>
                <a:spcPct val="100000"/>
              </a:lnSpc>
              <a:spcAft>
                <a:spcPts val="0"/>
              </a:spcAft>
              <a:defRPr sz="999">
                <a:solidFill>
                  <a:schemeClr val="bg1"/>
                </a:solidFill>
              </a:defRPr>
            </a:lvl1pPr>
          </a:lstStyle>
          <a:p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>Insert image</a:t>
            </a:r>
            <a:endParaRPr lang="en-US" noProof="0" dirty="0"/>
          </a:p>
        </p:txBody>
      </p:sp>
      <p:sp>
        <p:nvSpPr>
          <p:cNvPr id="75" name="Bildplatzhalter 8"/>
          <p:cNvSpPr>
            <a:spLocks noGrp="1"/>
          </p:cNvSpPr>
          <p:nvPr>
            <p:ph type="pic" sz="quarter" idx="36" hasCustomPrompt="1"/>
          </p:nvPr>
        </p:nvSpPr>
        <p:spPr bwMode="gray">
          <a:xfrm>
            <a:off x="4220304" y="1511772"/>
            <a:ext cx="1843200" cy="920061"/>
          </a:xfrm>
          <a:solidFill>
            <a:schemeClr val="accent6"/>
          </a:solidFill>
        </p:spPr>
        <p:txBody>
          <a:bodyPr/>
          <a:lstStyle>
            <a:lvl1pPr algn="ctr">
              <a:lnSpc>
                <a:spcPct val="100000"/>
              </a:lnSpc>
              <a:spcAft>
                <a:spcPts val="0"/>
              </a:spcAft>
              <a:defRPr sz="999">
                <a:solidFill>
                  <a:schemeClr val="bg1"/>
                </a:solidFill>
              </a:defRPr>
            </a:lvl1pPr>
          </a:lstStyle>
          <a:p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>Insert image</a:t>
            </a:r>
            <a:endParaRPr lang="en-US" noProof="0" dirty="0"/>
          </a:p>
        </p:txBody>
      </p:sp>
      <p:sp>
        <p:nvSpPr>
          <p:cNvPr id="69" name="Textplatzhalter 3"/>
          <p:cNvSpPr>
            <a:spLocks noGrp="1"/>
          </p:cNvSpPr>
          <p:nvPr>
            <p:ph type="body" sz="quarter" idx="17" hasCustomPrompt="1"/>
          </p:nvPr>
        </p:nvSpPr>
        <p:spPr>
          <a:xfrm>
            <a:off x="6969577" y="0"/>
            <a:ext cx="935513" cy="306000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600" baseline="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dirty="0" smtClean="0"/>
              <a:t>                                             </a:t>
            </a:r>
          </a:p>
        </p:txBody>
      </p:sp>
      <p:sp>
        <p:nvSpPr>
          <p:cNvPr id="70" name="Textplatzhalter 3"/>
          <p:cNvSpPr>
            <a:spLocks noGrp="1"/>
          </p:cNvSpPr>
          <p:nvPr>
            <p:ph type="body" sz="quarter" idx="18" hasCustomPrompt="1"/>
          </p:nvPr>
        </p:nvSpPr>
        <p:spPr>
          <a:xfrm>
            <a:off x="7980645" y="0"/>
            <a:ext cx="1871027" cy="306000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600" baseline="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dirty="0" smtClean="0"/>
              <a:t>                                             </a:t>
            </a:r>
          </a:p>
        </p:txBody>
      </p:sp>
      <p:sp>
        <p:nvSpPr>
          <p:cNvPr id="71" name="Textplatzhalter 3"/>
          <p:cNvSpPr>
            <a:spLocks noGrp="1"/>
          </p:cNvSpPr>
          <p:nvPr>
            <p:ph type="body" sz="quarter" idx="37" hasCustomPrompt="1"/>
          </p:nvPr>
        </p:nvSpPr>
        <p:spPr>
          <a:xfrm>
            <a:off x="9923633" y="0"/>
            <a:ext cx="1871027" cy="306000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600" baseline="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dirty="0" smtClean="0"/>
              <a:t>                                             </a:t>
            </a:r>
          </a:p>
        </p:txBody>
      </p:sp>
      <p:sp>
        <p:nvSpPr>
          <p:cNvPr id="72" name="Textplatzhalter 7"/>
          <p:cNvSpPr>
            <a:spLocks noGrp="1"/>
          </p:cNvSpPr>
          <p:nvPr>
            <p:ph type="body" sz="quarter" idx="38" hasCustomPrompt="1"/>
          </p:nvPr>
        </p:nvSpPr>
        <p:spPr>
          <a:xfrm>
            <a:off x="395081" y="151202"/>
            <a:ext cx="5505133" cy="220274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1199"/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1199"/>
            </a:lvl2pPr>
            <a:lvl3pPr marL="0" indent="0">
              <a:lnSpc>
                <a:spcPct val="100000"/>
              </a:lnSpc>
              <a:spcAft>
                <a:spcPts val="0"/>
              </a:spcAft>
              <a:buNone/>
              <a:defRPr sz="1199"/>
            </a:lvl3pPr>
            <a:lvl4pPr marL="0" indent="0">
              <a:lnSpc>
                <a:spcPct val="100000"/>
              </a:lnSpc>
              <a:spcAft>
                <a:spcPts val="0"/>
              </a:spcAft>
              <a:buNone/>
              <a:defRPr sz="1199"/>
            </a:lvl4pPr>
            <a:lvl5pPr marL="0" indent="0">
              <a:lnSpc>
                <a:spcPct val="100000"/>
              </a:lnSpc>
              <a:spcAft>
                <a:spcPts val="0"/>
              </a:spcAft>
              <a:buNone/>
              <a:defRPr sz="1199"/>
            </a:lvl5pPr>
            <a:lvl6pPr marL="0" indent="0">
              <a:lnSpc>
                <a:spcPct val="100000"/>
              </a:lnSpc>
              <a:spcAft>
                <a:spcPts val="0"/>
              </a:spcAft>
              <a:buNone/>
              <a:defRPr sz="1199"/>
            </a:lvl6pPr>
            <a:lvl7pPr marL="0" indent="0">
              <a:lnSpc>
                <a:spcPct val="100000"/>
              </a:lnSpc>
              <a:spcAft>
                <a:spcPts val="0"/>
              </a:spcAft>
              <a:buNone/>
              <a:defRPr sz="1199"/>
            </a:lvl7pPr>
            <a:lvl8pPr marL="0" indent="0">
              <a:lnSpc>
                <a:spcPct val="100000"/>
              </a:lnSpc>
              <a:spcAft>
                <a:spcPts val="0"/>
              </a:spcAft>
              <a:buNone/>
              <a:defRPr sz="1199"/>
            </a:lvl8pPr>
            <a:lvl9pPr marL="0" indent="0">
              <a:lnSpc>
                <a:spcPct val="100000"/>
              </a:lnSpc>
              <a:spcAft>
                <a:spcPts val="0"/>
              </a:spcAft>
              <a:buNone/>
              <a:defRPr sz="1199"/>
            </a:lvl9pPr>
          </a:lstStyle>
          <a:p>
            <a:pPr lvl="0"/>
            <a:r>
              <a:rPr lang="en-US" noProof="0" dirty="0" smtClean="0"/>
              <a:t>Optional chapter heading</a:t>
            </a:r>
          </a:p>
        </p:txBody>
      </p:sp>
    </p:spTree>
    <p:extLst>
      <p:ext uri="{BB962C8B-B14F-4D97-AF65-F5344CB8AC3E}">
        <p14:creationId xmlns:p14="http://schemas.microsoft.com/office/powerpoint/2010/main" val="38701611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ultipictur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Komplett" hidden="1"/>
          <p:cNvSpPr/>
          <p:nvPr userDrawn="1"/>
        </p:nvSpPr>
        <p:spPr>
          <a:xfrm>
            <a:off x="395882" y="1511767"/>
            <a:ext cx="11399452" cy="3895508"/>
          </a:xfrm>
          <a:prstGeom prst="rect">
            <a:avLst/>
          </a:prstGeom>
          <a:solidFill>
            <a:schemeClr val="accent1"/>
          </a:solidFill>
          <a:ln w="0">
            <a:solidFill>
              <a:schemeClr val="tx1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 anchorCtr="0"/>
          <a:lstStyle/>
          <a:p>
            <a:pPr defTabSz="914271" fontAlgn="auto">
              <a:lnSpc>
                <a:spcPct val="108000"/>
              </a:lnSpc>
              <a:spcBef>
                <a:spcPts val="0"/>
              </a:spcBef>
              <a:spcAft>
                <a:spcPts val="1007"/>
              </a:spcAft>
            </a:pPr>
            <a:endParaRPr lang="de-DE" sz="1999" dirty="0" smtClean="0">
              <a:solidFill>
                <a:prstClr val="white"/>
              </a:solidFill>
            </a:endParaRPr>
          </a:p>
        </p:txBody>
      </p:sp>
      <p:grpSp>
        <p:nvGrpSpPr>
          <p:cNvPr id="64" name="Horizontal // fein" hidden="1"/>
          <p:cNvGrpSpPr/>
          <p:nvPr userDrawn="1"/>
        </p:nvGrpSpPr>
        <p:grpSpPr>
          <a:xfrm>
            <a:off x="395882" y="1511767"/>
            <a:ext cx="11399452" cy="3895508"/>
            <a:chOff x="396086" y="1511767"/>
            <a:chExt cx="11405389" cy="3895508"/>
          </a:xfrm>
        </p:grpSpPr>
        <p:sp>
          <p:nvSpPr>
            <p:cNvPr id="44" name="Links // Links"/>
            <p:cNvSpPr/>
            <p:nvPr userDrawn="1"/>
          </p:nvSpPr>
          <p:spPr>
            <a:xfrm>
              <a:off x="396086" y="1511767"/>
              <a:ext cx="885600" cy="3895508"/>
            </a:xfrm>
            <a:prstGeom prst="rect">
              <a:avLst/>
            </a:prstGeom>
            <a:solidFill>
              <a:schemeClr val="accent3"/>
            </a:solidFill>
            <a:ln w="0">
              <a:solidFill>
                <a:schemeClr val="tx1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t" anchorCtr="0"/>
            <a:lstStyle/>
            <a:p>
              <a:pPr defTabSz="914271" fontAlgn="auto">
                <a:lnSpc>
                  <a:spcPct val="108000"/>
                </a:lnSpc>
                <a:spcBef>
                  <a:spcPts val="0"/>
                </a:spcBef>
                <a:spcAft>
                  <a:spcPts val="1007"/>
                </a:spcAft>
              </a:pPr>
              <a:endParaRPr lang="de-DE" sz="1999" dirty="0" smtClean="0">
                <a:solidFill>
                  <a:prstClr val="white"/>
                </a:solidFill>
              </a:endParaRPr>
            </a:p>
          </p:txBody>
        </p:sp>
        <p:sp>
          <p:nvSpPr>
            <p:cNvPr id="45" name="Links // Rechts"/>
            <p:cNvSpPr/>
            <p:nvPr userDrawn="1"/>
          </p:nvSpPr>
          <p:spPr>
            <a:xfrm>
              <a:off x="2308774" y="1511767"/>
              <a:ext cx="885600" cy="3895508"/>
            </a:xfrm>
            <a:prstGeom prst="rect">
              <a:avLst/>
            </a:prstGeom>
            <a:solidFill>
              <a:schemeClr val="accent3"/>
            </a:solidFill>
            <a:ln w="0">
              <a:solidFill>
                <a:schemeClr val="tx1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t" anchorCtr="0"/>
            <a:lstStyle/>
            <a:p>
              <a:pPr defTabSz="914271" fontAlgn="auto">
                <a:lnSpc>
                  <a:spcPct val="108000"/>
                </a:lnSpc>
                <a:spcBef>
                  <a:spcPts val="0"/>
                </a:spcBef>
                <a:spcAft>
                  <a:spcPts val="1007"/>
                </a:spcAft>
              </a:pPr>
              <a:endParaRPr lang="de-DE" sz="1999" dirty="0" smtClean="0">
                <a:solidFill>
                  <a:prstClr val="white"/>
                </a:solidFill>
              </a:endParaRPr>
            </a:p>
          </p:txBody>
        </p:sp>
        <p:sp>
          <p:nvSpPr>
            <p:cNvPr id="46" name="Rechts // Links"/>
            <p:cNvSpPr/>
            <p:nvPr userDrawn="1"/>
          </p:nvSpPr>
          <p:spPr>
            <a:xfrm>
              <a:off x="8046838" y="1511767"/>
              <a:ext cx="885600" cy="3895508"/>
            </a:xfrm>
            <a:prstGeom prst="rect">
              <a:avLst/>
            </a:prstGeom>
            <a:solidFill>
              <a:schemeClr val="accent3"/>
            </a:solidFill>
            <a:ln w="0">
              <a:solidFill>
                <a:schemeClr val="tx1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t" anchorCtr="0"/>
            <a:lstStyle/>
            <a:p>
              <a:pPr defTabSz="914271" fontAlgn="auto">
                <a:lnSpc>
                  <a:spcPct val="108000"/>
                </a:lnSpc>
                <a:spcBef>
                  <a:spcPts val="0"/>
                </a:spcBef>
                <a:spcAft>
                  <a:spcPts val="1007"/>
                </a:spcAft>
              </a:pPr>
              <a:endParaRPr lang="de-DE" sz="1999" dirty="0" smtClean="0">
                <a:solidFill>
                  <a:prstClr val="white"/>
                </a:solidFill>
              </a:endParaRPr>
            </a:p>
          </p:txBody>
        </p:sp>
        <p:sp>
          <p:nvSpPr>
            <p:cNvPr id="47" name="Rechts // Rechts"/>
            <p:cNvSpPr/>
            <p:nvPr userDrawn="1"/>
          </p:nvSpPr>
          <p:spPr>
            <a:xfrm>
              <a:off x="9959526" y="1511767"/>
              <a:ext cx="885600" cy="3895508"/>
            </a:xfrm>
            <a:prstGeom prst="rect">
              <a:avLst/>
            </a:prstGeom>
            <a:solidFill>
              <a:schemeClr val="accent3"/>
            </a:solidFill>
            <a:ln w="0">
              <a:solidFill>
                <a:schemeClr val="tx1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t" anchorCtr="0"/>
            <a:lstStyle/>
            <a:p>
              <a:pPr defTabSz="914271" fontAlgn="auto">
                <a:lnSpc>
                  <a:spcPct val="108000"/>
                </a:lnSpc>
                <a:spcBef>
                  <a:spcPts val="0"/>
                </a:spcBef>
                <a:spcAft>
                  <a:spcPts val="1007"/>
                </a:spcAft>
              </a:pPr>
              <a:endParaRPr lang="de-DE" sz="1999" dirty="0" smtClean="0">
                <a:solidFill>
                  <a:prstClr val="white"/>
                </a:solidFill>
              </a:endParaRPr>
            </a:p>
          </p:txBody>
        </p:sp>
        <p:sp>
          <p:nvSpPr>
            <p:cNvPr id="48" name="Mitte // Links"/>
            <p:cNvSpPr/>
            <p:nvPr userDrawn="1"/>
          </p:nvSpPr>
          <p:spPr>
            <a:xfrm>
              <a:off x="4221462" y="1511767"/>
              <a:ext cx="885600" cy="3895508"/>
            </a:xfrm>
            <a:prstGeom prst="rect">
              <a:avLst/>
            </a:prstGeom>
            <a:solidFill>
              <a:schemeClr val="accent3"/>
            </a:solidFill>
            <a:ln w="0">
              <a:solidFill>
                <a:schemeClr val="tx1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t" anchorCtr="0"/>
            <a:lstStyle/>
            <a:p>
              <a:pPr defTabSz="914271" fontAlgn="auto">
                <a:lnSpc>
                  <a:spcPct val="108000"/>
                </a:lnSpc>
                <a:spcBef>
                  <a:spcPts val="0"/>
                </a:spcBef>
                <a:spcAft>
                  <a:spcPts val="1007"/>
                </a:spcAft>
              </a:pPr>
              <a:endParaRPr lang="de-DE" sz="1999" dirty="0" smtClean="0">
                <a:solidFill>
                  <a:prstClr val="white"/>
                </a:solidFill>
              </a:endParaRPr>
            </a:p>
          </p:txBody>
        </p:sp>
        <p:sp>
          <p:nvSpPr>
            <p:cNvPr id="49" name="Mitte // Rechts"/>
            <p:cNvSpPr/>
            <p:nvPr userDrawn="1"/>
          </p:nvSpPr>
          <p:spPr>
            <a:xfrm>
              <a:off x="6134150" y="1511767"/>
              <a:ext cx="885600" cy="3895508"/>
            </a:xfrm>
            <a:prstGeom prst="rect">
              <a:avLst/>
            </a:prstGeom>
            <a:solidFill>
              <a:schemeClr val="accent3"/>
            </a:solidFill>
            <a:ln w="0">
              <a:solidFill>
                <a:schemeClr val="tx1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t" anchorCtr="0"/>
            <a:lstStyle/>
            <a:p>
              <a:pPr defTabSz="914271" fontAlgn="auto">
                <a:lnSpc>
                  <a:spcPct val="108000"/>
                </a:lnSpc>
                <a:spcBef>
                  <a:spcPts val="0"/>
                </a:spcBef>
                <a:spcAft>
                  <a:spcPts val="1007"/>
                </a:spcAft>
              </a:pPr>
              <a:endParaRPr lang="de-DE" sz="1999" dirty="0" smtClean="0">
                <a:solidFill>
                  <a:prstClr val="white"/>
                </a:solidFill>
              </a:endParaRPr>
            </a:p>
          </p:txBody>
        </p:sp>
        <p:sp>
          <p:nvSpPr>
            <p:cNvPr id="50" name="Links // Links"/>
            <p:cNvSpPr/>
            <p:nvPr userDrawn="1"/>
          </p:nvSpPr>
          <p:spPr>
            <a:xfrm>
              <a:off x="1352430" y="1511767"/>
              <a:ext cx="885600" cy="3895508"/>
            </a:xfrm>
            <a:prstGeom prst="rect">
              <a:avLst/>
            </a:prstGeom>
            <a:solidFill>
              <a:schemeClr val="accent3"/>
            </a:solidFill>
            <a:ln w="0">
              <a:solidFill>
                <a:schemeClr val="tx1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t" anchorCtr="0"/>
            <a:lstStyle/>
            <a:p>
              <a:pPr defTabSz="914271" fontAlgn="auto">
                <a:lnSpc>
                  <a:spcPct val="108000"/>
                </a:lnSpc>
                <a:spcBef>
                  <a:spcPts val="0"/>
                </a:spcBef>
                <a:spcAft>
                  <a:spcPts val="1007"/>
                </a:spcAft>
              </a:pPr>
              <a:endParaRPr lang="de-DE" sz="1999" dirty="0" smtClean="0">
                <a:solidFill>
                  <a:prstClr val="white"/>
                </a:solidFill>
              </a:endParaRPr>
            </a:p>
          </p:txBody>
        </p:sp>
        <p:sp>
          <p:nvSpPr>
            <p:cNvPr id="51" name="Links // Rechts"/>
            <p:cNvSpPr/>
            <p:nvPr userDrawn="1"/>
          </p:nvSpPr>
          <p:spPr>
            <a:xfrm>
              <a:off x="3265118" y="1511767"/>
              <a:ext cx="885600" cy="3895508"/>
            </a:xfrm>
            <a:prstGeom prst="rect">
              <a:avLst/>
            </a:prstGeom>
            <a:solidFill>
              <a:schemeClr val="accent3"/>
            </a:solidFill>
            <a:ln w="0">
              <a:solidFill>
                <a:schemeClr val="tx1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t" anchorCtr="0"/>
            <a:lstStyle/>
            <a:p>
              <a:pPr defTabSz="914271" fontAlgn="auto">
                <a:lnSpc>
                  <a:spcPct val="108000"/>
                </a:lnSpc>
                <a:spcBef>
                  <a:spcPts val="0"/>
                </a:spcBef>
                <a:spcAft>
                  <a:spcPts val="1007"/>
                </a:spcAft>
              </a:pPr>
              <a:endParaRPr lang="de-DE" sz="1999" dirty="0" smtClean="0">
                <a:solidFill>
                  <a:prstClr val="white"/>
                </a:solidFill>
              </a:endParaRPr>
            </a:p>
          </p:txBody>
        </p:sp>
        <p:sp>
          <p:nvSpPr>
            <p:cNvPr id="52" name="Rechts // Links"/>
            <p:cNvSpPr/>
            <p:nvPr userDrawn="1"/>
          </p:nvSpPr>
          <p:spPr>
            <a:xfrm>
              <a:off x="9003182" y="1511767"/>
              <a:ext cx="885600" cy="3895508"/>
            </a:xfrm>
            <a:prstGeom prst="rect">
              <a:avLst/>
            </a:prstGeom>
            <a:solidFill>
              <a:schemeClr val="accent3"/>
            </a:solidFill>
            <a:ln w="0">
              <a:solidFill>
                <a:schemeClr val="tx1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t" anchorCtr="0"/>
            <a:lstStyle/>
            <a:p>
              <a:pPr defTabSz="914271" fontAlgn="auto">
                <a:lnSpc>
                  <a:spcPct val="108000"/>
                </a:lnSpc>
                <a:spcBef>
                  <a:spcPts val="0"/>
                </a:spcBef>
                <a:spcAft>
                  <a:spcPts val="1007"/>
                </a:spcAft>
              </a:pPr>
              <a:endParaRPr lang="de-DE" sz="1999" dirty="0" smtClean="0">
                <a:solidFill>
                  <a:prstClr val="white"/>
                </a:solidFill>
              </a:endParaRPr>
            </a:p>
          </p:txBody>
        </p:sp>
        <p:sp>
          <p:nvSpPr>
            <p:cNvPr id="53" name="Rechts // Rechts"/>
            <p:cNvSpPr/>
            <p:nvPr userDrawn="1"/>
          </p:nvSpPr>
          <p:spPr>
            <a:xfrm>
              <a:off x="10915875" y="1511767"/>
              <a:ext cx="885600" cy="3895508"/>
            </a:xfrm>
            <a:prstGeom prst="rect">
              <a:avLst/>
            </a:prstGeom>
            <a:solidFill>
              <a:schemeClr val="accent3"/>
            </a:solidFill>
            <a:ln w="0">
              <a:solidFill>
                <a:schemeClr val="tx1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t" anchorCtr="0"/>
            <a:lstStyle/>
            <a:p>
              <a:pPr defTabSz="914271" fontAlgn="auto">
                <a:lnSpc>
                  <a:spcPct val="108000"/>
                </a:lnSpc>
                <a:spcBef>
                  <a:spcPts val="0"/>
                </a:spcBef>
                <a:spcAft>
                  <a:spcPts val="1007"/>
                </a:spcAft>
              </a:pPr>
              <a:endParaRPr lang="de-DE" sz="1999" dirty="0" smtClean="0">
                <a:solidFill>
                  <a:prstClr val="white"/>
                </a:solidFill>
              </a:endParaRPr>
            </a:p>
          </p:txBody>
        </p:sp>
        <p:sp>
          <p:nvSpPr>
            <p:cNvPr id="54" name="Mitte // Links"/>
            <p:cNvSpPr/>
            <p:nvPr userDrawn="1"/>
          </p:nvSpPr>
          <p:spPr>
            <a:xfrm>
              <a:off x="5177806" y="1511767"/>
              <a:ext cx="885600" cy="3895508"/>
            </a:xfrm>
            <a:prstGeom prst="rect">
              <a:avLst/>
            </a:prstGeom>
            <a:solidFill>
              <a:schemeClr val="accent3"/>
            </a:solidFill>
            <a:ln w="0">
              <a:solidFill>
                <a:schemeClr val="tx1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t" anchorCtr="0"/>
            <a:lstStyle/>
            <a:p>
              <a:pPr defTabSz="914271" fontAlgn="auto">
                <a:lnSpc>
                  <a:spcPct val="108000"/>
                </a:lnSpc>
                <a:spcBef>
                  <a:spcPts val="0"/>
                </a:spcBef>
                <a:spcAft>
                  <a:spcPts val="1007"/>
                </a:spcAft>
              </a:pPr>
              <a:endParaRPr lang="de-DE" sz="1999" dirty="0" smtClean="0">
                <a:solidFill>
                  <a:prstClr val="white"/>
                </a:solidFill>
              </a:endParaRPr>
            </a:p>
          </p:txBody>
        </p:sp>
        <p:sp>
          <p:nvSpPr>
            <p:cNvPr id="55" name="Mitte // Rechts"/>
            <p:cNvSpPr/>
            <p:nvPr userDrawn="1"/>
          </p:nvSpPr>
          <p:spPr>
            <a:xfrm>
              <a:off x="7090494" y="1511767"/>
              <a:ext cx="885600" cy="3895508"/>
            </a:xfrm>
            <a:prstGeom prst="rect">
              <a:avLst/>
            </a:prstGeom>
            <a:solidFill>
              <a:schemeClr val="accent3"/>
            </a:solidFill>
            <a:ln w="0">
              <a:solidFill>
                <a:schemeClr val="tx1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t" anchorCtr="0"/>
            <a:lstStyle/>
            <a:p>
              <a:pPr defTabSz="914271" fontAlgn="auto">
                <a:lnSpc>
                  <a:spcPct val="108000"/>
                </a:lnSpc>
                <a:spcBef>
                  <a:spcPts val="0"/>
                </a:spcBef>
                <a:spcAft>
                  <a:spcPts val="1007"/>
                </a:spcAft>
              </a:pPr>
              <a:endParaRPr lang="de-DE" sz="1999" dirty="0" smtClean="0">
                <a:solidFill>
                  <a:prstClr val="white"/>
                </a:solidFill>
              </a:endParaRPr>
            </a:p>
          </p:txBody>
        </p:sp>
      </p:grpSp>
      <p:grpSp>
        <p:nvGrpSpPr>
          <p:cNvPr id="65" name="Abstand Horizontal // fein" hidden="1"/>
          <p:cNvGrpSpPr/>
          <p:nvPr userDrawn="1"/>
        </p:nvGrpSpPr>
        <p:grpSpPr>
          <a:xfrm>
            <a:off x="1280393" y="1511767"/>
            <a:ext cx="9630427" cy="3895508"/>
            <a:chOff x="1281058" y="1511767"/>
            <a:chExt cx="9635443" cy="3895508"/>
          </a:xfrm>
        </p:grpSpPr>
        <p:sp>
          <p:nvSpPr>
            <p:cNvPr id="58" name="Abstand Rechts // Mitte"/>
            <p:cNvSpPr/>
            <p:nvPr userDrawn="1"/>
          </p:nvSpPr>
          <p:spPr>
            <a:xfrm>
              <a:off x="8931814" y="1511767"/>
              <a:ext cx="72000" cy="3895508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t" anchorCtr="0"/>
            <a:lstStyle/>
            <a:p>
              <a:pPr defTabSz="914271" fontAlgn="auto">
                <a:lnSpc>
                  <a:spcPct val="108000"/>
                </a:lnSpc>
                <a:spcBef>
                  <a:spcPts val="0"/>
                </a:spcBef>
                <a:spcAft>
                  <a:spcPts val="1007"/>
                </a:spcAft>
              </a:pPr>
              <a:endParaRPr lang="de-DE" sz="1999" dirty="0" smtClean="0">
                <a:solidFill>
                  <a:prstClr val="white"/>
                </a:solidFill>
              </a:endParaRPr>
            </a:p>
          </p:txBody>
        </p:sp>
        <p:sp>
          <p:nvSpPr>
            <p:cNvPr id="59" name="Abstand Links // Mitte"/>
            <p:cNvSpPr/>
            <p:nvPr userDrawn="1"/>
          </p:nvSpPr>
          <p:spPr>
            <a:xfrm>
              <a:off x="1281058" y="1511767"/>
              <a:ext cx="72000" cy="3895508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t" anchorCtr="0"/>
            <a:lstStyle/>
            <a:p>
              <a:pPr defTabSz="914271" fontAlgn="auto">
                <a:lnSpc>
                  <a:spcPct val="108000"/>
                </a:lnSpc>
                <a:spcBef>
                  <a:spcPts val="0"/>
                </a:spcBef>
                <a:spcAft>
                  <a:spcPts val="1007"/>
                </a:spcAft>
              </a:pPr>
              <a:endParaRPr lang="de-DE" sz="1999" dirty="0" smtClean="0">
                <a:solidFill>
                  <a:prstClr val="white"/>
                </a:solidFill>
              </a:endParaRPr>
            </a:p>
          </p:txBody>
        </p:sp>
        <p:sp>
          <p:nvSpPr>
            <p:cNvPr id="60" name="Abstand Mitte // Mitte"/>
            <p:cNvSpPr/>
            <p:nvPr userDrawn="1"/>
          </p:nvSpPr>
          <p:spPr>
            <a:xfrm>
              <a:off x="5106436" y="1511767"/>
              <a:ext cx="72000" cy="3895508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t" anchorCtr="0"/>
            <a:lstStyle/>
            <a:p>
              <a:pPr defTabSz="914271" fontAlgn="auto">
                <a:lnSpc>
                  <a:spcPct val="108000"/>
                </a:lnSpc>
                <a:spcBef>
                  <a:spcPts val="0"/>
                </a:spcBef>
                <a:spcAft>
                  <a:spcPts val="1007"/>
                </a:spcAft>
              </a:pPr>
              <a:endParaRPr lang="de-DE" sz="1999" dirty="0" smtClean="0">
                <a:solidFill>
                  <a:prstClr val="white"/>
                </a:solidFill>
              </a:endParaRPr>
            </a:p>
          </p:txBody>
        </p:sp>
        <p:sp>
          <p:nvSpPr>
            <p:cNvPr id="61" name="Abstand Rechts // Mitte"/>
            <p:cNvSpPr/>
            <p:nvPr userDrawn="1"/>
          </p:nvSpPr>
          <p:spPr>
            <a:xfrm>
              <a:off x="10844501" y="1511767"/>
              <a:ext cx="72000" cy="3895508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t" anchorCtr="0"/>
            <a:lstStyle/>
            <a:p>
              <a:pPr defTabSz="914271" fontAlgn="auto">
                <a:lnSpc>
                  <a:spcPct val="108000"/>
                </a:lnSpc>
                <a:spcBef>
                  <a:spcPts val="0"/>
                </a:spcBef>
                <a:spcAft>
                  <a:spcPts val="1007"/>
                </a:spcAft>
              </a:pPr>
              <a:endParaRPr lang="de-DE" sz="1999" dirty="0" smtClean="0">
                <a:solidFill>
                  <a:prstClr val="white"/>
                </a:solidFill>
              </a:endParaRPr>
            </a:p>
          </p:txBody>
        </p:sp>
        <p:sp>
          <p:nvSpPr>
            <p:cNvPr id="62" name="Abstand Links // Mitte"/>
            <p:cNvSpPr/>
            <p:nvPr userDrawn="1"/>
          </p:nvSpPr>
          <p:spPr>
            <a:xfrm>
              <a:off x="3193747" y="1511767"/>
              <a:ext cx="72000" cy="3895508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t" anchorCtr="0"/>
            <a:lstStyle/>
            <a:p>
              <a:pPr defTabSz="914271" fontAlgn="auto">
                <a:lnSpc>
                  <a:spcPct val="108000"/>
                </a:lnSpc>
                <a:spcBef>
                  <a:spcPts val="0"/>
                </a:spcBef>
                <a:spcAft>
                  <a:spcPts val="1007"/>
                </a:spcAft>
              </a:pPr>
              <a:endParaRPr lang="de-DE" sz="1999" dirty="0" smtClean="0">
                <a:solidFill>
                  <a:prstClr val="white"/>
                </a:solidFill>
              </a:endParaRPr>
            </a:p>
          </p:txBody>
        </p:sp>
        <p:sp>
          <p:nvSpPr>
            <p:cNvPr id="63" name="Abstand Mitte // Mitte"/>
            <p:cNvSpPr/>
            <p:nvPr userDrawn="1"/>
          </p:nvSpPr>
          <p:spPr>
            <a:xfrm>
              <a:off x="7019125" y="1511767"/>
              <a:ext cx="72000" cy="3895508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t" anchorCtr="0"/>
            <a:lstStyle/>
            <a:p>
              <a:pPr defTabSz="914271" fontAlgn="auto">
                <a:lnSpc>
                  <a:spcPct val="108000"/>
                </a:lnSpc>
                <a:spcBef>
                  <a:spcPts val="0"/>
                </a:spcBef>
                <a:spcAft>
                  <a:spcPts val="1007"/>
                </a:spcAft>
              </a:pPr>
              <a:endParaRPr lang="de-DE" sz="1999" dirty="0" smtClean="0">
                <a:solidFill>
                  <a:prstClr val="white"/>
                </a:solidFill>
              </a:endParaRPr>
            </a:p>
          </p:txBody>
        </p:sp>
      </p:grpSp>
      <p:grpSp>
        <p:nvGrpSpPr>
          <p:cNvPr id="56" name="Horizontal // grob" hidden="1"/>
          <p:cNvGrpSpPr/>
          <p:nvPr userDrawn="1"/>
        </p:nvGrpSpPr>
        <p:grpSpPr>
          <a:xfrm>
            <a:off x="395882" y="1511300"/>
            <a:ext cx="11399452" cy="3895976"/>
            <a:chOff x="396086" y="1511300"/>
            <a:chExt cx="11405389" cy="3895976"/>
          </a:xfrm>
        </p:grpSpPr>
        <p:sp>
          <p:nvSpPr>
            <p:cNvPr id="25" name="Links // Links"/>
            <p:cNvSpPr/>
            <p:nvPr userDrawn="1"/>
          </p:nvSpPr>
          <p:spPr>
            <a:xfrm>
              <a:off x="396086" y="1511300"/>
              <a:ext cx="1839600" cy="3895508"/>
            </a:xfrm>
            <a:prstGeom prst="rect">
              <a:avLst/>
            </a:prstGeom>
            <a:solidFill>
              <a:schemeClr val="accent3"/>
            </a:solidFill>
            <a:ln w="0">
              <a:solidFill>
                <a:schemeClr val="tx1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t" anchorCtr="0"/>
            <a:lstStyle/>
            <a:p>
              <a:pPr defTabSz="914271" fontAlgn="auto">
                <a:lnSpc>
                  <a:spcPct val="108000"/>
                </a:lnSpc>
                <a:spcBef>
                  <a:spcPts val="0"/>
                </a:spcBef>
                <a:spcAft>
                  <a:spcPts val="1007"/>
                </a:spcAft>
              </a:pPr>
              <a:endParaRPr lang="de-DE" sz="1999" dirty="0" smtClean="0">
                <a:solidFill>
                  <a:prstClr val="white"/>
                </a:solidFill>
              </a:endParaRPr>
            </a:p>
          </p:txBody>
        </p:sp>
        <p:sp>
          <p:nvSpPr>
            <p:cNvPr id="26" name="Links // Rechts"/>
            <p:cNvSpPr/>
            <p:nvPr userDrawn="1"/>
          </p:nvSpPr>
          <p:spPr>
            <a:xfrm>
              <a:off x="2309244" y="1511300"/>
              <a:ext cx="1839600" cy="3895508"/>
            </a:xfrm>
            <a:prstGeom prst="rect">
              <a:avLst/>
            </a:prstGeom>
            <a:solidFill>
              <a:schemeClr val="accent3"/>
            </a:solidFill>
            <a:ln w="0">
              <a:solidFill>
                <a:schemeClr val="tx1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t" anchorCtr="0"/>
            <a:lstStyle/>
            <a:p>
              <a:pPr defTabSz="914271" fontAlgn="auto">
                <a:lnSpc>
                  <a:spcPct val="108000"/>
                </a:lnSpc>
                <a:spcBef>
                  <a:spcPts val="0"/>
                </a:spcBef>
                <a:spcAft>
                  <a:spcPts val="1007"/>
                </a:spcAft>
              </a:pPr>
              <a:endParaRPr lang="de-DE" sz="1999" dirty="0" smtClean="0">
                <a:solidFill>
                  <a:prstClr val="white"/>
                </a:solidFill>
              </a:endParaRPr>
            </a:p>
          </p:txBody>
        </p:sp>
        <p:sp>
          <p:nvSpPr>
            <p:cNvPr id="27" name="Rechts // Links"/>
            <p:cNvSpPr/>
            <p:nvPr userDrawn="1"/>
          </p:nvSpPr>
          <p:spPr>
            <a:xfrm>
              <a:off x="8048718" y="1511768"/>
              <a:ext cx="1839600" cy="3895508"/>
            </a:xfrm>
            <a:prstGeom prst="rect">
              <a:avLst/>
            </a:prstGeom>
            <a:solidFill>
              <a:schemeClr val="accent3"/>
            </a:solidFill>
            <a:ln w="0">
              <a:solidFill>
                <a:schemeClr val="tx1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t" anchorCtr="0"/>
            <a:lstStyle/>
            <a:p>
              <a:pPr defTabSz="914271" fontAlgn="auto">
                <a:lnSpc>
                  <a:spcPct val="108000"/>
                </a:lnSpc>
                <a:spcBef>
                  <a:spcPts val="0"/>
                </a:spcBef>
                <a:spcAft>
                  <a:spcPts val="1007"/>
                </a:spcAft>
              </a:pPr>
              <a:endParaRPr lang="de-DE" sz="1999" dirty="0" smtClean="0">
                <a:solidFill>
                  <a:prstClr val="white"/>
                </a:solidFill>
              </a:endParaRPr>
            </a:p>
          </p:txBody>
        </p:sp>
        <p:sp>
          <p:nvSpPr>
            <p:cNvPr id="28" name="Rechts // Rechts"/>
            <p:cNvSpPr/>
            <p:nvPr userDrawn="1"/>
          </p:nvSpPr>
          <p:spPr>
            <a:xfrm>
              <a:off x="9961875" y="1511768"/>
              <a:ext cx="1839600" cy="3895508"/>
            </a:xfrm>
            <a:prstGeom prst="rect">
              <a:avLst/>
            </a:prstGeom>
            <a:solidFill>
              <a:schemeClr val="accent3"/>
            </a:solidFill>
            <a:ln w="0">
              <a:solidFill>
                <a:schemeClr val="tx1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t" anchorCtr="0"/>
            <a:lstStyle/>
            <a:p>
              <a:pPr defTabSz="914271" fontAlgn="auto">
                <a:lnSpc>
                  <a:spcPct val="108000"/>
                </a:lnSpc>
                <a:spcBef>
                  <a:spcPts val="0"/>
                </a:spcBef>
                <a:spcAft>
                  <a:spcPts val="1007"/>
                </a:spcAft>
              </a:pPr>
              <a:endParaRPr lang="de-DE" sz="1999" dirty="0" smtClean="0">
                <a:solidFill>
                  <a:prstClr val="white"/>
                </a:solidFill>
              </a:endParaRPr>
            </a:p>
          </p:txBody>
        </p:sp>
        <p:sp>
          <p:nvSpPr>
            <p:cNvPr id="39" name="Mitte // Links"/>
            <p:cNvSpPr/>
            <p:nvPr userDrawn="1"/>
          </p:nvSpPr>
          <p:spPr>
            <a:xfrm>
              <a:off x="4222402" y="1511300"/>
              <a:ext cx="1839600" cy="3895508"/>
            </a:xfrm>
            <a:prstGeom prst="rect">
              <a:avLst/>
            </a:prstGeom>
            <a:solidFill>
              <a:schemeClr val="accent3"/>
            </a:solidFill>
            <a:ln w="0">
              <a:solidFill>
                <a:schemeClr val="tx1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t" anchorCtr="0"/>
            <a:lstStyle/>
            <a:p>
              <a:pPr defTabSz="914271" fontAlgn="auto">
                <a:lnSpc>
                  <a:spcPct val="108000"/>
                </a:lnSpc>
                <a:spcBef>
                  <a:spcPts val="0"/>
                </a:spcBef>
                <a:spcAft>
                  <a:spcPts val="1007"/>
                </a:spcAft>
              </a:pPr>
              <a:endParaRPr lang="de-DE" sz="1999" dirty="0" smtClean="0">
                <a:solidFill>
                  <a:prstClr val="white"/>
                </a:solidFill>
              </a:endParaRPr>
            </a:p>
          </p:txBody>
        </p:sp>
        <p:sp>
          <p:nvSpPr>
            <p:cNvPr id="40" name="Mitte // Rechts"/>
            <p:cNvSpPr/>
            <p:nvPr userDrawn="1"/>
          </p:nvSpPr>
          <p:spPr>
            <a:xfrm>
              <a:off x="6135560" y="1511300"/>
              <a:ext cx="1839600" cy="3895508"/>
            </a:xfrm>
            <a:prstGeom prst="rect">
              <a:avLst/>
            </a:prstGeom>
            <a:solidFill>
              <a:schemeClr val="accent3"/>
            </a:solidFill>
            <a:ln w="0">
              <a:solidFill>
                <a:schemeClr val="tx1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t" anchorCtr="0"/>
            <a:lstStyle/>
            <a:p>
              <a:pPr defTabSz="914271" fontAlgn="auto">
                <a:lnSpc>
                  <a:spcPct val="108000"/>
                </a:lnSpc>
                <a:spcBef>
                  <a:spcPts val="0"/>
                </a:spcBef>
                <a:spcAft>
                  <a:spcPts val="1007"/>
                </a:spcAft>
              </a:pPr>
              <a:endParaRPr lang="de-DE" sz="1999" dirty="0" smtClean="0">
                <a:solidFill>
                  <a:prstClr val="white"/>
                </a:solidFill>
              </a:endParaRPr>
            </a:p>
          </p:txBody>
        </p:sp>
        <p:sp>
          <p:nvSpPr>
            <p:cNvPr id="23" name="Links"/>
            <p:cNvSpPr/>
            <p:nvPr userDrawn="1"/>
          </p:nvSpPr>
          <p:spPr>
            <a:xfrm>
              <a:off x="396086" y="1511767"/>
              <a:ext cx="3754800" cy="3895508"/>
            </a:xfrm>
            <a:prstGeom prst="rect">
              <a:avLst/>
            </a:prstGeom>
            <a:solidFill>
              <a:schemeClr val="accent2"/>
            </a:solidFill>
            <a:ln w="0">
              <a:solidFill>
                <a:schemeClr val="tx1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t" anchorCtr="0"/>
            <a:lstStyle/>
            <a:p>
              <a:pPr defTabSz="914271" fontAlgn="auto">
                <a:lnSpc>
                  <a:spcPct val="108000"/>
                </a:lnSpc>
                <a:spcBef>
                  <a:spcPts val="0"/>
                </a:spcBef>
                <a:spcAft>
                  <a:spcPts val="1007"/>
                </a:spcAft>
              </a:pPr>
              <a:endParaRPr lang="de-DE" sz="1999" dirty="0" smtClean="0">
                <a:solidFill>
                  <a:prstClr val="white"/>
                </a:solidFill>
              </a:endParaRPr>
            </a:p>
          </p:txBody>
        </p:sp>
        <p:sp>
          <p:nvSpPr>
            <p:cNvPr id="36" name="Mitte"/>
            <p:cNvSpPr/>
            <p:nvPr userDrawn="1"/>
          </p:nvSpPr>
          <p:spPr>
            <a:xfrm>
              <a:off x="4221380" y="1511767"/>
              <a:ext cx="3754800" cy="3895508"/>
            </a:xfrm>
            <a:prstGeom prst="rect">
              <a:avLst/>
            </a:prstGeom>
            <a:solidFill>
              <a:schemeClr val="accent2"/>
            </a:solidFill>
            <a:ln w="0">
              <a:solidFill>
                <a:schemeClr val="tx1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t" anchorCtr="0"/>
            <a:lstStyle/>
            <a:p>
              <a:pPr defTabSz="914271" fontAlgn="auto">
                <a:lnSpc>
                  <a:spcPct val="108000"/>
                </a:lnSpc>
                <a:spcBef>
                  <a:spcPts val="0"/>
                </a:spcBef>
                <a:spcAft>
                  <a:spcPts val="1007"/>
                </a:spcAft>
              </a:pPr>
              <a:endParaRPr lang="de-DE" sz="1999" dirty="0" smtClean="0">
                <a:solidFill>
                  <a:prstClr val="white"/>
                </a:solidFill>
              </a:endParaRPr>
            </a:p>
          </p:txBody>
        </p:sp>
        <p:sp>
          <p:nvSpPr>
            <p:cNvPr id="24" name="Rechts"/>
            <p:cNvSpPr/>
            <p:nvPr userDrawn="1"/>
          </p:nvSpPr>
          <p:spPr>
            <a:xfrm>
              <a:off x="8046675" y="1511767"/>
              <a:ext cx="3754800" cy="3895508"/>
            </a:xfrm>
            <a:prstGeom prst="rect">
              <a:avLst/>
            </a:prstGeom>
            <a:solidFill>
              <a:schemeClr val="accent2"/>
            </a:solidFill>
            <a:ln w="0">
              <a:solidFill>
                <a:schemeClr val="tx1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t" anchorCtr="0"/>
            <a:lstStyle/>
            <a:p>
              <a:pPr defTabSz="914271" fontAlgn="auto">
                <a:lnSpc>
                  <a:spcPct val="108000"/>
                </a:lnSpc>
                <a:spcBef>
                  <a:spcPts val="0"/>
                </a:spcBef>
                <a:spcAft>
                  <a:spcPts val="1007"/>
                </a:spcAft>
              </a:pPr>
              <a:endParaRPr lang="de-DE" sz="1999" dirty="0" smtClean="0">
                <a:solidFill>
                  <a:prstClr val="white"/>
                </a:solidFill>
              </a:endParaRPr>
            </a:p>
          </p:txBody>
        </p:sp>
      </p:grpSp>
      <p:grpSp>
        <p:nvGrpSpPr>
          <p:cNvPr id="67" name="Abstand Horizontal // grob" hidden="1"/>
          <p:cNvGrpSpPr/>
          <p:nvPr userDrawn="1"/>
        </p:nvGrpSpPr>
        <p:grpSpPr>
          <a:xfrm>
            <a:off x="2235301" y="1511300"/>
            <a:ext cx="7720611" cy="3895508"/>
            <a:chOff x="2236465" y="1511300"/>
            <a:chExt cx="7724631" cy="3895508"/>
          </a:xfrm>
        </p:grpSpPr>
        <p:sp>
          <p:nvSpPr>
            <p:cNvPr id="33" name="Abstand Links"/>
            <p:cNvSpPr/>
            <p:nvPr userDrawn="1"/>
          </p:nvSpPr>
          <p:spPr>
            <a:xfrm>
              <a:off x="4150133" y="1511300"/>
              <a:ext cx="72000" cy="3895508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t" anchorCtr="0"/>
            <a:lstStyle/>
            <a:p>
              <a:pPr defTabSz="914271" fontAlgn="auto">
                <a:lnSpc>
                  <a:spcPct val="108000"/>
                </a:lnSpc>
                <a:spcBef>
                  <a:spcPts val="0"/>
                </a:spcBef>
                <a:spcAft>
                  <a:spcPts val="1007"/>
                </a:spcAft>
              </a:pPr>
              <a:endParaRPr lang="de-DE" sz="1999" dirty="0" smtClean="0">
                <a:solidFill>
                  <a:prstClr val="white"/>
                </a:solidFill>
              </a:endParaRPr>
            </a:p>
          </p:txBody>
        </p:sp>
        <p:sp>
          <p:nvSpPr>
            <p:cNvPr id="35" name="Abstand Rechts"/>
            <p:cNvSpPr/>
            <p:nvPr userDrawn="1"/>
          </p:nvSpPr>
          <p:spPr>
            <a:xfrm>
              <a:off x="7975427" y="1511300"/>
              <a:ext cx="72000" cy="3895508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t" anchorCtr="0"/>
            <a:lstStyle/>
            <a:p>
              <a:pPr defTabSz="914271" fontAlgn="auto">
                <a:lnSpc>
                  <a:spcPct val="108000"/>
                </a:lnSpc>
                <a:spcBef>
                  <a:spcPts val="0"/>
                </a:spcBef>
                <a:spcAft>
                  <a:spcPts val="1007"/>
                </a:spcAft>
              </a:pPr>
              <a:endParaRPr lang="de-DE" sz="1999" dirty="0" smtClean="0">
                <a:solidFill>
                  <a:prstClr val="white"/>
                </a:solidFill>
              </a:endParaRPr>
            </a:p>
          </p:txBody>
        </p:sp>
        <p:sp>
          <p:nvSpPr>
            <p:cNvPr id="41" name="Abstand Rechts // Mitte"/>
            <p:cNvSpPr/>
            <p:nvPr userDrawn="1"/>
          </p:nvSpPr>
          <p:spPr>
            <a:xfrm>
              <a:off x="9889096" y="1511300"/>
              <a:ext cx="72000" cy="3895508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t" anchorCtr="0"/>
            <a:lstStyle/>
            <a:p>
              <a:pPr defTabSz="914271" fontAlgn="auto">
                <a:lnSpc>
                  <a:spcPct val="108000"/>
                </a:lnSpc>
                <a:spcBef>
                  <a:spcPts val="0"/>
                </a:spcBef>
                <a:spcAft>
                  <a:spcPts val="1007"/>
                </a:spcAft>
              </a:pPr>
              <a:endParaRPr lang="de-DE" sz="1999" dirty="0" smtClean="0">
                <a:solidFill>
                  <a:prstClr val="white"/>
                </a:solidFill>
              </a:endParaRPr>
            </a:p>
          </p:txBody>
        </p:sp>
        <p:sp>
          <p:nvSpPr>
            <p:cNvPr id="42" name="Abstand Links // Mitte"/>
            <p:cNvSpPr/>
            <p:nvPr userDrawn="1"/>
          </p:nvSpPr>
          <p:spPr>
            <a:xfrm>
              <a:off x="2236465" y="1511300"/>
              <a:ext cx="72000" cy="3895508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t" anchorCtr="0"/>
            <a:lstStyle/>
            <a:p>
              <a:pPr defTabSz="914271" fontAlgn="auto">
                <a:lnSpc>
                  <a:spcPct val="108000"/>
                </a:lnSpc>
                <a:spcBef>
                  <a:spcPts val="0"/>
                </a:spcBef>
                <a:spcAft>
                  <a:spcPts val="1007"/>
                </a:spcAft>
              </a:pPr>
              <a:endParaRPr lang="de-DE" sz="1999" dirty="0" smtClean="0">
                <a:solidFill>
                  <a:prstClr val="white"/>
                </a:solidFill>
              </a:endParaRPr>
            </a:p>
          </p:txBody>
        </p:sp>
        <p:sp>
          <p:nvSpPr>
            <p:cNvPr id="43" name="Abstand Mitte // Mitte"/>
            <p:cNvSpPr/>
            <p:nvPr userDrawn="1"/>
          </p:nvSpPr>
          <p:spPr>
            <a:xfrm>
              <a:off x="6062781" y="1511300"/>
              <a:ext cx="72000" cy="3895508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t" anchorCtr="0"/>
            <a:lstStyle/>
            <a:p>
              <a:pPr defTabSz="914271" fontAlgn="auto">
                <a:lnSpc>
                  <a:spcPct val="108000"/>
                </a:lnSpc>
                <a:spcBef>
                  <a:spcPts val="0"/>
                </a:spcBef>
                <a:spcAft>
                  <a:spcPts val="1007"/>
                </a:spcAft>
              </a:pPr>
              <a:endParaRPr lang="de-DE" sz="1999" dirty="0" smtClean="0">
                <a:solidFill>
                  <a:prstClr val="white"/>
                </a:solidFill>
              </a:endParaRPr>
            </a:p>
          </p:txBody>
        </p:sp>
      </p:grpSp>
      <p:grpSp>
        <p:nvGrpSpPr>
          <p:cNvPr id="99" name="Vertikal" hidden="1"/>
          <p:cNvGrpSpPr/>
          <p:nvPr userDrawn="1"/>
        </p:nvGrpSpPr>
        <p:grpSpPr>
          <a:xfrm>
            <a:off x="395081" y="1511299"/>
            <a:ext cx="11400251" cy="3895976"/>
            <a:chOff x="395287" y="1511299"/>
            <a:chExt cx="11406188" cy="3895976"/>
          </a:xfrm>
        </p:grpSpPr>
        <p:sp>
          <p:nvSpPr>
            <p:cNvPr id="19" name="Oben // Oben"/>
            <p:cNvSpPr/>
            <p:nvPr userDrawn="1"/>
          </p:nvSpPr>
          <p:spPr>
            <a:xfrm>
              <a:off x="396086" y="1511299"/>
              <a:ext cx="11405389" cy="921600"/>
            </a:xfrm>
            <a:prstGeom prst="rect">
              <a:avLst/>
            </a:prstGeom>
            <a:solidFill>
              <a:schemeClr val="accent2"/>
            </a:solidFill>
            <a:ln w="0">
              <a:solidFill>
                <a:schemeClr val="tx1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t" anchorCtr="0"/>
            <a:lstStyle/>
            <a:p>
              <a:pPr defTabSz="914271" fontAlgn="auto">
                <a:lnSpc>
                  <a:spcPct val="108000"/>
                </a:lnSpc>
                <a:spcBef>
                  <a:spcPts val="0"/>
                </a:spcBef>
                <a:spcAft>
                  <a:spcPts val="1007"/>
                </a:spcAft>
              </a:pPr>
              <a:endParaRPr lang="de-DE" sz="1999" dirty="0" smtClean="0">
                <a:solidFill>
                  <a:prstClr val="white"/>
                </a:solidFill>
              </a:endParaRPr>
            </a:p>
          </p:txBody>
        </p:sp>
        <p:sp>
          <p:nvSpPr>
            <p:cNvPr id="20" name="Oben // Unten"/>
            <p:cNvSpPr/>
            <p:nvPr userDrawn="1"/>
          </p:nvSpPr>
          <p:spPr>
            <a:xfrm>
              <a:off x="396086" y="2502758"/>
              <a:ext cx="11405389" cy="921600"/>
            </a:xfrm>
            <a:prstGeom prst="rect">
              <a:avLst/>
            </a:prstGeom>
            <a:solidFill>
              <a:schemeClr val="accent2"/>
            </a:solidFill>
            <a:ln w="0">
              <a:solidFill>
                <a:schemeClr val="tx1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t" anchorCtr="0"/>
            <a:lstStyle/>
            <a:p>
              <a:pPr defTabSz="914271" fontAlgn="auto">
                <a:lnSpc>
                  <a:spcPct val="108000"/>
                </a:lnSpc>
                <a:spcBef>
                  <a:spcPts val="0"/>
                </a:spcBef>
                <a:spcAft>
                  <a:spcPts val="1007"/>
                </a:spcAft>
              </a:pPr>
              <a:endParaRPr lang="de-DE" sz="1999" dirty="0" smtClean="0">
                <a:solidFill>
                  <a:prstClr val="white"/>
                </a:solidFill>
              </a:endParaRPr>
            </a:p>
          </p:txBody>
        </p:sp>
        <p:sp>
          <p:nvSpPr>
            <p:cNvPr id="21" name="Unten // Oben"/>
            <p:cNvSpPr/>
            <p:nvPr userDrawn="1"/>
          </p:nvSpPr>
          <p:spPr>
            <a:xfrm>
              <a:off x="395287" y="3494217"/>
              <a:ext cx="11405389" cy="921600"/>
            </a:xfrm>
            <a:prstGeom prst="rect">
              <a:avLst/>
            </a:prstGeom>
            <a:solidFill>
              <a:schemeClr val="accent2"/>
            </a:solidFill>
            <a:ln w="0">
              <a:solidFill>
                <a:schemeClr val="tx1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t" anchorCtr="0"/>
            <a:lstStyle/>
            <a:p>
              <a:pPr defTabSz="914271" fontAlgn="auto">
                <a:lnSpc>
                  <a:spcPct val="108000"/>
                </a:lnSpc>
                <a:spcBef>
                  <a:spcPts val="0"/>
                </a:spcBef>
                <a:spcAft>
                  <a:spcPts val="1007"/>
                </a:spcAft>
              </a:pPr>
              <a:endParaRPr lang="de-DE" sz="1999" dirty="0" smtClean="0">
                <a:solidFill>
                  <a:prstClr val="white"/>
                </a:solidFill>
              </a:endParaRPr>
            </a:p>
          </p:txBody>
        </p:sp>
        <p:sp>
          <p:nvSpPr>
            <p:cNvPr id="22" name="Unten // Unten"/>
            <p:cNvSpPr/>
            <p:nvPr userDrawn="1"/>
          </p:nvSpPr>
          <p:spPr>
            <a:xfrm>
              <a:off x="396086" y="4485675"/>
              <a:ext cx="11405389" cy="921600"/>
            </a:xfrm>
            <a:prstGeom prst="rect">
              <a:avLst/>
            </a:prstGeom>
            <a:solidFill>
              <a:schemeClr val="accent2"/>
            </a:solidFill>
            <a:ln w="0">
              <a:solidFill>
                <a:schemeClr val="tx1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t" anchorCtr="0"/>
            <a:lstStyle/>
            <a:p>
              <a:pPr defTabSz="914271" fontAlgn="auto">
                <a:lnSpc>
                  <a:spcPct val="108000"/>
                </a:lnSpc>
                <a:spcBef>
                  <a:spcPts val="0"/>
                </a:spcBef>
                <a:spcAft>
                  <a:spcPts val="1007"/>
                </a:spcAft>
              </a:pPr>
              <a:endParaRPr lang="de-DE" sz="1999" dirty="0" smtClean="0">
                <a:solidFill>
                  <a:prstClr val="white"/>
                </a:solidFill>
              </a:endParaRPr>
            </a:p>
          </p:txBody>
        </p:sp>
        <p:sp>
          <p:nvSpPr>
            <p:cNvPr id="16" name="Oben"/>
            <p:cNvSpPr/>
            <p:nvPr userDrawn="1"/>
          </p:nvSpPr>
          <p:spPr>
            <a:xfrm>
              <a:off x="396086" y="1511300"/>
              <a:ext cx="11405389" cy="1911600"/>
            </a:xfrm>
            <a:prstGeom prst="rect">
              <a:avLst/>
            </a:prstGeom>
            <a:solidFill>
              <a:schemeClr val="accent2"/>
            </a:solidFill>
            <a:ln w="0">
              <a:solidFill>
                <a:schemeClr val="tx1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t" anchorCtr="0"/>
            <a:lstStyle/>
            <a:p>
              <a:pPr defTabSz="914271" fontAlgn="auto">
                <a:lnSpc>
                  <a:spcPct val="108000"/>
                </a:lnSpc>
                <a:spcBef>
                  <a:spcPts val="0"/>
                </a:spcBef>
                <a:spcAft>
                  <a:spcPts val="1007"/>
                </a:spcAft>
              </a:pPr>
              <a:endParaRPr lang="de-DE" sz="1999" dirty="0" smtClean="0">
                <a:solidFill>
                  <a:prstClr val="white"/>
                </a:solidFill>
              </a:endParaRPr>
            </a:p>
          </p:txBody>
        </p:sp>
        <p:sp>
          <p:nvSpPr>
            <p:cNvPr id="18" name="Unten"/>
            <p:cNvSpPr/>
            <p:nvPr userDrawn="1"/>
          </p:nvSpPr>
          <p:spPr>
            <a:xfrm>
              <a:off x="396086" y="3495675"/>
              <a:ext cx="11405389" cy="1911600"/>
            </a:xfrm>
            <a:prstGeom prst="rect">
              <a:avLst/>
            </a:prstGeom>
            <a:solidFill>
              <a:schemeClr val="accent2"/>
            </a:solidFill>
            <a:ln w="0">
              <a:solidFill>
                <a:schemeClr val="tx1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t" anchorCtr="0"/>
            <a:lstStyle/>
            <a:p>
              <a:pPr defTabSz="914271" fontAlgn="auto">
                <a:lnSpc>
                  <a:spcPct val="108000"/>
                </a:lnSpc>
                <a:spcBef>
                  <a:spcPts val="0"/>
                </a:spcBef>
                <a:spcAft>
                  <a:spcPts val="1007"/>
                </a:spcAft>
              </a:pPr>
              <a:endParaRPr lang="de-DE" sz="1999" dirty="0" smtClean="0">
                <a:solidFill>
                  <a:prstClr val="white"/>
                </a:solidFill>
              </a:endParaRPr>
            </a:p>
          </p:txBody>
        </p:sp>
      </p:grpSp>
      <p:grpSp>
        <p:nvGrpSpPr>
          <p:cNvPr id="98" name="Abstand Vertikal" hidden="1"/>
          <p:cNvGrpSpPr/>
          <p:nvPr userDrawn="1"/>
        </p:nvGrpSpPr>
        <p:grpSpPr>
          <a:xfrm>
            <a:off x="395882" y="2431828"/>
            <a:ext cx="11399452" cy="2054918"/>
            <a:chOff x="396086" y="2431828"/>
            <a:chExt cx="11405389" cy="2054918"/>
          </a:xfrm>
        </p:grpSpPr>
        <p:sp>
          <p:nvSpPr>
            <p:cNvPr id="29" name="Abstand Mitte"/>
            <p:cNvSpPr/>
            <p:nvPr userDrawn="1"/>
          </p:nvSpPr>
          <p:spPr>
            <a:xfrm>
              <a:off x="396885" y="3423287"/>
              <a:ext cx="11404590" cy="72000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t" anchorCtr="0"/>
            <a:lstStyle/>
            <a:p>
              <a:pPr defTabSz="914271" fontAlgn="auto">
                <a:lnSpc>
                  <a:spcPct val="108000"/>
                </a:lnSpc>
                <a:spcBef>
                  <a:spcPts val="0"/>
                </a:spcBef>
                <a:spcAft>
                  <a:spcPts val="1007"/>
                </a:spcAft>
              </a:pPr>
              <a:endParaRPr lang="de-DE" sz="1999" dirty="0" smtClean="0">
                <a:solidFill>
                  <a:prstClr val="white"/>
                </a:solidFill>
              </a:endParaRPr>
            </a:p>
          </p:txBody>
        </p:sp>
        <p:sp>
          <p:nvSpPr>
            <p:cNvPr id="31" name="Abstand Oben // Mitte"/>
            <p:cNvSpPr/>
            <p:nvPr userDrawn="1"/>
          </p:nvSpPr>
          <p:spPr>
            <a:xfrm>
              <a:off x="396086" y="2431828"/>
              <a:ext cx="11404590" cy="72000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t" anchorCtr="0"/>
            <a:lstStyle/>
            <a:p>
              <a:pPr defTabSz="914271" fontAlgn="auto">
                <a:lnSpc>
                  <a:spcPct val="108000"/>
                </a:lnSpc>
                <a:spcBef>
                  <a:spcPts val="0"/>
                </a:spcBef>
                <a:spcAft>
                  <a:spcPts val="1007"/>
                </a:spcAft>
              </a:pPr>
              <a:endParaRPr lang="de-DE" sz="1999" dirty="0" smtClean="0">
                <a:solidFill>
                  <a:prstClr val="white"/>
                </a:solidFill>
              </a:endParaRPr>
            </a:p>
          </p:txBody>
        </p:sp>
        <p:sp>
          <p:nvSpPr>
            <p:cNvPr id="32" name="Abstand Unten // Mitte"/>
            <p:cNvSpPr/>
            <p:nvPr userDrawn="1"/>
          </p:nvSpPr>
          <p:spPr>
            <a:xfrm>
              <a:off x="396086" y="4414746"/>
              <a:ext cx="11404590" cy="72000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t" anchorCtr="0"/>
            <a:lstStyle/>
            <a:p>
              <a:pPr defTabSz="914271" fontAlgn="auto">
                <a:lnSpc>
                  <a:spcPct val="108000"/>
                </a:lnSpc>
                <a:spcBef>
                  <a:spcPts val="0"/>
                </a:spcBef>
                <a:spcAft>
                  <a:spcPts val="1007"/>
                </a:spcAft>
              </a:pPr>
              <a:endParaRPr lang="de-DE" sz="1999" dirty="0" smtClean="0">
                <a:solidFill>
                  <a:prstClr val="white"/>
                </a:solidFill>
              </a:endParaRPr>
            </a:p>
          </p:txBody>
        </p:sp>
      </p:grpSp>
      <p:sp>
        <p:nvSpPr>
          <p:cNvPr id="2" name="Titel 1"/>
          <p:cNvSpPr>
            <a:spLocks noGrp="1"/>
          </p:cNvSpPr>
          <p:nvPr userDrawn="1">
            <p:ph type="title" hasCustomPrompt="1"/>
          </p:nvPr>
        </p:nvSpPr>
        <p:spPr/>
        <p:txBody>
          <a:bodyPr/>
          <a:lstStyle/>
          <a:p>
            <a:r>
              <a:rPr lang="en-US" noProof="0" dirty="0" smtClean="0"/>
              <a:t>Headline on two lines in </a:t>
            </a:r>
            <a:r>
              <a:rPr lang="en-US" noProof="0" dirty="0" err="1" smtClean="0"/>
              <a:t>CorpoA</a:t>
            </a:r>
            <a:r>
              <a:rPr lang="en-US" noProof="0" dirty="0" smtClean="0"/>
              <a:t> (Headings) 30 pt. </a:t>
            </a:r>
            <a:br>
              <a:rPr lang="en-US" noProof="0" dirty="0" smtClean="0"/>
            </a:br>
            <a:r>
              <a:rPr lang="en-US" noProof="0" dirty="0" smtClean="0"/>
              <a:t>Lorem ipsum dolor sit </a:t>
            </a:r>
            <a:r>
              <a:rPr lang="en-US" noProof="0" dirty="0" err="1" smtClean="0"/>
              <a:t>amet</a:t>
            </a:r>
            <a:r>
              <a:rPr lang="en-US" noProof="0" dirty="0" smtClean="0"/>
              <a:t>.</a:t>
            </a:r>
            <a:endParaRPr lang="en-US" noProof="0" dirty="0"/>
          </a:p>
        </p:txBody>
      </p:sp>
      <p:sp>
        <p:nvSpPr>
          <p:cNvPr id="3" name="Fußzeilenplatzhalter 2"/>
          <p:cNvSpPr>
            <a:spLocks noGrp="1"/>
          </p:cNvSpPr>
          <p:nvPr userDrawn="1">
            <p:ph type="ftr" sz="quarter" idx="10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4" name="Foliennummernplatzhalter 3"/>
          <p:cNvSpPr>
            <a:spLocks noGrp="1"/>
          </p:cNvSpPr>
          <p:nvPr userDrawn="1">
            <p:ph type="sldNum" sz="quarter" idx="11"/>
          </p:nvPr>
        </p:nvSpPr>
        <p:spPr/>
        <p:txBody>
          <a:bodyPr/>
          <a:lstStyle/>
          <a:p>
            <a:fld id="{AD1D1349-391B-44DC-865F-5996B3E40F26}" type="slidenum">
              <a:rPr lang="en-US" smtClean="0">
                <a:solidFill>
                  <a:prstClr val="black"/>
                </a:solidFill>
              </a:rPr>
              <a:pPr/>
              <a:t>‹Nr.›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" name="Textplatzhalter 6"/>
          <p:cNvSpPr>
            <a:spLocks noGrp="1"/>
          </p:cNvSpPr>
          <p:nvPr userDrawn="1">
            <p:ph type="body" sz="quarter" idx="12" hasCustomPrompt="1"/>
          </p:nvPr>
        </p:nvSpPr>
        <p:spPr>
          <a:xfrm>
            <a:off x="395090" y="5436002"/>
            <a:ext cx="11400249" cy="990200"/>
          </a:xfrm>
        </p:spPr>
        <p:txBody>
          <a:bodyPr/>
          <a:lstStyle>
            <a:lvl1pPr>
              <a:spcAft>
                <a:spcPts val="0"/>
              </a:spcAft>
              <a:defRPr/>
            </a:lvl1pPr>
            <a:lvl2pPr>
              <a:spcAft>
                <a:spcPts val="0"/>
              </a:spcAft>
              <a:defRPr/>
            </a:lvl2pPr>
            <a:lvl3pPr>
              <a:spcAft>
                <a:spcPts val="0"/>
              </a:spcAft>
              <a:defRPr/>
            </a:lvl3pPr>
            <a:lvl4pPr>
              <a:spcAft>
                <a:spcPts val="0"/>
              </a:spcAft>
              <a:defRPr/>
            </a:lvl4pPr>
            <a:lvl5pPr>
              <a:spcAft>
                <a:spcPts val="0"/>
              </a:spcAft>
              <a:defRPr/>
            </a:lvl5pPr>
            <a:lvl6pPr>
              <a:spcAft>
                <a:spcPts val="0"/>
              </a:spcAft>
              <a:defRPr/>
            </a:lvl6pPr>
            <a:lvl7pPr>
              <a:spcAft>
                <a:spcPts val="0"/>
              </a:spcAft>
              <a:defRPr/>
            </a:lvl7pPr>
            <a:lvl8pPr>
              <a:spcAft>
                <a:spcPts val="0"/>
              </a:spcAft>
              <a:defRPr/>
            </a:lvl8pPr>
            <a:lvl9pPr>
              <a:spcAft>
                <a:spcPts val="0"/>
              </a:spcAft>
              <a:defRPr/>
            </a:lvl9pPr>
          </a:lstStyle>
          <a:p>
            <a:pPr lvl="0"/>
            <a:r>
              <a:rPr lang="en-US" noProof="0" dirty="0" smtClean="0"/>
              <a:t>Insert text in </a:t>
            </a:r>
            <a:r>
              <a:rPr lang="en-US" noProof="0" dirty="0" err="1" smtClean="0"/>
              <a:t>CorpoS</a:t>
            </a:r>
            <a:r>
              <a:rPr lang="en-US" noProof="0" dirty="0" smtClean="0"/>
              <a:t> (Body), 20 pt. // for bullets: Home // Paragraph// Increase List Level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</p:txBody>
      </p:sp>
      <p:sp>
        <p:nvSpPr>
          <p:cNvPr id="68" name="Bildplatzhalter 8"/>
          <p:cNvSpPr>
            <a:spLocks noGrp="1"/>
          </p:cNvSpPr>
          <p:nvPr userDrawn="1">
            <p:ph type="pic" sz="quarter" idx="13" hasCustomPrompt="1"/>
          </p:nvPr>
        </p:nvSpPr>
        <p:spPr bwMode="gray">
          <a:xfrm>
            <a:off x="396677" y="1511768"/>
            <a:ext cx="1843200" cy="1912590"/>
          </a:xfrm>
          <a:solidFill>
            <a:schemeClr val="accent6"/>
          </a:solidFill>
        </p:spPr>
        <p:txBody>
          <a:bodyPr/>
          <a:lstStyle>
            <a:lvl1pPr algn="ctr">
              <a:lnSpc>
                <a:spcPct val="100000"/>
              </a:lnSpc>
              <a:spcAft>
                <a:spcPts val="0"/>
              </a:spcAft>
              <a:defRPr sz="999">
                <a:solidFill>
                  <a:schemeClr val="bg1"/>
                </a:solidFill>
              </a:defRPr>
            </a:lvl1pPr>
          </a:lstStyle>
          <a:p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>Insert image</a:t>
            </a:r>
            <a:endParaRPr lang="en-US" noProof="0" dirty="0"/>
          </a:p>
        </p:txBody>
      </p:sp>
      <p:sp>
        <p:nvSpPr>
          <p:cNvPr id="76" name="Bildplatzhalter 8"/>
          <p:cNvSpPr>
            <a:spLocks noGrp="1"/>
          </p:cNvSpPr>
          <p:nvPr userDrawn="1">
            <p:ph type="pic" sz="quarter" idx="14" hasCustomPrompt="1"/>
          </p:nvPr>
        </p:nvSpPr>
        <p:spPr bwMode="gray">
          <a:xfrm>
            <a:off x="2307263" y="1511768"/>
            <a:ext cx="1843200" cy="1912590"/>
          </a:xfrm>
          <a:solidFill>
            <a:schemeClr val="accent6"/>
          </a:solidFill>
        </p:spPr>
        <p:txBody>
          <a:bodyPr/>
          <a:lstStyle>
            <a:lvl1pPr algn="ctr">
              <a:lnSpc>
                <a:spcPct val="100000"/>
              </a:lnSpc>
              <a:spcAft>
                <a:spcPts val="0"/>
              </a:spcAft>
              <a:defRPr sz="999">
                <a:solidFill>
                  <a:schemeClr val="bg1"/>
                </a:solidFill>
              </a:defRPr>
            </a:lvl1pPr>
          </a:lstStyle>
          <a:p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>Insert image</a:t>
            </a:r>
            <a:endParaRPr lang="en-US" noProof="0" dirty="0"/>
          </a:p>
        </p:txBody>
      </p:sp>
      <p:sp>
        <p:nvSpPr>
          <p:cNvPr id="78" name="Bildplatzhalter 8"/>
          <p:cNvSpPr>
            <a:spLocks noGrp="1"/>
          </p:cNvSpPr>
          <p:nvPr userDrawn="1">
            <p:ph type="pic" sz="quarter" idx="16" hasCustomPrompt="1"/>
          </p:nvPr>
        </p:nvSpPr>
        <p:spPr bwMode="gray">
          <a:xfrm>
            <a:off x="395083" y="3495685"/>
            <a:ext cx="3754800" cy="1911131"/>
          </a:xfrm>
          <a:solidFill>
            <a:schemeClr val="accent6"/>
          </a:solidFill>
        </p:spPr>
        <p:txBody>
          <a:bodyPr/>
          <a:lstStyle>
            <a:lvl1pPr algn="ctr">
              <a:lnSpc>
                <a:spcPct val="100000"/>
              </a:lnSpc>
              <a:spcAft>
                <a:spcPts val="0"/>
              </a:spcAft>
              <a:defRPr sz="999">
                <a:solidFill>
                  <a:schemeClr val="bg1"/>
                </a:solidFill>
              </a:defRPr>
            </a:lvl1pPr>
          </a:lstStyle>
          <a:p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>Insert image</a:t>
            </a:r>
            <a:endParaRPr lang="en-US" noProof="0" dirty="0"/>
          </a:p>
        </p:txBody>
      </p:sp>
      <p:sp>
        <p:nvSpPr>
          <p:cNvPr id="89" name="Bildplatzhalter 8"/>
          <p:cNvSpPr>
            <a:spLocks noGrp="1"/>
          </p:cNvSpPr>
          <p:nvPr userDrawn="1">
            <p:ph type="pic" sz="quarter" idx="27" hasCustomPrompt="1"/>
          </p:nvPr>
        </p:nvSpPr>
        <p:spPr bwMode="gray">
          <a:xfrm>
            <a:off x="6130959" y="3495685"/>
            <a:ext cx="1843200" cy="1911131"/>
          </a:xfrm>
          <a:solidFill>
            <a:schemeClr val="accent6"/>
          </a:solidFill>
        </p:spPr>
        <p:txBody>
          <a:bodyPr/>
          <a:lstStyle>
            <a:lvl1pPr algn="ctr">
              <a:lnSpc>
                <a:spcPct val="100000"/>
              </a:lnSpc>
              <a:spcAft>
                <a:spcPts val="0"/>
              </a:spcAft>
              <a:defRPr sz="999">
                <a:solidFill>
                  <a:schemeClr val="bg1"/>
                </a:solidFill>
              </a:defRPr>
            </a:lvl1pPr>
          </a:lstStyle>
          <a:p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>Insert image</a:t>
            </a:r>
            <a:endParaRPr lang="en-US" noProof="0" dirty="0"/>
          </a:p>
        </p:txBody>
      </p:sp>
      <p:sp>
        <p:nvSpPr>
          <p:cNvPr id="91" name="Bildplatzhalter 8"/>
          <p:cNvSpPr>
            <a:spLocks noGrp="1"/>
          </p:cNvSpPr>
          <p:nvPr>
            <p:ph type="pic" sz="quarter" idx="29" hasCustomPrompt="1"/>
          </p:nvPr>
        </p:nvSpPr>
        <p:spPr bwMode="gray">
          <a:xfrm>
            <a:off x="4220204" y="3495685"/>
            <a:ext cx="1843200" cy="1911131"/>
          </a:xfrm>
          <a:solidFill>
            <a:schemeClr val="accent6"/>
          </a:solidFill>
        </p:spPr>
        <p:txBody>
          <a:bodyPr/>
          <a:lstStyle>
            <a:lvl1pPr algn="ctr">
              <a:lnSpc>
                <a:spcPct val="100000"/>
              </a:lnSpc>
              <a:spcAft>
                <a:spcPts val="0"/>
              </a:spcAft>
              <a:defRPr sz="999">
                <a:solidFill>
                  <a:schemeClr val="bg1"/>
                </a:solidFill>
              </a:defRPr>
            </a:lvl1pPr>
          </a:lstStyle>
          <a:p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>Insert image</a:t>
            </a:r>
            <a:endParaRPr lang="en-US" noProof="0" dirty="0"/>
          </a:p>
        </p:txBody>
      </p:sp>
      <p:sp>
        <p:nvSpPr>
          <p:cNvPr id="93" name="Bildplatzhalter 8"/>
          <p:cNvSpPr>
            <a:spLocks noGrp="1"/>
          </p:cNvSpPr>
          <p:nvPr userDrawn="1">
            <p:ph type="pic" sz="quarter" idx="31" hasCustomPrompt="1"/>
          </p:nvPr>
        </p:nvSpPr>
        <p:spPr bwMode="gray">
          <a:xfrm>
            <a:off x="8042487" y="3495685"/>
            <a:ext cx="3754800" cy="1911131"/>
          </a:xfrm>
          <a:solidFill>
            <a:schemeClr val="accent6"/>
          </a:solidFill>
        </p:spPr>
        <p:txBody>
          <a:bodyPr/>
          <a:lstStyle>
            <a:lvl1pPr algn="ctr">
              <a:lnSpc>
                <a:spcPct val="100000"/>
              </a:lnSpc>
              <a:spcAft>
                <a:spcPts val="0"/>
              </a:spcAft>
              <a:defRPr sz="999">
                <a:solidFill>
                  <a:schemeClr val="bg1"/>
                </a:solidFill>
              </a:defRPr>
            </a:lvl1pPr>
          </a:lstStyle>
          <a:p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>Insert image</a:t>
            </a:r>
            <a:endParaRPr lang="en-US" noProof="0" dirty="0"/>
          </a:p>
        </p:txBody>
      </p:sp>
      <p:sp>
        <p:nvSpPr>
          <p:cNvPr id="95" name="Bildplatzhalter 8"/>
          <p:cNvSpPr>
            <a:spLocks noGrp="1"/>
          </p:cNvSpPr>
          <p:nvPr userDrawn="1">
            <p:ph type="pic" sz="quarter" idx="33" hasCustomPrompt="1"/>
          </p:nvPr>
        </p:nvSpPr>
        <p:spPr bwMode="gray">
          <a:xfrm>
            <a:off x="8042487" y="1511768"/>
            <a:ext cx="1843200" cy="1912590"/>
          </a:xfrm>
          <a:solidFill>
            <a:schemeClr val="accent6"/>
          </a:solidFill>
        </p:spPr>
        <p:txBody>
          <a:bodyPr/>
          <a:lstStyle>
            <a:lvl1pPr algn="ctr">
              <a:lnSpc>
                <a:spcPct val="100000"/>
              </a:lnSpc>
              <a:spcAft>
                <a:spcPts val="0"/>
              </a:spcAft>
              <a:defRPr sz="999">
                <a:solidFill>
                  <a:schemeClr val="bg1"/>
                </a:solidFill>
              </a:defRPr>
            </a:lvl1pPr>
          </a:lstStyle>
          <a:p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>Insert image</a:t>
            </a:r>
            <a:endParaRPr lang="en-US" noProof="0" dirty="0"/>
          </a:p>
        </p:txBody>
      </p:sp>
      <p:sp>
        <p:nvSpPr>
          <p:cNvPr id="96" name="Bildplatzhalter 8"/>
          <p:cNvSpPr>
            <a:spLocks noGrp="1"/>
          </p:cNvSpPr>
          <p:nvPr userDrawn="1">
            <p:ph type="pic" sz="quarter" idx="34" hasCustomPrompt="1"/>
          </p:nvPr>
        </p:nvSpPr>
        <p:spPr bwMode="gray">
          <a:xfrm>
            <a:off x="9956691" y="1511768"/>
            <a:ext cx="1843200" cy="1912590"/>
          </a:xfrm>
          <a:solidFill>
            <a:schemeClr val="accent6"/>
          </a:solidFill>
        </p:spPr>
        <p:txBody>
          <a:bodyPr/>
          <a:lstStyle>
            <a:lvl1pPr algn="ctr">
              <a:lnSpc>
                <a:spcPct val="100000"/>
              </a:lnSpc>
              <a:spcAft>
                <a:spcPts val="0"/>
              </a:spcAft>
              <a:defRPr sz="999">
                <a:solidFill>
                  <a:schemeClr val="bg1"/>
                </a:solidFill>
              </a:defRPr>
            </a:lvl1pPr>
          </a:lstStyle>
          <a:p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>Insert image</a:t>
            </a:r>
            <a:endParaRPr lang="en-US" noProof="0" dirty="0"/>
          </a:p>
        </p:txBody>
      </p:sp>
      <p:sp>
        <p:nvSpPr>
          <p:cNvPr id="75" name="Bildplatzhalter 8"/>
          <p:cNvSpPr>
            <a:spLocks noGrp="1"/>
          </p:cNvSpPr>
          <p:nvPr>
            <p:ph type="pic" sz="quarter" idx="36" hasCustomPrompt="1"/>
          </p:nvPr>
        </p:nvSpPr>
        <p:spPr bwMode="gray">
          <a:xfrm>
            <a:off x="4220303" y="1511768"/>
            <a:ext cx="3754800" cy="1912590"/>
          </a:xfrm>
          <a:solidFill>
            <a:schemeClr val="accent6"/>
          </a:solidFill>
        </p:spPr>
        <p:txBody>
          <a:bodyPr/>
          <a:lstStyle>
            <a:lvl1pPr algn="ctr">
              <a:lnSpc>
                <a:spcPct val="100000"/>
              </a:lnSpc>
              <a:spcAft>
                <a:spcPts val="0"/>
              </a:spcAft>
              <a:defRPr sz="999">
                <a:solidFill>
                  <a:schemeClr val="bg1"/>
                </a:solidFill>
              </a:defRPr>
            </a:lvl1pPr>
          </a:lstStyle>
          <a:p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>Insert image</a:t>
            </a:r>
            <a:endParaRPr lang="en-US" noProof="0" dirty="0"/>
          </a:p>
        </p:txBody>
      </p:sp>
      <p:sp>
        <p:nvSpPr>
          <p:cNvPr id="66" name="Textplatzhalter 3"/>
          <p:cNvSpPr>
            <a:spLocks noGrp="1"/>
          </p:cNvSpPr>
          <p:nvPr>
            <p:ph type="body" sz="quarter" idx="17" hasCustomPrompt="1"/>
          </p:nvPr>
        </p:nvSpPr>
        <p:spPr>
          <a:xfrm>
            <a:off x="6969577" y="0"/>
            <a:ext cx="935513" cy="306000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600" baseline="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dirty="0" smtClean="0"/>
              <a:t>                                             </a:t>
            </a:r>
          </a:p>
        </p:txBody>
      </p:sp>
      <p:sp>
        <p:nvSpPr>
          <p:cNvPr id="69" name="Textplatzhalter 3"/>
          <p:cNvSpPr>
            <a:spLocks noGrp="1"/>
          </p:cNvSpPr>
          <p:nvPr>
            <p:ph type="body" sz="quarter" idx="18" hasCustomPrompt="1"/>
          </p:nvPr>
        </p:nvSpPr>
        <p:spPr>
          <a:xfrm>
            <a:off x="7980645" y="0"/>
            <a:ext cx="1871027" cy="306000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600" baseline="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dirty="0" smtClean="0"/>
              <a:t>                                             </a:t>
            </a:r>
          </a:p>
        </p:txBody>
      </p:sp>
      <p:sp>
        <p:nvSpPr>
          <p:cNvPr id="70" name="Textplatzhalter 3"/>
          <p:cNvSpPr>
            <a:spLocks noGrp="1"/>
          </p:cNvSpPr>
          <p:nvPr>
            <p:ph type="body" sz="quarter" idx="37" hasCustomPrompt="1"/>
          </p:nvPr>
        </p:nvSpPr>
        <p:spPr>
          <a:xfrm>
            <a:off x="9923633" y="0"/>
            <a:ext cx="1871027" cy="306000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600" baseline="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dirty="0" smtClean="0"/>
              <a:t>                                             </a:t>
            </a:r>
          </a:p>
        </p:txBody>
      </p:sp>
      <p:sp>
        <p:nvSpPr>
          <p:cNvPr id="71" name="Textplatzhalter 7"/>
          <p:cNvSpPr>
            <a:spLocks noGrp="1"/>
          </p:cNvSpPr>
          <p:nvPr>
            <p:ph type="body" sz="quarter" idx="38" hasCustomPrompt="1"/>
          </p:nvPr>
        </p:nvSpPr>
        <p:spPr>
          <a:xfrm>
            <a:off x="395081" y="151202"/>
            <a:ext cx="5505133" cy="220274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1199"/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1199"/>
            </a:lvl2pPr>
            <a:lvl3pPr marL="0" indent="0">
              <a:lnSpc>
                <a:spcPct val="100000"/>
              </a:lnSpc>
              <a:spcAft>
                <a:spcPts val="0"/>
              </a:spcAft>
              <a:buNone/>
              <a:defRPr sz="1199"/>
            </a:lvl3pPr>
            <a:lvl4pPr marL="0" indent="0">
              <a:lnSpc>
                <a:spcPct val="100000"/>
              </a:lnSpc>
              <a:spcAft>
                <a:spcPts val="0"/>
              </a:spcAft>
              <a:buNone/>
              <a:defRPr sz="1199"/>
            </a:lvl4pPr>
            <a:lvl5pPr marL="0" indent="0">
              <a:lnSpc>
                <a:spcPct val="100000"/>
              </a:lnSpc>
              <a:spcAft>
                <a:spcPts val="0"/>
              </a:spcAft>
              <a:buNone/>
              <a:defRPr sz="1199"/>
            </a:lvl5pPr>
            <a:lvl6pPr marL="0" indent="0">
              <a:lnSpc>
                <a:spcPct val="100000"/>
              </a:lnSpc>
              <a:spcAft>
                <a:spcPts val="0"/>
              </a:spcAft>
              <a:buNone/>
              <a:defRPr sz="1199"/>
            </a:lvl6pPr>
            <a:lvl7pPr marL="0" indent="0">
              <a:lnSpc>
                <a:spcPct val="100000"/>
              </a:lnSpc>
              <a:spcAft>
                <a:spcPts val="0"/>
              </a:spcAft>
              <a:buNone/>
              <a:defRPr sz="1199"/>
            </a:lvl7pPr>
            <a:lvl8pPr marL="0" indent="0">
              <a:lnSpc>
                <a:spcPct val="100000"/>
              </a:lnSpc>
              <a:spcAft>
                <a:spcPts val="0"/>
              </a:spcAft>
              <a:buNone/>
              <a:defRPr sz="1199"/>
            </a:lvl8pPr>
            <a:lvl9pPr marL="0" indent="0">
              <a:lnSpc>
                <a:spcPct val="100000"/>
              </a:lnSpc>
              <a:spcAft>
                <a:spcPts val="0"/>
              </a:spcAft>
              <a:buNone/>
              <a:defRPr sz="1199"/>
            </a:lvl9pPr>
          </a:lstStyle>
          <a:p>
            <a:pPr lvl="0"/>
            <a:r>
              <a:rPr lang="en-US" noProof="0" dirty="0" smtClean="0"/>
              <a:t>Optional chapter heading</a:t>
            </a:r>
          </a:p>
        </p:txBody>
      </p:sp>
    </p:spTree>
    <p:extLst>
      <p:ext uri="{BB962C8B-B14F-4D97-AF65-F5344CB8AC3E}">
        <p14:creationId xmlns:p14="http://schemas.microsoft.com/office/powerpoint/2010/main" val="34164126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Headline // Multi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Raster" hidden="1"/>
          <p:cNvGrpSpPr/>
          <p:nvPr userDrawn="1"/>
        </p:nvGrpSpPr>
        <p:grpSpPr>
          <a:xfrm>
            <a:off x="-847" y="1"/>
            <a:ext cx="12192855" cy="6858000"/>
            <a:chOff x="-855" y="0"/>
            <a:chExt cx="12199205" cy="6858000"/>
          </a:xfrm>
        </p:grpSpPr>
        <p:sp>
          <p:nvSpPr>
            <p:cNvPr id="24" name="Komplett"/>
            <p:cNvSpPr/>
            <p:nvPr userDrawn="1"/>
          </p:nvSpPr>
          <p:spPr>
            <a:xfrm>
              <a:off x="0" y="822"/>
              <a:ext cx="12198350" cy="6857177"/>
            </a:xfrm>
            <a:prstGeom prst="rect">
              <a:avLst/>
            </a:prstGeom>
            <a:solidFill>
              <a:schemeClr val="accent1"/>
            </a:solidFill>
            <a:ln w="0">
              <a:solidFill>
                <a:schemeClr val="tx1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t" anchorCtr="0"/>
            <a:lstStyle/>
            <a:p>
              <a:pPr defTabSz="914271" fontAlgn="auto">
                <a:lnSpc>
                  <a:spcPct val="108000"/>
                </a:lnSpc>
                <a:spcBef>
                  <a:spcPts val="0"/>
                </a:spcBef>
                <a:spcAft>
                  <a:spcPts val="1007"/>
                </a:spcAft>
              </a:pPr>
              <a:endParaRPr lang="de-DE" sz="1999" dirty="0" smtClean="0">
                <a:solidFill>
                  <a:prstClr val="white"/>
                </a:solidFill>
              </a:endParaRPr>
            </a:p>
          </p:txBody>
        </p:sp>
        <p:grpSp>
          <p:nvGrpSpPr>
            <p:cNvPr id="2" name="Abstand Horizontal"/>
            <p:cNvGrpSpPr/>
            <p:nvPr userDrawn="1"/>
          </p:nvGrpSpPr>
          <p:grpSpPr>
            <a:xfrm>
              <a:off x="2995458" y="0"/>
              <a:ext cx="6207434" cy="6858000"/>
              <a:chOff x="2995458" y="0"/>
              <a:chExt cx="6207434" cy="6858000"/>
            </a:xfrm>
          </p:grpSpPr>
          <p:sp>
            <p:nvSpPr>
              <p:cNvPr id="28" name="Abstand Links"/>
              <p:cNvSpPr/>
              <p:nvPr userDrawn="1"/>
            </p:nvSpPr>
            <p:spPr>
              <a:xfrm>
                <a:off x="2995458" y="0"/>
                <a:ext cx="72000" cy="6857177"/>
              </a:xfrm>
              <a:prstGeom prst="rect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t" anchorCtr="0"/>
              <a:lstStyle/>
              <a:p>
                <a:pPr defTabSz="914271" fontAlgn="auto">
                  <a:lnSpc>
                    <a:spcPct val="108000"/>
                  </a:lnSpc>
                  <a:spcBef>
                    <a:spcPts val="0"/>
                  </a:spcBef>
                  <a:spcAft>
                    <a:spcPts val="1007"/>
                  </a:spcAft>
                </a:pPr>
                <a:endParaRPr lang="de-DE" sz="1999" dirty="0" smtClean="0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Abstand Mitte"/>
              <p:cNvSpPr/>
              <p:nvPr userDrawn="1"/>
            </p:nvSpPr>
            <p:spPr>
              <a:xfrm>
                <a:off x="6063175" y="823"/>
                <a:ext cx="72000" cy="6857177"/>
              </a:xfrm>
              <a:prstGeom prst="rect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t" anchorCtr="0"/>
              <a:lstStyle/>
              <a:p>
                <a:pPr defTabSz="914271" fontAlgn="auto">
                  <a:lnSpc>
                    <a:spcPct val="108000"/>
                  </a:lnSpc>
                  <a:spcBef>
                    <a:spcPts val="0"/>
                  </a:spcBef>
                  <a:spcAft>
                    <a:spcPts val="1007"/>
                  </a:spcAft>
                </a:pPr>
                <a:endParaRPr lang="de-DE" sz="1999" dirty="0" smtClean="0">
                  <a:solidFill>
                    <a:prstClr val="white"/>
                  </a:solidFill>
                </a:endParaRPr>
              </a:p>
            </p:txBody>
          </p:sp>
          <p:sp>
            <p:nvSpPr>
              <p:cNvPr id="34" name="Abstand Rechts"/>
              <p:cNvSpPr/>
              <p:nvPr userDrawn="1"/>
            </p:nvSpPr>
            <p:spPr>
              <a:xfrm>
                <a:off x="9130892" y="0"/>
                <a:ext cx="72000" cy="6857177"/>
              </a:xfrm>
              <a:prstGeom prst="rect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t" anchorCtr="0"/>
              <a:lstStyle/>
              <a:p>
                <a:pPr defTabSz="914271" fontAlgn="auto">
                  <a:lnSpc>
                    <a:spcPct val="108000"/>
                  </a:lnSpc>
                  <a:spcBef>
                    <a:spcPts val="0"/>
                  </a:spcBef>
                  <a:spcAft>
                    <a:spcPts val="1007"/>
                  </a:spcAft>
                </a:pPr>
                <a:endParaRPr lang="de-DE" sz="1999" dirty="0" smtClean="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3" name="Abstand Vertikal"/>
            <p:cNvGrpSpPr/>
            <p:nvPr userDrawn="1"/>
          </p:nvGrpSpPr>
          <p:grpSpPr>
            <a:xfrm>
              <a:off x="0" y="1083600"/>
              <a:ext cx="12198350" cy="4690800"/>
              <a:chOff x="0" y="1083600"/>
              <a:chExt cx="12198350" cy="4690800"/>
            </a:xfrm>
          </p:grpSpPr>
          <p:sp>
            <p:nvSpPr>
              <p:cNvPr id="45" name="Abstand Oben"/>
              <p:cNvSpPr/>
              <p:nvPr userDrawn="1"/>
            </p:nvSpPr>
            <p:spPr>
              <a:xfrm>
                <a:off x="855" y="2238300"/>
                <a:ext cx="12197495" cy="72000"/>
              </a:xfrm>
              <a:prstGeom prst="rect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t" anchorCtr="0"/>
              <a:lstStyle/>
              <a:p>
                <a:pPr defTabSz="914271" fontAlgn="auto">
                  <a:lnSpc>
                    <a:spcPct val="108000"/>
                  </a:lnSpc>
                  <a:spcBef>
                    <a:spcPts val="0"/>
                  </a:spcBef>
                  <a:spcAft>
                    <a:spcPts val="1007"/>
                  </a:spcAft>
                </a:pPr>
                <a:endParaRPr lang="de-DE" sz="1999" dirty="0" smtClean="0">
                  <a:solidFill>
                    <a:prstClr val="white"/>
                  </a:solidFill>
                </a:endParaRPr>
              </a:p>
            </p:txBody>
          </p:sp>
          <p:sp>
            <p:nvSpPr>
              <p:cNvPr id="46" name="Abstand Unten"/>
              <p:cNvSpPr/>
              <p:nvPr userDrawn="1"/>
            </p:nvSpPr>
            <p:spPr>
              <a:xfrm>
                <a:off x="0" y="4547700"/>
                <a:ext cx="12197495" cy="72000"/>
              </a:xfrm>
              <a:prstGeom prst="rect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t" anchorCtr="0"/>
              <a:lstStyle/>
              <a:p>
                <a:pPr defTabSz="914271" fontAlgn="auto">
                  <a:lnSpc>
                    <a:spcPct val="108000"/>
                  </a:lnSpc>
                  <a:spcBef>
                    <a:spcPts val="0"/>
                  </a:spcBef>
                  <a:spcAft>
                    <a:spcPts val="1007"/>
                  </a:spcAft>
                </a:pPr>
                <a:endParaRPr lang="de-DE" sz="1999" dirty="0" smtClean="0">
                  <a:solidFill>
                    <a:prstClr val="white"/>
                  </a:solidFill>
                </a:endParaRPr>
              </a:p>
            </p:txBody>
          </p:sp>
          <p:sp>
            <p:nvSpPr>
              <p:cNvPr id="47" name="Abstand Oben // Mitte"/>
              <p:cNvSpPr/>
              <p:nvPr userDrawn="1"/>
            </p:nvSpPr>
            <p:spPr>
              <a:xfrm>
                <a:off x="0" y="1083600"/>
                <a:ext cx="12197495" cy="72000"/>
              </a:xfrm>
              <a:prstGeom prst="rect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t" anchorCtr="0"/>
              <a:lstStyle/>
              <a:p>
                <a:pPr defTabSz="914271" fontAlgn="auto">
                  <a:lnSpc>
                    <a:spcPct val="108000"/>
                  </a:lnSpc>
                  <a:spcBef>
                    <a:spcPts val="0"/>
                  </a:spcBef>
                  <a:spcAft>
                    <a:spcPts val="1007"/>
                  </a:spcAft>
                </a:pPr>
                <a:endParaRPr lang="de-DE" sz="1999" dirty="0" smtClean="0">
                  <a:solidFill>
                    <a:prstClr val="white"/>
                  </a:solidFill>
                </a:endParaRPr>
              </a:p>
            </p:txBody>
          </p:sp>
          <p:sp>
            <p:nvSpPr>
              <p:cNvPr id="61" name="Abstand Unten // Mitte"/>
              <p:cNvSpPr/>
              <p:nvPr userDrawn="1"/>
            </p:nvSpPr>
            <p:spPr>
              <a:xfrm>
                <a:off x="0" y="5702400"/>
                <a:ext cx="12197495" cy="72000"/>
              </a:xfrm>
              <a:prstGeom prst="rect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t" anchorCtr="0"/>
              <a:lstStyle/>
              <a:p>
                <a:pPr defTabSz="914271" fontAlgn="auto">
                  <a:lnSpc>
                    <a:spcPct val="108000"/>
                  </a:lnSpc>
                  <a:spcBef>
                    <a:spcPts val="0"/>
                  </a:spcBef>
                  <a:spcAft>
                    <a:spcPts val="1007"/>
                  </a:spcAft>
                </a:pPr>
                <a:endParaRPr lang="de-DE" sz="1999" dirty="0" smtClean="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" name="Horizontal" hidden="1"/>
            <p:cNvGrpSpPr/>
            <p:nvPr userDrawn="1"/>
          </p:nvGrpSpPr>
          <p:grpSpPr>
            <a:xfrm>
              <a:off x="0" y="0"/>
              <a:ext cx="12198350" cy="6858000"/>
              <a:chOff x="0" y="0"/>
              <a:chExt cx="12198350" cy="6858000"/>
            </a:xfrm>
          </p:grpSpPr>
          <p:sp>
            <p:nvSpPr>
              <p:cNvPr id="25" name="Links"/>
              <p:cNvSpPr/>
              <p:nvPr userDrawn="1"/>
            </p:nvSpPr>
            <p:spPr>
              <a:xfrm>
                <a:off x="0" y="823"/>
                <a:ext cx="6062400" cy="6857177"/>
              </a:xfrm>
              <a:prstGeom prst="rect">
                <a:avLst/>
              </a:prstGeom>
              <a:solidFill>
                <a:schemeClr val="accent2"/>
              </a:solidFill>
              <a:ln w="0">
                <a:solidFill>
                  <a:schemeClr val="tx1"/>
                </a:solidFill>
                <a:miter lim="800000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t" anchorCtr="0"/>
              <a:lstStyle/>
              <a:p>
                <a:pPr defTabSz="914271" fontAlgn="auto">
                  <a:lnSpc>
                    <a:spcPct val="108000"/>
                  </a:lnSpc>
                  <a:spcBef>
                    <a:spcPts val="0"/>
                  </a:spcBef>
                  <a:spcAft>
                    <a:spcPts val="1007"/>
                  </a:spcAft>
                </a:pPr>
                <a:endParaRPr lang="de-DE" sz="1999" dirty="0" smtClean="0">
                  <a:solidFill>
                    <a:prstClr val="white"/>
                  </a:solidFill>
                </a:endParaRPr>
              </a:p>
            </p:txBody>
          </p:sp>
          <p:sp>
            <p:nvSpPr>
              <p:cNvPr id="27" name="Rechts"/>
              <p:cNvSpPr/>
              <p:nvPr userDrawn="1"/>
            </p:nvSpPr>
            <p:spPr>
              <a:xfrm>
                <a:off x="6135950" y="823"/>
                <a:ext cx="6062400" cy="6857177"/>
              </a:xfrm>
              <a:prstGeom prst="rect">
                <a:avLst/>
              </a:prstGeom>
              <a:solidFill>
                <a:schemeClr val="accent2"/>
              </a:solidFill>
              <a:ln w="0">
                <a:solidFill>
                  <a:schemeClr val="tx1"/>
                </a:solidFill>
                <a:miter lim="800000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t" anchorCtr="0"/>
              <a:lstStyle/>
              <a:p>
                <a:pPr defTabSz="914271" fontAlgn="auto">
                  <a:lnSpc>
                    <a:spcPct val="108000"/>
                  </a:lnSpc>
                  <a:spcBef>
                    <a:spcPts val="0"/>
                  </a:spcBef>
                  <a:spcAft>
                    <a:spcPts val="1007"/>
                  </a:spcAft>
                </a:pPr>
                <a:endParaRPr lang="de-DE" sz="1999" dirty="0" smtClean="0">
                  <a:solidFill>
                    <a:prstClr val="white"/>
                  </a:solidFill>
                </a:endParaRPr>
              </a:p>
            </p:txBody>
          </p:sp>
          <p:sp>
            <p:nvSpPr>
              <p:cNvPr id="30" name="Links // Links"/>
              <p:cNvSpPr/>
              <p:nvPr userDrawn="1"/>
            </p:nvSpPr>
            <p:spPr>
              <a:xfrm>
                <a:off x="0" y="0"/>
                <a:ext cx="2995200" cy="6857177"/>
              </a:xfrm>
              <a:prstGeom prst="rect">
                <a:avLst/>
              </a:prstGeom>
              <a:solidFill>
                <a:schemeClr val="accent3"/>
              </a:solidFill>
              <a:ln w="0">
                <a:solidFill>
                  <a:schemeClr val="tx1"/>
                </a:solidFill>
                <a:miter lim="800000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t" anchorCtr="0"/>
              <a:lstStyle/>
              <a:p>
                <a:pPr defTabSz="914271" fontAlgn="auto">
                  <a:lnSpc>
                    <a:spcPct val="108000"/>
                  </a:lnSpc>
                  <a:spcBef>
                    <a:spcPts val="0"/>
                  </a:spcBef>
                  <a:spcAft>
                    <a:spcPts val="1007"/>
                  </a:spcAft>
                </a:pPr>
                <a:endParaRPr lang="de-DE" sz="1999" dirty="0" smtClean="0">
                  <a:solidFill>
                    <a:prstClr val="white"/>
                  </a:solidFill>
                </a:endParaRPr>
              </a:p>
            </p:txBody>
          </p:sp>
          <p:sp>
            <p:nvSpPr>
              <p:cNvPr id="31" name="Links // Rechts"/>
              <p:cNvSpPr/>
              <p:nvPr userDrawn="1"/>
            </p:nvSpPr>
            <p:spPr>
              <a:xfrm>
                <a:off x="3067717" y="0"/>
                <a:ext cx="2995200" cy="6857177"/>
              </a:xfrm>
              <a:prstGeom prst="rect">
                <a:avLst/>
              </a:prstGeom>
              <a:solidFill>
                <a:schemeClr val="accent3"/>
              </a:solidFill>
              <a:ln w="0">
                <a:solidFill>
                  <a:schemeClr val="tx1"/>
                </a:solidFill>
                <a:miter lim="800000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t" anchorCtr="0"/>
              <a:lstStyle/>
              <a:p>
                <a:pPr defTabSz="914271" fontAlgn="auto">
                  <a:lnSpc>
                    <a:spcPct val="108000"/>
                  </a:lnSpc>
                  <a:spcBef>
                    <a:spcPts val="0"/>
                  </a:spcBef>
                  <a:spcAft>
                    <a:spcPts val="1007"/>
                  </a:spcAft>
                </a:pPr>
                <a:endParaRPr lang="de-DE" sz="1999" dirty="0" smtClean="0">
                  <a:solidFill>
                    <a:prstClr val="white"/>
                  </a:solidFill>
                </a:endParaRPr>
              </a:p>
            </p:txBody>
          </p:sp>
          <p:sp>
            <p:nvSpPr>
              <p:cNvPr id="32" name="Rechts // Links"/>
              <p:cNvSpPr/>
              <p:nvPr userDrawn="1"/>
            </p:nvSpPr>
            <p:spPr>
              <a:xfrm>
                <a:off x="6135434" y="823"/>
                <a:ext cx="2995200" cy="6857177"/>
              </a:xfrm>
              <a:prstGeom prst="rect">
                <a:avLst/>
              </a:prstGeom>
              <a:solidFill>
                <a:schemeClr val="accent3"/>
              </a:solidFill>
              <a:ln w="0">
                <a:solidFill>
                  <a:schemeClr val="tx1"/>
                </a:solidFill>
                <a:miter lim="800000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t" anchorCtr="0"/>
              <a:lstStyle/>
              <a:p>
                <a:pPr defTabSz="914271" fontAlgn="auto">
                  <a:lnSpc>
                    <a:spcPct val="108000"/>
                  </a:lnSpc>
                  <a:spcBef>
                    <a:spcPts val="0"/>
                  </a:spcBef>
                  <a:spcAft>
                    <a:spcPts val="1007"/>
                  </a:spcAft>
                </a:pPr>
                <a:endParaRPr lang="de-DE" sz="1999" dirty="0" smtClean="0">
                  <a:solidFill>
                    <a:prstClr val="white"/>
                  </a:solidFill>
                </a:endParaRPr>
              </a:p>
            </p:txBody>
          </p:sp>
          <p:sp>
            <p:nvSpPr>
              <p:cNvPr id="33" name="Rechts // Rechts"/>
              <p:cNvSpPr/>
              <p:nvPr userDrawn="1"/>
            </p:nvSpPr>
            <p:spPr>
              <a:xfrm>
                <a:off x="9203150" y="823"/>
                <a:ext cx="2995200" cy="6857177"/>
              </a:xfrm>
              <a:prstGeom prst="rect">
                <a:avLst/>
              </a:prstGeom>
              <a:solidFill>
                <a:schemeClr val="accent3"/>
              </a:solidFill>
              <a:ln w="0">
                <a:solidFill>
                  <a:schemeClr val="tx1"/>
                </a:solidFill>
                <a:miter lim="800000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t" anchorCtr="0"/>
              <a:lstStyle/>
              <a:p>
                <a:pPr defTabSz="914271" fontAlgn="auto">
                  <a:lnSpc>
                    <a:spcPct val="108000"/>
                  </a:lnSpc>
                  <a:spcBef>
                    <a:spcPts val="0"/>
                  </a:spcBef>
                  <a:spcAft>
                    <a:spcPts val="1007"/>
                  </a:spcAft>
                </a:pPr>
                <a:endParaRPr lang="de-DE" sz="1999" dirty="0" smtClean="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4" name="Vertikal" hidden="1"/>
            <p:cNvGrpSpPr/>
            <p:nvPr userDrawn="1"/>
          </p:nvGrpSpPr>
          <p:grpSpPr>
            <a:xfrm>
              <a:off x="-855" y="0"/>
              <a:ext cx="12199205" cy="6858000"/>
              <a:chOff x="-855" y="0"/>
              <a:chExt cx="12199205" cy="6858000"/>
            </a:xfrm>
          </p:grpSpPr>
          <p:sp>
            <p:nvSpPr>
              <p:cNvPr id="42" name="Oben"/>
              <p:cNvSpPr/>
              <p:nvPr userDrawn="1"/>
            </p:nvSpPr>
            <p:spPr>
              <a:xfrm>
                <a:off x="0" y="0"/>
                <a:ext cx="12198350" cy="2239200"/>
              </a:xfrm>
              <a:prstGeom prst="rect">
                <a:avLst/>
              </a:prstGeom>
              <a:solidFill>
                <a:schemeClr val="accent2"/>
              </a:solidFill>
              <a:ln w="0">
                <a:solidFill>
                  <a:schemeClr val="tx1"/>
                </a:solidFill>
                <a:miter lim="800000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t" anchorCtr="0"/>
              <a:lstStyle/>
              <a:p>
                <a:pPr defTabSz="914271" fontAlgn="auto">
                  <a:lnSpc>
                    <a:spcPct val="108000"/>
                  </a:lnSpc>
                  <a:spcBef>
                    <a:spcPts val="0"/>
                  </a:spcBef>
                  <a:spcAft>
                    <a:spcPts val="1007"/>
                  </a:spcAft>
                </a:pPr>
                <a:endParaRPr lang="de-DE" sz="1999" dirty="0" smtClean="0">
                  <a:solidFill>
                    <a:prstClr val="white"/>
                  </a:solidFill>
                </a:endParaRPr>
              </a:p>
            </p:txBody>
          </p:sp>
          <p:sp>
            <p:nvSpPr>
              <p:cNvPr id="43" name="Mitte"/>
              <p:cNvSpPr/>
              <p:nvPr userDrawn="1"/>
            </p:nvSpPr>
            <p:spPr>
              <a:xfrm>
                <a:off x="0" y="2309400"/>
                <a:ext cx="12198350" cy="2239200"/>
              </a:xfrm>
              <a:prstGeom prst="rect">
                <a:avLst/>
              </a:prstGeom>
              <a:solidFill>
                <a:schemeClr val="accent2"/>
              </a:solidFill>
              <a:ln w="0">
                <a:solidFill>
                  <a:schemeClr val="tx1"/>
                </a:solidFill>
                <a:miter lim="800000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t" anchorCtr="0"/>
              <a:lstStyle/>
              <a:p>
                <a:pPr defTabSz="914271" fontAlgn="auto">
                  <a:lnSpc>
                    <a:spcPct val="108000"/>
                  </a:lnSpc>
                  <a:spcBef>
                    <a:spcPts val="0"/>
                  </a:spcBef>
                  <a:spcAft>
                    <a:spcPts val="1007"/>
                  </a:spcAft>
                </a:pPr>
                <a:endParaRPr lang="de-DE" sz="1999" dirty="0" smtClean="0">
                  <a:solidFill>
                    <a:prstClr val="white"/>
                  </a:solidFill>
                </a:endParaRPr>
              </a:p>
            </p:txBody>
          </p:sp>
          <p:sp>
            <p:nvSpPr>
              <p:cNvPr id="44" name="Unten"/>
              <p:cNvSpPr/>
              <p:nvPr userDrawn="1"/>
            </p:nvSpPr>
            <p:spPr>
              <a:xfrm>
                <a:off x="0" y="4618800"/>
                <a:ext cx="12198350" cy="2239200"/>
              </a:xfrm>
              <a:prstGeom prst="rect">
                <a:avLst/>
              </a:prstGeom>
              <a:solidFill>
                <a:schemeClr val="accent2"/>
              </a:solidFill>
              <a:ln w="0">
                <a:solidFill>
                  <a:schemeClr val="tx1"/>
                </a:solidFill>
                <a:miter lim="800000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t" anchorCtr="0"/>
              <a:lstStyle/>
              <a:p>
                <a:pPr defTabSz="914271" fontAlgn="auto">
                  <a:lnSpc>
                    <a:spcPct val="108000"/>
                  </a:lnSpc>
                  <a:spcBef>
                    <a:spcPts val="0"/>
                  </a:spcBef>
                  <a:spcAft>
                    <a:spcPts val="1007"/>
                  </a:spcAft>
                </a:pPr>
                <a:endParaRPr lang="de-DE" sz="1999" dirty="0" smtClean="0">
                  <a:solidFill>
                    <a:prstClr val="white"/>
                  </a:solidFill>
                </a:endParaRPr>
              </a:p>
            </p:txBody>
          </p:sp>
          <p:sp>
            <p:nvSpPr>
              <p:cNvPr id="57" name="Oben // Oben"/>
              <p:cNvSpPr/>
              <p:nvPr userDrawn="1"/>
            </p:nvSpPr>
            <p:spPr>
              <a:xfrm>
                <a:off x="0" y="0"/>
                <a:ext cx="12198350" cy="1083600"/>
              </a:xfrm>
              <a:prstGeom prst="rect">
                <a:avLst/>
              </a:prstGeom>
              <a:solidFill>
                <a:schemeClr val="accent2"/>
              </a:solidFill>
              <a:ln w="0">
                <a:solidFill>
                  <a:schemeClr val="tx1"/>
                </a:solidFill>
                <a:miter lim="800000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t" anchorCtr="0"/>
              <a:lstStyle/>
              <a:p>
                <a:pPr defTabSz="914271" fontAlgn="auto">
                  <a:lnSpc>
                    <a:spcPct val="108000"/>
                  </a:lnSpc>
                  <a:spcBef>
                    <a:spcPts val="0"/>
                  </a:spcBef>
                  <a:spcAft>
                    <a:spcPts val="1007"/>
                  </a:spcAft>
                </a:pPr>
                <a:endParaRPr lang="de-DE" sz="1999" dirty="0" smtClean="0">
                  <a:solidFill>
                    <a:prstClr val="white"/>
                  </a:solidFill>
                </a:endParaRPr>
              </a:p>
            </p:txBody>
          </p:sp>
          <p:sp>
            <p:nvSpPr>
              <p:cNvPr id="58" name="Oben // Unten"/>
              <p:cNvSpPr/>
              <p:nvPr userDrawn="1"/>
            </p:nvSpPr>
            <p:spPr>
              <a:xfrm>
                <a:off x="0" y="1155600"/>
                <a:ext cx="12198350" cy="1083600"/>
              </a:xfrm>
              <a:prstGeom prst="rect">
                <a:avLst/>
              </a:prstGeom>
              <a:solidFill>
                <a:schemeClr val="accent2"/>
              </a:solidFill>
              <a:ln w="0">
                <a:solidFill>
                  <a:schemeClr val="tx1"/>
                </a:solidFill>
                <a:miter lim="800000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t" anchorCtr="0"/>
              <a:lstStyle/>
              <a:p>
                <a:pPr defTabSz="914271" fontAlgn="auto">
                  <a:lnSpc>
                    <a:spcPct val="108000"/>
                  </a:lnSpc>
                  <a:spcBef>
                    <a:spcPts val="0"/>
                  </a:spcBef>
                  <a:spcAft>
                    <a:spcPts val="1007"/>
                  </a:spcAft>
                </a:pPr>
                <a:endParaRPr lang="de-DE" sz="1999" dirty="0" smtClean="0">
                  <a:solidFill>
                    <a:prstClr val="white"/>
                  </a:solidFill>
                </a:endParaRPr>
              </a:p>
            </p:txBody>
          </p:sp>
          <p:sp>
            <p:nvSpPr>
              <p:cNvPr id="59" name="Unten // Oben"/>
              <p:cNvSpPr/>
              <p:nvPr userDrawn="1"/>
            </p:nvSpPr>
            <p:spPr>
              <a:xfrm>
                <a:off x="-855" y="4618800"/>
                <a:ext cx="12198350" cy="1083600"/>
              </a:xfrm>
              <a:prstGeom prst="rect">
                <a:avLst/>
              </a:prstGeom>
              <a:solidFill>
                <a:schemeClr val="accent2"/>
              </a:solidFill>
              <a:ln w="0">
                <a:solidFill>
                  <a:schemeClr val="tx1"/>
                </a:solidFill>
                <a:miter lim="800000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t" anchorCtr="0"/>
              <a:lstStyle/>
              <a:p>
                <a:pPr defTabSz="914271" fontAlgn="auto">
                  <a:lnSpc>
                    <a:spcPct val="108000"/>
                  </a:lnSpc>
                  <a:spcBef>
                    <a:spcPts val="0"/>
                  </a:spcBef>
                  <a:spcAft>
                    <a:spcPts val="1007"/>
                  </a:spcAft>
                </a:pPr>
                <a:endParaRPr lang="de-DE" sz="1999" dirty="0" smtClean="0">
                  <a:solidFill>
                    <a:prstClr val="white"/>
                  </a:solidFill>
                </a:endParaRPr>
              </a:p>
            </p:txBody>
          </p:sp>
          <p:sp>
            <p:nvSpPr>
              <p:cNvPr id="60" name="Unten // Unten"/>
              <p:cNvSpPr/>
              <p:nvPr userDrawn="1"/>
            </p:nvSpPr>
            <p:spPr>
              <a:xfrm>
                <a:off x="0" y="5774400"/>
                <a:ext cx="12198350" cy="1083600"/>
              </a:xfrm>
              <a:prstGeom prst="rect">
                <a:avLst/>
              </a:prstGeom>
              <a:solidFill>
                <a:schemeClr val="accent2"/>
              </a:solidFill>
              <a:ln w="0">
                <a:solidFill>
                  <a:schemeClr val="tx1"/>
                </a:solidFill>
                <a:miter lim="800000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t" anchorCtr="0"/>
              <a:lstStyle/>
              <a:p>
                <a:pPr defTabSz="914271" fontAlgn="auto">
                  <a:lnSpc>
                    <a:spcPct val="108000"/>
                  </a:lnSpc>
                  <a:spcBef>
                    <a:spcPts val="0"/>
                  </a:spcBef>
                  <a:spcAft>
                    <a:spcPts val="1007"/>
                  </a:spcAft>
                </a:pPr>
                <a:endParaRPr lang="de-DE" sz="1999" dirty="0" smtClean="0">
                  <a:solidFill>
                    <a:prstClr val="white"/>
                  </a:solidFill>
                </a:endParaRPr>
              </a:p>
            </p:txBody>
          </p:sp>
        </p:grpSp>
      </p:grpSp>
      <p:sp>
        <p:nvSpPr>
          <p:cNvPr id="70" name="Bildplatzhalter 8"/>
          <p:cNvSpPr>
            <a:spLocks noGrp="1"/>
          </p:cNvSpPr>
          <p:nvPr userDrawn="1">
            <p:ph type="pic" sz="quarter" idx="11" hasCustomPrompt="1"/>
          </p:nvPr>
        </p:nvSpPr>
        <p:spPr bwMode="gray">
          <a:xfrm>
            <a:off x="-1" y="4619711"/>
            <a:ext cx="6062400" cy="2239123"/>
          </a:xfrm>
          <a:solidFill>
            <a:schemeClr val="accent6"/>
          </a:solidFill>
        </p:spPr>
        <p:txBody>
          <a:bodyPr/>
          <a:lstStyle>
            <a:lvl1pPr algn="ctr">
              <a:lnSpc>
                <a:spcPct val="100000"/>
              </a:lnSpc>
              <a:spcAft>
                <a:spcPts val="0"/>
              </a:spcAft>
              <a:defRPr>
                <a:solidFill>
                  <a:schemeClr val="bg1"/>
                </a:solidFill>
              </a:defRPr>
            </a:lvl1pPr>
          </a:lstStyle>
          <a:p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>Insert image</a:t>
            </a:r>
            <a:endParaRPr lang="en-US" noProof="0" dirty="0"/>
          </a:p>
        </p:txBody>
      </p:sp>
      <p:sp>
        <p:nvSpPr>
          <p:cNvPr id="71" name="Bildplatzhalter 8"/>
          <p:cNvSpPr>
            <a:spLocks noGrp="1"/>
          </p:cNvSpPr>
          <p:nvPr userDrawn="1">
            <p:ph type="pic" sz="quarter" idx="12" hasCustomPrompt="1"/>
          </p:nvPr>
        </p:nvSpPr>
        <p:spPr bwMode="gray">
          <a:xfrm>
            <a:off x="9198361" y="-824"/>
            <a:ext cx="2993643" cy="6858824"/>
          </a:xfrm>
          <a:solidFill>
            <a:schemeClr val="accent6"/>
          </a:solidFill>
        </p:spPr>
        <p:txBody>
          <a:bodyPr/>
          <a:lstStyle>
            <a:lvl1pPr algn="ctr">
              <a:lnSpc>
                <a:spcPct val="100000"/>
              </a:lnSpc>
              <a:spcAft>
                <a:spcPts val="0"/>
              </a:spcAft>
              <a:defRPr>
                <a:solidFill>
                  <a:schemeClr val="bg1"/>
                </a:solidFill>
              </a:defRPr>
            </a:lvl1pPr>
          </a:lstStyle>
          <a:p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>Insert image</a:t>
            </a:r>
            <a:endParaRPr lang="en-US" noProof="0" dirty="0"/>
          </a:p>
        </p:txBody>
      </p:sp>
      <p:sp>
        <p:nvSpPr>
          <p:cNvPr id="72" name="Bildplatzhalter 8"/>
          <p:cNvSpPr>
            <a:spLocks noGrp="1"/>
          </p:cNvSpPr>
          <p:nvPr userDrawn="1">
            <p:ph type="pic" sz="quarter" idx="13" hasCustomPrompt="1"/>
          </p:nvPr>
        </p:nvSpPr>
        <p:spPr bwMode="gray">
          <a:xfrm>
            <a:off x="6131987" y="0"/>
            <a:ext cx="2994159" cy="1083600"/>
          </a:xfrm>
          <a:solidFill>
            <a:schemeClr val="accent6"/>
          </a:solidFill>
        </p:spPr>
        <p:txBody>
          <a:bodyPr/>
          <a:lstStyle>
            <a:lvl1pPr algn="ctr">
              <a:lnSpc>
                <a:spcPct val="100000"/>
              </a:lnSpc>
              <a:spcAft>
                <a:spcPts val="0"/>
              </a:spcAft>
              <a:defRPr>
                <a:solidFill>
                  <a:schemeClr val="bg1"/>
                </a:solidFill>
              </a:defRPr>
            </a:lvl1pPr>
          </a:lstStyle>
          <a:p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>Insert image</a:t>
            </a:r>
            <a:endParaRPr lang="en-US" noProof="0" dirty="0"/>
          </a:p>
        </p:txBody>
      </p:sp>
      <p:sp>
        <p:nvSpPr>
          <p:cNvPr id="73" name="Bildplatzhalter 8"/>
          <p:cNvSpPr>
            <a:spLocks noGrp="1"/>
          </p:cNvSpPr>
          <p:nvPr userDrawn="1">
            <p:ph type="pic" sz="quarter" idx="14" hasCustomPrompt="1"/>
          </p:nvPr>
        </p:nvSpPr>
        <p:spPr bwMode="gray">
          <a:xfrm>
            <a:off x="6131987" y="1155600"/>
            <a:ext cx="2994159" cy="3392100"/>
          </a:xfrm>
          <a:solidFill>
            <a:schemeClr val="accent6"/>
          </a:solidFill>
        </p:spPr>
        <p:txBody>
          <a:bodyPr/>
          <a:lstStyle>
            <a:lvl1pPr algn="ctr">
              <a:lnSpc>
                <a:spcPct val="100000"/>
              </a:lnSpc>
              <a:spcAft>
                <a:spcPts val="0"/>
              </a:spcAft>
              <a:defRPr>
                <a:solidFill>
                  <a:schemeClr val="bg1"/>
                </a:solidFill>
              </a:defRPr>
            </a:lvl1pPr>
          </a:lstStyle>
          <a:p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>Insert image</a:t>
            </a:r>
            <a:endParaRPr lang="en-US" noProof="0" dirty="0"/>
          </a:p>
        </p:txBody>
      </p:sp>
      <p:sp>
        <p:nvSpPr>
          <p:cNvPr id="74" name="Bildplatzhalter 8"/>
          <p:cNvSpPr>
            <a:spLocks noGrp="1"/>
          </p:cNvSpPr>
          <p:nvPr userDrawn="1">
            <p:ph type="pic" sz="quarter" idx="15" hasCustomPrompt="1"/>
          </p:nvPr>
        </p:nvSpPr>
        <p:spPr bwMode="gray">
          <a:xfrm>
            <a:off x="6131983" y="4619700"/>
            <a:ext cx="2993900" cy="2238300"/>
          </a:xfrm>
          <a:solidFill>
            <a:schemeClr val="accent6"/>
          </a:solidFill>
        </p:spPr>
        <p:txBody>
          <a:bodyPr/>
          <a:lstStyle>
            <a:lvl1pPr algn="ctr">
              <a:lnSpc>
                <a:spcPct val="100000"/>
              </a:lnSpc>
              <a:spcAft>
                <a:spcPts val="0"/>
              </a:spcAft>
              <a:defRPr>
                <a:solidFill>
                  <a:schemeClr val="bg1"/>
                </a:solidFill>
              </a:defRPr>
            </a:lvl1pPr>
          </a:lstStyle>
          <a:p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>Insert image</a:t>
            </a:r>
            <a:endParaRPr lang="en-US" noProof="0" dirty="0"/>
          </a:p>
        </p:txBody>
      </p:sp>
      <p:sp>
        <p:nvSpPr>
          <p:cNvPr id="7" name="Titel 6"/>
          <p:cNvSpPr>
            <a:spLocks noGrp="1"/>
          </p:cNvSpPr>
          <p:nvPr>
            <p:ph type="title" hasCustomPrompt="1"/>
          </p:nvPr>
        </p:nvSpPr>
        <p:spPr bwMode="black">
          <a:xfrm>
            <a:off x="395083" y="368300"/>
            <a:ext cx="5508000" cy="100836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noProof="0" dirty="0" smtClean="0"/>
              <a:t>Headline on two lines in </a:t>
            </a:r>
            <a:r>
              <a:rPr lang="en-US" noProof="0" dirty="0" err="1" smtClean="0"/>
              <a:t>CorpoA</a:t>
            </a:r>
            <a:r>
              <a:rPr lang="en-US" noProof="0" dirty="0" smtClean="0"/>
              <a:t> (Headings) 30 pt. </a:t>
            </a:r>
            <a:endParaRPr lang="en-US" dirty="0"/>
          </a:p>
        </p:txBody>
      </p:sp>
      <p:sp>
        <p:nvSpPr>
          <p:cNvPr id="62" name="Textplatzhalter 13"/>
          <p:cNvSpPr>
            <a:spLocks noGrp="1"/>
          </p:cNvSpPr>
          <p:nvPr>
            <p:ph type="body" sz="quarter" idx="20" hasCustomPrompt="1"/>
          </p:nvPr>
        </p:nvSpPr>
        <p:spPr bwMode="black">
          <a:xfrm>
            <a:off x="395083" y="1512006"/>
            <a:ext cx="5664164" cy="3035699"/>
          </a:xfrm>
          <a:ln w="19050">
            <a:solidFill>
              <a:schemeClr val="accent1"/>
            </a:solidFill>
          </a:ln>
        </p:spPr>
        <p:txBody>
          <a:bodyPr lIns="72000" tIns="72000" rIns="72000" bIns="72000"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  <a:lvl6pPr>
              <a:defRPr>
                <a:solidFill>
                  <a:schemeClr val="tx1"/>
                </a:solidFill>
              </a:defRPr>
            </a:lvl6pPr>
            <a:lvl7pPr>
              <a:defRPr>
                <a:solidFill>
                  <a:schemeClr val="bg1"/>
                </a:solidFill>
              </a:defRPr>
            </a:lvl7pPr>
            <a:lvl8pPr>
              <a:defRPr>
                <a:solidFill>
                  <a:schemeClr val="bg1"/>
                </a:solidFill>
              </a:defRPr>
            </a:lvl8pPr>
            <a:lvl9pPr>
              <a:defRPr>
                <a:solidFill>
                  <a:schemeClr val="bg1"/>
                </a:solidFill>
              </a:defRPr>
            </a:lvl9pPr>
          </a:lstStyle>
          <a:p>
            <a:pPr lvl="0"/>
            <a:r>
              <a:rPr lang="en-US" dirty="0" smtClean="0"/>
              <a:t>Insert text in </a:t>
            </a:r>
            <a:r>
              <a:rPr lang="en-US" noProof="0" dirty="0" err="1" smtClean="0"/>
              <a:t>CorpoS</a:t>
            </a:r>
            <a:r>
              <a:rPr lang="en-US" noProof="0" dirty="0" smtClean="0"/>
              <a:t> (Body), 20 pt. </a:t>
            </a:r>
            <a:r>
              <a:rPr lang="en-US" dirty="0" smtClean="0"/>
              <a:t>// for bullets: Home // Paragraph// Increase/Decrease List Level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</p:txBody>
      </p:sp>
      <p:sp>
        <p:nvSpPr>
          <p:cNvPr id="63" name="Textplatzhalter 7"/>
          <p:cNvSpPr>
            <a:spLocks noGrp="1"/>
          </p:cNvSpPr>
          <p:nvPr>
            <p:ph type="body" sz="quarter" idx="21" hasCustomPrompt="1"/>
          </p:nvPr>
        </p:nvSpPr>
        <p:spPr bwMode="black">
          <a:xfrm>
            <a:off x="395081" y="151202"/>
            <a:ext cx="5505133" cy="220274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1199">
                <a:solidFill>
                  <a:schemeClr val="tx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1199">
                <a:solidFill>
                  <a:schemeClr val="bg1"/>
                </a:solidFill>
              </a:defRPr>
            </a:lvl2pPr>
            <a:lvl3pPr marL="0" indent="0">
              <a:lnSpc>
                <a:spcPct val="100000"/>
              </a:lnSpc>
              <a:spcAft>
                <a:spcPts val="0"/>
              </a:spcAft>
              <a:buNone/>
              <a:defRPr sz="1199">
                <a:solidFill>
                  <a:schemeClr val="bg1"/>
                </a:solidFill>
              </a:defRPr>
            </a:lvl3pPr>
            <a:lvl4pPr marL="0" indent="0">
              <a:lnSpc>
                <a:spcPct val="100000"/>
              </a:lnSpc>
              <a:spcAft>
                <a:spcPts val="0"/>
              </a:spcAft>
              <a:buNone/>
              <a:defRPr sz="1199">
                <a:solidFill>
                  <a:schemeClr val="bg1"/>
                </a:solidFill>
              </a:defRPr>
            </a:lvl4pPr>
            <a:lvl5pPr marL="0" indent="0">
              <a:lnSpc>
                <a:spcPct val="100000"/>
              </a:lnSpc>
              <a:spcAft>
                <a:spcPts val="0"/>
              </a:spcAft>
              <a:buNone/>
              <a:defRPr sz="1199">
                <a:solidFill>
                  <a:schemeClr val="bg1"/>
                </a:solidFill>
              </a:defRPr>
            </a:lvl5pPr>
            <a:lvl6pPr marL="0" indent="0">
              <a:lnSpc>
                <a:spcPct val="100000"/>
              </a:lnSpc>
              <a:spcAft>
                <a:spcPts val="0"/>
              </a:spcAft>
              <a:buNone/>
              <a:defRPr sz="1199">
                <a:solidFill>
                  <a:schemeClr val="bg1"/>
                </a:solidFill>
              </a:defRPr>
            </a:lvl6pPr>
            <a:lvl7pPr marL="0" indent="0">
              <a:lnSpc>
                <a:spcPct val="100000"/>
              </a:lnSpc>
              <a:spcAft>
                <a:spcPts val="0"/>
              </a:spcAft>
              <a:buNone/>
              <a:defRPr sz="1199">
                <a:solidFill>
                  <a:schemeClr val="bg1"/>
                </a:solidFill>
              </a:defRPr>
            </a:lvl7pPr>
            <a:lvl8pPr marL="0" indent="0">
              <a:lnSpc>
                <a:spcPct val="100000"/>
              </a:lnSpc>
              <a:spcAft>
                <a:spcPts val="0"/>
              </a:spcAft>
              <a:buNone/>
              <a:defRPr sz="1199">
                <a:solidFill>
                  <a:schemeClr val="bg1"/>
                </a:solidFill>
              </a:defRPr>
            </a:lvl8pPr>
            <a:lvl9pPr marL="0" indent="0">
              <a:lnSpc>
                <a:spcPct val="100000"/>
              </a:lnSpc>
              <a:spcAft>
                <a:spcPts val="0"/>
              </a:spcAft>
              <a:buNone/>
              <a:defRPr sz="1199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dirty="0" smtClean="0"/>
              <a:t>Optional chapter heading</a:t>
            </a:r>
          </a:p>
        </p:txBody>
      </p:sp>
      <p:sp>
        <p:nvSpPr>
          <p:cNvPr id="64" name="Textplatzhalter 3"/>
          <p:cNvSpPr>
            <a:spLocks noGrp="1"/>
          </p:cNvSpPr>
          <p:nvPr>
            <p:ph type="body" sz="quarter" idx="17" hasCustomPrompt="1"/>
          </p:nvPr>
        </p:nvSpPr>
        <p:spPr>
          <a:xfrm>
            <a:off x="6969577" y="0"/>
            <a:ext cx="935513" cy="306000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600" baseline="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dirty="0" smtClean="0"/>
              <a:t>                                             </a:t>
            </a:r>
          </a:p>
        </p:txBody>
      </p:sp>
      <p:sp>
        <p:nvSpPr>
          <p:cNvPr id="65" name="Textplatzhalter 3"/>
          <p:cNvSpPr>
            <a:spLocks noGrp="1"/>
          </p:cNvSpPr>
          <p:nvPr>
            <p:ph type="body" sz="quarter" idx="18" hasCustomPrompt="1"/>
          </p:nvPr>
        </p:nvSpPr>
        <p:spPr>
          <a:xfrm>
            <a:off x="7980645" y="0"/>
            <a:ext cx="1871027" cy="306000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600" baseline="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dirty="0" smtClean="0"/>
              <a:t>                                             </a:t>
            </a:r>
          </a:p>
        </p:txBody>
      </p:sp>
      <p:sp>
        <p:nvSpPr>
          <p:cNvPr id="66" name="Textplatzhalter 3"/>
          <p:cNvSpPr>
            <a:spLocks noGrp="1"/>
          </p:cNvSpPr>
          <p:nvPr>
            <p:ph type="body" sz="quarter" idx="19" hasCustomPrompt="1"/>
          </p:nvPr>
        </p:nvSpPr>
        <p:spPr>
          <a:xfrm>
            <a:off x="9923633" y="0"/>
            <a:ext cx="1871027" cy="306000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600" baseline="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dirty="0" smtClean="0"/>
              <a:t>                                             </a:t>
            </a:r>
          </a:p>
        </p:txBody>
      </p:sp>
      <p:grpSp>
        <p:nvGrpSpPr>
          <p:cNvPr id="93" name="Hinweis oben"/>
          <p:cNvGrpSpPr/>
          <p:nvPr userDrawn="1"/>
        </p:nvGrpSpPr>
        <p:grpSpPr bwMode="black">
          <a:xfrm>
            <a:off x="395081" y="-468001"/>
            <a:ext cx="11400251" cy="360000"/>
            <a:chOff x="395287" y="-468000"/>
            <a:chExt cx="11406188" cy="360000"/>
          </a:xfrm>
        </p:grpSpPr>
        <p:cxnSp>
          <p:nvCxnSpPr>
            <p:cNvPr id="96" name="32,78 // 15,84"/>
            <p:cNvCxnSpPr/>
            <p:nvPr userDrawn="1"/>
          </p:nvCxnSpPr>
          <p:spPr bwMode="black">
            <a:xfrm>
              <a:off x="11801475" y="-468000"/>
              <a:ext cx="0" cy="360000"/>
            </a:xfrm>
            <a:prstGeom prst="line">
              <a:avLst/>
            </a:prstGeom>
            <a:ln w="0"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1,1 // 15,84"/>
            <p:cNvCxnSpPr/>
            <p:nvPr userDrawn="1"/>
          </p:nvCxnSpPr>
          <p:spPr bwMode="black">
            <a:xfrm>
              <a:off x="395287" y="-468000"/>
              <a:ext cx="0" cy="360000"/>
            </a:xfrm>
            <a:prstGeom prst="line">
              <a:avLst/>
            </a:prstGeom>
            <a:ln w="0"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98" name="32,78 // 15,84"/>
          <p:cNvCxnSpPr/>
          <p:nvPr userDrawn="1"/>
        </p:nvCxnSpPr>
        <p:spPr bwMode="black">
          <a:xfrm>
            <a:off x="11795331" y="6965999"/>
            <a:ext cx="0" cy="360000"/>
          </a:xfrm>
          <a:prstGeom prst="line">
            <a:avLst/>
          </a:prstGeom>
          <a:ln w="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1,1 // 15,84"/>
          <p:cNvCxnSpPr/>
          <p:nvPr userDrawn="1"/>
        </p:nvCxnSpPr>
        <p:spPr bwMode="black">
          <a:xfrm>
            <a:off x="395083" y="6965999"/>
            <a:ext cx="0" cy="360000"/>
          </a:xfrm>
          <a:prstGeom prst="line">
            <a:avLst/>
          </a:prstGeom>
          <a:ln w="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17,85 // 8,32"/>
          <p:cNvCxnSpPr/>
          <p:nvPr userDrawn="1"/>
        </p:nvCxnSpPr>
        <p:spPr bwMode="black">
          <a:xfrm>
            <a:off x="12303153" y="6429376"/>
            <a:ext cx="359813" cy="0"/>
          </a:xfrm>
          <a:prstGeom prst="line">
            <a:avLst/>
          </a:prstGeom>
          <a:ln w="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4,2 // 5,33"/>
          <p:cNvCxnSpPr/>
          <p:nvPr userDrawn="1"/>
        </p:nvCxnSpPr>
        <p:spPr bwMode="black">
          <a:xfrm>
            <a:off x="12303156" y="1506538"/>
            <a:ext cx="359813" cy="0"/>
          </a:xfrm>
          <a:prstGeom prst="line">
            <a:avLst/>
          </a:prstGeom>
          <a:ln w="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1,02 // 8,5"/>
          <p:cNvCxnSpPr/>
          <p:nvPr userDrawn="1"/>
        </p:nvCxnSpPr>
        <p:spPr bwMode="black">
          <a:xfrm>
            <a:off x="12298392" y="367505"/>
            <a:ext cx="359813" cy="0"/>
          </a:xfrm>
          <a:prstGeom prst="line">
            <a:avLst/>
          </a:prstGeom>
          <a:ln w="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" name="17,85 // 8,32"/>
          <p:cNvCxnSpPr/>
          <p:nvPr userDrawn="1"/>
        </p:nvCxnSpPr>
        <p:spPr bwMode="black">
          <a:xfrm>
            <a:off x="-455571" y="6433248"/>
            <a:ext cx="359813" cy="0"/>
          </a:xfrm>
          <a:prstGeom prst="line">
            <a:avLst/>
          </a:prstGeom>
          <a:ln w="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4,2 // 5,33"/>
          <p:cNvCxnSpPr/>
          <p:nvPr userDrawn="1"/>
        </p:nvCxnSpPr>
        <p:spPr bwMode="black">
          <a:xfrm>
            <a:off x="-462995" y="1511999"/>
            <a:ext cx="359813" cy="0"/>
          </a:xfrm>
          <a:prstGeom prst="line">
            <a:avLst/>
          </a:prstGeom>
          <a:ln w="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1,02 // 8,5"/>
          <p:cNvCxnSpPr/>
          <p:nvPr userDrawn="1"/>
        </p:nvCxnSpPr>
        <p:spPr bwMode="black">
          <a:xfrm>
            <a:off x="-446045" y="362743"/>
            <a:ext cx="359813" cy="0"/>
          </a:xfrm>
          <a:prstGeom prst="line">
            <a:avLst/>
          </a:prstGeom>
          <a:ln w="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483939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Multipicture 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0" name="Raster" hidden="1"/>
          <p:cNvGrpSpPr/>
          <p:nvPr userDrawn="1"/>
        </p:nvGrpSpPr>
        <p:grpSpPr>
          <a:xfrm>
            <a:off x="-847" y="1"/>
            <a:ext cx="12192855" cy="6858000"/>
            <a:chOff x="-855" y="0"/>
            <a:chExt cx="12199205" cy="6858000"/>
          </a:xfrm>
        </p:grpSpPr>
        <p:sp>
          <p:nvSpPr>
            <p:cNvPr id="51" name="Komplett"/>
            <p:cNvSpPr/>
            <p:nvPr userDrawn="1"/>
          </p:nvSpPr>
          <p:spPr>
            <a:xfrm>
              <a:off x="0" y="822"/>
              <a:ext cx="12198350" cy="6857177"/>
            </a:xfrm>
            <a:prstGeom prst="rect">
              <a:avLst/>
            </a:prstGeom>
            <a:solidFill>
              <a:schemeClr val="accent1"/>
            </a:solidFill>
            <a:ln w="0">
              <a:solidFill>
                <a:schemeClr val="tx1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t" anchorCtr="0"/>
            <a:lstStyle/>
            <a:p>
              <a:pPr defTabSz="914271" fontAlgn="auto">
                <a:lnSpc>
                  <a:spcPct val="108000"/>
                </a:lnSpc>
                <a:spcBef>
                  <a:spcPts val="0"/>
                </a:spcBef>
                <a:spcAft>
                  <a:spcPts val="1007"/>
                </a:spcAft>
              </a:pPr>
              <a:endParaRPr lang="de-DE" sz="1999" dirty="0" smtClean="0">
                <a:solidFill>
                  <a:prstClr val="white"/>
                </a:solidFill>
              </a:endParaRPr>
            </a:p>
          </p:txBody>
        </p:sp>
        <p:grpSp>
          <p:nvGrpSpPr>
            <p:cNvPr id="52" name="Abstand Horizontal" hidden="1"/>
            <p:cNvGrpSpPr/>
            <p:nvPr userDrawn="1"/>
          </p:nvGrpSpPr>
          <p:grpSpPr>
            <a:xfrm>
              <a:off x="2995458" y="0"/>
              <a:ext cx="6207434" cy="6858000"/>
              <a:chOff x="2995458" y="0"/>
              <a:chExt cx="6207434" cy="6858000"/>
            </a:xfrm>
          </p:grpSpPr>
          <p:sp>
            <p:nvSpPr>
              <p:cNvPr id="105" name="Abstand Links"/>
              <p:cNvSpPr/>
              <p:nvPr userDrawn="1"/>
            </p:nvSpPr>
            <p:spPr>
              <a:xfrm>
                <a:off x="2995458" y="0"/>
                <a:ext cx="72000" cy="6857177"/>
              </a:xfrm>
              <a:prstGeom prst="rect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t" anchorCtr="0"/>
              <a:lstStyle/>
              <a:p>
                <a:pPr defTabSz="914271" fontAlgn="auto">
                  <a:lnSpc>
                    <a:spcPct val="108000"/>
                  </a:lnSpc>
                  <a:spcBef>
                    <a:spcPts val="0"/>
                  </a:spcBef>
                  <a:spcAft>
                    <a:spcPts val="1007"/>
                  </a:spcAft>
                </a:pPr>
                <a:endParaRPr lang="de-DE" sz="1999" dirty="0" smtClean="0">
                  <a:solidFill>
                    <a:prstClr val="white"/>
                  </a:solidFill>
                </a:endParaRPr>
              </a:p>
            </p:txBody>
          </p:sp>
          <p:sp>
            <p:nvSpPr>
              <p:cNvPr id="106" name="Abstand Mitte"/>
              <p:cNvSpPr/>
              <p:nvPr userDrawn="1"/>
            </p:nvSpPr>
            <p:spPr>
              <a:xfrm>
                <a:off x="6063175" y="823"/>
                <a:ext cx="72000" cy="6857177"/>
              </a:xfrm>
              <a:prstGeom prst="rect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t" anchorCtr="0"/>
              <a:lstStyle/>
              <a:p>
                <a:pPr defTabSz="914271" fontAlgn="auto">
                  <a:lnSpc>
                    <a:spcPct val="108000"/>
                  </a:lnSpc>
                  <a:spcBef>
                    <a:spcPts val="0"/>
                  </a:spcBef>
                  <a:spcAft>
                    <a:spcPts val="1007"/>
                  </a:spcAft>
                </a:pPr>
                <a:endParaRPr lang="de-DE" sz="1999" dirty="0" smtClean="0">
                  <a:solidFill>
                    <a:prstClr val="white"/>
                  </a:solidFill>
                </a:endParaRPr>
              </a:p>
            </p:txBody>
          </p:sp>
          <p:sp>
            <p:nvSpPr>
              <p:cNvPr id="107" name="Abstand Rechts"/>
              <p:cNvSpPr/>
              <p:nvPr userDrawn="1"/>
            </p:nvSpPr>
            <p:spPr>
              <a:xfrm>
                <a:off x="9130892" y="823"/>
                <a:ext cx="72000" cy="6857177"/>
              </a:xfrm>
              <a:prstGeom prst="rect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t" anchorCtr="0"/>
              <a:lstStyle/>
              <a:p>
                <a:pPr defTabSz="914271" fontAlgn="auto">
                  <a:lnSpc>
                    <a:spcPct val="108000"/>
                  </a:lnSpc>
                  <a:spcBef>
                    <a:spcPts val="0"/>
                  </a:spcBef>
                  <a:spcAft>
                    <a:spcPts val="1007"/>
                  </a:spcAft>
                </a:pPr>
                <a:endParaRPr lang="de-DE" sz="1999" dirty="0" smtClean="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3" name="Abstand Vertikal" hidden="1"/>
            <p:cNvGrpSpPr/>
            <p:nvPr userDrawn="1"/>
          </p:nvGrpSpPr>
          <p:grpSpPr>
            <a:xfrm>
              <a:off x="0" y="1083600"/>
              <a:ext cx="12198350" cy="4690800"/>
              <a:chOff x="0" y="1083600"/>
              <a:chExt cx="12198350" cy="4690800"/>
            </a:xfrm>
          </p:grpSpPr>
          <p:sp>
            <p:nvSpPr>
              <p:cNvPr id="101" name="Abstand Oben"/>
              <p:cNvSpPr/>
              <p:nvPr userDrawn="1"/>
            </p:nvSpPr>
            <p:spPr>
              <a:xfrm>
                <a:off x="855" y="2238300"/>
                <a:ext cx="12197495" cy="72000"/>
              </a:xfrm>
              <a:prstGeom prst="rect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t" anchorCtr="0"/>
              <a:lstStyle/>
              <a:p>
                <a:pPr defTabSz="914271" fontAlgn="auto">
                  <a:lnSpc>
                    <a:spcPct val="108000"/>
                  </a:lnSpc>
                  <a:spcBef>
                    <a:spcPts val="0"/>
                  </a:spcBef>
                  <a:spcAft>
                    <a:spcPts val="1007"/>
                  </a:spcAft>
                </a:pPr>
                <a:endParaRPr lang="de-DE" sz="1999" dirty="0" smtClean="0">
                  <a:solidFill>
                    <a:prstClr val="white"/>
                  </a:solidFill>
                </a:endParaRPr>
              </a:p>
            </p:txBody>
          </p:sp>
          <p:sp>
            <p:nvSpPr>
              <p:cNvPr id="102" name="Abstand Unten"/>
              <p:cNvSpPr/>
              <p:nvPr userDrawn="1"/>
            </p:nvSpPr>
            <p:spPr>
              <a:xfrm>
                <a:off x="0" y="4547700"/>
                <a:ext cx="12197495" cy="72000"/>
              </a:xfrm>
              <a:prstGeom prst="rect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t" anchorCtr="0"/>
              <a:lstStyle/>
              <a:p>
                <a:pPr defTabSz="914271" fontAlgn="auto">
                  <a:lnSpc>
                    <a:spcPct val="108000"/>
                  </a:lnSpc>
                  <a:spcBef>
                    <a:spcPts val="0"/>
                  </a:spcBef>
                  <a:spcAft>
                    <a:spcPts val="1007"/>
                  </a:spcAft>
                </a:pPr>
                <a:endParaRPr lang="de-DE" sz="1999" dirty="0" smtClean="0">
                  <a:solidFill>
                    <a:prstClr val="white"/>
                  </a:solidFill>
                </a:endParaRPr>
              </a:p>
            </p:txBody>
          </p:sp>
          <p:sp>
            <p:nvSpPr>
              <p:cNvPr id="103" name="Abstand Oben // Mitte"/>
              <p:cNvSpPr/>
              <p:nvPr userDrawn="1"/>
            </p:nvSpPr>
            <p:spPr>
              <a:xfrm>
                <a:off x="0" y="1083600"/>
                <a:ext cx="12197495" cy="72000"/>
              </a:xfrm>
              <a:prstGeom prst="rect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t" anchorCtr="0"/>
              <a:lstStyle/>
              <a:p>
                <a:pPr defTabSz="914271" fontAlgn="auto">
                  <a:lnSpc>
                    <a:spcPct val="108000"/>
                  </a:lnSpc>
                  <a:spcBef>
                    <a:spcPts val="0"/>
                  </a:spcBef>
                  <a:spcAft>
                    <a:spcPts val="1007"/>
                  </a:spcAft>
                </a:pPr>
                <a:endParaRPr lang="de-DE" sz="1999" dirty="0" smtClean="0">
                  <a:solidFill>
                    <a:prstClr val="white"/>
                  </a:solidFill>
                </a:endParaRPr>
              </a:p>
            </p:txBody>
          </p:sp>
          <p:sp>
            <p:nvSpPr>
              <p:cNvPr id="104" name="Abstand Unten // Mitte"/>
              <p:cNvSpPr/>
              <p:nvPr userDrawn="1"/>
            </p:nvSpPr>
            <p:spPr>
              <a:xfrm>
                <a:off x="0" y="5702400"/>
                <a:ext cx="12197495" cy="72000"/>
              </a:xfrm>
              <a:prstGeom prst="rect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t" anchorCtr="0"/>
              <a:lstStyle/>
              <a:p>
                <a:pPr defTabSz="914271" fontAlgn="auto">
                  <a:lnSpc>
                    <a:spcPct val="108000"/>
                  </a:lnSpc>
                  <a:spcBef>
                    <a:spcPts val="0"/>
                  </a:spcBef>
                  <a:spcAft>
                    <a:spcPts val="1007"/>
                  </a:spcAft>
                </a:pPr>
                <a:endParaRPr lang="de-DE" sz="1999" dirty="0" smtClean="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4" name="Horizontal" hidden="1"/>
            <p:cNvGrpSpPr/>
            <p:nvPr userDrawn="1"/>
          </p:nvGrpSpPr>
          <p:grpSpPr>
            <a:xfrm>
              <a:off x="0" y="0"/>
              <a:ext cx="12198350" cy="6858000"/>
              <a:chOff x="0" y="0"/>
              <a:chExt cx="12198350" cy="6858000"/>
            </a:xfrm>
          </p:grpSpPr>
          <p:sp>
            <p:nvSpPr>
              <p:cNvPr id="95" name="Links"/>
              <p:cNvSpPr/>
              <p:nvPr userDrawn="1"/>
            </p:nvSpPr>
            <p:spPr>
              <a:xfrm>
                <a:off x="0" y="823"/>
                <a:ext cx="6062400" cy="6857177"/>
              </a:xfrm>
              <a:prstGeom prst="rect">
                <a:avLst/>
              </a:prstGeom>
              <a:solidFill>
                <a:schemeClr val="accent2"/>
              </a:solidFill>
              <a:ln w="0">
                <a:solidFill>
                  <a:schemeClr val="tx1"/>
                </a:solidFill>
                <a:miter lim="800000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t" anchorCtr="0"/>
              <a:lstStyle/>
              <a:p>
                <a:pPr defTabSz="914271" fontAlgn="auto">
                  <a:lnSpc>
                    <a:spcPct val="108000"/>
                  </a:lnSpc>
                  <a:spcBef>
                    <a:spcPts val="0"/>
                  </a:spcBef>
                  <a:spcAft>
                    <a:spcPts val="1007"/>
                  </a:spcAft>
                </a:pPr>
                <a:endParaRPr lang="de-DE" sz="1999" dirty="0" smtClean="0">
                  <a:solidFill>
                    <a:prstClr val="white"/>
                  </a:solidFill>
                </a:endParaRPr>
              </a:p>
            </p:txBody>
          </p:sp>
          <p:sp>
            <p:nvSpPr>
              <p:cNvPr id="96" name="Rechts"/>
              <p:cNvSpPr/>
              <p:nvPr userDrawn="1"/>
            </p:nvSpPr>
            <p:spPr>
              <a:xfrm>
                <a:off x="6135950" y="823"/>
                <a:ext cx="6062400" cy="6857177"/>
              </a:xfrm>
              <a:prstGeom prst="rect">
                <a:avLst/>
              </a:prstGeom>
              <a:solidFill>
                <a:schemeClr val="accent2"/>
              </a:solidFill>
              <a:ln w="0">
                <a:solidFill>
                  <a:schemeClr val="tx1"/>
                </a:solidFill>
                <a:miter lim="800000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t" anchorCtr="0"/>
              <a:lstStyle/>
              <a:p>
                <a:pPr defTabSz="914271" fontAlgn="auto">
                  <a:lnSpc>
                    <a:spcPct val="108000"/>
                  </a:lnSpc>
                  <a:spcBef>
                    <a:spcPts val="0"/>
                  </a:spcBef>
                  <a:spcAft>
                    <a:spcPts val="1007"/>
                  </a:spcAft>
                </a:pPr>
                <a:endParaRPr lang="de-DE" sz="1999" dirty="0" smtClean="0">
                  <a:solidFill>
                    <a:prstClr val="white"/>
                  </a:solidFill>
                </a:endParaRPr>
              </a:p>
            </p:txBody>
          </p:sp>
          <p:sp>
            <p:nvSpPr>
              <p:cNvPr id="97" name="Links // Links"/>
              <p:cNvSpPr/>
              <p:nvPr userDrawn="1"/>
            </p:nvSpPr>
            <p:spPr>
              <a:xfrm>
                <a:off x="0" y="0"/>
                <a:ext cx="2995200" cy="6857177"/>
              </a:xfrm>
              <a:prstGeom prst="rect">
                <a:avLst/>
              </a:prstGeom>
              <a:solidFill>
                <a:schemeClr val="accent3"/>
              </a:solidFill>
              <a:ln w="0">
                <a:solidFill>
                  <a:schemeClr val="tx1"/>
                </a:solidFill>
                <a:miter lim="800000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t" anchorCtr="0"/>
              <a:lstStyle/>
              <a:p>
                <a:pPr defTabSz="914271" fontAlgn="auto">
                  <a:lnSpc>
                    <a:spcPct val="108000"/>
                  </a:lnSpc>
                  <a:spcBef>
                    <a:spcPts val="0"/>
                  </a:spcBef>
                  <a:spcAft>
                    <a:spcPts val="1007"/>
                  </a:spcAft>
                </a:pPr>
                <a:endParaRPr lang="de-DE" sz="1999" dirty="0" smtClean="0">
                  <a:solidFill>
                    <a:prstClr val="white"/>
                  </a:solidFill>
                </a:endParaRPr>
              </a:p>
            </p:txBody>
          </p:sp>
          <p:sp>
            <p:nvSpPr>
              <p:cNvPr id="98" name="Links // Rechts"/>
              <p:cNvSpPr/>
              <p:nvPr userDrawn="1"/>
            </p:nvSpPr>
            <p:spPr>
              <a:xfrm>
                <a:off x="3067717" y="0"/>
                <a:ext cx="2995200" cy="6857177"/>
              </a:xfrm>
              <a:prstGeom prst="rect">
                <a:avLst/>
              </a:prstGeom>
              <a:solidFill>
                <a:schemeClr val="accent3"/>
              </a:solidFill>
              <a:ln w="0">
                <a:solidFill>
                  <a:schemeClr val="tx1"/>
                </a:solidFill>
                <a:miter lim="800000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t" anchorCtr="0"/>
              <a:lstStyle/>
              <a:p>
                <a:pPr defTabSz="914271" fontAlgn="auto">
                  <a:lnSpc>
                    <a:spcPct val="108000"/>
                  </a:lnSpc>
                  <a:spcBef>
                    <a:spcPts val="0"/>
                  </a:spcBef>
                  <a:spcAft>
                    <a:spcPts val="1007"/>
                  </a:spcAft>
                </a:pPr>
                <a:endParaRPr lang="de-DE" sz="1999" dirty="0" smtClean="0">
                  <a:solidFill>
                    <a:prstClr val="white"/>
                  </a:solidFill>
                </a:endParaRPr>
              </a:p>
            </p:txBody>
          </p:sp>
          <p:sp>
            <p:nvSpPr>
              <p:cNvPr id="99" name="Rechts // Links"/>
              <p:cNvSpPr/>
              <p:nvPr userDrawn="1"/>
            </p:nvSpPr>
            <p:spPr>
              <a:xfrm>
                <a:off x="6135434" y="823"/>
                <a:ext cx="2995200" cy="6857177"/>
              </a:xfrm>
              <a:prstGeom prst="rect">
                <a:avLst/>
              </a:prstGeom>
              <a:solidFill>
                <a:schemeClr val="accent3"/>
              </a:solidFill>
              <a:ln w="0">
                <a:solidFill>
                  <a:schemeClr val="tx1"/>
                </a:solidFill>
                <a:miter lim="800000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t" anchorCtr="0"/>
              <a:lstStyle/>
              <a:p>
                <a:pPr defTabSz="914271" fontAlgn="auto">
                  <a:lnSpc>
                    <a:spcPct val="108000"/>
                  </a:lnSpc>
                  <a:spcBef>
                    <a:spcPts val="0"/>
                  </a:spcBef>
                  <a:spcAft>
                    <a:spcPts val="1007"/>
                  </a:spcAft>
                </a:pPr>
                <a:endParaRPr lang="de-DE" sz="1999" dirty="0" smtClean="0">
                  <a:solidFill>
                    <a:prstClr val="white"/>
                  </a:solidFill>
                </a:endParaRPr>
              </a:p>
            </p:txBody>
          </p:sp>
          <p:sp>
            <p:nvSpPr>
              <p:cNvPr id="100" name="Rechts // Rechts"/>
              <p:cNvSpPr/>
              <p:nvPr userDrawn="1"/>
            </p:nvSpPr>
            <p:spPr>
              <a:xfrm>
                <a:off x="9203150" y="823"/>
                <a:ext cx="2995200" cy="6857177"/>
              </a:xfrm>
              <a:prstGeom prst="rect">
                <a:avLst/>
              </a:prstGeom>
              <a:solidFill>
                <a:schemeClr val="accent3"/>
              </a:solidFill>
              <a:ln w="0">
                <a:solidFill>
                  <a:schemeClr val="tx1"/>
                </a:solidFill>
                <a:miter lim="800000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t" anchorCtr="0"/>
              <a:lstStyle/>
              <a:p>
                <a:pPr defTabSz="914271" fontAlgn="auto">
                  <a:lnSpc>
                    <a:spcPct val="108000"/>
                  </a:lnSpc>
                  <a:spcBef>
                    <a:spcPts val="0"/>
                  </a:spcBef>
                  <a:spcAft>
                    <a:spcPts val="1007"/>
                  </a:spcAft>
                </a:pPr>
                <a:endParaRPr lang="de-DE" sz="1999" dirty="0" smtClean="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5" name="Vertikal" hidden="1"/>
            <p:cNvGrpSpPr/>
            <p:nvPr userDrawn="1"/>
          </p:nvGrpSpPr>
          <p:grpSpPr>
            <a:xfrm>
              <a:off x="-855" y="0"/>
              <a:ext cx="12199205" cy="6858000"/>
              <a:chOff x="-855" y="0"/>
              <a:chExt cx="12199205" cy="6858000"/>
            </a:xfrm>
          </p:grpSpPr>
          <p:sp>
            <p:nvSpPr>
              <p:cNvPr id="56" name="Oben"/>
              <p:cNvSpPr/>
              <p:nvPr userDrawn="1"/>
            </p:nvSpPr>
            <p:spPr>
              <a:xfrm>
                <a:off x="0" y="0"/>
                <a:ext cx="12198350" cy="2239200"/>
              </a:xfrm>
              <a:prstGeom prst="rect">
                <a:avLst/>
              </a:prstGeom>
              <a:solidFill>
                <a:schemeClr val="accent2"/>
              </a:solidFill>
              <a:ln w="0">
                <a:solidFill>
                  <a:schemeClr val="tx1"/>
                </a:solidFill>
                <a:miter lim="800000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t" anchorCtr="0"/>
              <a:lstStyle/>
              <a:p>
                <a:pPr defTabSz="914271" fontAlgn="auto">
                  <a:lnSpc>
                    <a:spcPct val="108000"/>
                  </a:lnSpc>
                  <a:spcBef>
                    <a:spcPts val="0"/>
                  </a:spcBef>
                  <a:spcAft>
                    <a:spcPts val="1007"/>
                  </a:spcAft>
                </a:pPr>
                <a:endParaRPr lang="de-DE" sz="1999" dirty="0" smtClean="0">
                  <a:solidFill>
                    <a:prstClr val="white"/>
                  </a:solidFill>
                </a:endParaRPr>
              </a:p>
            </p:txBody>
          </p:sp>
          <p:sp>
            <p:nvSpPr>
              <p:cNvPr id="62" name="Mitte"/>
              <p:cNvSpPr/>
              <p:nvPr userDrawn="1"/>
            </p:nvSpPr>
            <p:spPr>
              <a:xfrm>
                <a:off x="0" y="2309400"/>
                <a:ext cx="12198350" cy="2239200"/>
              </a:xfrm>
              <a:prstGeom prst="rect">
                <a:avLst/>
              </a:prstGeom>
              <a:solidFill>
                <a:schemeClr val="accent2"/>
              </a:solidFill>
              <a:ln w="0">
                <a:solidFill>
                  <a:schemeClr val="tx1"/>
                </a:solidFill>
                <a:miter lim="800000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t" anchorCtr="0"/>
              <a:lstStyle/>
              <a:p>
                <a:pPr defTabSz="914271" fontAlgn="auto">
                  <a:lnSpc>
                    <a:spcPct val="108000"/>
                  </a:lnSpc>
                  <a:spcBef>
                    <a:spcPts val="0"/>
                  </a:spcBef>
                  <a:spcAft>
                    <a:spcPts val="1007"/>
                  </a:spcAft>
                </a:pPr>
                <a:endParaRPr lang="de-DE" sz="1999" dirty="0" smtClean="0">
                  <a:solidFill>
                    <a:prstClr val="white"/>
                  </a:solidFill>
                </a:endParaRPr>
              </a:p>
            </p:txBody>
          </p:sp>
          <p:sp>
            <p:nvSpPr>
              <p:cNvPr id="64" name="Unten"/>
              <p:cNvSpPr/>
              <p:nvPr userDrawn="1"/>
            </p:nvSpPr>
            <p:spPr>
              <a:xfrm>
                <a:off x="0" y="4618800"/>
                <a:ext cx="12198350" cy="2239200"/>
              </a:xfrm>
              <a:prstGeom prst="rect">
                <a:avLst/>
              </a:prstGeom>
              <a:solidFill>
                <a:schemeClr val="accent2"/>
              </a:solidFill>
              <a:ln w="0">
                <a:solidFill>
                  <a:schemeClr val="tx1"/>
                </a:solidFill>
                <a:miter lim="800000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t" anchorCtr="0"/>
              <a:lstStyle/>
              <a:p>
                <a:pPr defTabSz="914271" fontAlgn="auto">
                  <a:lnSpc>
                    <a:spcPct val="108000"/>
                  </a:lnSpc>
                  <a:spcBef>
                    <a:spcPts val="0"/>
                  </a:spcBef>
                  <a:spcAft>
                    <a:spcPts val="1007"/>
                  </a:spcAft>
                </a:pPr>
                <a:endParaRPr lang="de-DE" sz="1999" dirty="0" smtClean="0">
                  <a:solidFill>
                    <a:prstClr val="white"/>
                  </a:solidFill>
                </a:endParaRPr>
              </a:p>
            </p:txBody>
          </p:sp>
          <p:sp>
            <p:nvSpPr>
              <p:cNvPr id="66" name="Oben // Oben"/>
              <p:cNvSpPr/>
              <p:nvPr userDrawn="1"/>
            </p:nvSpPr>
            <p:spPr>
              <a:xfrm>
                <a:off x="0" y="0"/>
                <a:ext cx="12198350" cy="1083600"/>
              </a:xfrm>
              <a:prstGeom prst="rect">
                <a:avLst/>
              </a:prstGeom>
              <a:solidFill>
                <a:schemeClr val="accent2"/>
              </a:solidFill>
              <a:ln w="0">
                <a:solidFill>
                  <a:schemeClr val="tx1"/>
                </a:solidFill>
                <a:miter lim="800000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t" anchorCtr="0"/>
              <a:lstStyle/>
              <a:p>
                <a:pPr defTabSz="914271" fontAlgn="auto">
                  <a:lnSpc>
                    <a:spcPct val="108000"/>
                  </a:lnSpc>
                  <a:spcBef>
                    <a:spcPts val="0"/>
                  </a:spcBef>
                  <a:spcAft>
                    <a:spcPts val="1007"/>
                  </a:spcAft>
                </a:pPr>
                <a:endParaRPr lang="de-DE" sz="1999" dirty="0" smtClean="0">
                  <a:solidFill>
                    <a:prstClr val="white"/>
                  </a:solidFill>
                </a:endParaRPr>
              </a:p>
            </p:txBody>
          </p:sp>
          <p:sp>
            <p:nvSpPr>
              <p:cNvPr id="92" name="Oben // Unten"/>
              <p:cNvSpPr/>
              <p:nvPr userDrawn="1"/>
            </p:nvSpPr>
            <p:spPr>
              <a:xfrm>
                <a:off x="0" y="1155600"/>
                <a:ext cx="12198350" cy="1083600"/>
              </a:xfrm>
              <a:prstGeom prst="rect">
                <a:avLst/>
              </a:prstGeom>
              <a:solidFill>
                <a:schemeClr val="accent2"/>
              </a:solidFill>
              <a:ln w="0">
                <a:solidFill>
                  <a:schemeClr val="tx1"/>
                </a:solidFill>
                <a:miter lim="800000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t" anchorCtr="0"/>
              <a:lstStyle/>
              <a:p>
                <a:pPr defTabSz="914271" fontAlgn="auto">
                  <a:lnSpc>
                    <a:spcPct val="108000"/>
                  </a:lnSpc>
                  <a:spcBef>
                    <a:spcPts val="0"/>
                  </a:spcBef>
                  <a:spcAft>
                    <a:spcPts val="1007"/>
                  </a:spcAft>
                </a:pPr>
                <a:endParaRPr lang="de-DE" sz="1999" dirty="0" smtClean="0">
                  <a:solidFill>
                    <a:prstClr val="white"/>
                  </a:solidFill>
                </a:endParaRPr>
              </a:p>
            </p:txBody>
          </p:sp>
          <p:sp>
            <p:nvSpPr>
              <p:cNvPr id="93" name="Unten // Oben"/>
              <p:cNvSpPr/>
              <p:nvPr userDrawn="1"/>
            </p:nvSpPr>
            <p:spPr>
              <a:xfrm>
                <a:off x="-855" y="4618800"/>
                <a:ext cx="12198350" cy="1083600"/>
              </a:xfrm>
              <a:prstGeom prst="rect">
                <a:avLst/>
              </a:prstGeom>
              <a:solidFill>
                <a:schemeClr val="accent2"/>
              </a:solidFill>
              <a:ln w="0">
                <a:solidFill>
                  <a:schemeClr val="tx1"/>
                </a:solidFill>
                <a:miter lim="800000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t" anchorCtr="0"/>
              <a:lstStyle/>
              <a:p>
                <a:pPr defTabSz="914271" fontAlgn="auto">
                  <a:lnSpc>
                    <a:spcPct val="108000"/>
                  </a:lnSpc>
                  <a:spcBef>
                    <a:spcPts val="0"/>
                  </a:spcBef>
                  <a:spcAft>
                    <a:spcPts val="1007"/>
                  </a:spcAft>
                </a:pPr>
                <a:endParaRPr lang="de-DE" sz="1999" dirty="0" smtClean="0">
                  <a:solidFill>
                    <a:prstClr val="white"/>
                  </a:solidFill>
                </a:endParaRPr>
              </a:p>
            </p:txBody>
          </p:sp>
          <p:sp>
            <p:nvSpPr>
              <p:cNvPr id="94" name="Unten // Unten"/>
              <p:cNvSpPr/>
              <p:nvPr userDrawn="1"/>
            </p:nvSpPr>
            <p:spPr>
              <a:xfrm>
                <a:off x="0" y="5774400"/>
                <a:ext cx="12198350" cy="1083600"/>
              </a:xfrm>
              <a:prstGeom prst="rect">
                <a:avLst/>
              </a:prstGeom>
              <a:solidFill>
                <a:schemeClr val="accent2"/>
              </a:solidFill>
              <a:ln w="0">
                <a:solidFill>
                  <a:schemeClr val="tx1"/>
                </a:solidFill>
                <a:miter lim="800000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t" anchorCtr="0"/>
              <a:lstStyle/>
              <a:p>
                <a:pPr defTabSz="914271" fontAlgn="auto">
                  <a:lnSpc>
                    <a:spcPct val="108000"/>
                  </a:lnSpc>
                  <a:spcBef>
                    <a:spcPts val="0"/>
                  </a:spcBef>
                  <a:spcAft>
                    <a:spcPts val="1007"/>
                  </a:spcAft>
                </a:pPr>
                <a:endParaRPr lang="de-DE" sz="1999" dirty="0" smtClean="0">
                  <a:solidFill>
                    <a:prstClr val="white"/>
                  </a:solidFill>
                </a:endParaRPr>
              </a:p>
            </p:txBody>
          </p:sp>
        </p:grpSp>
      </p:grpSp>
      <p:sp>
        <p:nvSpPr>
          <p:cNvPr id="69" name="Bildplatzhalter 8"/>
          <p:cNvSpPr>
            <a:spLocks noGrp="1"/>
          </p:cNvSpPr>
          <p:nvPr userDrawn="1">
            <p:ph type="pic" sz="quarter" idx="10" hasCustomPrompt="1"/>
          </p:nvPr>
        </p:nvSpPr>
        <p:spPr bwMode="gray">
          <a:xfrm>
            <a:off x="0" y="2310301"/>
            <a:ext cx="6062400" cy="4547700"/>
          </a:xfrm>
          <a:solidFill>
            <a:schemeClr val="accent6"/>
          </a:solidFill>
        </p:spPr>
        <p:txBody>
          <a:bodyPr/>
          <a:lstStyle>
            <a:lvl1pPr algn="ctr">
              <a:lnSpc>
                <a:spcPct val="100000"/>
              </a:lnSpc>
              <a:spcAft>
                <a:spcPts val="0"/>
              </a:spcAft>
              <a:defRPr>
                <a:solidFill>
                  <a:schemeClr val="bg1"/>
                </a:solidFill>
              </a:defRPr>
            </a:lvl1pPr>
          </a:lstStyle>
          <a:p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>Insert image</a:t>
            </a:r>
            <a:endParaRPr lang="en-US" noProof="0" dirty="0"/>
          </a:p>
        </p:txBody>
      </p:sp>
      <p:sp>
        <p:nvSpPr>
          <p:cNvPr id="70" name="Bildplatzhalter 8"/>
          <p:cNvSpPr>
            <a:spLocks noGrp="1"/>
          </p:cNvSpPr>
          <p:nvPr userDrawn="1">
            <p:ph type="pic" sz="quarter" idx="11" hasCustomPrompt="1"/>
          </p:nvPr>
        </p:nvSpPr>
        <p:spPr bwMode="gray">
          <a:xfrm>
            <a:off x="0" y="0"/>
            <a:ext cx="6062400" cy="2238300"/>
          </a:xfrm>
          <a:solidFill>
            <a:schemeClr val="accent6"/>
          </a:solidFill>
        </p:spPr>
        <p:txBody>
          <a:bodyPr/>
          <a:lstStyle>
            <a:lvl1pPr algn="ctr">
              <a:lnSpc>
                <a:spcPct val="100000"/>
              </a:lnSpc>
              <a:spcAft>
                <a:spcPts val="0"/>
              </a:spcAft>
              <a:defRPr>
                <a:solidFill>
                  <a:schemeClr val="bg1"/>
                </a:solidFill>
              </a:defRPr>
            </a:lvl1pPr>
          </a:lstStyle>
          <a:p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>Insert image</a:t>
            </a:r>
            <a:endParaRPr lang="en-US" noProof="0" dirty="0"/>
          </a:p>
        </p:txBody>
      </p:sp>
      <p:sp>
        <p:nvSpPr>
          <p:cNvPr id="71" name="Bildplatzhalter 8"/>
          <p:cNvSpPr>
            <a:spLocks noGrp="1"/>
          </p:cNvSpPr>
          <p:nvPr userDrawn="1">
            <p:ph type="pic" sz="quarter" idx="12" hasCustomPrompt="1"/>
          </p:nvPr>
        </p:nvSpPr>
        <p:spPr bwMode="gray">
          <a:xfrm>
            <a:off x="9198361" y="3"/>
            <a:ext cx="2993643" cy="6858001"/>
          </a:xfrm>
          <a:solidFill>
            <a:schemeClr val="accent6"/>
          </a:solidFill>
        </p:spPr>
        <p:txBody>
          <a:bodyPr/>
          <a:lstStyle>
            <a:lvl1pPr algn="ctr">
              <a:lnSpc>
                <a:spcPct val="100000"/>
              </a:lnSpc>
              <a:spcAft>
                <a:spcPts val="0"/>
              </a:spcAft>
              <a:defRPr>
                <a:solidFill>
                  <a:schemeClr val="bg1"/>
                </a:solidFill>
              </a:defRPr>
            </a:lvl1pPr>
          </a:lstStyle>
          <a:p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>Insert image</a:t>
            </a:r>
            <a:endParaRPr lang="en-US" noProof="0" dirty="0"/>
          </a:p>
        </p:txBody>
      </p:sp>
      <p:sp>
        <p:nvSpPr>
          <p:cNvPr id="72" name="Bildplatzhalter 8"/>
          <p:cNvSpPr>
            <a:spLocks noGrp="1"/>
          </p:cNvSpPr>
          <p:nvPr userDrawn="1">
            <p:ph type="pic" sz="quarter" idx="13" hasCustomPrompt="1"/>
          </p:nvPr>
        </p:nvSpPr>
        <p:spPr bwMode="gray">
          <a:xfrm>
            <a:off x="6131987" y="5774400"/>
            <a:ext cx="2994159" cy="1083600"/>
          </a:xfrm>
          <a:solidFill>
            <a:schemeClr val="accent6"/>
          </a:solidFill>
        </p:spPr>
        <p:txBody>
          <a:bodyPr/>
          <a:lstStyle>
            <a:lvl1pPr algn="ctr">
              <a:lnSpc>
                <a:spcPct val="100000"/>
              </a:lnSpc>
              <a:spcAft>
                <a:spcPts val="0"/>
              </a:spcAft>
              <a:defRPr>
                <a:solidFill>
                  <a:schemeClr val="bg1"/>
                </a:solidFill>
              </a:defRPr>
            </a:lvl1pPr>
          </a:lstStyle>
          <a:p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>Insert image</a:t>
            </a:r>
            <a:endParaRPr lang="en-US" noProof="0" dirty="0"/>
          </a:p>
        </p:txBody>
      </p:sp>
      <p:sp>
        <p:nvSpPr>
          <p:cNvPr id="73" name="Bildplatzhalter 8"/>
          <p:cNvSpPr>
            <a:spLocks noGrp="1"/>
          </p:cNvSpPr>
          <p:nvPr>
            <p:ph type="pic" sz="quarter" idx="14" hasCustomPrompt="1"/>
          </p:nvPr>
        </p:nvSpPr>
        <p:spPr bwMode="gray">
          <a:xfrm>
            <a:off x="6131987" y="2309400"/>
            <a:ext cx="2994159" cy="3393000"/>
          </a:xfrm>
          <a:solidFill>
            <a:schemeClr val="accent6"/>
          </a:solidFill>
        </p:spPr>
        <p:txBody>
          <a:bodyPr/>
          <a:lstStyle>
            <a:lvl1pPr algn="ctr">
              <a:lnSpc>
                <a:spcPct val="100000"/>
              </a:lnSpc>
              <a:spcAft>
                <a:spcPts val="0"/>
              </a:spcAft>
              <a:defRPr>
                <a:solidFill>
                  <a:schemeClr val="bg1"/>
                </a:solidFill>
              </a:defRPr>
            </a:lvl1pPr>
          </a:lstStyle>
          <a:p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>Insert image</a:t>
            </a:r>
            <a:endParaRPr lang="en-US" noProof="0" dirty="0"/>
          </a:p>
        </p:txBody>
      </p:sp>
      <p:sp>
        <p:nvSpPr>
          <p:cNvPr id="74" name="Bildplatzhalter 8"/>
          <p:cNvSpPr>
            <a:spLocks noGrp="1"/>
          </p:cNvSpPr>
          <p:nvPr>
            <p:ph type="pic" sz="quarter" idx="15" hasCustomPrompt="1"/>
          </p:nvPr>
        </p:nvSpPr>
        <p:spPr bwMode="gray">
          <a:xfrm>
            <a:off x="6131987" y="0"/>
            <a:ext cx="2994159" cy="2238300"/>
          </a:xfrm>
          <a:solidFill>
            <a:schemeClr val="accent6"/>
          </a:solidFill>
        </p:spPr>
        <p:txBody>
          <a:bodyPr/>
          <a:lstStyle>
            <a:lvl1pPr algn="ctr">
              <a:lnSpc>
                <a:spcPct val="100000"/>
              </a:lnSpc>
              <a:spcAft>
                <a:spcPts val="0"/>
              </a:spcAft>
              <a:defRPr>
                <a:solidFill>
                  <a:schemeClr val="bg1"/>
                </a:solidFill>
              </a:defRPr>
            </a:lvl1pPr>
          </a:lstStyle>
          <a:p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>Insert image</a:t>
            </a:r>
            <a:endParaRPr lang="en-US" noProof="0" dirty="0"/>
          </a:p>
        </p:txBody>
      </p:sp>
      <p:sp>
        <p:nvSpPr>
          <p:cNvPr id="58" name="Textplatzhalter 3"/>
          <p:cNvSpPr>
            <a:spLocks noGrp="1"/>
          </p:cNvSpPr>
          <p:nvPr>
            <p:ph type="body" sz="quarter" idx="17" hasCustomPrompt="1"/>
          </p:nvPr>
        </p:nvSpPr>
        <p:spPr>
          <a:xfrm>
            <a:off x="6969577" y="0"/>
            <a:ext cx="935513" cy="306000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600" baseline="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dirty="0" smtClean="0"/>
              <a:t>                                             </a:t>
            </a:r>
          </a:p>
        </p:txBody>
      </p:sp>
      <p:sp>
        <p:nvSpPr>
          <p:cNvPr id="59" name="Textplatzhalter 3"/>
          <p:cNvSpPr>
            <a:spLocks noGrp="1"/>
          </p:cNvSpPr>
          <p:nvPr>
            <p:ph type="body" sz="quarter" idx="18" hasCustomPrompt="1"/>
          </p:nvPr>
        </p:nvSpPr>
        <p:spPr>
          <a:xfrm>
            <a:off x="7980645" y="0"/>
            <a:ext cx="1871027" cy="306000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600" baseline="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dirty="0" smtClean="0"/>
              <a:t>                                             </a:t>
            </a:r>
          </a:p>
        </p:txBody>
      </p:sp>
      <p:sp>
        <p:nvSpPr>
          <p:cNvPr id="60" name="Textplatzhalter 3"/>
          <p:cNvSpPr>
            <a:spLocks noGrp="1"/>
          </p:cNvSpPr>
          <p:nvPr>
            <p:ph type="body" sz="quarter" idx="19" hasCustomPrompt="1"/>
          </p:nvPr>
        </p:nvSpPr>
        <p:spPr>
          <a:xfrm>
            <a:off x="9923633" y="0"/>
            <a:ext cx="1871027" cy="306000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600" baseline="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dirty="0" smtClean="0"/>
              <a:t>                                             </a:t>
            </a:r>
          </a:p>
        </p:txBody>
      </p:sp>
      <p:grpSp>
        <p:nvGrpSpPr>
          <p:cNvPr id="91" name="Hinweis oben"/>
          <p:cNvGrpSpPr/>
          <p:nvPr userDrawn="1"/>
        </p:nvGrpSpPr>
        <p:grpSpPr bwMode="black">
          <a:xfrm>
            <a:off x="395081" y="-468001"/>
            <a:ext cx="11400251" cy="360000"/>
            <a:chOff x="395287" y="-468000"/>
            <a:chExt cx="11406188" cy="360000"/>
          </a:xfrm>
        </p:grpSpPr>
        <p:cxnSp>
          <p:nvCxnSpPr>
            <p:cNvPr id="110" name="32,78 // 15,84"/>
            <p:cNvCxnSpPr/>
            <p:nvPr userDrawn="1"/>
          </p:nvCxnSpPr>
          <p:spPr bwMode="black">
            <a:xfrm>
              <a:off x="11801475" y="-468000"/>
              <a:ext cx="0" cy="360000"/>
            </a:xfrm>
            <a:prstGeom prst="line">
              <a:avLst/>
            </a:prstGeom>
            <a:ln w="0"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1" name="1,1 // 15,84"/>
            <p:cNvCxnSpPr/>
            <p:nvPr userDrawn="1"/>
          </p:nvCxnSpPr>
          <p:spPr bwMode="black">
            <a:xfrm>
              <a:off x="395287" y="-468000"/>
              <a:ext cx="0" cy="360000"/>
            </a:xfrm>
            <a:prstGeom prst="line">
              <a:avLst/>
            </a:prstGeom>
            <a:ln w="0"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12" name="32,78 // 15,84"/>
          <p:cNvCxnSpPr/>
          <p:nvPr userDrawn="1"/>
        </p:nvCxnSpPr>
        <p:spPr bwMode="black">
          <a:xfrm>
            <a:off x="11795331" y="6965999"/>
            <a:ext cx="0" cy="360000"/>
          </a:xfrm>
          <a:prstGeom prst="line">
            <a:avLst/>
          </a:prstGeom>
          <a:ln w="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3" name="1,1 // 15,84"/>
          <p:cNvCxnSpPr/>
          <p:nvPr userDrawn="1"/>
        </p:nvCxnSpPr>
        <p:spPr bwMode="black">
          <a:xfrm>
            <a:off x="395083" y="6965999"/>
            <a:ext cx="0" cy="360000"/>
          </a:xfrm>
          <a:prstGeom prst="line">
            <a:avLst/>
          </a:prstGeom>
          <a:ln w="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4" name="17,85 // 8,32"/>
          <p:cNvCxnSpPr/>
          <p:nvPr userDrawn="1"/>
        </p:nvCxnSpPr>
        <p:spPr bwMode="black">
          <a:xfrm>
            <a:off x="12303153" y="6429376"/>
            <a:ext cx="359813" cy="0"/>
          </a:xfrm>
          <a:prstGeom prst="line">
            <a:avLst/>
          </a:prstGeom>
          <a:ln w="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5" name="4,2 // 5,33"/>
          <p:cNvCxnSpPr/>
          <p:nvPr userDrawn="1"/>
        </p:nvCxnSpPr>
        <p:spPr bwMode="black">
          <a:xfrm>
            <a:off x="12303156" y="1506538"/>
            <a:ext cx="359813" cy="0"/>
          </a:xfrm>
          <a:prstGeom prst="line">
            <a:avLst/>
          </a:prstGeom>
          <a:ln w="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6" name="1,02 // 8,5"/>
          <p:cNvCxnSpPr/>
          <p:nvPr userDrawn="1"/>
        </p:nvCxnSpPr>
        <p:spPr bwMode="black">
          <a:xfrm>
            <a:off x="12298392" y="367505"/>
            <a:ext cx="359813" cy="0"/>
          </a:xfrm>
          <a:prstGeom prst="line">
            <a:avLst/>
          </a:prstGeom>
          <a:ln w="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0" name="17,85 // 8,32"/>
          <p:cNvCxnSpPr/>
          <p:nvPr userDrawn="1"/>
        </p:nvCxnSpPr>
        <p:spPr bwMode="black">
          <a:xfrm>
            <a:off x="-455571" y="6433248"/>
            <a:ext cx="359813" cy="0"/>
          </a:xfrm>
          <a:prstGeom prst="line">
            <a:avLst/>
          </a:prstGeom>
          <a:ln w="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1" name="4,2 // 5,33"/>
          <p:cNvCxnSpPr/>
          <p:nvPr userDrawn="1"/>
        </p:nvCxnSpPr>
        <p:spPr bwMode="black">
          <a:xfrm>
            <a:off x="-462995" y="1511999"/>
            <a:ext cx="359813" cy="0"/>
          </a:xfrm>
          <a:prstGeom prst="line">
            <a:avLst/>
          </a:prstGeom>
          <a:ln w="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2" name="1,02 // 8,5"/>
          <p:cNvCxnSpPr/>
          <p:nvPr userDrawn="1"/>
        </p:nvCxnSpPr>
        <p:spPr bwMode="black">
          <a:xfrm>
            <a:off x="-446045" y="362743"/>
            <a:ext cx="359813" cy="0"/>
          </a:xfrm>
          <a:prstGeom prst="line">
            <a:avLst/>
          </a:prstGeom>
          <a:ln w="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193573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Multipicture 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" name="Raster" hidden="1"/>
          <p:cNvGrpSpPr/>
          <p:nvPr userDrawn="1"/>
        </p:nvGrpSpPr>
        <p:grpSpPr>
          <a:xfrm>
            <a:off x="-847" y="1"/>
            <a:ext cx="12192855" cy="6858000"/>
            <a:chOff x="-855" y="0"/>
            <a:chExt cx="12199205" cy="6858000"/>
          </a:xfrm>
        </p:grpSpPr>
        <p:sp>
          <p:nvSpPr>
            <p:cNvPr id="52" name="Komplett"/>
            <p:cNvSpPr/>
            <p:nvPr userDrawn="1"/>
          </p:nvSpPr>
          <p:spPr>
            <a:xfrm>
              <a:off x="0" y="822"/>
              <a:ext cx="12198350" cy="6857177"/>
            </a:xfrm>
            <a:prstGeom prst="rect">
              <a:avLst/>
            </a:prstGeom>
            <a:solidFill>
              <a:schemeClr val="accent1"/>
            </a:solidFill>
            <a:ln w="0">
              <a:solidFill>
                <a:schemeClr val="tx1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t" anchorCtr="0"/>
            <a:lstStyle/>
            <a:p>
              <a:pPr defTabSz="914271" fontAlgn="auto">
                <a:lnSpc>
                  <a:spcPct val="108000"/>
                </a:lnSpc>
                <a:spcBef>
                  <a:spcPts val="0"/>
                </a:spcBef>
                <a:spcAft>
                  <a:spcPts val="1007"/>
                </a:spcAft>
              </a:pPr>
              <a:endParaRPr lang="de-DE" sz="1999" dirty="0" smtClean="0">
                <a:solidFill>
                  <a:prstClr val="white"/>
                </a:solidFill>
              </a:endParaRPr>
            </a:p>
          </p:txBody>
        </p:sp>
        <p:grpSp>
          <p:nvGrpSpPr>
            <p:cNvPr id="53" name="Abstand Horizontal" hidden="1"/>
            <p:cNvGrpSpPr/>
            <p:nvPr userDrawn="1"/>
          </p:nvGrpSpPr>
          <p:grpSpPr>
            <a:xfrm>
              <a:off x="2995458" y="0"/>
              <a:ext cx="6207434" cy="6858000"/>
              <a:chOff x="2995458" y="0"/>
              <a:chExt cx="6207434" cy="6858000"/>
            </a:xfrm>
          </p:grpSpPr>
          <p:sp>
            <p:nvSpPr>
              <p:cNvPr id="105" name="Abstand Links"/>
              <p:cNvSpPr/>
              <p:nvPr userDrawn="1"/>
            </p:nvSpPr>
            <p:spPr>
              <a:xfrm>
                <a:off x="2995458" y="0"/>
                <a:ext cx="72000" cy="6857177"/>
              </a:xfrm>
              <a:prstGeom prst="rect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t" anchorCtr="0"/>
              <a:lstStyle/>
              <a:p>
                <a:pPr defTabSz="914271" fontAlgn="auto">
                  <a:lnSpc>
                    <a:spcPct val="108000"/>
                  </a:lnSpc>
                  <a:spcBef>
                    <a:spcPts val="0"/>
                  </a:spcBef>
                  <a:spcAft>
                    <a:spcPts val="1007"/>
                  </a:spcAft>
                </a:pPr>
                <a:endParaRPr lang="de-DE" sz="1999" dirty="0" smtClean="0">
                  <a:solidFill>
                    <a:prstClr val="white"/>
                  </a:solidFill>
                </a:endParaRPr>
              </a:p>
            </p:txBody>
          </p:sp>
          <p:sp>
            <p:nvSpPr>
              <p:cNvPr id="106" name="Abstand Mitte"/>
              <p:cNvSpPr/>
              <p:nvPr userDrawn="1"/>
            </p:nvSpPr>
            <p:spPr>
              <a:xfrm>
                <a:off x="6063175" y="823"/>
                <a:ext cx="72000" cy="6857177"/>
              </a:xfrm>
              <a:prstGeom prst="rect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t" anchorCtr="0"/>
              <a:lstStyle/>
              <a:p>
                <a:pPr defTabSz="914271" fontAlgn="auto">
                  <a:lnSpc>
                    <a:spcPct val="108000"/>
                  </a:lnSpc>
                  <a:spcBef>
                    <a:spcPts val="0"/>
                  </a:spcBef>
                  <a:spcAft>
                    <a:spcPts val="1007"/>
                  </a:spcAft>
                </a:pPr>
                <a:endParaRPr lang="de-DE" sz="1999" dirty="0" smtClean="0">
                  <a:solidFill>
                    <a:prstClr val="white"/>
                  </a:solidFill>
                </a:endParaRPr>
              </a:p>
            </p:txBody>
          </p:sp>
          <p:sp>
            <p:nvSpPr>
              <p:cNvPr id="107" name="Abstand Rechts"/>
              <p:cNvSpPr/>
              <p:nvPr userDrawn="1"/>
            </p:nvSpPr>
            <p:spPr>
              <a:xfrm>
                <a:off x="9130892" y="0"/>
                <a:ext cx="72000" cy="6857177"/>
              </a:xfrm>
              <a:prstGeom prst="rect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t" anchorCtr="0"/>
              <a:lstStyle/>
              <a:p>
                <a:pPr defTabSz="914271" fontAlgn="auto">
                  <a:lnSpc>
                    <a:spcPct val="108000"/>
                  </a:lnSpc>
                  <a:spcBef>
                    <a:spcPts val="0"/>
                  </a:spcBef>
                  <a:spcAft>
                    <a:spcPts val="1007"/>
                  </a:spcAft>
                </a:pPr>
                <a:endParaRPr lang="de-DE" sz="1999" dirty="0" smtClean="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4" name="Abstand Vertikal" hidden="1"/>
            <p:cNvGrpSpPr/>
            <p:nvPr userDrawn="1"/>
          </p:nvGrpSpPr>
          <p:grpSpPr>
            <a:xfrm>
              <a:off x="0" y="1083600"/>
              <a:ext cx="12198350" cy="4690800"/>
              <a:chOff x="0" y="1083600"/>
              <a:chExt cx="12198350" cy="4690800"/>
            </a:xfrm>
          </p:grpSpPr>
          <p:sp>
            <p:nvSpPr>
              <p:cNvPr id="101" name="Abstand Oben"/>
              <p:cNvSpPr/>
              <p:nvPr userDrawn="1"/>
            </p:nvSpPr>
            <p:spPr>
              <a:xfrm>
                <a:off x="855" y="2238300"/>
                <a:ext cx="12197495" cy="72000"/>
              </a:xfrm>
              <a:prstGeom prst="rect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t" anchorCtr="0"/>
              <a:lstStyle/>
              <a:p>
                <a:pPr defTabSz="914271" fontAlgn="auto">
                  <a:lnSpc>
                    <a:spcPct val="108000"/>
                  </a:lnSpc>
                  <a:spcBef>
                    <a:spcPts val="0"/>
                  </a:spcBef>
                  <a:spcAft>
                    <a:spcPts val="1007"/>
                  </a:spcAft>
                </a:pPr>
                <a:endParaRPr lang="de-DE" sz="1999" dirty="0" smtClean="0">
                  <a:solidFill>
                    <a:prstClr val="white"/>
                  </a:solidFill>
                </a:endParaRPr>
              </a:p>
            </p:txBody>
          </p:sp>
          <p:sp>
            <p:nvSpPr>
              <p:cNvPr id="102" name="Abstand Unten"/>
              <p:cNvSpPr/>
              <p:nvPr userDrawn="1"/>
            </p:nvSpPr>
            <p:spPr>
              <a:xfrm>
                <a:off x="0" y="4547700"/>
                <a:ext cx="12197495" cy="72000"/>
              </a:xfrm>
              <a:prstGeom prst="rect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t" anchorCtr="0"/>
              <a:lstStyle/>
              <a:p>
                <a:pPr defTabSz="914271" fontAlgn="auto">
                  <a:lnSpc>
                    <a:spcPct val="108000"/>
                  </a:lnSpc>
                  <a:spcBef>
                    <a:spcPts val="0"/>
                  </a:spcBef>
                  <a:spcAft>
                    <a:spcPts val="1007"/>
                  </a:spcAft>
                </a:pPr>
                <a:endParaRPr lang="de-DE" sz="1999" dirty="0" smtClean="0">
                  <a:solidFill>
                    <a:prstClr val="white"/>
                  </a:solidFill>
                </a:endParaRPr>
              </a:p>
            </p:txBody>
          </p:sp>
          <p:sp>
            <p:nvSpPr>
              <p:cNvPr id="103" name="Abstand Oben // Mitte"/>
              <p:cNvSpPr/>
              <p:nvPr userDrawn="1"/>
            </p:nvSpPr>
            <p:spPr>
              <a:xfrm>
                <a:off x="0" y="1083600"/>
                <a:ext cx="12197495" cy="72000"/>
              </a:xfrm>
              <a:prstGeom prst="rect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t" anchorCtr="0"/>
              <a:lstStyle/>
              <a:p>
                <a:pPr defTabSz="914271" fontAlgn="auto">
                  <a:lnSpc>
                    <a:spcPct val="108000"/>
                  </a:lnSpc>
                  <a:spcBef>
                    <a:spcPts val="0"/>
                  </a:spcBef>
                  <a:spcAft>
                    <a:spcPts val="1007"/>
                  </a:spcAft>
                </a:pPr>
                <a:endParaRPr lang="de-DE" sz="1999" dirty="0" smtClean="0">
                  <a:solidFill>
                    <a:prstClr val="white"/>
                  </a:solidFill>
                </a:endParaRPr>
              </a:p>
            </p:txBody>
          </p:sp>
          <p:sp>
            <p:nvSpPr>
              <p:cNvPr id="104" name="Abstand Unten // Mitte"/>
              <p:cNvSpPr/>
              <p:nvPr userDrawn="1"/>
            </p:nvSpPr>
            <p:spPr>
              <a:xfrm>
                <a:off x="0" y="5702400"/>
                <a:ext cx="12197495" cy="72000"/>
              </a:xfrm>
              <a:prstGeom prst="rect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t" anchorCtr="0"/>
              <a:lstStyle/>
              <a:p>
                <a:pPr defTabSz="914271" fontAlgn="auto">
                  <a:lnSpc>
                    <a:spcPct val="108000"/>
                  </a:lnSpc>
                  <a:spcBef>
                    <a:spcPts val="0"/>
                  </a:spcBef>
                  <a:spcAft>
                    <a:spcPts val="1007"/>
                  </a:spcAft>
                </a:pPr>
                <a:endParaRPr lang="de-DE" sz="1999" dirty="0" smtClean="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5" name="Horizontal" hidden="1"/>
            <p:cNvGrpSpPr/>
            <p:nvPr userDrawn="1"/>
          </p:nvGrpSpPr>
          <p:grpSpPr>
            <a:xfrm>
              <a:off x="0" y="0"/>
              <a:ext cx="12198350" cy="6858000"/>
              <a:chOff x="0" y="0"/>
              <a:chExt cx="12198350" cy="6858000"/>
            </a:xfrm>
          </p:grpSpPr>
          <p:sp>
            <p:nvSpPr>
              <p:cNvPr id="95" name="Links"/>
              <p:cNvSpPr/>
              <p:nvPr userDrawn="1"/>
            </p:nvSpPr>
            <p:spPr>
              <a:xfrm>
                <a:off x="0" y="823"/>
                <a:ext cx="6062400" cy="6857177"/>
              </a:xfrm>
              <a:prstGeom prst="rect">
                <a:avLst/>
              </a:prstGeom>
              <a:solidFill>
                <a:schemeClr val="accent2"/>
              </a:solidFill>
              <a:ln w="0">
                <a:solidFill>
                  <a:schemeClr val="tx1"/>
                </a:solidFill>
                <a:miter lim="800000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t" anchorCtr="0"/>
              <a:lstStyle/>
              <a:p>
                <a:pPr defTabSz="914271" fontAlgn="auto">
                  <a:lnSpc>
                    <a:spcPct val="108000"/>
                  </a:lnSpc>
                  <a:spcBef>
                    <a:spcPts val="0"/>
                  </a:spcBef>
                  <a:spcAft>
                    <a:spcPts val="1007"/>
                  </a:spcAft>
                </a:pPr>
                <a:endParaRPr lang="de-DE" sz="1999" dirty="0" smtClean="0">
                  <a:solidFill>
                    <a:prstClr val="white"/>
                  </a:solidFill>
                </a:endParaRPr>
              </a:p>
            </p:txBody>
          </p:sp>
          <p:sp>
            <p:nvSpPr>
              <p:cNvPr id="96" name="Rechts"/>
              <p:cNvSpPr/>
              <p:nvPr userDrawn="1"/>
            </p:nvSpPr>
            <p:spPr>
              <a:xfrm>
                <a:off x="6135950" y="823"/>
                <a:ext cx="6062400" cy="6857177"/>
              </a:xfrm>
              <a:prstGeom prst="rect">
                <a:avLst/>
              </a:prstGeom>
              <a:solidFill>
                <a:schemeClr val="accent2"/>
              </a:solidFill>
              <a:ln w="0">
                <a:solidFill>
                  <a:schemeClr val="tx1"/>
                </a:solidFill>
                <a:miter lim="800000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t" anchorCtr="0"/>
              <a:lstStyle/>
              <a:p>
                <a:pPr defTabSz="914271" fontAlgn="auto">
                  <a:lnSpc>
                    <a:spcPct val="108000"/>
                  </a:lnSpc>
                  <a:spcBef>
                    <a:spcPts val="0"/>
                  </a:spcBef>
                  <a:spcAft>
                    <a:spcPts val="1007"/>
                  </a:spcAft>
                </a:pPr>
                <a:endParaRPr lang="de-DE" sz="1999" dirty="0" smtClean="0">
                  <a:solidFill>
                    <a:prstClr val="white"/>
                  </a:solidFill>
                </a:endParaRPr>
              </a:p>
            </p:txBody>
          </p:sp>
          <p:sp>
            <p:nvSpPr>
              <p:cNvPr id="97" name="Links // Links"/>
              <p:cNvSpPr/>
              <p:nvPr userDrawn="1"/>
            </p:nvSpPr>
            <p:spPr>
              <a:xfrm>
                <a:off x="0" y="0"/>
                <a:ext cx="2995200" cy="6857177"/>
              </a:xfrm>
              <a:prstGeom prst="rect">
                <a:avLst/>
              </a:prstGeom>
              <a:solidFill>
                <a:schemeClr val="accent3"/>
              </a:solidFill>
              <a:ln w="0">
                <a:solidFill>
                  <a:schemeClr val="tx1"/>
                </a:solidFill>
                <a:miter lim="800000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t" anchorCtr="0"/>
              <a:lstStyle/>
              <a:p>
                <a:pPr defTabSz="914271" fontAlgn="auto">
                  <a:lnSpc>
                    <a:spcPct val="108000"/>
                  </a:lnSpc>
                  <a:spcBef>
                    <a:spcPts val="0"/>
                  </a:spcBef>
                  <a:spcAft>
                    <a:spcPts val="1007"/>
                  </a:spcAft>
                </a:pPr>
                <a:endParaRPr lang="de-DE" sz="1999" dirty="0" smtClean="0">
                  <a:solidFill>
                    <a:prstClr val="white"/>
                  </a:solidFill>
                </a:endParaRPr>
              </a:p>
            </p:txBody>
          </p:sp>
          <p:sp>
            <p:nvSpPr>
              <p:cNvPr id="98" name="Links // Rechts"/>
              <p:cNvSpPr/>
              <p:nvPr userDrawn="1"/>
            </p:nvSpPr>
            <p:spPr>
              <a:xfrm>
                <a:off x="3067717" y="0"/>
                <a:ext cx="2995200" cy="6857177"/>
              </a:xfrm>
              <a:prstGeom prst="rect">
                <a:avLst/>
              </a:prstGeom>
              <a:solidFill>
                <a:schemeClr val="accent3"/>
              </a:solidFill>
              <a:ln w="0">
                <a:solidFill>
                  <a:schemeClr val="tx1"/>
                </a:solidFill>
                <a:miter lim="800000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t" anchorCtr="0"/>
              <a:lstStyle/>
              <a:p>
                <a:pPr defTabSz="914271" fontAlgn="auto">
                  <a:lnSpc>
                    <a:spcPct val="108000"/>
                  </a:lnSpc>
                  <a:spcBef>
                    <a:spcPts val="0"/>
                  </a:spcBef>
                  <a:spcAft>
                    <a:spcPts val="1007"/>
                  </a:spcAft>
                </a:pPr>
                <a:endParaRPr lang="de-DE" sz="1999" dirty="0" smtClean="0">
                  <a:solidFill>
                    <a:prstClr val="white"/>
                  </a:solidFill>
                </a:endParaRPr>
              </a:p>
            </p:txBody>
          </p:sp>
          <p:sp>
            <p:nvSpPr>
              <p:cNvPr id="99" name="Rechts // Links"/>
              <p:cNvSpPr/>
              <p:nvPr userDrawn="1"/>
            </p:nvSpPr>
            <p:spPr>
              <a:xfrm>
                <a:off x="6135434" y="823"/>
                <a:ext cx="2995200" cy="6857177"/>
              </a:xfrm>
              <a:prstGeom prst="rect">
                <a:avLst/>
              </a:prstGeom>
              <a:solidFill>
                <a:schemeClr val="accent3"/>
              </a:solidFill>
              <a:ln w="0">
                <a:solidFill>
                  <a:schemeClr val="tx1"/>
                </a:solidFill>
                <a:miter lim="800000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t" anchorCtr="0"/>
              <a:lstStyle/>
              <a:p>
                <a:pPr defTabSz="914271" fontAlgn="auto">
                  <a:lnSpc>
                    <a:spcPct val="108000"/>
                  </a:lnSpc>
                  <a:spcBef>
                    <a:spcPts val="0"/>
                  </a:spcBef>
                  <a:spcAft>
                    <a:spcPts val="1007"/>
                  </a:spcAft>
                </a:pPr>
                <a:endParaRPr lang="de-DE" sz="1999" dirty="0" smtClean="0">
                  <a:solidFill>
                    <a:prstClr val="white"/>
                  </a:solidFill>
                </a:endParaRPr>
              </a:p>
            </p:txBody>
          </p:sp>
          <p:sp>
            <p:nvSpPr>
              <p:cNvPr id="100" name="Rechts // Rechts"/>
              <p:cNvSpPr/>
              <p:nvPr userDrawn="1"/>
            </p:nvSpPr>
            <p:spPr>
              <a:xfrm>
                <a:off x="9203150" y="823"/>
                <a:ext cx="2995200" cy="6857177"/>
              </a:xfrm>
              <a:prstGeom prst="rect">
                <a:avLst/>
              </a:prstGeom>
              <a:solidFill>
                <a:schemeClr val="accent3"/>
              </a:solidFill>
              <a:ln w="0">
                <a:solidFill>
                  <a:schemeClr val="tx1"/>
                </a:solidFill>
                <a:miter lim="800000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t" anchorCtr="0"/>
              <a:lstStyle/>
              <a:p>
                <a:pPr defTabSz="914271" fontAlgn="auto">
                  <a:lnSpc>
                    <a:spcPct val="108000"/>
                  </a:lnSpc>
                  <a:spcBef>
                    <a:spcPts val="0"/>
                  </a:spcBef>
                  <a:spcAft>
                    <a:spcPts val="1007"/>
                  </a:spcAft>
                </a:pPr>
                <a:endParaRPr lang="de-DE" sz="1999" dirty="0" smtClean="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6" name="Vertikal" hidden="1"/>
            <p:cNvGrpSpPr/>
            <p:nvPr userDrawn="1"/>
          </p:nvGrpSpPr>
          <p:grpSpPr>
            <a:xfrm>
              <a:off x="-855" y="0"/>
              <a:ext cx="12199205" cy="6858000"/>
              <a:chOff x="-855" y="0"/>
              <a:chExt cx="12199205" cy="6858000"/>
            </a:xfrm>
          </p:grpSpPr>
          <p:sp>
            <p:nvSpPr>
              <p:cNvPr id="62" name="Oben"/>
              <p:cNvSpPr/>
              <p:nvPr userDrawn="1"/>
            </p:nvSpPr>
            <p:spPr>
              <a:xfrm>
                <a:off x="0" y="0"/>
                <a:ext cx="12198350" cy="2239200"/>
              </a:xfrm>
              <a:prstGeom prst="rect">
                <a:avLst/>
              </a:prstGeom>
              <a:solidFill>
                <a:schemeClr val="accent2"/>
              </a:solidFill>
              <a:ln w="0">
                <a:solidFill>
                  <a:schemeClr val="tx1"/>
                </a:solidFill>
                <a:miter lim="800000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t" anchorCtr="0"/>
              <a:lstStyle/>
              <a:p>
                <a:pPr defTabSz="914271" fontAlgn="auto">
                  <a:lnSpc>
                    <a:spcPct val="108000"/>
                  </a:lnSpc>
                  <a:spcBef>
                    <a:spcPts val="0"/>
                  </a:spcBef>
                  <a:spcAft>
                    <a:spcPts val="1007"/>
                  </a:spcAft>
                </a:pPr>
                <a:endParaRPr lang="de-DE" sz="1999" dirty="0" smtClean="0">
                  <a:solidFill>
                    <a:prstClr val="white"/>
                  </a:solidFill>
                </a:endParaRPr>
              </a:p>
            </p:txBody>
          </p:sp>
          <p:sp>
            <p:nvSpPr>
              <p:cNvPr id="64" name="Mitte"/>
              <p:cNvSpPr/>
              <p:nvPr userDrawn="1"/>
            </p:nvSpPr>
            <p:spPr>
              <a:xfrm>
                <a:off x="0" y="2309400"/>
                <a:ext cx="12198350" cy="2239200"/>
              </a:xfrm>
              <a:prstGeom prst="rect">
                <a:avLst/>
              </a:prstGeom>
              <a:solidFill>
                <a:schemeClr val="accent2"/>
              </a:solidFill>
              <a:ln w="0">
                <a:solidFill>
                  <a:schemeClr val="tx1"/>
                </a:solidFill>
                <a:miter lim="800000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t" anchorCtr="0"/>
              <a:lstStyle/>
              <a:p>
                <a:pPr defTabSz="914271" fontAlgn="auto">
                  <a:lnSpc>
                    <a:spcPct val="108000"/>
                  </a:lnSpc>
                  <a:spcBef>
                    <a:spcPts val="0"/>
                  </a:spcBef>
                  <a:spcAft>
                    <a:spcPts val="1007"/>
                  </a:spcAft>
                </a:pPr>
                <a:endParaRPr lang="de-DE" sz="1999" dirty="0" smtClean="0">
                  <a:solidFill>
                    <a:prstClr val="white"/>
                  </a:solidFill>
                </a:endParaRPr>
              </a:p>
            </p:txBody>
          </p:sp>
          <p:sp>
            <p:nvSpPr>
              <p:cNvPr id="66" name="Unten"/>
              <p:cNvSpPr/>
              <p:nvPr userDrawn="1"/>
            </p:nvSpPr>
            <p:spPr>
              <a:xfrm>
                <a:off x="0" y="4618800"/>
                <a:ext cx="12198350" cy="2239200"/>
              </a:xfrm>
              <a:prstGeom prst="rect">
                <a:avLst/>
              </a:prstGeom>
              <a:solidFill>
                <a:schemeClr val="accent2"/>
              </a:solidFill>
              <a:ln w="0">
                <a:solidFill>
                  <a:schemeClr val="tx1"/>
                </a:solidFill>
                <a:miter lim="800000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t" anchorCtr="0"/>
              <a:lstStyle/>
              <a:p>
                <a:pPr defTabSz="914271" fontAlgn="auto">
                  <a:lnSpc>
                    <a:spcPct val="108000"/>
                  </a:lnSpc>
                  <a:spcBef>
                    <a:spcPts val="0"/>
                  </a:spcBef>
                  <a:spcAft>
                    <a:spcPts val="1007"/>
                  </a:spcAft>
                </a:pPr>
                <a:endParaRPr lang="de-DE" sz="1999" dirty="0" smtClean="0">
                  <a:solidFill>
                    <a:prstClr val="white"/>
                  </a:solidFill>
                </a:endParaRPr>
              </a:p>
            </p:txBody>
          </p:sp>
          <p:sp>
            <p:nvSpPr>
              <p:cNvPr id="67" name="Oben // Oben"/>
              <p:cNvSpPr/>
              <p:nvPr userDrawn="1"/>
            </p:nvSpPr>
            <p:spPr>
              <a:xfrm>
                <a:off x="0" y="0"/>
                <a:ext cx="12198350" cy="1083600"/>
              </a:xfrm>
              <a:prstGeom prst="rect">
                <a:avLst/>
              </a:prstGeom>
              <a:solidFill>
                <a:schemeClr val="accent2"/>
              </a:solidFill>
              <a:ln w="0">
                <a:solidFill>
                  <a:schemeClr val="tx1"/>
                </a:solidFill>
                <a:miter lim="800000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t" anchorCtr="0"/>
              <a:lstStyle/>
              <a:p>
                <a:pPr defTabSz="914271" fontAlgn="auto">
                  <a:lnSpc>
                    <a:spcPct val="108000"/>
                  </a:lnSpc>
                  <a:spcBef>
                    <a:spcPts val="0"/>
                  </a:spcBef>
                  <a:spcAft>
                    <a:spcPts val="1007"/>
                  </a:spcAft>
                </a:pPr>
                <a:endParaRPr lang="de-DE" sz="1999" dirty="0" smtClean="0">
                  <a:solidFill>
                    <a:prstClr val="white"/>
                  </a:solidFill>
                </a:endParaRPr>
              </a:p>
            </p:txBody>
          </p:sp>
          <p:sp>
            <p:nvSpPr>
              <p:cNvPr id="68" name="Oben // Unten"/>
              <p:cNvSpPr/>
              <p:nvPr userDrawn="1"/>
            </p:nvSpPr>
            <p:spPr>
              <a:xfrm>
                <a:off x="0" y="1155600"/>
                <a:ext cx="12198350" cy="1083600"/>
              </a:xfrm>
              <a:prstGeom prst="rect">
                <a:avLst/>
              </a:prstGeom>
              <a:solidFill>
                <a:schemeClr val="accent2"/>
              </a:solidFill>
              <a:ln w="0">
                <a:solidFill>
                  <a:schemeClr val="tx1"/>
                </a:solidFill>
                <a:miter lim="800000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t" anchorCtr="0"/>
              <a:lstStyle/>
              <a:p>
                <a:pPr defTabSz="914271" fontAlgn="auto">
                  <a:lnSpc>
                    <a:spcPct val="108000"/>
                  </a:lnSpc>
                  <a:spcBef>
                    <a:spcPts val="0"/>
                  </a:spcBef>
                  <a:spcAft>
                    <a:spcPts val="1007"/>
                  </a:spcAft>
                </a:pPr>
                <a:endParaRPr lang="de-DE" sz="1999" dirty="0" smtClean="0">
                  <a:solidFill>
                    <a:prstClr val="white"/>
                  </a:solidFill>
                </a:endParaRPr>
              </a:p>
            </p:txBody>
          </p:sp>
          <p:sp>
            <p:nvSpPr>
              <p:cNvPr id="93" name="Unten // Oben"/>
              <p:cNvSpPr/>
              <p:nvPr userDrawn="1"/>
            </p:nvSpPr>
            <p:spPr>
              <a:xfrm>
                <a:off x="-855" y="4618800"/>
                <a:ext cx="12198350" cy="1083600"/>
              </a:xfrm>
              <a:prstGeom prst="rect">
                <a:avLst/>
              </a:prstGeom>
              <a:solidFill>
                <a:schemeClr val="accent2"/>
              </a:solidFill>
              <a:ln w="0">
                <a:solidFill>
                  <a:schemeClr val="tx1"/>
                </a:solidFill>
                <a:miter lim="800000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t" anchorCtr="0"/>
              <a:lstStyle/>
              <a:p>
                <a:pPr defTabSz="914271" fontAlgn="auto">
                  <a:lnSpc>
                    <a:spcPct val="108000"/>
                  </a:lnSpc>
                  <a:spcBef>
                    <a:spcPts val="0"/>
                  </a:spcBef>
                  <a:spcAft>
                    <a:spcPts val="1007"/>
                  </a:spcAft>
                </a:pPr>
                <a:endParaRPr lang="de-DE" sz="1999" dirty="0" smtClean="0">
                  <a:solidFill>
                    <a:prstClr val="white"/>
                  </a:solidFill>
                </a:endParaRPr>
              </a:p>
            </p:txBody>
          </p:sp>
          <p:sp>
            <p:nvSpPr>
              <p:cNvPr id="94" name="Unten // Unten"/>
              <p:cNvSpPr/>
              <p:nvPr userDrawn="1"/>
            </p:nvSpPr>
            <p:spPr>
              <a:xfrm>
                <a:off x="0" y="5774400"/>
                <a:ext cx="12198350" cy="1083600"/>
              </a:xfrm>
              <a:prstGeom prst="rect">
                <a:avLst/>
              </a:prstGeom>
              <a:solidFill>
                <a:schemeClr val="accent2"/>
              </a:solidFill>
              <a:ln w="0">
                <a:solidFill>
                  <a:schemeClr val="tx1"/>
                </a:solidFill>
                <a:miter lim="800000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t" anchorCtr="0"/>
              <a:lstStyle/>
              <a:p>
                <a:pPr defTabSz="914271" fontAlgn="auto">
                  <a:lnSpc>
                    <a:spcPct val="108000"/>
                  </a:lnSpc>
                  <a:spcBef>
                    <a:spcPts val="0"/>
                  </a:spcBef>
                  <a:spcAft>
                    <a:spcPts val="1007"/>
                  </a:spcAft>
                </a:pPr>
                <a:endParaRPr lang="de-DE" sz="1999" dirty="0" smtClean="0">
                  <a:solidFill>
                    <a:prstClr val="white"/>
                  </a:solidFill>
                </a:endParaRPr>
              </a:p>
            </p:txBody>
          </p:sp>
        </p:grpSp>
      </p:grpSp>
      <p:sp>
        <p:nvSpPr>
          <p:cNvPr id="69" name="Bildplatzhalter 8"/>
          <p:cNvSpPr>
            <a:spLocks noGrp="1"/>
          </p:cNvSpPr>
          <p:nvPr userDrawn="1">
            <p:ph type="pic" sz="quarter" idx="10" hasCustomPrompt="1"/>
          </p:nvPr>
        </p:nvSpPr>
        <p:spPr bwMode="gray">
          <a:xfrm>
            <a:off x="0" y="-1"/>
            <a:ext cx="6062400" cy="6858001"/>
          </a:xfrm>
          <a:solidFill>
            <a:schemeClr val="accent6"/>
          </a:solidFill>
        </p:spPr>
        <p:txBody>
          <a:bodyPr/>
          <a:lstStyle>
            <a:lvl1pPr algn="ctr">
              <a:lnSpc>
                <a:spcPct val="100000"/>
              </a:lnSpc>
              <a:spcAft>
                <a:spcPts val="0"/>
              </a:spcAft>
              <a:defRPr>
                <a:solidFill>
                  <a:schemeClr val="bg1"/>
                </a:solidFill>
              </a:defRPr>
            </a:lvl1pPr>
          </a:lstStyle>
          <a:p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>Insert image</a:t>
            </a:r>
            <a:endParaRPr lang="en-US" noProof="0" dirty="0"/>
          </a:p>
        </p:txBody>
      </p:sp>
      <p:sp>
        <p:nvSpPr>
          <p:cNvPr id="71" name="Bildplatzhalter 8"/>
          <p:cNvSpPr>
            <a:spLocks noGrp="1"/>
          </p:cNvSpPr>
          <p:nvPr userDrawn="1">
            <p:ph type="pic" sz="quarter" idx="12" hasCustomPrompt="1"/>
          </p:nvPr>
        </p:nvSpPr>
        <p:spPr bwMode="gray">
          <a:xfrm>
            <a:off x="9198361" y="0"/>
            <a:ext cx="2993643" cy="1083600"/>
          </a:xfrm>
          <a:solidFill>
            <a:schemeClr val="accent6"/>
          </a:solidFill>
        </p:spPr>
        <p:txBody>
          <a:bodyPr/>
          <a:lstStyle>
            <a:lvl1pPr algn="ctr">
              <a:lnSpc>
                <a:spcPct val="100000"/>
              </a:lnSpc>
              <a:spcAft>
                <a:spcPts val="0"/>
              </a:spcAft>
              <a:defRPr>
                <a:solidFill>
                  <a:schemeClr val="bg1"/>
                </a:solidFill>
              </a:defRPr>
            </a:lvl1pPr>
          </a:lstStyle>
          <a:p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>Insert image</a:t>
            </a:r>
            <a:endParaRPr lang="en-US" noProof="0" dirty="0"/>
          </a:p>
        </p:txBody>
      </p:sp>
      <p:sp>
        <p:nvSpPr>
          <p:cNvPr id="72" name="Bildplatzhalter 8"/>
          <p:cNvSpPr>
            <a:spLocks noGrp="1"/>
          </p:cNvSpPr>
          <p:nvPr userDrawn="1">
            <p:ph type="pic" sz="quarter" idx="13" hasCustomPrompt="1"/>
          </p:nvPr>
        </p:nvSpPr>
        <p:spPr bwMode="gray">
          <a:xfrm>
            <a:off x="6132763" y="5774400"/>
            <a:ext cx="2993383" cy="1083600"/>
          </a:xfrm>
          <a:solidFill>
            <a:schemeClr val="accent6"/>
          </a:solidFill>
        </p:spPr>
        <p:txBody>
          <a:bodyPr/>
          <a:lstStyle>
            <a:lvl1pPr algn="ctr">
              <a:lnSpc>
                <a:spcPct val="100000"/>
              </a:lnSpc>
              <a:spcAft>
                <a:spcPts val="0"/>
              </a:spcAft>
              <a:defRPr>
                <a:solidFill>
                  <a:schemeClr val="bg1"/>
                </a:solidFill>
              </a:defRPr>
            </a:lvl1pPr>
          </a:lstStyle>
          <a:p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>Insert image</a:t>
            </a:r>
            <a:endParaRPr lang="en-US" noProof="0" dirty="0"/>
          </a:p>
        </p:txBody>
      </p:sp>
      <p:sp>
        <p:nvSpPr>
          <p:cNvPr id="73" name="Bildplatzhalter 8"/>
          <p:cNvSpPr>
            <a:spLocks noGrp="1"/>
          </p:cNvSpPr>
          <p:nvPr>
            <p:ph type="pic" sz="quarter" idx="14" hasCustomPrompt="1"/>
          </p:nvPr>
        </p:nvSpPr>
        <p:spPr bwMode="gray">
          <a:xfrm>
            <a:off x="6132763" y="2309400"/>
            <a:ext cx="2993383" cy="3393000"/>
          </a:xfrm>
          <a:solidFill>
            <a:schemeClr val="accent6"/>
          </a:solidFill>
        </p:spPr>
        <p:txBody>
          <a:bodyPr/>
          <a:lstStyle>
            <a:lvl1pPr algn="ctr">
              <a:lnSpc>
                <a:spcPct val="100000"/>
              </a:lnSpc>
              <a:spcAft>
                <a:spcPts val="0"/>
              </a:spcAft>
              <a:defRPr>
                <a:solidFill>
                  <a:schemeClr val="bg1"/>
                </a:solidFill>
              </a:defRPr>
            </a:lvl1pPr>
          </a:lstStyle>
          <a:p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>Insert image</a:t>
            </a:r>
            <a:endParaRPr lang="en-US" noProof="0" dirty="0"/>
          </a:p>
        </p:txBody>
      </p:sp>
      <p:sp>
        <p:nvSpPr>
          <p:cNvPr id="74" name="Bildplatzhalter 8"/>
          <p:cNvSpPr>
            <a:spLocks noGrp="1"/>
          </p:cNvSpPr>
          <p:nvPr>
            <p:ph type="pic" sz="quarter" idx="15" hasCustomPrompt="1"/>
          </p:nvPr>
        </p:nvSpPr>
        <p:spPr bwMode="gray">
          <a:xfrm>
            <a:off x="6132756" y="0"/>
            <a:ext cx="2995200" cy="2238300"/>
          </a:xfrm>
          <a:solidFill>
            <a:schemeClr val="accent6"/>
          </a:solidFill>
        </p:spPr>
        <p:txBody>
          <a:bodyPr/>
          <a:lstStyle>
            <a:lvl1pPr algn="ctr">
              <a:lnSpc>
                <a:spcPct val="100000"/>
              </a:lnSpc>
              <a:spcAft>
                <a:spcPts val="0"/>
              </a:spcAft>
              <a:defRPr>
                <a:solidFill>
                  <a:schemeClr val="bg1"/>
                </a:solidFill>
              </a:defRPr>
            </a:lvl1pPr>
          </a:lstStyle>
          <a:p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>Insert image</a:t>
            </a:r>
            <a:endParaRPr lang="en-US" noProof="0" dirty="0"/>
          </a:p>
        </p:txBody>
      </p:sp>
      <p:sp>
        <p:nvSpPr>
          <p:cNvPr id="35" name="Bildplatzhalter 8"/>
          <p:cNvSpPr>
            <a:spLocks noGrp="1"/>
          </p:cNvSpPr>
          <p:nvPr>
            <p:ph type="pic" sz="quarter" idx="16" hasCustomPrompt="1"/>
          </p:nvPr>
        </p:nvSpPr>
        <p:spPr bwMode="gray">
          <a:xfrm>
            <a:off x="9198361" y="1155600"/>
            <a:ext cx="2993640" cy="3392100"/>
          </a:xfrm>
          <a:solidFill>
            <a:schemeClr val="accent6"/>
          </a:solidFill>
        </p:spPr>
        <p:txBody>
          <a:bodyPr/>
          <a:lstStyle>
            <a:lvl1pPr algn="ctr">
              <a:lnSpc>
                <a:spcPct val="100000"/>
              </a:lnSpc>
              <a:spcAft>
                <a:spcPts val="0"/>
              </a:spcAft>
              <a:defRPr>
                <a:solidFill>
                  <a:schemeClr val="bg1"/>
                </a:solidFill>
              </a:defRPr>
            </a:lvl1pPr>
          </a:lstStyle>
          <a:p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>Insert image</a:t>
            </a:r>
            <a:endParaRPr lang="en-US" noProof="0" dirty="0"/>
          </a:p>
        </p:txBody>
      </p:sp>
      <p:sp>
        <p:nvSpPr>
          <p:cNvPr id="36" name="Bildplatzhalter 8"/>
          <p:cNvSpPr>
            <a:spLocks noGrp="1"/>
          </p:cNvSpPr>
          <p:nvPr>
            <p:ph type="pic" sz="quarter" idx="17" hasCustomPrompt="1"/>
          </p:nvPr>
        </p:nvSpPr>
        <p:spPr bwMode="gray">
          <a:xfrm>
            <a:off x="9198361" y="4619700"/>
            <a:ext cx="2995200" cy="2238300"/>
          </a:xfrm>
          <a:solidFill>
            <a:schemeClr val="accent6"/>
          </a:solidFill>
        </p:spPr>
        <p:txBody>
          <a:bodyPr/>
          <a:lstStyle>
            <a:lvl1pPr algn="ctr">
              <a:lnSpc>
                <a:spcPct val="100000"/>
              </a:lnSpc>
              <a:spcAft>
                <a:spcPts val="0"/>
              </a:spcAft>
              <a:defRPr>
                <a:solidFill>
                  <a:schemeClr val="bg1"/>
                </a:solidFill>
              </a:defRPr>
            </a:lvl1pPr>
          </a:lstStyle>
          <a:p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>Insert image</a:t>
            </a:r>
            <a:endParaRPr lang="en-US" noProof="0" dirty="0"/>
          </a:p>
        </p:txBody>
      </p:sp>
      <p:sp>
        <p:nvSpPr>
          <p:cNvPr id="59" name="Textplatzhalter 3"/>
          <p:cNvSpPr>
            <a:spLocks noGrp="1"/>
          </p:cNvSpPr>
          <p:nvPr>
            <p:ph type="body" sz="quarter" idx="18" hasCustomPrompt="1"/>
          </p:nvPr>
        </p:nvSpPr>
        <p:spPr>
          <a:xfrm>
            <a:off x="6969577" y="0"/>
            <a:ext cx="935513" cy="306000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600" baseline="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dirty="0" smtClean="0"/>
              <a:t>                                             </a:t>
            </a:r>
          </a:p>
        </p:txBody>
      </p:sp>
      <p:sp>
        <p:nvSpPr>
          <p:cNvPr id="60" name="Textplatzhalter 3"/>
          <p:cNvSpPr>
            <a:spLocks noGrp="1"/>
          </p:cNvSpPr>
          <p:nvPr>
            <p:ph type="body" sz="quarter" idx="19" hasCustomPrompt="1"/>
          </p:nvPr>
        </p:nvSpPr>
        <p:spPr>
          <a:xfrm>
            <a:off x="7980645" y="0"/>
            <a:ext cx="1871027" cy="306000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600" baseline="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dirty="0" smtClean="0"/>
              <a:t>                                             </a:t>
            </a:r>
          </a:p>
        </p:txBody>
      </p:sp>
      <p:sp>
        <p:nvSpPr>
          <p:cNvPr id="61" name="Textplatzhalter 3"/>
          <p:cNvSpPr>
            <a:spLocks noGrp="1"/>
          </p:cNvSpPr>
          <p:nvPr>
            <p:ph type="body" sz="quarter" idx="20" hasCustomPrompt="1"/>
          </p:nvPr>
        </p:nvSpPr>
        <p:spPr>
          <a:xfrm>
            <a:off x="9923633" y="0"/>
            <a:ext cx="1871027" cy="306000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600" baseline="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dirty="0" smtClean="0"/>
              <a:t>                                             </a:t>
            </a:r>
          </a:p>
        </p:txBody>
      </p:sp>
      <p:grpSp>
        <p:nvGrpSpPr>
          <p:cNvPr id="108" name="Hinweis oben"/>
          <p:cNvGrpSpPr/>
          <p:nvPr userDrawn="1"/>
        </p:nvGrpSpPr>
        <p:grpSpPr bwMode="black">
          <a:xfrm>
            <a:off x="395081" y="-468001"/>
            <a:ext cx="11400251" cy="360000"/>
            <a:chOff x="395287" y="-468000"/>
            <a:chExt cx="11406188" cy="360000"/>
          </a:xfrm>
        </p:grpSpPr>
        <p:cxnSp>
          <p:nvCxnSpPr>
            <p:cNvPr id="111" name="32,78 // 15,84"/>
            <p:cNvCxnSpPr/>
            <p:nvPr userDrawn="1"/>
          </p:nvCxnSpPr>
          <p:spPr bwMode="black">
            <a:xfrm>
              <a:off x="11801475" y="-468000"/>
              <a:ext cx="0" cy="360000"/>
            </a:xfrm>
            <a:prstGeom prst="line">
              <a:avLst/>
            </a:prstGeom>
            <a:ln w="0"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" name="1,1 // 15,84"/>
            <p:cNvCxnSpPr/>
            <p:nvPr userDrawn="1"/>
          </p:nvCxnSpPr>
          <p:spPr bwMode="black">
            <a:xfrm>
              <a:off x="395287" y="-468000"/>
              <a:ext cx="0" cy="360000"/>
            </a:xfrm>
            <a:prstGeom prst="line">
              <a:avLst/>
            </a:prstGeom>
            <a:ln w="0"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13" name="32,78 // 15,84"/>
          <p:cNvCxnSpPr/>
          <p:nvPr userDrawn="1"/>
        </p:nvCxnSpPr>
        <p:spPr bwMode="black">
          <a:xfrm>
            <a:off x="11795331" y="6965999"/>
            <a:ext cx="0" cy="360000"/>
          </a:xfrm>
          <a:prstGeom prst="line">
            <a:avLst/>
          </a:prstGeom>
          <a:ln w="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4" name="1,1 // 15,84"/>
          <p:cNvCxnSpPr/>
          <p:nvPr userDrawn="1"/>
        </p:nvCxnSpPr>
        <p:spPr bwMode="black">
          <a:xfrm>
            <a:off x="395083" y="6965999"/>
            <a:ext cx="0" cy="360000"/>
          </a:xfrm>
          <a:prstGeom prst="line">
            <a:avLst/>
          </a:prstGeom>
          <a:ln w="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5" name="17,85 // 8,32"/>
          <p:cNvCxnSpPr/>
          <p:nvPr userDrawn="1"/>
        </p:nvCxnSpPr>
        <p:spPr bwMode="black">
          <a:xfrm>
            <a:off x="12303153" y="6429376"/>
            <a:ext cx="359813" cy="0"/>
          </a:xfrm>
          <a:prstGeom prst="line">
            <a:avLst/>
          </a:prstGeom>
          <a:ln w="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6" name="4,2 // 5,33"/>
          <p:cNvCxnSpPr/>
          <p:nvPr userDrawn="1"/>
        </p:nvCxnSpPr>
        <p:spPr bwMode="black">
          <a:xfrm>
            <a:off x="12303156" y="1506538"/>
            <a:ext cx="359813" cy="0"/>
          </a:xfrm>
          <a:prstGeom prst="line">
            <a:avLst/>
          </a:prstGeom>
          <a:ln w="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7" name="1,02 // 8,5"/>
          <p:cNvCxnSpPr/>
          <p:nvPr userDrawn="1"/>
        </p:nvCxnSpPr>
        <p:spPr bwMode="black">
          <a:xfrm>
            <a:off x="12298392" y="367505"/>
            <a:ext cx="359813" cy="0"/>
          </a:xfrm>
          <a:prstGeom prst="line">
            <a:avLst/>
          </a:prstGeom>
          <a:ln w="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1" name="17,85 // 8,32"/>
          <p:cNvCxnSpPr/>
          <p:nvPr userDrawn="1"/>
        </p:nvCxnSpPr>
        <p:spPr bwMode="black">
          <a:xfrm>
            <a:off x="-455571" y="6433248"/>
            <a:ext cx="359813" cy="0"/>
          </a:xfrm>
          <a:prstGeom prst="line">
            <a:avLst/>
          </a:prstGeom>
          <a:ln w="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2" name="4,2 // 5,33"/>
          <p:cNvCxnSpPr/>
          <p:nvPr userDrawn="1"/>
        </p:nvCxnSpPr>
        <p:spPr bwMode="black">
          <a:xfrm>
            <a:off x="-462995" y="1511999"/>
            <a:ext cx="359813" cy="0"/>
          </a:xfrm>
          <a:prstGeom prst="line">
            <a:avLst/>
          </a:prstGeom>
          <a:ln w="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3" name="1,02 // 8,5"/>
          <p:cNvCxnSpPr/>
          <p:nvPr userDrawn="1"/>
        </p:nvCxnSpPr>
        <p:spPr bwMode="black">
          <a:xfrm>
            <a:off x="-446045" y="362743"/>
            <a:ext cx="359813" cy="0"/>
          </a:xfrm>
          <a:prstGeom prst="line">
            <a:avLst/>
          </a:prstGeom>
          <a:ln w="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157380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ull scre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Bildplatzhalter 8"/>
          <p:cNvSpPr>
            <a:spLocks noGrp="1"/>
          </p:cNvSpPr>
          <p:nvPr>
            <p:ph type="pic" sz="quarter" idx="10" hasCustomPrompt="1"/>
          </p:nvPr>
        </p:nvSpPr>
        <p:spPr bwMode="gray">
          <a:xfrm>
            <a:off x="1" y="1"/>
            <a:ext cx="12192000" cy="6858000"/>
          </a:xfrm>
          <a:solidFill>
            <a:schemeClr val="accent6"/>
          </a:solidFill>
        </p:spPr>
        <p:txBody>
          <a:bodyPr/>
          <a:lstStyle>
            <a:lvl1pPr algn="ctr">
              <a:lnSpc>
                <a:spcPct val="100000"/>
              </a:lnSpc>
              <a:spcAft>
                <a:spcPts val="0"/>
              </a:spcAft>
              <a:defRPr>
                <a:solidFill>
                  <a:schemeClr val="bg1"/>
                </a:solidFill>
              </a:defRPr>
            </a:lvl1pPr>
          </a:lstStyle>
          <a:p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>Insert image</a:t>
            </a:r>
            <a:endParaRPr lang="en-US" noProof="0" dirty="0"/>
          </a:p>
        </p:txBody>
      </p:sp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395090" y="368300"/>
            <a:ext cx="11400249" cy="540000"/>
          </a:xfrm>
        </p:spPr>
        <p:txBody>
          <a:bodyPr/>
          <a:lstStyle>
            <a:lvl1pPr>
              <a:defRPr sz="2999"/>
            </a:lvl1pPr>
          </a:lstStyle>
          <a:p>
            <a:r>
              <a:rPr lang="en-US" noProof="0" dirty="0" smtClean="0"/>
              <a:t>Optional headline on one line in </a:t>
            </a:r>
            <a:r>
              <a:rPr lang="en-US" noProof="0" dirty="0" err="1" smtClean="0"/>
              <a:t>CorpoA</a:t>
            </a:r>
            <a:r>
              <a:rPr lang="en-US" noProof="0" dirty="0" smtClean="0"/>
              <a:t> (Headings) 30 pt.</a:t>
            </a:r>
            <a:endParaRPr lang="en-US" noProof="0" dirty="0"/>
          </a:p>
        </p:txBody>
      </p:sp>
      <p:sp>
        <p:nvSpPr>
          <p:cNvPr id="28" name="Textplatzhalter 3"/>
          <p:cNvSpPr>
            <a:spLocks noGrp="1"/>
          </p:cNvSpPr>
          <p:nvPr>
            <p:ph type="body" sz="quarter" idx="17" hasCustomPrompt="1"/>
          </p:nvPr>
        </p:nvSpPr>
        <p:spPr>
          <a:xfrm>
            <a:off x="6969577" y="0"/>
            <a:ext cx="935513" cy="306000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600" baseline="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dirty="0" smtClean="0"/>
              <a:t>                                             </a:t>
            </a:r>
          </a:p>
        </p:txBody>
      </p:sp>
      <p:sp>
        <p:nvSpPr>
          <p:cNvPr id="29" name="Textplatzhalter 3"/>
          <p:cNvSpPr>
            <a:spLocks noGrp="1"/>
          </p:cNvSpPr>
          <p:nvPr>
            <p:ph type="body" sz="quarter" idx="18" hasCustomPrompt="1"/>
          </p:nvPr>
        </p:nvSpPr>
        <p:spPr>
          <a:xfrm>
            <a:off x="7980645" y="0"/>
            <a:ext cx="1871027" cy="306000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600" baseline="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dirty="0" smtClean="0"/>
              <a:t>                                             </a:t>
            </a:r>
          </a:p>
        </p:txBody>
      </p:sp>
      <p:sp>
        <p:nvSpPr>
          <p:cNvPr id="30" name="Textplatzhalter 3"/>
          <p:cNvSpPr>
            <a:spLocks noGrp="1"/>
          </p:cNvSpPr>
          <p:nvPr>
            <p:ph type="body" sz="quarter" idx="19" hasCustomPrompt="1"/>
          </p:nvPr>
        </p:nvSpPr>
        <p:spPr>
          <a:xfrm>
            <a:off x="9923633" y="0"/>
            <a:ext cx="1871027" cy="306000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600" baseline="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dirty="0" smtClean="0"/>
              <a:t>                                             </a:t>
            </a:r>
          </a:p>
        </p:txBody>
      </p:sp>
      <p:grpSp>
        <p:nvGrpSpPr>
          <p:cNvPr id="45" name="Hinweis oben"/>
          <p:cNvGrpSpPr/>
          <p:nvPr userDrawn="1"/>
        </p:nvGrpSpPr>
        <p:grpSpPr bwMode="black">
          <a:xfrm>
            <a:off x="395081" y="-468001"/>
            <a:ext cx="11400251" cy="360000"/>
            <a:chOff x="395287" y="-468000"/>
            <a:chExt cx="11406188" cy="360000"/>
          </a:xfrm>
        </p:grpSpPr>
        <p:cxnSp>
          <p:nvCxnSpPr>
            <p:cNvPr id="46" name="32,78 // 15,84"/>
            <p:cNvCxnSpPr/>
            <p:nvPr userDrawn="1"/>
          </p:nvCxnSpPr>
          <p:spPr bwMode="black">
            <a:xfrm>
              <a:off x="11801475" y="-468000"/>
              <a:ext cx="0" cy="360000"/>
            </a:xfrm>
            <a:prstGeom prst="line">
              <a:avLst/>
            </a:prstGeom>
            <a:ln w="0"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1,1 // 15,84"/>
            <p:cNvCxnSpPr/>
            <p:nvPr userDrawn="1"/>
          </p:nvCxnSpPr>
          <p:spPr bwMode="black">
            <a:xfrm>
              <a:off x="395287" y="-468000"/>
              <a:ext cx="0" cy="360000"/>
            </a:xfrm>
            <a:prstGeom prst="line">
              <a:avLst/>
            </a:prstGeom>
            <a:ln w="0"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48" name="32,78 // 15,84"/>
          <p:cNvCxnSpPr/>
          <p:nvPr userDrawn="1"/>
        </p:nvCxnSpPr>
        <p:spPr bwMode="black">
          <a:xfrm>
            <a:off x="11795331" y="6965999"/>
            <a:ext cx="0" cy="360000"/>
          </a:xfrm>
          <a:prstGeom prst="line">
            <a:avLst/>
          </a:prstGeom>
          <a:ln w="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1,1 // 15,84"/>
          <p:cNvCxnSpPr/>
          <p:nvPr userDrawn="1"/>
        </p:nvCxnSpPr>
        <p:spPr bwMode="black">
          <a:xfrm>
            <a:off x="395083" y="6965999"/>
            <a:ext cx="0" cy="360000"/>
          </a:xfrm>
          <a:prstGeom prst="line">
            <a:avLst/>
          </a:prstGeom>
          <a:ln w="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17,85 // 8,32"/>
          <p:cNvCxnSpPr/>
          <p:nvPr userDrawn="1"/>
        </p:nvCxnSpPr>
        <p:spPr bwMode="black">
          <a:xfrm>
            <a:off x="12303153" y="6429376"/>
            <a:ext cx="359813" cy="0"/>
          </a:xfrm>
          <a:prstGeom prst="line">
            <a:avLst/>
          </a:prstGeom>
          <a:ln w="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4,2 // 5,33"/>
          <p:cNvCxnSpPr/>
          <p:nvPr userDrawn="1"/>
        </p:nvCxnSpPr>
        <p:spPr bwMode="black">
          <a:xfrm>
            <a:off x="12303156" y="1506538"/>
            <a:ext cx="359813" cy="0"/>
          </a:xfrm>
          <a:prstGeom prst="line">
            <a:avLst/>
          </a:prstGeom>
          <a:ln w="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1,02 // 8,5"/>
          <p:cNvCxnSpPr/>
          <p:nvPr userDrawn="1"/>
        </p:nvCxnSpPr>
        <p:spPr bwMode="black">
          <a:xfrm>
            <a:off x="12298392" y="367505"/>
            <a:ext cx="359813" cy="0"/>
          </a:xfrm>
          <a:prstGeom prst="line">
            <a:avLst/>
          </a:prstGeom>
          <a:ln w="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17,85 // 8,32"/>
          <p:cNvCxnSpPr/>
          <p:nvPr userDrawn="1"/>
        </p:nvCxnSpPr>
        <p:spPr bwMode="black">
          <a:xfrm>
            <a:off x="-455571" y="6433248"/>
            <a:ext cx="359813" cy="0"/>
          </a:xfrm>
          <a:prstGeom prst="line">
            <a:avLst/>
          </a:prstGeom>
          <a:ln w="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4,2 // 5,33"/>
          <p:cNvCxnSpPr/>
          <p:nvPr userDrawn="1"/>
        </p:nvCxnSpPr>
        <p:spPr bwMode="black">
          <a:xfrm>
            <a:off x="-462995" y="1511999"/>
            <a:ext cx="359813" cy="0"/>
          </a:xfrm>
          <a:prstGeom prst="line">
            <a:avLst/>
          </a:prstGeom>
          <a:ln w="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1,02 // 8,5"/>
          <p:cNvCxnSpPr/>
          <p:nvPr userDrawn="1"/>
        </p:nvCxnSpPr>
        <p:spPr bwMode="black">
          <a:xfrm>
            <a:off x="-446045" y="362743"/>
            <a:ext cx="359813" cy="0"/>
          </a:xfrm>
          <a:prstGeom prst="line">
            <a:avLst/>
          </a:prstGeom>
          <a:ln w="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579688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Headline //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dirty="0" smtClean="0"/>
              <a:t>Headline on two lines in CorpoA (Headings) 30 pt. </a:t>
            </a:r>
            <a:br>
              <a:rPr lang="en-GB" noProof="0" dirty="0" smtClean="0"/>
            </a:br>
            <a:r>
              <a:rPr lang="en-GB" noProof="0" dirty="0" smtClean="0"/>
              <a:t>Lorem ipsum </a:t>
            </a:r>
            <a:r>
              <a:rPr lang="en-GB" noProof="0" dirty="0" err="1" smtClean="0"/>
              <a:t>dolor</a:t>
            </a:r>
            <a:r>
              <a:rPr lang="en-GB" noProof="0" dirty="0" smtClean="0"/>
              <a:t> sit </a:t>
            </a:r>
            <a:r>
              <a:rPr lang="en-GB" noProof="0" dirty="0" err="1" smtClean="0"/>
              <a:t>amet</a:t>
            </a:r>
            <a:r>
              <a:rPr lang="en-GB" noProof="0" dirty="0" smtClean="0"/>
              <a:t>.</a:t>
            </a:r>
            <a:endParaRPr lang="en-GB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 hasCustomPrompt="1"/>
          </p:nvPr>
        </p:nvSpPr>
        <p:spPr>
          <a:xfrm>
            <a:off x="395081" y="151202"/>
            <a:ext cx="5505133" cy="220274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1200"/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1200"/>
            </a:lvl2pPr>
            <a:lvl3pPr marL="0" indent="0">
              <a:lnSpc>
                <a:spcPct val="100000"/>
              </a:lnSpc>
              <a:spcAft>
                <a:spcPts val="0"/>
              </a:spcAft>
              <a:buNone/>
              <a:defRPr sz="1200"/>
            </a:lvl3pPr>
            <a:lvl4pPr marL="0" indent="0">
              <a:lnSpc>
                <a:spcPct val="100000"/>
              </a:lnSpc>
              <a:spcAft>
                <a:spcPts val="0"/>
              </a:spcAft>
              <a:buNone/>
              <a:defRPr sz="1200"/>
            </a:lvl4pPr>
            <a:lvl5pPr marL="0" indent="0">
              <a:lnSpc>
                <a:spcPct val="100000"/>
              </a:lnSpc>
              <a:spcAft>
                <a:spcPts val="0"/>
              </a:spcAft>
              <a:buNone/>
              <a:defRPr sz="1200"/>
            </a:lvl5pPr>
            <a:lvl6pPr marL="0" indent="0">
              <a:lnSpc>
                <a:spcPct val="100000"/>
              </a:lnSpc>
              <a:spcAft>
                <a:spcPts val="0"/>
              </a:spcAft>
              <a:buNone/>
              <a:defRPr sz="1200"/>
            </a:lvl6pPr>
            <a:lvl7pPr marL="0" indent="0">
              <a:lnSpc>
                <a:spcPct val="100000"/>
              </a:lnSpc>
              <a:spcAft>
                <a:spcPts val="0"/>
              </a:spcAft>
              <a:buNone/>
              <a:defRPr sz="1200"/>
            </a:lvl7pPr>
            <a:lvl8pPr marL="0" indent="0">
              <a:lnSpc>
                <a:spcPct val="100000"/>
              </a:lnSpc>
              <a:spcAft>
                <a:spcPts val="0"/>
              </a:spcAft>
              <a:buNone/>
              <a:defRPr sz="1200"/>
            </a:lvl8pPr>
            <a:lvl9pPr marL="0" indent="0">
              <a:lnSpc>
                <a:spcPct val="100000"/>
              </a:lnSpc>
              <a:spcAft>
                <a:spcPts val="0"/>
              </a:spcAft>
              <a:buNone/>
              <a:defRPr sz="1200"/>
            </a:lvl9pPr>
          </a:lstStyle>
          <a:p>
            <a:pPr lvl="0"/>
            <a:r>
              <a:rPr lang="en-GB" noProof="0" dirty="0" smtClean="0"/>
              <a:t>Optional chapter heading</a:t>
            </a:r>
          </a:p>
        </p:txBody>
      </p:sp>
      <p:sp>
        <p:nvSpPr>
          <p:cNvPr id="7" name="Inhaltsplatzhalter 6"/>
          <p:cNvSpPr>
            <a:spLocks noGrp="1"/>
          </p:cNvSpPr>
          <p:nvPr>
            <p:ph sz="quarter" idx="14" hasCustomPrompt="1"/>
          </p:nvPr>
        </p:nvSpPr>
        <p:spPr>
          <a:xfrm>
            <a:off x="395090" y="1511301"/>
            <a:ext cx="11400249" cy="4914900"/>
          </a:xfrm>
          <a:ln w="19050">
            <a:solidFill>
              <a:schemeClr val="accent1"/>
            </a:solidFill>
          </a:ln>
        </p:spPr>
        <p:txBody>
          <a:bodyPr lIns="90000" tIns="46800" rIns="90000" bIns="46800"/>
          <a:lstStyle>
            <a:lvl1pPr>
              <a:defRPr/>
            </a:lvl1pPr>
          </a:lstStyle>
          <a:p>
            <a:pPr lvl="0"/>
            <a:r>
              <a:rPr lang="en-GB" dirty="0" smtClean="0"/>
              <a:t>Insert content or text in </a:t>
            </a:r>
            <a:r>
              <a:rPr lang="en-GB" noProof="0" dirty="0" err="1" smtClean="0"/>
              <a:t>CorpoS</a:t>
            </a:r>
            <a:r>
              <a:rPr lang="en-GB" noProof="0" dirty="0" smtClean="0"/>
              <a:t> (Body), 20 pt. </a:t>
            </a:r>
            <a:r>
              <a:rPr lang="en-GB" dirty="0" smtClean="0"/>
              <a:t>// for bullets: Home // Paragraph// Increase List Level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</a:p>
          <a:p>
            <a:pPr lvl="5"/>
            <a:r>
              <a:rPr lang="en-GB" dirty="0" smtClean="0"/>
              <a:t>Sixth level</a:t>
            </a:r>
          </a:p>
          <a:p>
            <a:pPr lvl="6"/>
            <a:r>
              <a:rPr lang="en-GB" dirty="0" smtClean="0"/>
              <a:t>Seventh level</a:t>
            </a:r>
          </a:p>
          <a:p>
            <a:pPr lvl="7"/>
            <a:r>
              <a:rPr lang="en-GB" dirty="0" smtClean="0"/>
              <a:t>Eighth level</a:t>
            </a:r>
          </a:p>
          <a:p>
            <a:pPr lvl="8"/>
            <a:r>
              <a:rPr lang="en-GB" dirty="0" smtClean="0"/>
              <a:t>Ninth level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GB" dirty="0">
              <a:solidFill>
                <a:prstClr val="black"/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AD1D1349-391B-44DC-865F-5996B3E40F26}" type="slidenum">
              <a:rPr lang="en-GB" smtClean="0">
                <a:solidFill>
                  <a:prstClr val="black"/>
                </a:solidFill>
              </a:rPr>
              <a:pPr/>
              <a:t>‹Nr.›</a:t>
            </a:fld>
            <a:endParaRPr lang="en-GB" dirty="0">
              <a:solidFill>
                <a:prstClr val="black"/>
              </a:solidFill>
            </a:endParaRPr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7" hasCustomPrompt="1"/>
          </p:nvPr>
        </p:nvSpPr>
        <p:spPr>
          <a:xfrm>
            <a:off x="6969577" y="0"/>
            <a:ext cx="935513" cy="306000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600" baseline="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GB" noProof="0" dirty="0" smtClean="0"/>
              <a:t>                                             </a:t>
            </a:r>
          </a:p>
        </p:txBody>
      </p:sp>
      <p:sp>
        <p:nvSpPr>
          <p:cNvPr id="9" name="Textplatzhalter 3"/>
          <p:cNvSpPr>
            <a:spLocks noGrp="1"/>
          </p:cNvSpPr>
          <p:nvPr>
            <p:ph type="body" sz="quarter" idx="18" hasCustomPrompt="1"/>
          </p:nvPr>
        </p:nvSpPr>
        <p:spPr>
          <a:xfrm>
            <a:off x="7980645" y="0"/>
            <a:ext cx="1871027" cy="306000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600" baseline="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GB" noProof="0" dirty="0" smtClean="0"/>
              <a:t>                                             </a:t>
            </a:r>
          </a:p>
        </p:txBody>
      </p:sp>
      <p:sp>
        <p:nvSpPr>
          <p:cNvPr id="10" name="Textplatzhalter 3"/>
          <p:cNvSpPr>
            <a:spLocks noGrp="1"/>
          </p:cNvSpPr>
          <p:nvPr>
            <p:ph type="body" sz="quarter" idx="19" hasCustomPrompt="1"/>
          </p:nvPr>
        </p:nvSpPr>
        <p:spPr>
          <a:xfrm>
            <a:off x="9923633" y="0"/>
            <a:ext cx="1871027" cy="306000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600" baseline="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GB" noProof="0" dirty="0" smtClean="0"/>
              <a:t>                                             </a:t>
            </a:r>
          </a:p>
        </p:txBody>
      </p:sp>
    </p:spTree>
    <p:extLst>
      <p:ext uri="{BB962C8B-B14F-4D97-AF65-F5344CB8AC3E}">
        <p14:creationId xmlns:p14="http://schemas.microsoft.com/office/powerpoint/2010/main" val="119222178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ent page headline on two lines also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noProof="0" dirty="0" smtClean="0"/>
              <a:t>Headline for content page in CorpoA Regular 30 pt on two lines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 smtClean="0"/>
              <a:t>Text slides are in CorpoS Regular, 20 pt.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  <a:endParaRPr lang="en-US" noProof="0" dirty="0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5"/>
          </p:nvPr>
        </p:nvSpPr>
        <p:spPr>
          <a:xfrm>
            <a:off x="6552023" y="6533988"/>
            <a:ext cx="799956" cy="323841"/>
          </a:xfrm>
          <a:prstGeom prst="rect">
            <a:avLst/>
          </a:prstGeom>
        </p:spPr>
        <p:txBody>
          <a:bodyPr lIns="96762" tIns="48381" rIns="96762" bIns="48381"/>
          <a:lstStyle/>
          <a:p>
            <a:pPr defTabSz="914271" fontAlgn="auto">
              <a:spcBef>
                <a:spcPts val="0"/>
              </a:spcBef>
              <a:spcAft>
                <a:spcPts val="0"/>
              </a:spcAft>
            </a:pPr>
            <a:endParaRPr lang="de-DE" sz="1800" dirty="0">
              <a:solidFill>
                <a:prstClr val="black"/>
              </a:solidFill>
              <a:latin typeface="CorpoS"/>
              <a:cs typeface="+mn-cs"/>
            </a:endParaRPr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de-DE" dirty="0">
              <a:solidFill>
                <a:prstClr val="black"/>
              </a:solidFill>
            </a:endParaRPr>
          </a:p>
        </p:txBody>
      </p:sp>
      <p:sp>
        <p:nvSpPr>
          <p:cNvPr id="11" name="Foliennummernplatzhalter 10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B8BD4307-8E25-4063-B042-91C9BB9E4C20}" type="slidenum">
              <a:rPr lang="de-DE" smtClean="0">
                <a:solidFill>
                  <a:prstClr val="black"/>
                </a:solidFill>
              </a:rPr>
              <a:pPr/>
              <a:t>‹Nr.›</a:t>
            </a:fld>
            <a:endParaRPr lang="de-DE" dirty="0">
              <a:solidFill>
                <a:prstClr val="black"/>
              </a:solidFill>
            </a:endParaRPr>
          </a:p>
        </p:txBody>
      </p:sp>
      <p:sp>
        <p:nvSpPr>
          <p:cNvPr id="5" name="Textplatzhalter 4"/>
          <p:cNvSpPr>
            <a:spLocks noGrp="1" noChangeAspect="1"/>
          </p:cNvSpPr>
          <p:nvPr>
            <p:ph type="body" sz="quarter" idx="19" hasCustomPrompt="1"/>
          </p:nvPr>
        </p:nvSpPr>
        <p:spPr>
          <a:xfrm>
            <a:off x="418277" y="161180"/>
            <a:ext cx="7416600" cy="228594"/>
          </a:xfrm>
        </p:spPr>
        <p:txBody>
          <a:bodyPr>
            <a:noAutofit/>
          </a:bodyPr>
          <a:lstStyle>
            <a:lvl1pPr marL="0" indent="0">
              <a:buFont typeface="Arial" pitchFamily="34" charset="0"/>
              <a:buNone/>
              <a:defRPr sz="1300"/>
            </a:lvl1pPr>
            <a:lvl2pPr marL="0" indent="0">
              <a:buNone/>
              <a:defRPr sz="1600"/>
            </a:lvl2pPr>
            <a:lvl3pPr marL="0" indent="0">
              <a:buNone/>
              <a:defRPr sz="1600"/>
            </a:lvl3pPr>
            <a:lvl4pPr marL="0" indent="0">
              <a:buNone/>
              <a:defRPr sz="1600"/>
            </a:lvl4pPr>
            <a:lvl5pPr marL="0" indent="0">
              <a:buNone/>
              <a:defRPr sz="1600"/>
            </a:lvl5pPr>
            <a:lvl6pPr marL="0" indent="0">
              <a:buNone/>
              <a:defRPr sz="1600"/>
            </a:lvl6pPr>
            <a:lvl7pPr marL="0" indent="0">
              <a:buNone/>
              <a:defRPr sz="1600"/>
            </a:lvl7pPr>
            <a:lvl8pPr marL="0" indent="0">
              <a:buNone/>
              <a:defRPr sz="1600"/>
            </a:lvl8pPr>
            <a:lvl9pPr marL="0" indent="0">
              <a:buNone/>
              <a:defRPr sz="1600"/>
            </a:lvl9pPr>
          </a:lstStyle>
          <a:p>
            <a:pPr lvl="0"/>
            <a:r>
              <a:rPr lang="en-US" noProof="0" dirty="0" smtClean="0"/>
              <a:t>Optional chapter heading</a:t>
            </a:r>
          </a:p>
        </p:txBody>
      </p:sp>
      <p:sp>
        <p:nvSpPr>
          <p:cNvPr id="10" name="Textplatzhalter 5"/>
          <p:cNvSpPr>
            <a:spLocks noGrp="1"/>
          </p:cNvSpPr>
          <p:nvPr>
            <p:ph type="body" sz="quarter" idx="22" hasCustomPrompt="1"/>
          </p:nvPr>
        </p:nvSpPr>
        <p:spPr>
          <a:xfrm>
            <a:off x="9785275" y="76205"/>
            <a:ext cx="1988463" cy="323841"/>
          </a:xfrm>
          <a:noFill/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90458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90458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90458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90458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90458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90458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90458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de-DE" dirty="0" smtClean="0"/>
              <a:t> </a:t>
            </a:r>
            <a:endParaRPr lang="de-DE" dirty="0"/>
          </a:p>
        </p:txBody>
      </p:sp>
      <p:sp>
        <p:nvSpPr>
          <p:cNvPr id="12" name="Textplatzhalter 5"/>
          <p:cNvSpPr>
            <a:spLocks noGrp="1"/>
          </p:cNvSpPr>
          <p:nvPr>
            <p:ph type="body" sz="quarter" idx="23" hasCustomPrompt="1"/>
          </p:nvPr>
        </p:nvSpPr>
        <p:spPr>
          <a:xfrm>
            <a:off x="7713870" y="76205"/>
            <a:ext cx="1988463" cy="323841"/>
          </a:xfrm>
          <a:noFill/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90458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90458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90458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90458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90458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90458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90458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de-DE" dirty="0" smtClean="0"/>
              <a:t>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479749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rmal slide with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767408" y="1494892"/>
            <a:ext cx="6840760" cy="4814428"/>
          </a:xfrm>
          <a:prstGeom prst="rect">
            <a:avLst/>
          </a:prstGeom>
        </p:spPr>
        <p:txBody>
          <a:bodyPr vert="horz" lIns="0" tIns="0" rIns="0" bIns="0"/>
          <a:lstStyle>
            <a:lvl1pPr marL="342900" indent="-342900">
              <a:buSzPct val="100000"/>
              <a:buFont typeface="Arial" panose="020B0604020202020204" pitchFamily="34" charset="0"/>
              <a:buChar char="•"/>
              <a:defRPr sz="3000" b="1" cap="none" baseline="0">
                <a:solidFill>
                  <a:srgbClr val="003478"/>
                </a:solidFill>
                <a:latin typeface="Corbel"/>
                <a:cs typeface="Corbel"/>
              </a:defRPr>
            </a:lvl1pPr>
            <a:lvl2pPr marL="800100" indent="-342900">
              <a:buSzPct val="100000"/>
              <a:buFont typeface="Courier New" panose="02070309020205020404" pitchFamily="49" charset="0"/>
              <a:buChar char="o"/>
              <a:defRPr b="0" cap="none" baseline="0">
                <a:latin typeface="Corbel"/>
                <a:cs typeface="Corbel"/>
              </a:defRPr>
            </a:lvl2pPr>
            <a:lvl3pPr marL="1257300" indent="-342900">
              <a:buSzPct val="100000"/>
              <a:buFont typeface="Wingdings" panose="05000000000000000000" pitchFamily="2" charset="2"/>
              <a:buChar char="§"/>
              <a:defRPr sz="2000" b="1" cap="none" baseline="0">
                <a:solidFill>
                  <a:srgbClr val="003478"/>
                </a:solidFill>
                <a:latin typeface="Corbel"/>
                <a:cs typeface="Corbel"/>
              </a:defRPr>
            </a:lvl3pPr>
            <a:lvl4pPr marL="1587600" indent="0">
              <a:spcBef>
                <a:spcPts val="336"/>
              </a:spcBef>
              <a:buSzPct val="50000"/>
              <a:buFont typeface="Arial" panose="020B0604020202020204" pitchFamily="34" charset="0"/>
              <a:buNone/>
              <a:defRPr sz="1400" b="0" cap="none" baseline="0">
                <a:latin typeface="Corbel"/>
                <a:cs typeface="Corbel"/>
              </a:defRPr>
            </a:lvl4pPr>
            <a:lvl5pPr marL="2171700" indent="-342900">
              <a:buSzPct val="50000"/>
              <a:buFont typeface="Lucida Grande"/>
              <a:buChar char="&gt;"/>
              <a:defRPr b="0">
                <a:latin typeface="Corbel"/>
                <a:cs typeface="Corbel"/>
              </a:defRPr>
            </a:lvl5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7752184" y="1500076"/>
            <a:ext cx="4175125" cy="2376488"/>
          </a:xfrm>
          <a:prstGeom prst="rect">
            <a:avLst/>
          </a:prstGeom>
          <a:effectLst>
            <a:softEdge rad="31750"/>
          </a:effectLst>
        </p:spPr>
        <p:txBody>
          <a:bodyPr/>
          <a:lstStyle/>
          <a:p>
            <a:r>
              <a:rPr lang="de-DE"/>
              <a:t>Bild durch Klicken auf Symbol hinzufügen</a:t>
            </a:r>
            <a:endParaRPr lang="en-GB"/>
          </a:p>
        </p:txBody>
      </p:sp>
      <p:sp>
        <p:nvSpPr>
          <p:cNvPr id="11" name="Picture Placeholder 4"/>
          <p:cNvSpPr>
            <a:spLocks noGrp="1"/>
          </p:cNvSpPr>
          <p:nvPr>
            <p:ph type="pic" sz="quarter" idx="14"/>
          </p:nvPr>
        </p:nvSpPr>
        <p:spPr>
          <a:xfrm>
            <a:off x="7752184" y="3932832"/>
            <a:ext cx="4175125" cy="2376488"/>
          </a:xfrm>
          <a:prstGeom prst="rect">
            <a:avLst/>
          </a:prstGeom>
          <a:effectLst>
            <a:softEdge rad="31750"/>
          </a:effectLst>
        </p:spPr>
        <p:txBody>
          <a:bodyPr/>
          <a:lstStyle/>
          <a:p>
            <a:r>
              <a:rPr lang="de-DE"/>
              <a:t>Bild durch Klicken auf Symbol hinzufügen</a:t>
            </a:r>
            <a:endParaRPr lang="en-GB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89D2D49A-B678-49DD-A6F9-08A7BB776F50}" type="slidenum">
              <a:rPr lang="en-GB" smtClean="0"/>
              <a:pPr/>
              <a:t>‹Nr.›</a:t>
            </a:fld>
            <a:endParaRPr lang="en-GB" dirty="0"/>
          </a:p>
        </p:txBody>
      </p:sp>
      <p:sp>
        <p:nvSpPr>
          <p:cNvPr id="9" name="Rectangle 8"/>
          <p:cNvSpPr/>
          <p:nvPr userDrawn="1"/>
        </p:nvSpPr>
        <p:spPr>
          <a:xfrm>
            <a:off x="1055440" y="380281"/>
            <a:ext cx="1008112" cy="7536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1343472" y="340579"/>
            <a:ext cx="10153128" cy="692497"/>
          </a:xfrm>
          <a:prstGeom prst="rect">
            <a:avLst/>
          </a:prstGeom>
          <a:noFill/>
          <a:ln w="34925">
            <a:noFill/>
          </a:ln>
        </p:spPr>
        <p:txBody>
          <a:bodyPr vert="horz" wrap="square" lIns="0" tIns="0" rIns="0" bIns="0" anchor="ctr">
            <a:normAutofit/>
          </a:bodyPr>
          <a:lstStyle>
            <a:lvl1pPr marL="0" indent="0">
              <a:buNone/>
              <a:defRPr sz="4500" b="0" cap="all" spc="-140" baseline="0">
                <a:solidFill>
                  <a:schemeClr val="tx1"/>
                </a:solidFill>
                <a:latin typeface="Corbel"/>
                <a:cs typeface="Corbel"/>
              </a:defRPr>
            </a:lvl1pPr>
          </a:lstStyle>
          <a:p>
            <a:pPr lvl="0"/>
            <a:r>
              <a:rPr lang="nl-BE" dirty="0"/>
              <a:t>INSERT SLIDE TITLE HERE</a:t>
            </a:r>
          </a:p>
        </p:txBody>
      </p:sp>
      <p:cxnSp>
        <p:nvCxnSpPr>
          <p:cNvPr id="17" name="Straight Connector 16"/>
          <p:cNvCxnSpPr>
            <a:cxnSpLocks noChangeShapeType="1"/>
          </p:cNvCxnSpPr>
          <p:nvPr userDrawn="1"/>
        </p:nvCxnSpPr>
        <p:spPr bwMode="auto">
          <a:xfrm>
            <a:off x="1199456" y="351462"/>
            <a:ext cx="0" cy="753616"/>
          </a:xfrm>
          <a:prstGeom prst="line">
            <a:avLst/>
          </a:prstGeom>
          <a:noFill/>
          <a:ln w="38100">
            <a:solidFill>
              <a:srgbClr val="003478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40000" dist="20000" dir="5400000" rotWithShape="0">
                    <a:srgbClr val="000000">
                      <a:alpha val="37999"/>
                    </a:srgbClr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34177297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elfolie Commercial Va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hteck 12"/>
          <p:cNvSpPr/>
          <p:nvPr userDrawn="1"/>
        </p:nvSpPr>
        <p:spPr bwMode="black">
          <a:xfrm>
            <a:off x="0" y="0"/>
            <a:ext cx="121968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 anchorCtr="0"/>
          <a:lstStyle/>
          <a:p>
            <a:pPr defTabSz="914271" fontAlgn="auto">
              <a:lnSpc>
                <a:spcPct val="108000"/>
              </a:lnSpc>
              <a:spcBef>
                <a:spcPts val="0"/>
              </a:spcBef>
              <a:spcAft>
                <a:spcPts val="1008"/>
              </a:spcAft>
            </a:pPr>
            <a:endParaRPr lang="de-DE" sz="2000" dirty="0" smtClean="0">
              <a:solidFill>
                <a:prstClr val="white"/>
              </a:solidFill>
            </a:endParaRPr>
          </a:p>
        </p:txBody>
      </p:sp>
      <p:pic>
        <p:nvPicPr>
          <p:cNvPr id="10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3" y="4"/>
            <a:ext cx="12193523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itel 1"/>
          <p:cNvSpPr>
            <a:spLocks noGrp="1"/>
          </p:cNvSpPr>
          <p:nvPr>
            <p:ph type="ctrTitle" hasCustomPrompt="1"/>
          </p:nvPr>
        </p:nvSpPr>
        <p:spPr bwMode="white">
          <a:xfrm>
            <a:off x="395287" y="3848402"/>
            <a:ext cx="8928000" cy="1044000"/>
          </a:xfrm>
        </p:spPr>
        <p:txBody>
          <a:bodyPr/>
          <a:lstStyle>
            <a:lvl1pPr>
              <a:lnSpc>
                <a:spcPts val="3999"/>
              </a:lnSpc>
              <a:defRPr sz="3000" baseline="0">
                <a:solidFill>
                  <a:schemeClr val="bg1"/>
                </a:solidFill>
              </a:defRPr>
            </a:lvl1pPr>
          </a:lstStyle>
          <a:p>
            <a:r>
              <a:rPr lang="de-DE" noProof="0" dirty="0" smtClean="0"/>
              <a:t>Präsentationstitel 30 pt über eine Zeile.</a:t>
            </a:r>
            <a:br>
              <a:rPr lang="de-DE" noProof="0" dirty="0" smtClean="0"/>
            </a:br>
            <a:r>
              <a:rPr lang="de-DE" noProof="0" dirty="0" smtClean="0"/>
              <a:t>Zweite Zeile möglich.</a:t>
            </a:r>
            <a:endParaRPr lang="de-DE" noProof="0" dirty="0"/>
          </a:p>
        </p:txBody>
      </p:sp>
      <p:sp>
        <p:nvSpPr>
          <p:cNvPr id="16" name="Untertitel 2"/>
          <p:cNvSpPr>
            <a:spLocks noGrp="1"/>
          </p:cNvSpPr>
          <p:nvPr>
            <p:ph type="subTitle" idx="1" hasCustomPrompt="1"/>
          </p:nvPr>
        </p:nvSpPr>
        <p:spPr bwMode="white">
          <a:xfrm>
            <a:off x="396000" y="4932000"/>
            <a:ext cx="8928000" cy="756000"/>
          </a:xfrm>
        </p:spPr>
        <p:txBody>
          <a:bodyPr/>
          <a:lstStyle>
            <a:lvl1pPr marL="0" indent="0" algn="l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1500">
                <a:solidFill>
                  <a:schemeClr val="bg1"/>
                </a:solidFill>
                <a:latin typeface="+mn-lt"/>
              </a:defRPr>
            </a:lvl1pPr>
            <a:lvl2pPr marL="0" indent="0" algn="l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1500">
                <a:solidFill>
                  <a:schemeClr val="bg1"/>
                </a:solidFill>
                <a:latin typeface="+mn-lt"/>
              </a:defRPr>
            </a:lvl2pPr>
            <a:lvl3pPr marL="0" indent="0" algn="l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1500">
                <a:solidFill>
                  <a:schemeClr val="bg1"/>
                </a:solidFill>
                <a:latin typeface="+mn-lt"/>
              </a:defRPr>
            </a:lvl3pPr>
            <a:lvl4pPr marL="0" indent="0" algn="l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1500">
                <a:solidFill>
                  <a:schemeClr val="bg1"/>
                </a:solidFill>
                <a:latin typeface="+mn-lt"/>
              </a:defRPr>
            </a:lvl4pPr>
            <a:lvl5pPr marL="0" indent="0" algn="l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1500">
                <a:solidFill>
                  <a:schemeClr val="bg1"/>
                </a:solidFill>
                <a:latin typeface="+mn-lt"/>
              </a:defRPr>
            </a:lvl5pPr>
            <a:lvl6pPr marL="0" indent="0" algn="l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1500">
                <a:solidFill>
                  <a:schemeClr val="bg1"/>
                </a:solidFill>
                <a:latin typeface="+mn-lt"/>
              </a:defRPr>
            </a:lvl6pPr>
            <a:lvl7pPr marL="0" indent="0" algn="l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1500">
                <a:solidFill>
                  <a:schemeClr val="bg1"/>
                </a:solidFill>
                <a:latin typeface="+mn-lt"/>
              </a:defRPr>
            </a:lvl7pPr>
            <a:lvl8pPr marL="0" indent="0" algn="l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1500">
                <a:solidFill>
                  <a:schemeClr val="bg1"/>
                </a:solidFill>
                <a:latin typeface="+mn-lt"/>
              </a:defRPr>
            </a:lvl8pPr>
            <a:lvl9pPr marL="0" indent="0" algn="l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1500">
                <a:solidFill>
                  <a:schemeClr val="bg1"/>
                </a:solidFill>
                <a:latin typeface="+mn-lt"/>
              </a:defRPr>
            </a:lvl9pPr>
          </a:lstStyle>
          <a:p>
            <a:pPr lvl="0"/>
            <a:r>
              <a:rPr lang="de-DE" noProof="0" dirty="0" smtClean="0"/>
              <a:t>Zusatztext zur Präsentation 15 pt </a:t>
            </a:r>
            <a:br>
              <a:rPr lang="de-DE" noProof="0" dirty="0" smtClean="0"/>
            </a:br>
            <a:r>
              <a:rPr lang="de-DE" noProof="0" dirty="0" smtClean="0"/>
              <a:t>Referent, Abteilung, Ort, Datum</a:t>
            </a:r>
          </a:p>
        </p:txBody>
      </p:sp>
      <p:sp>
        <p:nvSpPr>
          <p:cNvPr id="17" name="Bildplatzhalter 8"/>
          <p:cNvSpPr>
            <a:spLocks noGrp="1"/>
          </p:cNvSpPr>
          <p:nvPr>
            <p:ph type="pic" sz="quarter" idx="10" hasCustomPrompt="1"/>
          </p:nvPr>
        </p:nvSpPr>
        <p:spPr bwMode="gray">
          <a:xfrm>
            <a:off x="3" y="313201"/>
            <a:ext cx="12193200" cy="3405600"/>
          </a:xfrm>
          <a:solidFill>
            <a:schemeClr val="accent6"/>
          </a:solidFill>
        </p:spPr>
        <p:txBody>
          <a:bodyPr/>
          <a:lstStyle>
            <a:lvl1pPr algn="ctr">
              <a:lnSpc>
                <a:spcPct val="100000"/>
              </a:lnSpc>
              <a:spcAft>
                <a:spcPts val="0"/>
              </a:spcAft>
              <a:defRPr>
                <a:solidFill>
                  <a:schemeClr val="bg1"/>
                </a:solidFill>
              </a:defRPr>
            </a:lvl1pPr>
          </a:lstStyle>
          <a:p>
            <a:r>
              <a:rPr lang="de-DE" noProof="0" dirty="0" smtClean="0"/>
              <a:t/>
            </a:r>
            <a:br>
              <a:rPr lang="de-DE" noProof="0" dirty="0" smtClean="0"/>
            </a:br>
            <a:r>
              <a:rPr lang="de-DE" noProof="0" dirty="0" smtClean="0"/>
              <a:t/>
            </a:r>
            <a:br>
              <a:rPr lang="de-DE" noProof="0" dirty="0" smtClean="0"/>
            </a:br>
            <a:r>
              <a:rPr lang="de-DE" noProof="0" dirty="0" smtClean="0"/>
              <a:t/>
            </a:r>
            <a:br>
              <a:rPr lang="de-DE" noProof="0" dirty="0" smtClean="0"/>
            </a:br>
            <a:r>
              <a:rPr lang="de-DE" noProof="0" dirty="0" smtClean="0"/>
              <a:t/>
            </a:r>
            <a:br>
              <a:rPr lang="de-DE" noProof="0" dirty="0" smtClean="0"/>
            </a:br>
            <a:r>
              <a:rPr lang="de-DE" noProof="0" dirty="0" smtClean="0"/>
              <a:t/>
            </a:r>
            <a:br>
              <a:rPr lang="de-DE" noProof="0" dirty="0" smtClean="0"/>
            </a:br>
            <a:r>
              <a:rPr lang="de-DE" noProof="0" dirty="0" smtClean="0"/>
              <a:t/>
            </a:r>
            <a:br>
              <a:rPr lang="de-DE" noProof="0" dirty="0" smtClean="0"/>
            </a:br>
            <a:r>
              <a:rPr lang="de-DE" noProof="0" dirty="0" smtClean="0"/>
              <a:t>Bild einfügen</a:t>
            </a:r>
            <a:endParaRPr lang="de-DE" noProof="0" dirty="0"/>
          </a:p>
        </p:txBody>
      </p:sp>
      <p:sp>
        <p:nvSpPr>
          <p:cNvPr id="18" name="Textplatzhalter 3"/>
          <p:cNvSpPr>
            <a:spLocks noGrp="1"/>
          </p:cNvSpPr>
          <p:nvPr>
            <p:ph type="body" sz="quarter" idx="17" hasCustomPrompt="1"/>
          </p:nvPr>
        </p:nvSpPr>
        <p:spPr>
          <a:xfrm>
            <a:off x="6973200" y="0"/>
            <a:ext cx="936000" cy="306000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600" baseline="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de-DE" noProof="0" dirty="0" smtClean="0"/>
              <a:t>                                             </a:t>
            </a:r>
          </a:p>
        </p:txBody>
      </p:sp>
      <p:sp>
        <p:nvSpPr>
          <p:cNvPr id="19" name="Textplatzhalter 3"/>
          <p:cNvSpPr>
            <a:spLocks noGrp="1"/>
          </p:cNvSpPr>
          <p:nvPr>
            <p:ph type="body" sz="quarter" idx="18" hasCustomPrompt="1"/>
          </p:nvPr>
        </p:nvSpPr>
        <p:spPr>
          <a:xfrm>
            <a:off x="7984800" y="0"/>
            <a:ext cx="1872000" cy="306000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600" baseline="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de-DE" noProof="0" dirty="0" smtClean="0"/>
              <a:t>                                             </a:t>
            </a:r>
          </a:p>
        </p:txBody>
      </p:sp>
      <p:sp>
        <p:nvSpPr>
          <p:cNvPr id="20" name="Textplatzhalter 3"/>
          <p:cNvSpPr>
            <a:spLocks noGrp="1"/>
          </p:cNvSpPr>
          <p:nvPr>
            <p:ph type="body" sz="quarter" idx="19" hasCustomPrompt="1"/>
          </p:nvPr>
        </p:nvSpPr>
        <p:spPr>
          <a:xfrm>
            <a:off x="9928800" y="0"/>
            <a:ext cx="1872000" cy="306000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600" baseline="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de-DE" noProof="0" dirty="0" smtClean="0"/>
              <a:t>                                             </a:t>
            </a:r>
          </a:p>
        </p:txBody>
      </p:sp>
      <p:grpSp>
        <p:nvGrpSpPr>
          <p:cNvPr id="2" name="Gruppieren 1"/>
          <p:cNvGrpSpPr/>
          <p:nvPr userDrawn="1"/>
        </p:nvGrpSpPr>
        <p:grpSpPr>
          <a:xfrm>
            <a:off x="-2088000" y="-468001"/>
            <a:ext cx="13875807" cy="7805374"/>
            <a:chOff x="-2088000" y="-468001"/>
            <a:chExt cx="13875807" cy="7805374"/>
          </a:xfrm>
        </p:grpSpPr>
        <p:sp>
          <p:nvSpPr>
            <p:cNvPr id="11" name="Folie Wechsel/Zurücksetzen/Textebenen"/>
            <p:cNvSpPr txBox="1"/>
            <p:nvPr userDrawn="1"/>
          </p:nvSpPr>
          <p:spPr>
            <a:xfrm rot="10800000" flipH="1" flipV="1">
              <a:off x="-2088000" y="1547999"/>
              <a:ext cx="1980000" cy="1980000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square" lIns="0" tIns="0" rIns="0" bIns="0" rtlCol="0" anchor="t" anchorCtr="0">
              <a:noAutofit/>
            </a:bodyPr>
            <a:lstStyle>
              <a:defPPr>
                <a:defRPr lang="de-DE"/>
              </a:defPPr>
              <a:lvl1pPr marL="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2152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4305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6458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86112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60764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12916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65069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17222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 fontAlgn="auto">
                <a:spcBef>
                  <a:spcPts val="0"/>
                </a:spcBef>
                <a:spcAft>
                  <a:spcPts val="0"/>
                </a:spcAft>
              </a:pPr>
              <a:r>
                <a:rPr lang="de-DE" sz="1000" dirty="0" smtClean="0">
                  <a:solidFill>
                    <a:srgbClr val="333333"/>
                  </a:solidFill>
                </a:rPr>
                <a:t>Folie in Ursprungsform </a:t>
              </a:r>
            </a:p>
            <a:p>
              <a:pPr algn="r" fontAlgn="auto">
                <a:spcBef>
                  <a:spcPts val="0"/>
                </a:spcBef>
                <a:spcAft>
                  <a:spcPts val="0"/>
                </a:spcAft>
              </a:pPr>
              <a:r>
                <a:rPr lang="de-DE" sz="1000" dirty="0" smtClean="0">
                  <a:solidFill>
                    <a:srgbClr val="333333"/>
                  </a:solidFill>
                </a:rPr>
                <a:t>bringen über Menu:</a:t>
              </a:r>
            </a:p>
            <a:p>
              <a:pPr algn="r" fontAlgn="auto">
                <a:spcBef>
                  <a:spcPts val="0"/>
                </a:spcBef>
                <a:spcAft>
                  <a:spcPts val="0"/>
                </a:spcAft>
              </a:pPr>
              <a:r>
                <a:rPr lang="de-DE" sz="1000" dirty="0" smtClean="0">
                  <a:solidFill>
                    <a:srgbClr val="333333"/>
                  </a:solidFill>
                </a:rPr>
                <a:t>Start // Folien // Zurücksetzen</a:t>
              </a:r>
            </a:p>
            <a:p>
              <a:pPr algn="r" fontAlgn="auto">
                <a:spcBef>
                  <a:spcPts val="0"/>
                </a:spcBef>
                <a:spcAft>
                  <a:spcPts val="0"/>
                </a:spcAft>
              </a:pPr>
              <a:endParaRPr lang="de-DE" sz="1000" dirty="0" smtClean="0">
                <a:solidFill>
                  <a:srgbClr val="333333"/>
                </a:solidFill>
              </a:endParaRPr>
            </a:p>
            <a:p>
              <a:pPr algn="r" fontAlgn="auto">
                <a:spcBef>
                  <a:spcPts val="0"/>
                </a:spcBef>
                <a:spcAft>
                  <a:spcPts val="0"/>
                </a:spcAft>
              </a:pPr>
              <a:r>
                <a:rPr lang="de-DE" sz="1000" dirty="0" smtClean="0">
                  <a:solidFill>
                    <a:srgbClr val="333333"/>
                  </a:solidFill>
                </a:rPr>
                <a:t>Wechsel des Folienlayouts </a:t>
              </a:r>
              <a:br>
                <a:rPr lang="de-DE" sz="1000" dirty="0" smtClean="0">
                  <a:solidFill>
                    <a:srgbClr val="333333"/>
                  </a:solidFill>
                </a:rPr>
              </a:br>
              <a:r>
                <a:rPr lang="de-DE" sz="1000" dirty="0" smtClean="0">
                  <a:solidFill>
                    <a:srgbClr val="333333"/>
                  </a:solidFill>
                </a:rPr>
                <a:t>im Menü über:</a:t>
              </a:r>
            </a:p>
            <a:p>
              <a:pPr algn="r" defTabSz="914271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de-DE" sz="1000" dirty="0" smtClean="0">
                  <a:solidFill>
                    <a:srgbClr val="333333"/>
                  </a:solidFill>
                </a:rPr>
                <a:t>Start // Folien // Layout</a:t>
              </a:r>
            </a:p>
            <a:p>
              <a:pPr algn="r" defTabSz="914271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 sz="1000" dirty="0" smtClean="0">
                <a:solidFill>
                  <a:srgbClr val="333333"/>
                </a:solidFill>
              </a:endParaRPr>
            </a:p>
            <a:p>
              <a:pPr algn="r" defTabSz="914271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de-DE" sz="1000" dirty="0" smtClean="0">
                  <a:solidFill>
                    <a:srgbClr val="333333"/>
                  </a:solidFill>
                </a:rPr>
                <a:t>Wechsel der Textebene</a:t>
              </a:r>
            </a:p>
            <a:p>
              <a:pPr algn="r" defTabSz="914271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de-DE" sz="1000" dirty="0" smtClean="0">
                  <a:solidFill>
                    <a:srgbClr val="333333"/>
                  </a:solidFill>
                </a:rPr>
                <a:t>im Menü über: </a:t>
              </a:r>
              <a:br>
                <a:rPr lang="de-DE" sz="1000" dirty="0" smtClean="0">
                  <a:solidFill>
                    <a:srgbClr val="333333"/>
                  </a:solidFill>
                </a:rPr>
              </a:br>
              <a:r>
                <a:rPr lang="de-DE" sz="1000" dirty="0" smtClean="0">
                  <a:solidFill>
                    <a:srgbClr val="333333"/>
                  </a:solidFill>
                </a:rPr>
                <a:t>Start // Absatz // Listenebene erhöhen/verringern</a:t>
              </a:r>
            </a:p>
          </p:txBody>
        </p:sp>
        <p:sp>
          <p:nvSpPr>
            <p:cNvPr id="12" name="Design wechsel"/>
            <p:cNvSpPr txBox="1"/>
            <p:nvPr userDrawn="1"/>
          </p:nvSpPr>
          <p:spPr>
            <a:xfrm rot="10800000" flipH="1" flipV="1">
              <a:off x="-2088000" y="403199"/>
              <a:ext cx="1980000" cy="900000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square" lIns="0" tIns="0" rIns="0" bIns="0" rtlCol="0" anchor="t" anchorCtr="0">
              <a:noAutofit/>
            </a:bodyPr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 fontAlgn="auto">
                <a:spcBef>
                  <a:spcPts val="0"/>
                </a:spcBef>
                <a:spcAft>
                  <a:spcPts val="0"/>
                </a:spcAft>
              </a:pPr>
              <a:r>
                <a:rPr lang="de-DE" sz="1000" dirty="0" smtClean="0">
                  <a:solidFill>
                    <a:srgbClr val="333333"/>
                  </a:solidFill>
                </a:rPr>
                <a:t>Wechsel zwischen weißem und schwarzem Folienlayout über Menü: </a:t>
              </a:r>
              <a:br>
                <a:rPr lang="de-DE" sz="1000" dirty="0" smtClean="0">
                  <a:solidFill>
                    <a:srgbClr val="333333"/>
                  </a:solidFill>
                </a:rPr>
              </a:br>
              <a:r>
                <a:rPr lang="de-DE" sz="1000" dirty="0" smtClean="0">
                  <a:solidFill>
                    <a:srgbClr val="333333"/>
                  </a:solidFill>
                </a:rPr>
                <a:t>Entwurf // Designs</a:t>
              </a:r>
            </a:p>
            <a:p>
              <a:pPr algn="r" fontAlgn="auto">
                <a:spcBef>
                  <a:spcPts val="0"/>
                </a:spcBef>
                <a:spcAft>
                  <a:spcPts val="0"/>
                </a:spcAft>
              </a:pPr>
              <a:r>
                <a:rPr lang="de-DE" sz="1000" dirty="0" smtClean="0">
                  <a:solidFill>
                    <a:srgbClr val="333333"/>
                  </a:solidFill>
                </a:rPr>
                <a:t>(Rechtsklick: </a:t>
              </a:r>
              <a:r>
                <a:rPr lang="de-DE" sz="1000" i="1" dirty="0" smtClean="0">
                  <a:solidFill>
                    <a:srgbClr val="333333"/>
                  </a:solidFill>
                </a:rPr>
                <a:t>Für alle Folien </a:t>
              </a:r>
              <a:r>
                <a:rPr lang="de-DE" sz="1000" dirty="0" smtClean="0">
                  <a:solidFill>
                    <a:srgbClr val="333333"/>
                  </a:solidFill>
                </a:rPr>
                <a:t>oder </a:t>
              </a:r>
              <a:br>
                <a:rPr lang="de-DE" sz="1000" dirty="0" smtClean="0">
                  <a:solidFill>
                    <a:srgbClr val="333333"/>
                  </a:solidFill>
                </a:rPr>
              </a:br>
              <a:r>
                <a:rPr lang="de-DE" sz="1000" i="1" dirty="0" smtClean="0">
                  <a:solidFill>
                    <a:srgbClr val="333333"/>
                  </a:solidFill>
                </a:rPr>
                <a:t>Für ausgewählte Folien </a:t>
              </a:r>
              <a:r>
                <a:rPr lang="de-DE" sz="1000" dirty="0" smtClean="0">
                  <a:solidFill>
                    <a:srgbClr val="333333"/>
                  </a:solidFill>
                </a:rPr>
                <a:t>übernehmen)</a:t>
              </a:r>
            </a:p>
          </p:txBody>
        </p:sp>
        <p:pic>
          <p:nvPicPr>
            <p:cNvPr id="14" name="Listenebene erhöhen"/>
            <p:cNvPicPr>
              <a:picLocks noChangeAspect="1" noChangeArrowheads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745200" y="3563999"/>
              <a:ext cx="635538" cy="324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1" name="Listenebene verringern"/>
            <p:cNvPicPr>
              <a:picLocks noChangeAspect="1" noChangeArrowheads="1"/>
            </p:cNvPicPr>
            <p:nvPr userDrawn="1"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745200" y="4031999"/>
              <a:ext cx="635538" cy="324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2" name="Text // Listenebene erhöhen"/>
            <p:cNvSpPr txBox="1"/>
            <p:nvPr userDrawn="1"/>
          </p:nvSpPr>
          <p:spPr>
            <a:xfrm>
              <a:off x="-1548000" y="3563999"/>
              <a:ext cx="720000" cy="32400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noAutofit/>
            </a:bodyPr>
            <a:lstStyle/>
            <a:p>
              <a:pPr algn="r" defTabSz="914271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de-DE" sz="1000" dirty="0" smtClean="0">
                  <a:solidFill>
                    <a:srgbClr val="333333"/>
                  </a:solidFill>
                  <a:latin typeface="CorpoS"/>
                  <a:cs typeface="+mn-cs"/>
                </a:rPr>
                <a:t>Listenebene</a:t>
              </a:r>
            </a:p>
            <a:p>
              <a:pPr algn="r" defTabSz="914271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de-DE" sz="1000" dirty="0" smtClean="0">
                  <a:solidFill>
                    <a:srgbClr val="333333"/>
                  </a:solidFill>
                  <a:latin typeface="CorpoS"/>
                  <a:cs typeface="+mn-cs"/>
                </a:rPr>
                <a:t>erhöhen</a:t>
              </a:r>
            </a:p>
          </p:txBody>
        </p:sp>
        <p:sp>
          <p:nvSpPr>
            <p:cNvPr id="23" name="Text // Listenebene verringern"/>
            <p:cNvSpPr txBox="1"/>
            <p:nvPr userDrawn="1"/>
          </p:nvSpPr>
          <p:spPr>
            <a:xfrm>
              <a:off x="-1548000" y="4031999"/>
              <a:ext cx="720000" cy="32400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noAutofit/>
            </a:bodyPr>
            <a:lstStyle/>
            <a:p>
              <a:pPr algn="r" defTabSz="914271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de-DE" sz="1000" dirty="0" smtClean="0">
                  <a:solidFill>
                    <a:srgbClr val="333333"/>
                  </a:solidFill>
                  <a:latin typeface="CorpoS"/>
                  <a:cs typeface="+mn-cs"/>
                </a:rPr>
                <a:t>Listenebene</a:t>
              </a:r>
            </a:p>
            <a:p>
              <a:pPr algn="r" defTabSz="914271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de-DE" sz="1000" dirty="0" smtClean="0">
                  <a:solidFill>
                    <a:srgbClr val="333333"/>
                  </a:solidFill>
                  <a:latin typeface="CorpoS"/>
                  <a:cs typeface="+mn-cs"/>
                </a:rPr>
                <a:t>verringern</a:t>
              </a:r>
            </a:p>
          </p:txBody>
        </p:sp>
        <p:pic>
          <p:nvPicPr>
            <p:cNvPr id="24" name="Entwurfsvorlagen"/>
            <p:cNvPicPr>
              <a:picLocks noChangeAspect="1" noChangeArrowheads="1"/>
            </p:cNvPicPr>
            <p:nvPr userDrawn="1"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332000" y="-432001"/>
              <a:ext cx="1224000" cy="7461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5" name="Hilfslinien"/>
            <p:cNvSpPr txBox="1"/>
            <p:nvPr userDrawn="1"/>
          </p:nvSpPr>
          <p:spPr>
            <a:xfrm rot="10800000" flipH="1" flipV="1">
              <a:off x="432775" y="-468001"/>
              <a:ext cx="5090336" cy="360000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square" lIns="0" tIns="0" rIns="0" bIns="0" rtlCol="0" anchor="b" anchorCtr="0">
              <a:noAutofit/>
            </a:bodyPr>
            <a:lstStyle>
              <a:defPPr>
                <a:defRPr lang="de-DE"/>
              </a:defPPr>
              <a:lvl1pPr marL="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2152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4305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6458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86112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60764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12916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65069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17222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1042909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de-DE" sz="1000" dirty="0" smtClean="0">
                  <a:solidFill>
                    <a:srgbClr val="333333"/>
                  </a:solidFill>
                </a:rPr>
                <a:t>Hilfslinien anzeigen über Menu: Ansicht // Anzeigen // Haken bei Führungslinien setzen</a:t>
              </a:r>
            </a:p>
          </p:txBody>
        </p:sp>
        <p:sp>
          <p:nvSpPr>
            <p:cNvPr id="26" name="Hilfslinien"/>
            <p:cNvSpPr txBox="1"/>
            <p:nvPr userDrawn="1"/>
          </p:nvSpPr>
          <p:spPr>
            <a:xfrm rot="10800000" flipH="1" flipV="1">
              <a:off x="7107287" y="-468000"/>
              <a:ext cx="4680520" cy="360000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square" lIns="0" tIns="0" rIns="0" bIns="0" rtlCol="0" anchor="b" anchorCtr="0">
              <a:noAutofit/>
            </a:bodyPr>
            <a:lstStyle>
              <a:defPPr>
                <a:defRPr lang="de-DE"/>
              </a:defPPr>
              <a:lvl1pPr marL="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2152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4305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6458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86112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60764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12916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65069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17222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1042909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de-DE" sz="1000" dirty="0" smtClean="0">
                  <a:solidFill>
                    <a:srgbClr val="333333"/>
                  </a:solidFill>
                </a:rPr>
                <a:t>Reservierte Bereiche für Stempel oder Icons</a:t>
              </a:r>
            </a:p>
          </p:txBody>
        </p:sp>
        <p:sp>
          <p:nvSpPr>
            <p:cNvPr id="28" name="Fußzeile"/>
            <p:cNvSpPr txBox="1"/>
            <p:nvPr userDrawn="1"/>
          </p:nvSpPr>
          <p:spPr>
            <a:xfrm rot="10800000" flipH="1" flipV="1">
              <a:off x="432775" y="6977373"/>
              <a:ext cx="10993626" cy="360000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square" lIns="0" tIns="0" rIns="0" bIns="0" rtlCol="0" anchor="t" anchorCtr="0">
              <a:noAutofit/>
            </a:bodyPr>
            <a:lstStyle>
              <a:defPPr>
                <a:defRPr lang="de-DE"/>
              </a:defPPr>
              <a:lvl1pPr marL="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2152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4305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6458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86112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60764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12916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65069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17222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 defTabSz="1042909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de-DE" sz="1000" dirty="0" smtClean="0">
                  <a:solidFill>
                    <a:srgbClr val="333333"/>
                  </a:solidFill>
                </a:rPr>
                <a:t>Fußzeile pro Folie oder für alle/mehrere anpassen über Menü: Einfügen // Text // Kopf- und Fußzeile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1360845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Private Va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hteck 10"/>
          <p:cNvSpPr/>
          <p:nvPr userDrawn="1"/>
        </p:nvSpPr>
        <p:spPr bwMode="black">
          <a:xfrm>
            <a:off x="1" y="0"/>
            <a:ext cx="12190451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 anchorCtr="0"/>
          <a:lstStyle/>
          <a:p>
            <a:pPr defTabSz="914271" fontAlgn="auto">
              <a:lnSpc>
                <a:spcPct val="108000"/>
              </a:lnSpc>
              <a:spcBef>
                <a:spcPts val="0"/>
              </a:spcBef>
              <a:spcAft>
                <a:spcPts val="1007"/>
              </a:spcAft>
            </a:pPr>
            <a:endParaRPr lang="en-US" sz="1999" dirty="0" smtClean="0">
              <a:solidFill>
                <a:prstClr val="white"/>
              </a:solidFill>
            </a:endParaRPr>
          </a:p>
        </p:txBody>
      </p:sp>
      <p:pic>
        <p:nvPicPr>
          <p:cNvPr id="12" name="Grafik 1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" y="503"/>
            <a:ext cx="12191747" cy="6857001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 bwMode="white">
          <a:xfrm>
            <a:off x="395081" y="3848402"/>
            <a:ext cx="8928000" cy="1044000"/>
          </a:xfrm>
        </p:spPr>
        <p:txBody>
          <a:bodyPr/>
          <a:lstStyle>
            <a:lvl1pPr>
              <a:lnSpc>
                <a:spcPts val="3997"/>
              </a:lnSpc>
              <a:defRPr sz="2999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 smtClean="0"/>
              <a:t>Presentation title 30 </a:t>
            </a:r>
            <a:r>
              <a:rPr lang="en-US" noProof="0" dirty="0" err="1" smtClean="0"/>
              <a:t>pt</a:t>
            </a:r>
            <a:r>
              <a:rPr lang="en-US" noProof="0" dirty="0" smtClean="0"/>
              <a:t> on one line.</a:t>
            </a:r>
            <a:br>
              <a:rPr lang="en-US" noProof="0" dirty="0" smtClean="0"/>
            </a:br>
            <a:r>
              <a:rPr lang="en-US" noProof="0" dirty="0" smtClean="0"/>
              <a:t>On two lines possible.</a:t>
            </a:r>
            <a:endParaRPr lang="en-US" noProof="0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 bwMode="white">
          <a:xfrm>
            <a:off x="395795" y="4932000"/>
            <a:ext cx="8928000" cy="756000"/>
          </a:xfrm>
        </p:spPr>
        <p:txBody>
          <a:bodyPr/>
          <a:lstStyle>
            <a:lvl1pPr marL="0" indent="0" algn="l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1499" baseline="0">
                <a:solidFill>
                  <a:schemeClr val="bg1"/>
                </a:solidFill>
                <a:latin typeface="+mn-lt"/>
              </a:defRPr>
            </a:lvl1pPr>
            <a:lvl2pPr marL="0" indent="0" algn="l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1499">
                <a:solidFill>
                  <a:schemeClr val="bg1"/>
                </a:solidFill>
                <a:latin typeface="+mn-lt"/>
              </a:defRPr>
            </a:lvl2pPr>
            <a:lvl3pPr marL="0" indent="0" algn="l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1499">
                <a:solidFill>
                  <a:schemeClr val="bg1"/>
                </a:solidFill>
                <a:latin typeface="+mn-lt"/>
              </a:defRPr>
            </a:lvl3pPr>
            <a:lvl4pPr marL="0" indent="0" algn="l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1499">
                <a:solidFill>
                  <a:schemeClr val="bg1"/>
                </a:solidFill>
                <a:latin typeface="+mn-lt"/>
              </a:defRPr>
            </a:lvl4pPr>
            <a:lvl5pPr marL="0" indent="0" algn="l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1499">
                <a:solidFill>
                  <a:schemeClr val="bg1"/>
                </a:solidFill>
                <a:latin typeface="+mn-lt"/>
              </a:defRPr>
            </a:lvl5pPr>
            <a:lvl6pPr marL="0" indent="0" algn="l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1499">
                <a:solidFill>
                  <a:schemeClr val="bg1"/>
                </a:solidFill>
                <a:latin typeface="+mn-lt"/>
              </a:defRPr>
            </a:lvl6pPr>
            <a:lvl7pPr marL="0" indent="0" algn="l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1499">
                <a:solidFill>
                  <a:schemeClr val="bg1"/>
                </a:solidFill>
                <a:latin typeface="+mn-lt"/>
              </a:defRPr>
            </a:lvl7pPr>
            <a:lvl8pPr marL="0" indent="0" algn="l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1499">
                <a:solidFill>
                  <a:schemeClr val="bg1"/>
                </a:solidFill>
                <a:latin typeface="+mn-lt"/>
              </a:defRPr>
            </a:lvl8pPr>
            <a:lvl9pPr marL="0" indent="0" algn="l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1499">
                <a:solidFill>
                  <a:schemeClr val="bg1"/>
                </a:solidFill>
                <a:latin typeface="+mn-lt"/>
              </a:defRPr>
            </a:lvl9pPr>
          </a:lstStyle>
          <a:p>
            <a:pPr lvl="0"/>
            <a:r>
              <a:rPr lang="en-US" noProof="0" dirty="0" smtClean="0"/>
              <a:t>Additional text for presentation 15 </a:t>
            </a:r>
            <a:r>
              <a:rPr lang="en-US" noProof="0" dirty="0" err="1" smtClean="0"/>
              <a:t>pt</a:t>
            </a:r>
            <a:r>
              <a:rPr lang="en-US" noProof="0" dirty="0" smtClean="0"/>
              <a:t> </a:t>
            </a:r>
            <a:br>
              <a:rPr lang="en-US" noProof="0" dirty="0" smtClean="0"/>
            </a:br>
            <a:r>
              <a:rPr lang="en-US" noProof="0" dirty="0" smtClean="0"/>
              <a:t>Speaker, department, place, date</a:t>
            </a:r>
          </a:p>
        </p:txBody>
      </p:sp>
      <p:sp>
        <p:nvSpPr>
          <p:cNvPr id="9" name="Bildplatzhalter 8"/>
          <p:cNvSpPr>
            <a:spLocks noGrp="1"/>
          </p:cNvSpPr>
          <p:nvPr>
            <p:ph type="pic" sz="quarter" idx="10" hasCustomPrompt="1"/>
          </p:nvPr>
        </p:nvSpPr>
        <p:spPr bwMode="gray">
          <a:xfrm>
            <a:off x="3" y="313201"/>
            <a:ext cx="12192000" cy="3405600"/>
          </a:xfrm>
          <a:solidFill>
            <a:schemeClr val="accent6"/>
          </a:solidFill>
        </p:spPr>
        <p:txBody>
          <a:bodyPr/>
          <a:lstStyle>
            <a:lvl1pPr algn="ctr">
              <a:lnSpc>
                <a:spcPct val="100000"/>
              </a:lnSpc>
              <a:spcAft>
                <a:spcPts val="0"/>
              </a:spcAft>
              <a:defRPr>
                <a:solidFill>
                  <a:schemeClr val="bg1"/>
                </a:solidFill>
              </a:defRPr>
            </a:lvl1pPr>
          </a:lstStyle>
          <a:p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>Insert image</a:t>
            </a:r>
            <a:endParaRPr lang="en-US" noProof="0" dirty="0"/>
          </a:p>
        </p:txBody>
      </p:sp>
      <p:sp>
        <p:nvSpPr>
          <p:cNvPr id="7" name="Textplatzhalter 3"/>
          <p:cNvSpPr>
            <a:spLocks noGrp="1"/>
          </p:cNvSpPr>
          <p:nvPr>
            <p:ph type="body" sz="quarter" idx="17" hasCustomPrompt="1"/>
          </p:nvPr>
        </p:nvSpPr>
        <p:spPr>
          <a:xfrm>
            <a:off x="6969577" y="0"/>
            <a:ext cx="935513" cy="306000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600" baseline="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dirty="0" smtClean="0"/>
              <a:t>                                             </a:t>
            </a:r>
          </a:p>
        </p:txBody>
      </p:sp>
      <p:sp>
        <p:nvSpPr>
          <p:cNvPr id="8" name="Textplatzhalter 3"/>
          <p:cNvSpPr>
            <a:spLocks noGrp="1"/>
          </p:cNvSpPr>
          <p:nvPr>
            <p:ph type="body" sz="quarter" idx="18" hasCustomPrompt="1"/>
          </p:nvPr>
        </p:nvSpPr>
        <p:spPr>
          <a:xfrm>
            <a:off x="7980645" y="0"/>
            <a:ext cx="1871027" cy="306000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600" baseline="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dirty="0" smtClean="0"/>
              <a:t>                                             </a:t>
            </a:r>
          </a:p>
        </p:txBody>
      </p:sp>
      <p:sp>
        <p:nvSpPr>
          <p:cNvPr id="10" name="Textplatzhalter 3"/>
          <p:cNvSpPr>
            <a:spLocks noGrp="1"/>
          </p:cNvSpPr>
          <p:nvPr>
            <p:ph type="body" sz="quarter" idx="19" hasCustomPrompt="1"/>
          </p:nvPr>
        </p:nvSpPr>
        <p:spPr>
          <a:xfrm>
            <a:off x="9923633" y="0"/>
            <a:ext cx="1871027" cy="306000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600" baseline="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dirty="0" smtClean="0"/>
              <a:t>                                             </a:t>
            </a:r>
          </a:p>
        </p:txBody>
      </p:sp>
      <p:pic>
        <p:nvPicPr>
          <p:cNvPr id="14" name="Entwurfsvorlagen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31308" y="-430988"/>
            <a:ext cx="1221703" cy="7451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Folie Wechsel/Zurücksetzen/Textebenen"/>
          <p:cNvSpPr txBox="1"/>
          <p:nvPr userDrawn="1"/>
        </p:nvSpPr>
        <p:spPr>
          <a:xfrm rot="10800000" flipH="1" flipV="1">
            <a:off x="-2086913" y="1547999"/>
            <a:ext cx="1978969" cy="1980000"/>
          </a:xfrm>
          <a:prstGeom prst="rect">
            <a:avLst/>
          </a:prstGeom>
          <a:noFill/>
          <a:ln w="12700">
            <a:noFill/>
          </a:ln>
        </p:spPr>
        <p:txBody>
          <a:bodyPr vert="horz" wrap="square" lIns="0" tIns="0" rIns="0" bIns="0" rtlCol="0" anchor="t" anchorCtr="0">
            <a:noAutofit/>
          </a:bodyPr>
          <a:lstStyle>
            <a:defPPr>
              <a:defRPr lang="de-DE"/>
            </a:defPPr>
            <a:lvl1pPr marL="0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21528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43056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64584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86112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07640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29168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50696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172224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en-US" sz="999" dirty="0" smtClean="0">
                <a:solidFill>
                  <a:srgbClr val="333333"/>
                </a:solidFill>
              </a:rPr>
              <a:t>Reset the slide back to its </a:t>
            </a:r>
          </a:p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en-US" sz="999" dirty="0" smtClean="0">
                <a:solidFill>
                  <a:srgbClr val="333333"/>
                </a:solidFill>
              </a:rPr>
              <a:t>original form via menu bar:</a:t>
            </a:r>
          </a:p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en-US" sz="999" dirty="0" smtClean="0">
                <a:solidFill>
                  <a:srgbClr val="333333"/>
                </a:solidFill>
              </a:rPr>
              <a:t>Home // Slides // Reset</a:t>
            </a:r>
          </a:p>
          <a:p>
            <a:pPr algn="r" fontAlgn="auto">
              <a:spcBef>
                <a:spcPts val="0"/>
              </a:spcBef>
              <a:spcAft>
                <a:spcPts val="0"/>
              </a:spcAft>
            </a:pPr>
            <a:endParaRPr lang="en-US" sz="999" dirty="0" smtClean="0">
              <a:solidFill>
                <a:srgbClr val="333333"/>
              </a:solidFill>
            </a:endParaRPr>
          </a:p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en-US" sz="999" dirty="0" smtClean="0">
                <a:solidFill>
                  <a:srgbClr val="333333"/>
                </a:solidFill>
              </a:rPr>
              <a:t>Change the slide layout </a:t>
            </a:r>
          </a:p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en-US" sz="999" dirty="0" smtClean="0">
                <a:solidFill>
                  <a:srgbClr val="333333"/>
                </a:solidFill>
              </a:rPr>
              <a:t>via menu bar:</a:t>
            </a:r>
          </a:p>
          <a:p>
            <a:pPr algn="r" defTabSz="91381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99" dirty="0" smtClean="0">
                <a:solidFill>
                  <a:srgbClr val="333333"/>
                </a:solidFill>
              </a:rPr>
              <a:t>Home // Slides // Layout</a:t>
            </a:r>
          </a:p>
          <a:p>
            <a:pPr algn="r" defTabSz="913814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999" dirty="0" smtClean="0">
              <a:solidFill>
                <a:srgbClr val="333333"/>
              </a:solidFill>
            </a:endParaRPr>
          </a:p>
          <a:p>
            <a:pPr algn="r" defTabSz="91381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99" dirty="0" smtClean="0">
                <a:solidFill>
                  <a:srgbClr val="333333"/>
                </a:solidFill>
              </a:rPr>
              <a:t>Change the text level</a:t>
            </a:r>
          </a:p>
          <a:p>
            <a:pPr algn="r" defTabSz="91381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99" dirty="0" smtClean="0">
                <a:solidFill>
                  <a:srgbClr val="333333"/>
                </a:solidFill>
              </a:rPr>
              <a:t>via menu bar: </a:t>
            </a:r>
            <a:br>
              <a:rPr lang="en-US" sz="999" dirty="0" smtClean="0">
                <a:solidFill>
                  <a:srgbClr val="333333"/>
                </a:solidFill>
              </a:rPr>
            </a:br>
            <a:r>
              <a:rPr lang="en-US" sz="999" dirty="0" smtClean="0">
                <a:solidFill>
                  <a:srgbClr val="333333"/>
                </a:solidFill>
              </a:rPr>
              <a:t>Home // Paragraph // Increase/</a:t>
            </a:r>
          </a:p>
          <a:p>
            <a:pPr algn="r" defTabSz="91381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99" dirty="0" smtClean="0">
                <a:solidFill>
                  <a:srgbClr val="333333"/>
                </a:solidFill>
              </a:rPr>
              <a:t>Decrease List Level</a:t>
            </a:r>
          </a:p>
        </p:txBody>
      </p:sp>
      <p:sp>
        <p:nvSpPr>
          <p:cNvPr id="19" name="Design wechsel"/>
          <p:cNvSpPr txBox="1"/>
          <p:nvPr userDrawn="1"/>
        </p:nvSpPr>
        <p:spPr>
          <a:xfrm rot="10800000" flipH="1" flipV="1">
            <a:off x="-2086913" y="403199"/>
            <a:ext cx="1978969" cy="900000"/>
          </a:xfrm>
          <a:prstGeom prst="rect">
            <a:avLst/>
          </a:prstGeom>
          <a:noFill/>
          <a:ln w="12700">
            <a:noFill/>
          </a:ln>
        </p:spPr>
        <p:txBody>
          <a:bodyPr vert="horz" wrap="square" lIns="0" tIns="0" rIns="0" bIns="0" rtlCol="0" anchor="t" anchorCtr="0">
            <a:no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en-US" sz="999" dirty="0" smtClean="0">
                <a:solidFill>
                  <a:srgbClr val="333333"/>
                </a:solidFill>
              </a:rPr>
              <a:t>Alternating between white and black slide layouts via menu bar: </a:t>
            </a:r>
            <a:br>
              <a:rPr lang="en-US" sz="999" dirty="0" smtClean="0">
                <a:solidFill>
                  <a:srgbClr val="333333"/>
                </a:solidFill>
              </a:rPr>
            </a:br>
            <a:r>
              <a:rPr lang="en-US" sz="999" dirty="0" smtClean="0">
                <a:solidFill>
                  <a:srgbClr val="333333"/>
                </a:solidFill>
              </a:rPr>
              <a:t>Design // Themes</a:t>
            </a:r>
          </a:p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en-US" sz="999" dirty="0" smtClean="0">
                <a:solidFill>
                  <a:srgbClr val="333333"/>
                </a:solidFill>
              </a:rPr>
              <a:t>(Right click: </a:t>
            </a:r>
            <a:r>
              <a:rPr lang="en-US" sz="999" i="1" dirty="0" smtClean="0">
                <a:solidFill>
                  <a:srgbClr val="333333"/>
                </a:solidFill>
              </a:rPr>
              <a:t>Apply to All Slides </a:t>
            </a:r>
            <a:r>
              <a:rPr lang="en-US" sz="999" dirty="0" smtClean="0">
                <a:solidFill>
                  <a:srgbClr val="333333"/>
                </a:solidFill>
              </a:rPr>
              <a:t>or </a:t>
            </a:r>
            <a:br>
              <a:rPr lang="en-US" sz="999" dirty="0" smtClean="0">
                <a:solidFill>
                  <a:srgbClr val="333333"/>
                </a:solidFill>
              </a:rPr>
            </a:br>
            <a:r>
              <a:rPr lang="en-US" sz="999" i="1" dirty="0" smtClean="0">
                <a:solidFill>
                  <a:srgbClr val="333333"/>
                </a:solidFill>
              </a:rPr>
              <a:t>Apply to Selected Slide</a:t>
            </a:r>
            <a:r>
              <a:rPr lang="en-US" sz="999" dirty="0" smtClean="0">
                <a:solidFill>
                  <a:srgbClr val="333333"/>
                </a:solidFill>
              </a:rPr>
              <a:t>)</a:t>
            </a:r>
          </a:p>
        </p:txBody>
      </p:sp>
      <p:pic>
        <p:nvPicPr>
          <p:cNvPr id="20" name="Listenebene erhöhen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44812" y="3563999"/>
            <a:ext cx="635207" cy="32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Listenebene verringern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44812" y="4031999"/>
            <a:ext cx="635207" cy="32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Text // Listenebene erhöhen"/>
          <p:cNvSpPr txBox="1"/>
          <p:nvPr userDrawn="1"/>
        </p:nvSpPr>
        <p:spPr>
          <a:xfrm>
            <a:off x="-1547193" y="3563999"/>
            <a:ext cx="719625" cy="32400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r" defTabSz="91381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99" dirty="0" smtClean="0">
                <a:solidFill>
                  <a:srgbClr val="333333"/>
                </a:solidFill>
                <a:latin typeface="CorpoS"/>
                <a:cs typeface="+mn-cs"/>
              </a:rPr>
              <a:t>Increase</a:t>
            </a:r>
          </a:p>
          <a:p>
            <a:pPr algn="r" defTabSz="91381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99" dirty="0" smtClean="0">
                <a:solidFill>
                  <a:srgbClr val="333333"/>
                </a:solidFill>
                <a:latin typeface="CorpoS"/>
                <a:cs typeface="+mn-cs"/>
              </a:rPr>
              <a:t>List Level</a:t>
            </a:r>
          </a:p>
        </p:txBody>
      </p:sp>
      <p:sp>
        <p:nvSpPr>
          <p:cNvPr id="23" name="Text // Listenebene verringern"/>
          <p:cNvSpPr txBox="1"/>
          <p:nvPr userDrawn="1"/>
        </p:nvSpPr>
        <p:spPr>
          <a:xfrm>
            <a:off x="-1547193" y="4031999"/>
            <a:ext cx="719625" cy="32400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r" defTabSz="91381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99" dirty="0" smtClean="0">
                <a:solidFill>
                  <a:srgbClr val="333333"/>
                </a:solidFill>
                <a:latin typeface="CorpoS"/>
                <a:cs typeface="+mn-cs"/>
              </a:rPr>
              <a:t>Decrease </a:t>
            </a:r>
          </a:p>
          <a:p>
            <a:pPr algn="r" defTabSz="91381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99" dirty="0" smtClean="0">
                <a:solidFill>
                  <a:srgbClr val="333333"/>
                </a:solidFill>
                <a:latin typeface="CorpoS"/>
                <a:cs typeface="+mn-cs"/>
              </a:rPr>
              <a:t>List Level</a:t>
            </a:r>
          </a:p>
        </p:txBody>
      </p:sp>
      <p:sp>
        <p:nvSpPr>
          <p:cNvPr id="24" name="Hilfslinien"/>
          <p:cNvSpPr txBox="1"/>
          <p:nvPr userDrawn="1"/>
        </p:nvSpPr>
        <p:spPr>
          <a:xfrm rot="10800000" flipH="1" flipV="1">
            <a:off x="432557" y="-468001"/>
            <a:ext cx="3288423" cy="360000"/>
          </a:xfrm>
          <a:prstGeom prst="rect">
            <a:avLst/>
          </a:prstGeom>
          <a:noFill/>
          <a:ln w="12700">
            <a:noFill/>
          </a:ln>
        </p:spPr>
        <p:txBody>
          <a:bodyPr vert="horz" wrap="square" lIns="0" tIns="0" rIns="0" bIns="0" rtlCol="0" anchor="b" anchorCtr="0">
            <a:noAutofit/>
          </a:bodyPr>
          <a:lstStyle>
            <a:defPPr>
              <a:defRPr lang="de-DE"/>
            </a:defPPr>
            <a:lvl1pPr marL="0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21528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43056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64584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86112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07640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29168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50696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172224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1042388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99" dirty="0" smtClean="0">
                <a:solidFill>
                  <a:srgbClr val="333333"/>
                </a:solidFill>
              </a:rPr>
              <a:t>Show guides via menu bar: View // Show // tick Guides</a:t>
            </a:r>
          </a:p>
        </p:txBody>
      </p:sp>
      <p:sp>
        <p:nvSpPr>
          <p:cNvPr id="25" name="Hilfslinien"/>
          <p:cNvSpPr txBox="1"/>
          <p:nvPr userDrawn="1"/>
        </p:nvSpPr>
        <p:spPr>
          <a:xfrm rot="10800000" flipH="1" flipV="1">
            <a:off x="7103589" y="-468000"/>
            <a:ext cx="4678083" cy="360000"/>
          </a:xfrm>
          <a:prstGeom prst="rect">
            <a:avLst/>
          </a:prstGeom>
          <a:noFill/>
          <a:ln w="12700">
            <a:noFill/>
          </a:ln>
        </p:spPr>
        <p:txBody>
          <a:bodyPr vert="horz" wrap="square" lIns="0" tIns="0" rIns="0" bIns="0" rtlCol="0" anchor="b" anchorCtr="0">
            <a:noAutofit/>
          </a:bodyPr>
          <a:lstStyle>
            <a:defPPr>
              <a:defRPr lang="de-DE"/>
            </a:defPPr>
            <a:lvl1pPr marL="0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21528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43056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64584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86112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07640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29168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50696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172224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1042388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99" dirty="0" smtClean="0">
                <a:solidFill>
                  <a:srgbClr val="333333"/>
                </a:solidFill>
              </a:rPr>
              <a:t>Reserved areas for stamps and icons</a:t>
            </a:r>
          </a:p>
        </p:txBody>
      </p:sp>
    </p:spTree>
    <p:extLst>
      <p:ext uri="{BB962C8B-B14F-4D97-AF65-F5344CB8AC3E}">
        <p14:creationId xmlns:p14="http://schemas.microsoft.com/office/powerpoint/2010/main" val="409767527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Commercial Va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hteck 10"/>
          <p:cNvSpPr/>
          <p:nvPr userDrawn="1"/>
        </p:nvSpPr>
        <p:spPr bwMode="black">
          <a:xfrm>
            <a:off x="1" y="0"/>
            <a:ext cx="12190451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 anchorCtr="0"/>
          <a:lstStyle/>
          <a:p>
            <a:pPr defTabSz="914271" fontAlgn="auto">
              <a:lnSpc>
                <a:spcPct val="108000"/>
              </a:lnSpc>
              <a:spcBef>
                <a:spcPts val="0"/>
              </a:spcBef>
              <a:spcAft>
                <a:spcPts val="1007"/>
              </a:spcAft>
            </a:pPr>
            <a:endParaRPr lang="en-US" sz="1999" dirty="0" smtClean="0">
              <a:solidFill>
                <a:prstClr val="white"/>
              </a:solidFill>
            </a:endParaRPr>
          </a:p>
        </p:txBody>
      </p:sp>
      <p:pic>
        <p:nvPicPr>
          <p:cNvPr id="12" name="Grafik 1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" y="503"/>
            <a:ext cx="12191747" cy="6857001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 bwMode="white">
          <a:xfrm>
            <a:off x="395081" y="3848402"/>
            <a:ext cx="8928000" cy="1044000"/>
          </a:xfrm>
        </p:spPr>
        <p:txBody>
          <a:bodyPr/>
          <a:lstStyle>
            <a:lvl1pPr>
              <a:lnSpc>
                <a:spcPts val="3997"/>
              </a:lnSpc>
              <a:defRPr sz="2999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 smtClean="0"/>
              <a:t>Presentation title 30 </a:t>
            </a:r>
            <a:r>
              <a:rPr lang="en-US" noProof="0" dirty="0" err="1" smtClean="0"/>
              <a:t>pt</a:t>
            </a:r>
            <a:r>
              <a:rPr lang="en-US" noProof="0" dirty="0" smtClean="0"/>
              <a:t> on one line.</a:t>
            </a:r>
            <a:br>
              <a:rPr lang="en-US" noProof="0" dirty="0" smtClean="0"/>
            </a:br>
            <a:r>
              <a:rPr lang="en-US" noProof="0" dirty="0" smtClean="0"/>
              <a:t>On two lines possible.</a:t>
            </a:r>
            <a:endParaRPr lang="en-US" noProof="0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 bwMode="white">
          <a:xfrm>
            <a:off x="395795" y="4932000"/>
            <a:ext cx="8928000" cy="756000"/>
          </a:xfrm>
        </p:spPr>
        <p:txBody>
          <a:bodyPr/>
          <a:lstStyle>
            <a:lvl1pPr marL="0" indent="0" algn="l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1499" baseline="0">
                <a:solidFill>
                  <a:schemeClr val="bg1"/>
                </a:solidFill>
                <a:latin typeface="+mn-lt"/>
              </a:defRPr>
            </a:lvl1pPr>
            <a:lvl2pPr marL="0" indent="0" algn="l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1499">
                <a:solidFill>
                  <a:schemeClr val="bg1"/>
                </a:solidFill>
                <a:latin typeface="+mn-lt"/>
              </a:defRPr>
            </a:lvl2pPr>
            <a:lvl3pPr marL="0" indent="0" algn="l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1499">
                <a:solidFill>
                  <a:schemeClr val="bg1"/>
                </a:solidFill>
                <a:latin typeface="+mn-lt"/>
              </a:defRPr>
            </a:lvl3pPr>
            <a:lvl4pPr marL="0" indent="0" algn="l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1499">
                <a:solidFill>
                  <a:schemeClr val="bg1"/>
                </a:solidFill>
                <a:latin typeface="+mn-lt"/>
              </a:defRPr>
            </a:lvl4pPr>
            <a:lvl5pPr marL="0" indent="0" algn="l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1499">
                <a:solidFill>
                  <a:schemeClr val="bg1"/>
                </a:solidFill>
                <a:latin typeface="+mn-lt"/>
              </a:defRPr>
            </a:lvl5pPr>
            <a:lvl6pPr marL="0" indent="0" algn="l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1499">
                <a:solidFill>
                  <a:schemeClr val="bg1"/>
                </a:solidFill>
                <a:latin typeface="+mn-lt"/>
              </a:defRPr>
            </a:lvl6pPr>
            <a:lvl7pPr marL="0" indent="0" algn="l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1499">
                <a:solidFill>
                  <a:schemeClr val="bg1"/>
                </a:solidFill>
                <a:latin typeface="+mn-lt"/>
              </a:defRPr>
            </a:lvl7pPr>
            <a:lvl8pPr marL="0" indent="0" algn="l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1499">
                <a:solidFill>
                  <a:schemeClr val="bg1"/>
                </a:solidFill>
                <a:latin typeface="+mn-lt"/>
              </a:defRPr>
            </a:lvl8pPr>
            <a:lvl9pPr marL="0" indent="0" algn="l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1499">
                <a:solidFill>
                  <a:schemeClr val="bg1"/>
                </a:solidFill>
                <a:latin typeface="+mn-lt"/>
              </a:defRPr>
            </a:lvl9pPr>
          </a:lstStyle>
          <a:p>
            <a:pPr lvl="0"/>
            <a:r>
              <a:rPr lang="en-US" noProof="0" dirty="0" smtClean="0"/>
              <a:t>Additional text for presentation 15 </a:t>
            </a:r>
            <a:r>
              <a:rPr lang="en-US" noProof="0" dirty="0" err="1" smtClean="0"/>
              <a:t>pt</a:t>
            </a:r>
            <a:r>
              <a:rPr lang="en-US" noProof="0" dirty="0" smtClean="0"/>
              <a:t> </a:t>
            </a:r>
            <a:br>
              <a:rPr lang="en-US" noProof="0" dirty="0" smtClean="0"/>
            </a:br>
            <a:r>
              <a:rPr lang="en-US" noProof="0" dirty="0" smtClean="0"/>
              <a:t>Speaker, department, place, date</a:t>
            </a:r>
          </a:p>
        </p:txBody>
      </p:sp>
      <p:sp>
        <p:nvSpPr>
          <p:cNvPr id="9" name="Bildplatzhalter 8"/>
          <p:cNvSpPr>
            <a:spLocks noGrp="1"/>
          </p:cNvSpPr>
          <p:nvPr>
            <p:ph type="pic" sz="quarter" idx="10" hasCustomPrompt="1"/>
          </p:nvPr>
        </p:nvSpPr>
        <p:spPr bwMode="gray">
          <a:xfrm>
            <a:off x="3" y="313201"/>
            <a:ext cx="12192000" cy="3405600"/>
          </a:xfrm>
          <a:solidFill>
            <a:schemeClr val="accent6"/>
          </a:solidFill>
        </p:spPr>
        <p:txBody>
          <a:bodyPr/>
          <a:lstStyle>
            <a:lvl1pPr algn="ctr">
              <a:lnSpc>
                <a:spcPct val="100000"/>
              </a:lnSpc>
              <a:spcAft>
                <a:spcPts val="0"/>
              </a:spcAft>
              <a:defRPr>
                <a:solidFill>
                  <a:schemeClr val="bg1"/>
                </a:solidFill>
              </a:defRPr>
            </a:lvl1pPr>
          </a:lstStyle>
          <a:p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>Insert image</a:t>
            </a:r>
            <a:endParaRPr lang="en-US" noProof="0" dirty="0"/>
          </a:p>
        </p:txBody>
      </p:sp>
      <p:sp>
        <p:nvSpPr>
          <p:cNvPr id="7" name="Textplatzhalter 3"/>
          <p:cNvSpPr>
            <a:spLocks noGrp="1"/>
          </p:cNvSpPr>
          <p:nvPr>
            <p:ph type="body" sz="quarter" idx="17" hasCustomPrompt="1"/>
          </p:nvPr>
        </p:nvSpPr>
        <p:spPr>
          <a:xfrm>
            <a:off x="6969577" y="0"/>
            <a:ext cx="935513" cy="306000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600" baseline="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dirty="0" smtClean="0"/>
              <a:t>                                             </a:t>
            </a:r>
          </a:p>
        </p:txBody>
      </p:sp>
      <p:sp>
        <p:nvSpPr>
          <p:cNvPr id="8" name="Textplatzhalter 3"/>
          <p:cNvSpPr>
            <a:spLocks noGrp="1"/>
          </p:cNvSpPr>
          <p:nvPr>
            <p:ph type="body" sz="quarter" idx="18" hasCustomPrompt="1"/>
          </p:nvPr>
        </p:nvSpPr>
        <p:spPr>
          <a:xfrm>
            <a:off x="7980645" y="0"/>
            <a:ext cx="1871027" cy="306000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600" baseline="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dirty="0" smtClean="0"/>
              <a:t>                                             </a:t>
            </a:r>
          </a:p>
        </p:txBody>
      </p:sp>
      <p:sp>
        <p:nvSpPr>
          <p:cNvPr id="10" name="Textplatzhalter 3"/>
          <p:cNvSpPr>
            <a:spLocks noGrp="1"/>
          </p:cNvSpPr>
          <p:nvPr>
            <p:ph type="body" sz="quarter" idx="19" hasCustomPrompt="1"/>
          </p:nvPr>
        </p:nvSpPr>
        <p:spPr>
          <a:xfrm>
            <a:off x="9923633" y="0"/>
            <a:ext cx="1871027" cy="306000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600" baseline="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dirty="0" smtClean="0"/>
              <a:t>                                             </a:t>
            </a:r>
          </a:p>
        </p:txBody>
      </p:sp>
      <p:pic>
        <p:nvPicPr>
          <p:cNvPr id="14" name="Entwurfsvorlagen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31308" y="-430988"/>
            <a:ext cx="1221703" cy="7451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Folie Wechsel/Zurücksetzen/Textebenen"/>
          <p:cNvSpPr txBox="1"/>
          <p:nvPr userDrawn="1"/>
        </p:nvSpPr>
        <p:spPr>
          <a:xfrm rot="10800000" flipH="1" flipV="1">
            <a:off x="-2086913" y="1547999"/>
            <a:ext cx="1978969" cy="1980000"/>
          </a:xfrm>
          <a:prstGeom prst="rect">
            <a:avLst/>
          </a:prstGeom>
          <a:noFill/>
          <a:ln w="12700">
            <a:noFill/>
          </a:ln>
        </p:spPr>
        <p:txBody>
          <a:bodyPr vert="horz" wrap="square" lIns="0" tIns="0" rIns="0" bIns="0" rtlCol="0" anchor="t" anchorCtr="0">
            <a:noAutofit/>
          </a:bodyPr>
          <a:lstStyle>
            <a:defPPr>
              <a:defRPr lang="de-DE"/>
            </a:defPPr>
            <a:lvl1pPr marL="0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21528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43056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64584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86112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07640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29168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50696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172224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en-US" sz="999" dirty="0" smtClean="0">
                <a:solidFill>
                  <a:srgbClr val="333333"/>
                </a:solidFill>
              </a:rPr>
              <a:t>Reset the slide back to its </a:t>
            </a:r>
          </a:p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en-US" sz="999" dirty="0" smtClean="0">
                <a:solidFill>
                  <a:srgbClr val="333333"/>
                </a:solidFill>
              </a:rPr>
              <a:t>original form via menu bar:</a:t>
            </a:r>
          </a:p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en-US" sz="999" dirty="0" smtClean="0">
                <a:solidFill>
                  <a:srgbClr val="333333"/>
                </a:solidFill>
              </a:rPr>
              <a:t>Home // Slides // Reset</a:t>
            </a:r>
          </a:p>
          <a:p>
            <a:pPr algn="r" fontAlgn="auto">
              <a:spcBef>
                <a:spcPts val="0"/>
              </a:spcBef>
              <a:spcAft>
                <a:spcPts val="0"/>
              </a:spcAft>
            </a:pPr>
            <a:endParaRPr lang="en-US" sz="999" dirty="0" smtClean="0">
              <a:solidFill>
                <a:srgbClr val="333333"/>
              </a:solidFill>
            </a:endParaRPr>
          </a:p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en-US" sz="999" dirty="0" smtClean="0">
                <a:solidFill>
                  <a:srgbClr val="333333"/>
                </a:solidFill>
              </a:rPr>
              <a:t>Change the slide layout </a:t>
            </a:r>
          </a:p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en-US" sz="999" dirty="0" smtClean="0">
                <a:solidFill>
                  <a:srgbClr val="333333"/>
                </a:solidFill>
              </a:rPr>
              <a:t>via menu bar:</a:t>
            </a:r>
          </a:p>
          <a:p>
            <a:pPr algn="r" defTabSz="91381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99" dirty="0" smtClean="0">
                <a:solidFill>
                  <a:srgbClr val="333333"/>
                </a:solidFill>
              </a:rPr>
              <a:t>Home // Slides // Layout</a:t>
            </a:r>
          </a:p>
          <a:p>
            <a:pPr algn="r" defTabSz="913814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999" dirty="0" smtClean="0">
              <a:solidFill>
                <a:srgbClr val="333333"/>
              </a:solidFill>
            </a:endParaRPr>
          </a:p>
          <a:p>
            <a:pPr algn="r" defTabSz="91381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99" dirty="0" smtClean="0">
                <a:solidFill>
                  <a:srgbClr val="333333"/>
                </a:solidFill>
              </a:rPr>
              <a:t>Change the text level</a:t>
            </a:r>
          </a:p>
          <a:p>
            <a:pPr algn="r" defTabSz="91381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99" dirty="0" smtClean="0">
                <a:solidFill>
                  <a:srgbClr val="333333"/>
                </a:solidFill>
              </a:rPr>
              <a:t>via menu bar: </a:t>
            </a:r>
            <a:br>
              <a:rPr lang="en-US" sz="999" dirty="0" smtClean="0">
                <a:solidFill>
                  <a:srgbClr val="333333"/>
                </a:solidFill>
              </a:rPr>
            </a:br>
            <a:r>
              <a:rPr lang="en-US" sz="999" dirty="0" smtClean="0">
                <a:solidFill>
                  <a:srgbClr val="333333"/>
                </a:solidFill>
              </a:rPr>
              <a:t>Home // Paragraph // Increase/</a:t>
            </a:r>
          </a:p>
          <a:p>
            <a:pPr algn="r" defTabSz="91381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99" dirty="0" smtClean="0">
                <a:solidFill>
                  <a:srgbClr val="333333"/>
                </a:solidFill>
              </a:rPr>
              <a:t>Decrease List Level</a:t>
            </a:r>
          </a:p>
        </p:txBody>
      </p:sp>
      <p:sp>
        <p:nvSpPr>
          <p:cNvPr id="19" name="Design wechsel"/>
          <p:cNvSpPr txBox="1"/>
          <p:nvPr userDrawn="1"/>
        </p:nvSpPr>
        <p:spPr>
          <a:xfrm rot="10800000" flipH="1" flipV="1">
            <a:off x="-2086913" y="403199"/>
            <a:ext cx="1978969" cy="900000"/>
          </a:xfrm>
          <a:prstGeom prst="rect">
            <a:avLst/>
          </a:prstGeom>
          <a:noFill/>
          <a:ln w="12700">
            <a:noFill/>
          </a:ln>
        </p:spPr>
        <p:txBody>
          <a:bodyPr vert="horz" wrap="square" lIns="0" tIns="0" rIns="0" bIns="0" rtlCol="0" anchor="t" anchorCtr="0">
            <a:no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en-US" sz="999" dirty="0" smtClean="0">
                <a:solidFill>
                  <a:srgbClr val="333333"/>
                </a:solidFill>
              </a:rPr>
              <a:t>Alternating between white and black slide layouts via menu bar: </a:t>
            </a:r>
            <a:br>
              <a:rPr lang="en-US" sz="999" dirty="0" smtClean="0">
                <a:solidFill>
                  <a:srgbClr val="333333"/>
                </a:solidFill>
              </a:rPr>
            </a:br>
            <a:r>
              <a:rPr lang="en-US" sz="999" dirty="0" smtClean="0">
                <a:solidFill>
                  <a:srgbClr val="333333"/>
                </a:solidFill>
              </a:rPr>
              <a:t>Design // Themes</a:t>
            </a:r>
          </a:p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en-US" sz="999" dirty="0" smtClean="0">
                <a:solidFill>
                  <a:srgbClr val="333333"/>
                </a:solidFill>
              </a:rPr>
              <a:t>(Right click: </a:t>
            </a:r>
            <a:r>
              <a:rPr lang="en-US" sz="999" i="1" dirty="0" smtClean="0">
                <a:solidFill>
                  <a:srgbClr val="333333"/>
                </a:solidFill>
              </a:rPr>
              <a:t>Apply to All Slides </a:t>
            </a:r>
            <a:r>
              <a:rPr lang="en-US" sz="999" dirty="0" smtClean="0">
                <a:solidFill>
                  <a:srgbClr val="333333"/>
                </a:solidFill>
              </a:rPr>
              <a:t>or </a:t>
            </a:r>
            <a:br>
              <a:rPr lang="en-US" sz="999" dirty="0" smtClean="0">
                <a:solidFill>
                  <a:srgbClr val="333333"/>
                </a:solidFill>
              </a:rPr>
            </a:br>
            <a:r>
              <a:rPr lang="en-US" sz="999" i="1" dirty="0" smtClean="0">
                <a:solidFill>
                  <a:srgbClr val="333333"/>
                </a:solidFill>
              </a:rPr>
              <a:t>Apply to Selected Slide</a:t>
            </a:r>
            <a:r>
              <a:rPr lang="en-US" sz="999" dirty="0" smtClean="0">
                <a:solidFill>
                  <a:srgbClr val="333333"/>
                </a:solidFill>
              </a:rPr>
              <a:t>)</a:t>
            </a:r>
          </a:p>
        </p:txBody>
      </p:sp>
      <p:pic>
        <p:nvPicPr>
          <p:cNvPr id="20" name="Listenebene erhöhen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44812" y="3563999"/>
            <a:ext cx="635207" cy="32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Listenebene verringern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44812" y="4031999"/>
            <a:ext cx="635207" cy="32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Text // Listenebene erhöhen"/>
          <p:cNvSpPr txBox="1"/>
          <p:nvPr userDrawn="1"/>
        </p:nvSpPr>
        <p:spPr>
          <a:xfrm>
            <a:off x="-1547193" y="3563999"/>
            <a:ext cx="719625" cy="32400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r" defTabSz="91381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99" dirty="0" smtClean="0">
                <a:solidFill>
                  <a:srgbClr val="333333"/>
                </a:solidFill>
                <a:latin typeface="CorpoS"/>
                <a:cs typeface="+mn-cs"/>
              </a:rPr>
              <a:t>Increase</a:t>
            </a:r>
          </a:p>
          <a:p>
            <a:pPr algn="r" defTabSz="91381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99" dirty="0" smtClean="0">
                <a:solidFill>
                  <a:srgbClr val="333333"/>
                </a:solidFill>
                <a:latin typeface="CorpoS"/>
                <a:cs typeface="+mn-cs"/>
              </a:rPr>
              <a:t>List Level</a:t>
            </a:r>
          </a:p>
        </p:txBody>
      </p:sp>
      <p:sp>
        <p:nvSpPr>
          <p:cNvPr id="23" name="Text // Listenebene verringern"/>
          <p:cNvSpPr txBox="1"/>
          <p:nvPr userDrawn="1"/>
        </p:nvSpPr>
        <p:spPr>
          <a:xfrm>
            <a:off x="-1547193" y="4031999"/>
            <a:ext cx="719625" cy="32400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r" defTabSz="91381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99" dirty="0" smtClean="0">
                <a:solidFill>
                  <a:srgbClr val="333333"/>
                </a:solidFill>
                <a:latin typeface="CorpoS"/>
                <a:cs typeface="+mn-cs"/>
              </a:rPr>
              <a:t>Decrease </a:t>
            </a:r>
          </a:p>
          <a:p>
            <a:pPr algn="r" defTabSz="91381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99" dirty="0" smtClean="0">
                <a:solidFill>
                  <a:srgbClr val="333333"/>
                </a:solidFill>
                <a:latin typeface="CorpoS"/>
                <a:cs typeface="+mn-cs"/>
              </a:rPr>
              <a:t>List Level</a:t>
            </a:r>
          </a:p>
        </p:txBody>
      </p:sp>
      <p:sp>
        <p:nvSpPr>
          <p:cNvPr id="24" name="Hilfslinien"/>
          <p:cNvSpPr txBox="1"/>
          <p:nvPr userDrawn="1"/>
        </p:nvSpPr>
        <p:spPr>
          <a:xfrm rot="10800000" flipH="1" flipV="1">
            <a:off x="432557" y="-468001"/>
            <a:ext cx="3288423" cy="360000"/>
          </a:xfrm>
          <a:prstGeom prst="rect">
            <a:avLst/>
          </a:prstGeom>
          <a:noFill/>
          <a:ln w="12700">
            <a:noFill/>
          </a:ln>
        </p:spPr>
        <p:txBody>
          <a:bodyPr vert="horz" wrap="square" lIns="0" tIns="0" rIns="0" bIns="0" rtlCol="0" anchor="b" anchorCtr="0">
            <a:noAutofit/>
          </a:bodyPr>
          <a:lstStyle>
            <a:defPPr>
              <a:defRPr lang="de-DE"/>
            </a:defPPr>
            <a:lvl1pPr marL="0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21528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43056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64584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86112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07640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29168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50696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172224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1042388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99" dirty="0" smtClean="0">
                <a:solidFill>
                  <a:srgbClr val="333333"/>
                </a:solidFill>
              </a:rPr>
              <a:t>Show guides via menu bar: View // Show // tick Guides</a:t>
            </a:r>
          </a:p>
        </p:txBody>
      </p:sp>
      <p:sp>
        <p:nvSpPr>
          <p:cNvPr id="25" name="Hilfslinien"/>
          <p:cNvSpPr txBox="1"/>
          <p:nvPr userDrawn="1"/>
        </p:nvSpPr>
        <p:spPr>
          <a:xfrm rot="10800000" flipH="1" flipV="1">
            <a:off x="7103589" y="-468000"/>
            <a:ext cx="4678083" cy="360000"/>
          </a:xfrm>
          <a:prstGeom prst="rect">
            <a:avLst/>
          </a:prstGeom>
          <a:noFill/>
          <a:ln w="12700">
            <a:noFill/>
          </a:ln>
        </p:spPr>
        <p:txBody>
          <a:bodyPr vert="horz" wrap="square" lIns="0" tIns="0" rIns="0" bIns="0" rtlCol="0" anchor="b" anchorCtr="0">
            <a:noAutofit/>
          </a:bodyPr>
          <a:lstStyle>
            <a:defPPr>
              <a:defRPr lang="de-DE"/>
            </a:defPPr>
            <a:lvl1pPr marL="0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21528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43056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64584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86112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07640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29168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50696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172224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1042388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99" dirty="0" smtClean="0">
                <a:solidFill>
                  <a:srgbClr val="333333"/>
                </a:solidFill>
              </a:rPr>
              <a:t>Reserved areas for stamps and icons</a:t>
            </a:r>
          </a:p>
        </p:txBody>
      </p:sp>
    </p:spTree>
    <p:extLst>
      <p:ext uri="{BB962C8B-B14F-4D97-AF65-F5344CB8AC3E}">
        <p14:creationId xmlns:p14="http://schemas.microsoft.com/office/powerpoint/2010/main" val="29359192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Commercial Vans // Multi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hteck 10"/>
          <p:cNvSpPr/>
          <p:nvPr userDrawn="1"/>
        </p:nvSpPr>
        <p:spPr bwMode="black">
          <a:xfrm>
            <a:off x="1" y="0"/>
            <a:ext cx="12190451" cy="68580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 anchorCtr="0"/>
          <a:lstStyle/>
          <a:p>
            <a:pPr defTabSz="914271" fontAlgn="auto">
              <a:lnSpc>
                <a:spcPct val="108000"/>
              </a:lnSpc>
              <a:spcBef>
                <a:spcPts val="0"/>
              </a:spcBef>
              <a:spcAft>
                <a:spcPts val="1007"/>
              </a:spcAft>
            </a:pPr>
            <a:endParaRPr lang="en-US" sz="1999" dirty="0" smtClean="0">
              <a:solidFill>
                <a:prstClr val="white"/>
              </a:solidFill>
            </a:endParaRPr>
          </a:p>
        </p:txBody>
      </p:sp>
      <p:pic>
        <p:nvPicPr>
          <p:cNvPr id="23" name="Grafik 2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" y="503"/>
            <a:ext cx="12191747" cy="6857001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 bwMode="gray">
          <a:xfrm>
            <a:off x="395081" y="3848402"/>
            <a:ext cx="8928000" cy="1044000"/>
          </a:xfrm>
        </p:spPr>
        <p:txBody>
          <a:bodyPr/>
          <a:lstStyle>
            <a:lvl1pPr>
              <a:lnSpc>
                <a:spcPts val="3997"/>
              </a:lnSpc>
              <a:defRPr sz="2999">
                <a:solidFill>
                  <a:schemeClr val="bg1"/>
                </a:solidFill>
              </a:defRPr>
            </a:lvl1pPr>
          </a:lstStyle>
          <a:p>
            <a:r>
              <a:rPr lang="en-US" noProof="0" dirty="0" smtClean="0"/>
              <a:t>Presentation title 30 </a:t>
            </a:r>
            <a:r>
              <a:rPr lang="en-US" noProof="0" dirty="0" err="1" smtClean="0"/>
              <a:t>pt</a:t>
            </a:r>
            <a:r>
              <a:rPr lang="en-US" noProof="0" dirty="0" smtClean="0"/>
              <a:t> on one line.</a:t>
            </a:r>
            <a:br>
              <a:rPr lang="en-US" noProof="0" dirty="0" smtClean="0"/>
            </a:br>
            <a:r>
              <a:rPr lang="en-US" noProof="0" dirty="0" smtClean="0"/>
              <a:t>On two lines possible.</a:t>
            </a:r>
            <a:endParaRPr lang="en-US" noProof="0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 bwMode="gray">
          <a:xfrm>
            <a:off x="395795" y="4932000"/>
            <a:ext cx="8928000" cy="756000"/>
          </a:xfrm>
        </p:spPr>
        <p:txBody>
          <a:bodyPr/>
          <a:lstStyle>
            <a:lvl1pPr marL="0" indent="0" algn="l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1499">
                <a:solidFill>
                  <a:schemeClr val="bg1"/>
                </a:solidFill>
                <a:latin typeface="+mn-lt"/>
              </a:defRPr>
            </a:lvl1pPr>
            <a:lvl2pPr marL="0" indent="0" algn="l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1499">
                <a:solidFill>
                  <a:schemeClr val="tx1"/>
                </a:solidFill>
                <a:latin typeface="+mn-lt"/>
              </a:defRPr>
            </a:lvl2pPr>
            <a:lvl3pPr marL="0" indent="0" algn="l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1499">
                <a:solidFill>
                  <a:schemeClr val="tx1"/>
                </a:solidFill>
                <a:latin typeface="+mn-lt"/>
              </a:defRPr>
            </a:lvl3pPr>
            <a:lvl4pPr marL="0" indent="0" algn="l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1499">
                <a:solidFill>
                  <a:schemeClr val="tx1"/>
                </a:solidFill>
                <a:latin typeface="+mn-lt"/>
              </a:defRPr>
            </a:lvl4pPr>
            <a:lvl5pPr marL="0" indent="0" algn="l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1499">
                <a:solidFill>
                  <a:schemeClr val="tx1"/>
                </a:solidFill>
                <a:latin typeface="+mn-lt"/>
              </a:defRPr>
            </a:lvl5pPr>
            <a:lvl6pPr marL="0" indent="0" algn="l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1499">
                <a:solidFill>
                  <a:schemeClr val="tx1"/>
                </a:solidFill>
                <a:latin typeface="+mn-lt"/>
              </a:defRPr>
            </a:lvl6pPr>
            <a:lvl7pPr marL="0" indent="0" algn="l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1499">
                <a:solidFill>
                  <a:schemeClr val="tx1"/>
                </a:solidFill>
                <a:latin typeface="+mn-lt"/>
              </a:defRPr>
            </a:lvl7pPr>
            <a:lvl8pPr marL="0" indent="0" algn="l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1499">
                <a:solidFill>
                  <a:schemeClr val="tx1"/>
                </a:solidFill>
                <a:latin typeface="+mn-lt"/>
              </a:defRPr>
            </a:lvl8pPr>
            <a:lvl9pPr marL="0" indent="0" algn="l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1499">
                <a:solidFill>
                  <a:schemeClr val="tx1"/>
                </a:solidFill>
                <a:latin typeface="+mn-lt"/>
              </a:defRPr>
            </a:lvl9pPr>
          </a:lstStyle>
          <a:p>
            <a:pPr lvl="0"/>
            <a:r>
              <a:rPr lang="en-US" noProof="0" dirty="0" smtClean="0"/>
              <a:t>Additional text for presentation 15 </a:t>
            </a:r>
            <a:r>
              <a:rPr lang="en-US" noProof="0" dirty="0" err="1" smtClean="0"/>
              <a:t>pt</a:t>
            </a:r>
            <a:r>
              <a:rPr lang="en-US" noProof="0" dirty="0" smtClean="0"/>
              <a:t> </a:t>
            </a:r>
            <a:br>
              <a:rPr lang="en-US" noProof="0" dirty="0" smtClean="0"/>
            </a:br>
            <a:r>
              <a:rPr lang="en-US" noProof="0" dirty="0" smtClean="0"/>
              <a:t>Speaker, department, place, date</a:t>
            </a:r>
          </a:p>
        </p:txBody>
      </p:sp>
      <p:sp>
        <p:nvSpPr>
          <p:cNvPr id="9" name="Bildplatzhalter 8"/>
          <p:cNvSpPr>
            <a:spLocks noGrp="1"/>
          </p:cNvSpPr>
          <p:nvPr>
            <p:ph type="pic" sz="quarter" idx="10" hasCustomPrompt="1"/>
          </p:nvPr>
        </p:nvSpPr>
        <p:spPr bwMode="gray">
          <a:xfrm>
            <a:off x="3" y="313201"/>
            <a:ext cx="5122800" cy="3405600"/>
          </a:xfrm>
          <a:solidFill>
            <a:schemeClr val="accent6"/>
          </a:solidFill>
        </p:spPr>
        <p:txBody>
          <a:bodyPr/>
          <a:lstStyle>
            <a:lvl1pPr algn="ctr">
              <a:lnSpc>
                <a:spcPct val="100000"/>
              </a:lnSpc>
              <a:spcAft>
                <a:spcPts val="0"/>
              </a:spcAft>
              <a:defRPr>
                <a:solidFill>
                  <a:schemeClr val="bg1"/>
                </a:solidFill>
              </a:defRPr>
            </a:lvl1pPr>
          </a:lstStyle>
          <a:p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>Insert image</a:t>
            </a:r>
            <a:endParaRPr lang="en-US" noProof="0" dirty="0"/>
          </a:p>
        </p:txBody>
      </p:sp>
      <p:sp>
        <p:nvSpPr>
          <p:cNvPr id="7" name="Textplatzhalter 3"/>
          <p:cNvSpPr>
            <a:spLocks noGrp="1"/>
          </p:cNvSpPr>
          <p:nvPr>
            <p:ph type="body" sz="quarter" idx="17" hasCustomPrompt="1"/>
          </p:nvPr>
        </p:nvSpPr>
        <p:spPr>
          <a:xfrm>
            <a:off x="6969577" y="0"/>
            <a:ext cx="935513" cy="306000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600" baseline="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dirty="0" smtClean="0"/>
              <a:t>                                             </a:t>
            </a:r>
          </a:p>
        </p:txBody>
      </p:sp>
      <p:sp>
        <p:nvSpPr>
          <p:cNvPr id="8" name="Textplatzhalter 3"/>
          <p:cNvSpPr>
            <a:spLocks noGrp="1"/>
          </p:cNvSpPr>
          <p:nvPr>
            <p:ph type="body" sz="quarter" idx="18" hasCustomPrompt="1"/>
          </p:nvPr>
        </p:nvSpPr>
        <p:spPr>
          <a:xfrm>
            <a:off x="7980645" y="0"/>
            <a:ext cx="1871027" cy="306000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600" baseline="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dirty="0" smtClean="0"/>
              <a:t>                                             </a:t>
            </a:r>
          </a:p>
        </p:txBody>
      </p:sp>
      <p:sp>
        <p:nvSpPr>
          <p:cNvPr id="10" name="Textplatzhalter 3"/>
          <p:cNvSpPr>
            <a:spLocks noGrp="1"/>
          </p:cNvSpPr>
          <p:nvPr>
            <p:ph type="body" sz="quarter" idx="19" hasCustomPrompt="1"/>
          </p:nvPr>
        </p:nvSpPr>
        <p:spPr>
          <a:xfrm>
            <a:off x="9923633" y="0"/>
            <a:ext cx="1871027" cy="306000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600" baseline="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dirty="0" smtClean="0"/>
              <a:t>                                             </a:t>
            </a:r>
          </a:p>
        </p:txBody>
      </p:sp>
      <p:pic>
        <p:nvPicPr>
          <p:cNvPr id="12" name="Entwurfsvorlagen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31308" y="-430988"/>
            <a:ext cx="1221703" cy="7451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Folie Wechsel/Zurücksetzen/Textebenen"/>
          <p:cNvSpPr txBox="1"/>
          <p:nvPr userDrawn="1"/>
        </p:nvSpPr>
        <p:spPr>
          <a:xfrm rot="10800000" flipH="1" flipV="1">
            <a:off x="-2086913" y="1547999"/>
            <a:ext cx="1978969" cy="1980000"/>
          </a:xfrm>
          <a:prstGeom prst="rect">
            <a:avLst/>
          </a:prstGeom>
          <a:noFill/>
          <a:ln w="12700">
            <a:noFill/>
          </a:ln>
        </p:spPr>
        <p:txBody>
          <a:bodyPr vert="horz" wrap="square" lIns="0" tIns="0" rIns="0" bIns="0" rtlCol="0" anchor="t" anchorCtr="0">
            <a:noAutofit/>
          </a:bodyPr>
          <a:lstStyle>
            <a:defPPr>
              <a:defRPr lang="de-DE"/>
            </a:defPPr>
            <a:lvl1pPr marL="0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21528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43056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64584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86112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07640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29168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50696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172224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en-US" sz="999" dirty="0" smtClean="0">
                <a:solidFill>
                  <a:srgbClr val="333333"/>
                </a:solidFill>
              </a:rPr>
              <a:t>Reset the slide back to its </a:t>
            </a:r>
          </a:p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en-US" sz="999" dirty="0" smtClean="0">
                <a:solidFill>
                  <a:srgbClr val="333333"/>
                </a:solidFill>
              </a:rPr>
              <a:t>original form via menu bar:</a:t>
            </a:r>
          </a:p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en-US" sz="999" dirty="0" smtClean="0">
                <a:solidFill>
                  <a:srgbClr val="333333"/>
                </a:solidFill>
              </a:rPr>
              <a:t>Home // Slides // Reset</a:t>
            </a:r>
          </a:p>
          <a:p>
            <a:pPr algn="r" fontAlgn="auto">
              <a:spcBef>
                <a:spcPts val="0"/>
              </a:spcBef>
              <a:spcAft>
                <a:spcPts val="0"/>
              </a:spcAft>
            </a:pPr>
            <a:endParaRPr lang="en-US" sz="999" dirty="0" smtClean="0">
              <a:solidFill>
                <a:srgbClr val="333333"/>
              </a:solidFill>
            </a:endParaRPr>
          </a:p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en-US" sz="999" dirty="0" smtClean="0">
                <a:solidFill>
                  <a:srgbClr val="333333"/>
                </a:solidFill>
              </a:rPr>
              <a:t>Change the slide layout </a:t>
            </a:r>
          </a:p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en-US" sz="999" dirty="0" smtClean="0">
                <a:solidFill>
                  <a:srgbClr val="333333"/>
                </a:solidFill>
              </a:rPr>
              <a:t>via menu bar:</a:t>
            </a:r>
          </a:p>
          <a:p>
            <a:pPr algn="r" defTabSz="91381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99" dirty="0" smtClean="0">
                <a:solidFill>
                  <a:srgbClr val="333333"/>
                </a:solidFill>
              </a:rPr>
              <a:t>Home // Slides // Layout</a:t>
            </a:r>
          </a:p>
          <a:p>
            <a:pPr algn="r" defTabSz="913814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999" dirty="0" smtClean="0">
              <a:solidFill>
                <a:srgbClr val="333333"/>
              </a:solidFill>
            </a:endParaRPr>
          </a:p>
          <a:p>
            <a:pPr algn="r" defTabSz="91381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99" dirty="0" smtClean="0">
                <a:solidFill>
                  <a:srgbClr val="333333"/>
                </a:solidFill>
              </a:rPr>
              <a:t>Change the text level</a:t>
            </a:r>
          </a:p>
          <a:p>
            <a:pPr algn="r" defTabSz="91381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99" dirty="0" smtClean="0">
                <a:solidFill>
                  <a:srgbClr val="333333"/>
                </a:solidFill>
              </a:rPr>
              <a:t>via menu bar: </a:t>
            </a:r>
            <a:br>
              <a:rPr lang="en-US" sz="999" dirty="0" smtClean="0">
                <a:solidFill>
                  <a:srgbClr val="333333"/>
                </a:solidFill>
              </a:rPr>
            </a:br>
            <a:r>
              <a:rPr lang="en-US" sz="999" dirty="0" smtClean="0">
                <a:solidFill>
                  <a:srgbClr val="333333"/>
                </a:solidFill>
              </a:rPr>
              <a:t>Home // Paragraph // Increase/</a:t>
            </a:r>
          </a:p>
          <a:p>
            <a:pPr algn="r" defTabSz="91381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99" dirty="0" smtClean="0">
                <a:solidFill>
                  <a:srgbClr val="333333"/>
                </a:solidFill>
              </a:rPr>
              <a:t>Decrease List Level</a:t>
            </a:r>
          </a:p>
        </p:txBody>
      </p:sp>
      <p:sp>
        <p:nvSpPr>
          <p:cNvPr id="14" name="Design wechsel"/>
          <p:cNvSpPr txBox="1"/>
          <p:nvPr userDrawn="1"/>
        </p:nvSpPr>
        <p:spPr>
          <a:xfrm rot="10800000" flipH="1" flipV="1">
            <a:off x="-2086913" y="403199"/>
            <a:ext cx="1978969" cy="900000"/>
          </a:xfrm>
          <a:prstGeom prst="rect">
            <a:avLst/>
          </a:prstGeom>
          <a:noFill/>
          <a:ln w="12700">
            <a:noFill/>
          </a:ln>
        </p:spPr>
        <p:txBody>
          <a:bodyPr vert="horz" wrap="square" lIns="0" tIns="0" rIns="0" bIns="0" rtlCol="0" anchor="t" anchorCtr="0">
            <a:no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en-US" sz="999" dirty="0" smtClean="0">
                <a:solidFill>
                  <a:srgbClr val="333333"/>
                </a:solidFill>
              </a:rPr>
              <a:t>Alternating between white and black slide layouts via menu bar: </a:t>
            </a:r>
            <a:br>
              <a:rPr lang="en-US" sz="999" dirty="0" smtClean="0">
                <a:solidFill>
                  <a:srgbClr val="333333"/>
                </a:solidFill>
              </a:rPr>
            </a:br>
            <a:r>
              <a:rPr lang="en-US" sz="999" dirty="0" smtClean="0">
                <a:solidFill>
                  <a:srgbClr val="333333"/>
                </a:solidFill>
              </a:rPr>
              <a:t>Design // Themes</a:t>
            </a:r>
          </a:p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en-US" sz="999" dirty="0" smtClean="0">
                <a:solidFill>
                  <a:srgbClr val="333333"/>
                </a:solidFill>
              </a:rPr>
              <a:t>(Right click: </a:t>
            </a:r>
            <a:r>
              <a:rPr lang="en-US" sz="999" i="1" dirty="0" smtClean="0">
                <a:solidFill>
                  <a:srgbClr val="333333"/>
                </a:solidFill>
              </a:rPr>
              <a:t>Apply to All Slides </a:t>
            </a:r>
            <a:r>
              <a:rPr lang="en-US" sz="999" dirty="0" smtClean="0">
                <a:solidFill>
                  <a:srgbClr val="333333"/>
                </a:solidFill>
              </a:rPr>
              <a:t>or </a:t>
            </a:r>
            <a:br>
              <a:rPr lang="en-US" sz="999" dirty="0" smtClean="0">
                <a:solidFill>
                  <a:srgbClr val="333333"/>
                </a:solidFill>
              </a:rPr>
            </a:br>
            <a:r>
              <a:rPr lang="en-US" sz="999" i="1" dirty="0" smtClean="0">
                <a:solidFill>
                  <a:srgbClr val="333333"/>
                </a:solidFill>
              </a:rPr>
              <a:t>Apply to Selected Slide</a:t>
            </a:r>
            <a:r>
              <a:rPr lang="en-US" sz="999" dirty="0" smtClean="0">
                <a:solidFill>
                  <a:srgbClr val="333333"/>
                </a:solidFill>
              </a:rPr>
              <a:t>)</a:t>
            </a:r>
          </a:p>
        </p:txBody>
      </p:sp>
      <p:pic>
        <p:nvPicPr>
          <p:cNvPr id="15" name="Listenebene erhöhen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44812" y="3563999"/>
            <a:ext cx="635207" cy="32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Listenebene verringern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44812" y="4031999"/>
            <a:ext cx="635207" cy="32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Text // Listenebene erhöhen"/>
          <p:cNvSpPr txBox="1"/>
          <p:nvPr userDrawn="1"/>
        </p:nvSpPr>
        <p:spPr>
          <a:xfrm>
            <a:off x="-1547193" y="3563999"/>
            <a:ext cx="719625" cy="32400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r" defTabSz="91381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99" dirty="0" smtClean="0">
                <a:solidFill>
                  <a:srgbClr val="333333"/>
                </a:solidFill>
                <a:latin typeface="CorpoS"/>
                <a:cs typeface="+mn-cs"/>
              </a:rPr>
              <a:t>Increase</a:t>
            </a:r>
          </a:p>
          <a:p>
            <a:pPr algn="r" defTabSz="91381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99" dirty="0" smtClean="0">
                <a:solidFill>
                  <a:srgbClr val="333333"/>
                </a:solidFill>
                <a:latin typeface="CorpoS"/>
                <a:cs typeface="+mn-cs"/>
              </a:rPr>
              <a:t>List Level</a:t>
            </a:r>
          </a:p>
        </p:txBody>
      </p:sp>
      <p:sp>
        <p:nvSpPr>
          <p:cNvPr id="18" name="Text // Listenebene verringern"/>
          <p:cNvSpPr txBox="1"/>
          <p:nvPr userDrawn="1"/>
        </p:nvSpPr>
        <p:spPr>
          <a:xfrm>
            <a:off x="-1547193" y="4031999"/>
            <a:ext cx="719625" cy="32400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r" defTabSz="91381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99" dirty="0" smtClean="0">
                <a:solidFill>
                  <a:srgbClr val="333333"/>
                </a:solidFill>
                <a:latin typeface="CorpoS"/>
                <a:cs typeface="+mn-cs"/>
              </a:rPr>
              <a:t>Decrease </a:t>
            </a:r>
          </a:p>
          <a:p>
            <a:pPr algn="r" defTabSz="91381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99" dirty="0" smtClean="0">
                <a:solidFill>
                  <a:srgbClr val="333333"/>
                </a:solidFill>
                <a:latin typeface="CorpoS"/>
                <a:cs typeface="+mn-cs"/>
              </a:rPr>
              <a:t>List Level</a:t>
            </a:r>
          </a:p>
        </p:txBody>
      </p:sp>
      <p:sp>
        <p:nvSpPr>
          <p:cNvPr id="19" name="Hilfslinien"/>
          <p:cNvSpPr txBox="1"/>
          <p:nvPr userDrawn="1"/>
        </p:nvSpPr>
        <p:spPr>
          <a:xfrm rot="10800000" flipH="1" flipV="1">
            <a:off x="432557" y="-468001"/>
            <a:ext cx="3288423" cy="360000"/>
          </a:xfrm>
          <a:prstGeom prst="rect">
            <a:avLst/>
          </a:prstGeom>
          <a:noFill/>
          <a:ln w="12700">
            <a:noFill/>
          </a:ln>
        </p:spPr>
        <p:txBody>
          <a:bodyPr vert="horz" wrap="square" lIns="0" tIns="0" rIns="0" bIns="0" rtlCol="0" anchor="b" anchorCtr="0">
            <a:noAutofit/>
          </a:bodyPr>
          <a:lstStyle>
            <a:defPPr>
              <a:defRPr lang="de-DE"/>
            </a:defPPr>
            <a:lvl1pPr marL="0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21528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43056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64584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86112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07640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29168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50696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172224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1042388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99" dirty="0" smtClean="0">
                <a:solidFill>
                  <a:srgbClr val="333333"/>
                </a:solidFill>
              </a:rPr>
              <a:t>Show guides via menu bar: View // Show // tick Guides</a:t>
            </a:r>
          </a:p>
        </p:txBody>
      </p:sp>
      <p:sp>
        <p:nvSpPr>
          <p:cNvPr id="20" name="Hilfslinien"/>
          <p:cNvSpPr txBox="1"/>
          <p:nvPr userDrawn="1"/>
        </p:nvSpPr>
        <p:spPr>
          <a:xfrm rot="10800000" flipH="1" flipV="1">
            <a:off x="7103589" y="-468000"/>
            <a:ext cx="4678083" cy="360000"/>
          </a:xfrm>
          <a:prstGeom prst="rect">
            <a:avLst/>
          </a:prstGeom>
          <a:noFill/>
          <a:ln w="12700">
            <a:noFill/>
          </a:ln>
        </p:spPr>
        <p:txBody>
          <a:bodyPr vert="horz" wrap="square" lIns="0" tIns="0" rIns="0" bIns="0" rtlCol="0" anchor="b" anchorCtr="0">
            <a:noAutofit/>
          </a:bodyPr>
          <a:lstStyle>
            <a:defPPr>
              <a:defRPr lang="de-DE"/>
            </a:defPPr>
            <a:lvl1pPr marL="0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21528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43056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64584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86112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07640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29168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50696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172224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1042388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99" dirty="0" smtClean="0">
                <a:solidFill>
                  <a:srgbClr val="333333"/>
                </a:solidFill>
              </a:rPr>
              <a:t>Reserved areas for stamps and icons</a:t>
            </a:r>
          </a:p>
        </p:txBody>
      </p:sp>
      <p:sp>
        <p:nvSpPr>
          <p:cNvPr id="21" name="Fußzeile"/>
          <p:cNvSpPr txBox="1"/>
          <p:nvPr userDrawn="1"/>
        </p:nvSpPr>
        <p:spPr>
          <a:xfrm rot="10800000" flipH="1" flipV="1">
            <a:off x="432555" y="6965999"/>
            <a:ext cx="10987903" cy="360000"/>
          </a:xfrm>
          <a:prstGeom prst="rect">
            <a:avLst/>
          </a:prstGeom>
          <a:noFill/>
          <a:ln w="12700">
            <a:noFill/>
          </a:ln>
        </p:spPr>
        <p:txBody>
          <a:bodyPr vert="horz" wrap="square" lIns="0" tIns="0" rIns="0" bIns="0" rtlCol="0" anchor="t" anchorCtr="0">
            <a:noAutofit/>
          </a:bodyPr>
          <a:lstStyle>
            <a:defPPr>
              <a:defRPr lang="de-DE"/>
            </a:defPPr>
            <a:lvl1pPr marL="0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21528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43056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64584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86112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07640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29168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50696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172224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defTabSz="1042388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99" dirty="0" smtClean="0">
                <a:solidFill>
                  <a:srgbClr val="333333"/>
                </a:solidFill>
              </a:rPr>
              <a:t>Adjust footer (per slide or for several/all slides) via menu bar: Insert // Text // Header &amp; Footer</a:t>
            </a:r>
          </a:p>
        </p:txBody>
      </p:sp>
      <p:sp>
        <p:nvSpPr>
          <p:cNvPr id="22" name="Bildplatzhalter 8"/>
          <p:cNvSpPr>
            <a:spLocks noGrp="1"/>
          </p:cNvSpPr>
          <p:nvPr>
            <p:ph type="pic" sz="quarter" idx="20" hasCustomPrompt="1"/>
          </p:nvPr>
        </p:nvSpPr>
        <p:spPr bwMode="gray">
          <a:xfrm>
            <a:off x="5195903" y="313200"/>
            <a:ext cx="7000900" cy="3405600"/>
          </a:xfrm>
          <a:solidFill>
            <a:schemeClr val="accent6"/>
          </a:solidFill>
        </p:spPr>
        <p:txBody>
          <a:bodyPr/>
          <a:lstStyle>
            <a:lvl1pPr algn="ctr">
              <a:lnSpc>
                <a:spcPct val="100000"/>
              </a:lnSpc>
              <a:spcAft>
                <a:spcPts val="0"/>
              </a:spcAft>
              <a:defRPr baseline="0">
                <a:solidFill>
                  <a:schemeClr val="bg1"/>
                </a:solidFill>
              </a:defRPr>
            </a:lvl1pPr>
          </a:lstStyle>
          <a:p>
            <a:r>
              <a:rPr lang="de-DE" noProof="0" dirty="0" smtClean="0"/>
              <a:t/>
            </a:r>
            <a:br>
              <a:rPr lang="de-DE" noProof="0" dirty="0" smtClean="0"/>
            </a:br>
            <a:r>
              <a:rPr lang="de-DE" noProof="0" dirty="0" smtClean="0"/>
              <a:t/>
            </a:r>
            <a:br>
              <a:rPr lang="de-DE" noProof="0" dirty="0" smtClean="0"/>
            </a:br>
            <a:r>
              <a:rPr lang="de-DE" noProof="0" dirty="0" smtClean="0"/>
              <a:t/>
            </a:r>
            <a:br>
              <a:rPr lang="de-DE" noProof="0" dirty="0" smtClean="0"/>
            </a:br>
            <a:r>
              <a:rPr lang="de-DE" noProof="0" dirty="0" smtClean="0"/>
              <a:t/>
            </a:r>
            <a:br>
              <a:rPr lang="de-DE" noProof="0" dirty="0" smtClean="0"/>
            </a:br>
            <a:r>
              <a:rPr lang="de-DE" noProof="0" dirty="0" smtClean="0"/>
              <a:t/>
            </a:r>
            <a:br>
              <a:rPr lang="de-DE" noProof="0" dirty="0" smtClean="0"/>
            </a:br>
            <a:r>
              <a:rPr lang="de-DE" noProof="0" dirty="0" smtClean="0"/>
              <a:t/>
            </a:r>
            <a:br>
              <a:rPr lang="de-DE" noProof="0" dirty="0" smtClean="0"/>
            </a:br>
            <a:r>
              <a:rPr lang="de-DE" noProof="0" dirty="0" smtClean="0"/>
              <a:t>Insert </a:t>
            </a:r>
            <a:r>
              <a:rPr lang="de-DE" noProof="0" dirty="0" err="1" smtClean="0"/>
              <a:t>image</a:t>
            </a:r>
            <a:endParaRPr lang="de-DE" noProof="0" dirty="0"/>
          </a:p>
        </p:txBody>
      </p:sp>
    </p:spTree>
    <p:extLst>
      <p:ext uri="{BB962C8B-B14F-4D97-AF65-F5344CB8AC3E}">
        <p14:creationId xmlns:p14="http://schemas.microsoft.com/office/powerpoint/2010/main" val="31163010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Camper Va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hteck 10"/>
          <p:cNvSpPr/>
          <p:nvPr userDrawn="1"/>
        </p:nvSpPr>
        <p:spPr bwMode="black">
          <a:xfrm>
            <a:off x="1" y="0"/>
            <a:ext cx="12190451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 anchorCtr="0"/>
          <a:lstStyle/>
          <a:p>
            <a:pPr defTabSz="914271" fontAlgn="auto">
              <a:lnSpc>
                <a:spcPct val="108000"/>
              </a:lnSpc>
              <a:spcBef>
                <a:spcPts val="0"/>
              </a:spcBef>
              <a:spcAft>
                <a:spcPts val="1007"/>
              </a:spcAft>
            </a:pPr>
            <a:endParaRPr lang="en-US" sz="1999" dirty="0" smtClean="0">
              <a:solidFill>
                <a:prstClr val="white"/>
              </a:solidFill>
            </a:endParaRPr>
          </a:p>
        </p:txBody>
      </p:sp>
      <p:pic>
        <p:nvPicPr>
          <p:cNvPr id="12" name="Grafik 1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" y="503"/>
            <a:ext cx="12191747" cy="6857001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 bwMode="white">
          <a:xfrm>
            <a:off x="395081" y="3848402"/>
            <a:ext cx="8928000" cy="1044000"/>
          </a:xfrm>
        </p:spPr>
        <p:txBody>
          <a:bodyPr/>
          <a:lstStyle>
            <a:lvl1pPr>
              <a:lnSpc>
                <a:spcPts val="3997"/>
              </a:lnSpc>
              <a:defRPr sz="2999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 smtClean="0"/>
              <a:t>Presentation title 30 </a:t>
            </a:r>
            <a:r>
              <a:rPr lang="en-US" noProof="0" dirty="0" err="1" smtClean="0"/>
              <a:t>pt</a:t>
            </a:r>
            <a:r>
              <a:rPr lang="en-US" noProof="0" dirty="0" smtClean="0"/>
              <a:t> on one line.</a:t>
            </a:r>
            <a:br>
              <a:rPr lang="en-US" noProof="0" dirty="0" smtClean="0"/>
            </a:br>
            <a:r>
              <a:rPr lang="en-US" noProof="0" dirty="0" smtClean="0"/>
              <a:t>On two lines possible.</a:t>
            </a:r>
            <a:endParaRPr lang="en-US" noProof="0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 bwMode="white">
          <a:xfrm>
            <a:off x="395795" y="4932000"/>
            <a:ext cx="8928000" cy="756000"/>
          </a:xfrm>
        </p:spPr>
        <p:txBody>
          <a:bodyPr/>
          <a:lstStyle>
            <a:lvl1pPr marL="0" indent="0" algn="l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1499" baseline="0">
                <a:solidFill>
                  <a:schemeClr val="bg1"/>
                </a:solidFill>
                <a:latin typeface="+mn-lt"/>
              </a:defRPr>
            </a:lvl1pPr>
            <a:lvl2pPr marL="0" indent="0" algn="l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1499">
                <a:solidFill>
                  <a:schemeClr val="bg1"/>
                </a:solidFill>
                <a:latin typeface="+mn-lt"/>
              </a:defRPr>
            </a:lvl2pPr>
            <a:lvl3pPr marL="0" indent="0" algn="l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1499">
                <a:solidFill>
                  <a:schemeClr val="bg1"/>
                </a:solidFill>
                <a:latin typeface="+mn-lt"/>
              </a:defRPr>
            </a:lvl3pPr>
            <a:lvl4pPr marL="0" indent="0" algn="l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1499">
                <a:solidFill>
                  <a:schemeClr val="bg1"/>
                </a:solidFill>
                <a:latin typeface="+mn-lt"/>
              </a:defRPr>
            </a:lvl4pPr>
            <a:lvl5pPr marL="0" indent="0" algn="l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1499">
                <a:solidFill>
                  <a:schemeClr val="bg1"/>
                </a:solidFill>
                <a:latin typeface="+mn-lt"/>
              </a:defRPr>
            </a:lvl5pPr>
            <a:lvl6pPr marL="0" indent="0" algn="l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1499">
                <a:solidFill>
                  <a:schemeClr val="bg1"/>
                </a:solidFill>
                <a:latin typeface="+mn-lt"/>
              </a:defRPr>
            </a:lvl6pPr>
            <a:lvl7pPr marL="0" indent="0" algn="l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1499">
                <a:solidFill>
                  <a:schemeClr val="bg1"/>
                </a:solidFill>
                <a:latin typeface="+mn-lt"/>
              </a:defRPr>
            </a:lvl7pPr>
            <a:lvl8pPr marL="0" indent="0" algn="l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1499">
                <a:solidFill>
                  <a:schemeClr val="bg1"/>
                </a:solidFill>
                <a:latin typeface="+mn-lt"/>
              </a:defRPr>
            </a:lvl8pPr>
            <a:lvl9pPr marL="0" indent="0" algn="l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1499">
                <a:solidFill>
                  <a:schemeClr val="bg1"/>
                </a:solidFill>
                <a:latin typeface="+mn-lt"/>
              </a:defRPr>
            </a:lvl9pPr>
          </a:lstStyle>
          <a:p>
            <a:pPr lvl="0"/>
            <a:r>
              <a:rPr lang="en-US" noProof="0" dirty="0" smtClean="0"/>
              <a:t>Additional text for presentation 15 </a:t>
            </a:r>
            <a:r>
              <a:rPr lang="en-US" noProof="0" dirty="0" err="1" smtClean="0"/>
              <a:t>pt</a:t>
            </a:r>
            <a:r>
              <a:rPr lang="en-US" noProof="0" dirty="0" smtClean="0"/>
              <a:t> </a:t>
            </a:r>
            <a:br>
              <a:rPr lang="en-US" noProof="0" dirty="0" smtClean="0"/>
            </a:br>
            <a:r>
              <a:rPr lang="en-US" noProof="0" dirty="0" smtClean="0"/>
              <a:t>Speaker, department, place, date</a:t>
            </a:r>
          </a:p>
        </p:txBody>
      </p:sp>
      <p:sp>
        <p:nvSpPr>
          <p:cNvPr id="9" name="Bildplatzhalter 8"/>
          <p:cNvSpPr>
            <a:spLocks noGrp="1"/>
          </p:cNvSpPr>
          <p:nvPr>
            <p:ph type="pic" sz="quarter" idx="10" hasCustomPrompt="1"/>
          </p:nvPr>
        </p:nvSpPr>
        <p:spPr bwMode="gray">
          <a:xfrm>
            <a:off x="3" y="313201"/>
            <a:ext cx="12192000" cy="3405600"/>
          </a:xfrm>
          <a:solidFill>
            <a:schemeClr val="accent6"/>
          </a:solidFill>
        </p:spPr>
        <p:txBody>
          <a:bodyPr/>
          <a:lstStyle>
            <a:lvl1pPr algn="ctr">
              <a:lnSpc>
                <a:spcPct val="100000"/>
              </a:lnSpc>
              <a:spcAft>
                <a:spcPts val="0"/>
              </a:spcAft>
              <a:defRPr>
                <a:solidFill>
                  <a:schemeClr val="bg1"/>
                </a:solidFill>
              </a:defRPr>
            </a:lvl1pPr>
          </a:lstStyle>
          <a:p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>Insert image</a:t>
            </a:r>
            <a:endParaRPr lang="en-US" noProof="0" dirty="0"/>
          </a:p>
        </p:txBody>
      </p:sp>
      <p:sp>
        <p:nvSpPr>
          <p:cNvPr id="7" name="Textplatzhalter 3"/>
          <p:cNvSpPr>
            <a:spLocks noGrp="1"/>
          </p:cNvSpPr>
          <p:nvPr>
            <p:ph type="body" sz="quarter" idx="17" hasCustomPrompt="1"/>
          </p:nvPr>
        </p:nvSpPr>
        <p:spPr>
          <a:xfrm>
            <a:off x="6969577" y="0"/>
            <a:ext cx="935513" cy="306000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600" baseline="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dirty="0" smtClean="0"/>
              <a:t>                                             </a:t>
            </a:r>
          </a:p>
        </p:txBody>
      </p:sp>
      <p:sp>
        <p:nvSpPr>
          <p:cNvPr id="8" name="Textplatzhalter 3"/>
          <p:cNvSpPr>
            <a:spLocks noGrp="1"/>
          </p:cNvSpPr>
          <p:nvPr>
            <p:ph type="body" sz="quarter" idx="18" hasCustomPrompt="1"/>
          </p:nvPr>
        </p:nvSpPr>
        <p:spPr>
          <a:xfrm>
            <a:off x="7980645" y="0"/>
            <a:ext cx="1871027" cy="306000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600" baseline="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dirty="0" smtClean="0"/>
              <a:t>                                             </a:t>
            </a:r>
          </a:p>
        </p:txBody>
      </p:sp>
      <p:sp>
        <p:nvSpPr>
          <p:cNvPr id="10" name="Textplatzhalter 3"/>
          <p:cNvSpPr>
            <a:spLocks noGrp="1"/>
          </p:cNvSpPr>
          <p:nvPr>
            <p:ph type="body" sz="quarter" idx="19" hasCustomPrompt="1"/>
          </p:nvPr>
        </p:nvSpPr>
        <p:spPr>
          <a:xfrm>
            <a:off x="9923633" y="0"/>
            <a:ext cx="1871027" cy="306000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600" baseline="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dirty="0" smtClean="0"/>
              <a:t>                                             </a:t>
            </a:r>
          </a:p>
        </p:txBody>
      </p:sp>
      <p:pic>
        <p:nvPicPr>
          <p:cNvPr id="14" name="Entwurfsvorlagen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31308" y="-430988"/>
            <a:ext cx="1221703" cy="7451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Folie Wechsel/Zurücksetzen/Textebenen"/>
          <p:cNvSpPr txBox="1"/>
          <p:nvPr userDrawn="1"/>
        </p:nvSpPr>
        <p:spPr>
          <a:xfrm rot="10800000" flipH="1" flipV="1">
            <a:off x="-2086913" y="1547999"/>
            <a:ext cx="1978969" cy="1980000"/>
          </a:xfrm>
          <a:prstGeom prst="rect">
            <a:avLst/>
          </a:prstGeom>
          <a:noFill/>
          <a:ln w="12700">
            <a:noFill/>
          </a:ln>
        </p:spPr>
        <p:txBody>
          <a:bodyPr vert="horz" wrap="square" lIns="0" tIns="0" rIns="0" bIns="0" rtlCol="0" anchor="t" anchorCtr="0">
            <a:noAutofit/>
          </a:bodyPr>
          <a:lstStyle>
            <a:defPPr>
              <a:defRPr lang="de-DE"/>
            </a:defPPr>
            <a:lvl1pPr marL="0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21528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43056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64584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86112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07640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29168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50696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172224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en-US" sz="999" dirty="0" smtClean="0">
                <a:solidFill>
                  <a:srgbClr val="333333"/>
                </a:solidFill>
              </a:rPr>
              <a:t>Reset the slide back to its </a:t>
            </a:r>
          </a:p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en-US" sz="999" dirty="0" smtClean="0">
                <a:solidFill>
                  <a:srgbClr val="333333"/>
                </a:solidFill>
              </a:rPr>
              <a:t>original form via menu bar:</a:t>
            </a:r>
          </a:p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en-US" sz="999" dirty="0" smtClean="0">
                <a:solidFill>
                  <a:srgbClr val="333333"/>
                </a:solidFill>
              </a:rPr>
              <a:t>Home // Slides // Reset</a:t>
            </a:r>
          </a:p>
          <a:p>
            <a:pPr algn="r" fontAlgn="auto">
              <a:spcBef>
                <a:spcPts val="0"/>
              </a:spcBef>
              <a:spcAft>
                <a:spcPts val="0"/>
              </a:spcAft>
            </a:pPr>
            <a:endParaRPr lang="en-US" sz="999" dirty="0" smtClean="0">
              <a:solidFill>
                <a:srgbClr val="333333"/>
              </a:solidFill>
            </a:endParaRPr>
          </a:p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en-US" sz="999" dirty="0" smtClean="0">
                <a:solidFill>
                  <a:srgbClr val="333333"/>
                </a:solidFill>
              </a:rPr>
              <a:t>Change the slide layout </a:t>
            </a:r>
          </a:p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en-US" sz="999" dirty="0" smtClean="0">
                <a:solidFill>
                  <a:srgbClr val="333333"/>
                </a:solidFill>
              </a:rPr>
              <a:t>via menu bar:</a:t>
            </a:r>
          </a:p>
          <a:p>
            <a:pPr algn="r" defTabSz="91381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99" dirty="0" smtClean="0">
                <a:solidFill>
                  <a:srgbClr val="333333"/>
                </a:solidFill>
              </a:rPr>
              <a:t>Home // Slides // Layout</a:t>
            </a:r>
          </a:p>
          <a:p>
            <a:pPr algn="r" defTabSz="913814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999" dirty="0" smtClean="0">
              <a:solidFill>
                <a:srgbClr val="333333"/>
              </a:solidFill>
            </a:endParaRPr>
          </a:p>
          <a:p>
            <a:pPr algn="r" defTabSz="91381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99" dirty="0" smtClean="0">
                <a:solidFill>
                  <a:srgbClr val="333333"/>
                </a:solidFill>
              </a:rPr>
              <a:t>Change the text level</a:t>
            </a:r>
          </a:p>
          <a:p>
            <a:pPr algn="r" defTabSz="91381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99" dirty="0" smtClean="0">
                <a:solidFill>
                  <a:srgbClr val="333333"/>
                </a:solidFill>
              </a:rPr>
              <a:t>via menu bar: </a:t>
            </a:r>
            <a:br>
              <a:rPr lang="en-US" sz="999" dirty="0" smtClean="0">
                <a:solidFill>
                  <a:srgbClr val="333333"/>
                </a:solidFill>
              </a:rPr>
            </a:br>
            <a:r>
              <a:rPr lang="en-US" sz="999" dirty="0" smtClean="0">
                <a:solidFill>
                  <a:srgbClr val="333333"/>
                </a:solidFill>
              </a:rPr>
              <a:t>Home // Paragraph // Increase/</a:t>
            </a:r>
          </a:p>
          <a:p>
            <a:pPr algn="r" defTabSz="91381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99" dirty="0" smtClean="0">
                <a:solidFill>
                  <a:srgbClr val="333333"/>
                </a:solidFill>
              </a:rPr>
              <a:t>Decrease List Level</a:t>
            </a:r>
          </a:p>
        </p:txBody>
      </p:sp>
      <p:sp>
        <p:nvSpPr>
          <p:cNvPr id="19" name="Design wechsel"/>
          <p:cNvSpPr txBox="1"/>
          <p:nvPr userDrawn="1"/>
        </p:nvSpPr>
        <p:spPr>
          <a:xfrm rot="10800000" flipH="1" flipV="1">
            <a:off x="-2086913" y="403199"/>
            <a:ext cx="1978969" cy="900000"/>
          </a:xfrm>
          <a:prstGeom prst="rect">
            <a:avLst/>
          </a:prstGeom>
          <a:noFill/>
          <a:ln w="12700">
            <a:noFill/>
          </a:ln>
        </p:spPr>
        <p:txBody>
          <a:bodyPr vert="horz" wrap="square" lIns="0" tIns="0" rIns="0" bIns="0" rtlCol="0" anchor="t" anchorCtr="0">
            <a:no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en-US" sz="999" dirty="0" smtClean="0">
                <a:solidFill>
                  <a:srgbClr val="333333"/>
                </a:solidFill>
              </a:rPr>
              <a:t>Alternating between white and black slide layouts via menu bar: </a:t>
            </a:r>
            <a:br>
              <a:rPr lang="en-US" sz="999" dirty="0" smtClean="0">
                <a:solidFill>
                  <a:srgbClr val="333333"/>
                </a:solidFill>
              </a:rPr>
            </a:br>
            <a:r>
              <a:rPr lang="en-US" sz="999" dirty="0" smtClean="0">
                <a:solidFill>
                  <a:srgbClr val="333333"/>
                </a:solidFill>
              </a:rPr>
              <a:t>Design // Themes</a:t>
            </a:r>
          </a:p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en-US" sz="999" dirty="0" smtClean="0">
                <a:solidFill>
                  <a:srgbClr val="333333"/>
                </a:solidFill>
              </a:rPr>
              <a:t>(Right click: </a:t>
            </a:r>
            <a:r>
              <a:rPr lang="en-US" sz="999" i="1" dirty="0" smtClean="0">
                <a:solidFill>
                  <a:srgbClr val="333333"/>
                </a:solidFill>
              </a:rPr>
              <a:t>Apply to All Slides </a:t>
            </a:r>
            <a:r>
              <a:rPr lang="en-US" sz="999" dirty="0" smtClean="0">
                <a:solidFill>
                  <a:srgbClr val="333333"/>
                </a:solidFill>
              </a:rPr>
              <a:t>or </a:t>
            </a:r>
            <a:br>
              <a:rPr lang="en-US" sz="999" dirty="0" smtClean="0">
                <a:solidFill>
                  <a:srgbClr val="333333"/>
                </a:solidFill>
              </a:rPr>
            </a:br>
            <a:r>
              <a:rPr lang="en-US" sz="999" i="1" dirty="0" smtClean="0">
                <a:solidFill>
                  <a:srgbClr val="333333"/>
                </a:solidFill>
              </a:rPr>
              <a:t>Apply to Selected Slide</a:t>
            </a:r>
            <a:r>
              <a:rPr lang="en-US" sz="999" dirty="0" smtClean="0">
                <a:solidFill>
                  <a:srgbClr val="333333"/>
                </a:solidFill>
              </a:rPr>
              <a:t>)</a:t>
            </a:r>
          </a:p>
        </p:txBody>
      </p:sp>
      <p:pic>
        <p:nvPicPr>
          <p:cNvPr id="20" name="Listenebene erhöhen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44812" y="3563999"/>
            <a:ext cx="635207" cy="32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Listenebene verringern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44812" y="4031999"/>
            <a:ext cx="635207" cy="32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Text // Listenebene erhöhen"/>
          <p:cNvSpPr txBox="1"/>
          <p:nvPr userDrawn="1"/>
        </p:nvSpPr>
        <p:spPr>
          <a:xfrm>
            <a:off x="-1547193" y="3563999"/>
            <a:ext cx="719625" cy="32400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r" defTabSz="91381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99" dirty="0" smtClean="0">
                <a:solidFill>
                  <a:srgbClr val="333333"/>
                </a:solidFill>
                <a:latin typeface="CorpoS"/>
                <a:cs typeface="+mn-cs"/>
              </a:rPr>
              <a:t>Increase</a:t>
            </a:r>
          </a:p>
          <a:p>
            <a:pPr algn="r" defTabSz="91381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99" dirty="0" smtClean="0">
                <a:solidFill>
                  <a:srgbClr val="333333"/>
                </a:solidFill>
                <a:latin typeface="CorpoS"/>
                <a:cs typeface="+mn-cs"/>
              </a:rPr>
              <a:t>List Level</a:t>
            </a:r>
          </a:p>
        </p:txBody>
      </p:sp>
      <p:sp>
        <p:nvSpPr>
          <p:cNvPr id="23" name="Text // Listenebene verringern"/>
          <p:cNvSpPr txBox="1"/>
          <p:nvPr userDrawn="1"/>
        </p:nvSpPr>
        <p:spPr>
          <a:xfrm>
            <a:off x="-1547193" y="4031999"/>
            <a:ext cx="719625" cy="32400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r" defTabSz="91381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99" dirty="0" smtClean="0">
                <a:solidFill>
                  <a:srgbClr val="333333"/>
                </a:solidFill>
                <a:latin typeface="CorpoS"/>
                <a:cs typeface="+mn-cs"/>
              </a:rPr>
              <a:t>Decrease </a:t>
            </a:r>
          </a:p>
          <a:p>
            <a:pPr algn="r" defTabSz="91381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99" dirty="0" smtClean="0">
                <a:solidFill>
                  <a:srgbClr val="333333"/>
                </a:solidFill>
                <a:latin typeface="CorpoS"/>
                <a:cs typeface="+mn-cs"/>
              </a:rPr>
              <a:t>List Level</a:t>
            </a:r>
          </a:p>
        </p:txBody>
      </p:sp>
      <p:sp>
        <p:nvSpPr>
          <p:cNvPr id="24" name="Hilfslinien"/>
          <p:cNvSpPr txBox="1"/>
          <p:nvPr userDrawn="1"/>
        </p:nvSpPr>
        <p:spPr>
          <a:xfrm rot="10800000" flipH="1" flipV="1">
            <a:off x="432557" y="-468001"/>
            <a:ext cx="3288423" cy="360000"/>
          </a:xfrm>
          <a:prstGeom prst="rect">
            <a:avLst/>
          </a:prstGeom>
          <a:noFill/>
          <a:ln w="12700">
            <a:noFill/>
          </a:ln>
        </p:spPr>
        <p:txBody>
          <a:bodyPr vert="horz" wrap="square" lIns="0" tIns="0" rIns="0" bIns="0" rtlCol="0" anchor="b" anchorCtr="0">
            <a:noAutofit/>
          </a:bodyPr>
          <a:lstStyle>
            <a:defPPr>
              <a:defRPr lang="de-DE"/>
            </a:defPPr>
            <a:lvl1pPr marL="0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21528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43056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64584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86112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07640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29168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50696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172224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1042388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99" dirty="0" smtClean="0">
                <a:solidFill>
                  <a:srgbClr val="333333"/>
                </a:solidFill>
              </a:rPr>
              <a:t>Show guides via menu bar: View // Show // tick Guides</a:t>
            </a:r>
          </a:p>
        </p:txBody>
      </p:sp>
      <p:sp>
        <p:nvSpPr>
          <p:cNvPr id="25" name="Hilfslinien"/>
          <p:cNvSpPr txBox="1"/>
          <p:nvPr userDrawn="1"/>
        </p:nvSpPr>
        <p:spPr>
          <a:xfrm rot="10800000" flipH="1" flipV="1">
            <a:off x="7103589" y="-468000"/>
            <a:ext cx="4678083" cy="360000"/>
          </a:xfrm>
          <a:prstGeom prst="rect">
            <a:avLst/>
          </a:prstGeom>
          <a:noFill/>
          <a:ln w="12700">
            <a:noFill/>
          </a:ln>
        </p:spPr>
        <p:txBody>
          <a:bodyPr vert="horz" wrap="square" lIns="0" tIns="0" rIns="0" bIns="0" rtlCol="0" anchor="b" anchorCtr="0">
            <a:noAutofit/>
          </a:bodyPr>
          <a:lstStyle>
            <a:defPPr>
              <a:defRPr lang="de-DE"/>
            </a:defPPr>
            <a:lvl1pPr marL="0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21528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43056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64584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86112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07640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29168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50696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172224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1042388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99" dirty="0" smtClean="0">
                <a:solidFill>
                  <a:srgbClr val="333333"/>
                </a:solidFill>
              </a:rPr>
              <a:t>Reserved areas for stamps and icons</a:t>
            </a:r>
          </a:p>
        </p:txBody>
      </p:sp>
    </p:spTree>
    <p:extLst>
      <p:ext uri="{BB962C8B-B14F-4D97-AF65-F5344CB8AC3E}">
        <p14:creationId xmlns:p14="http://schemas.microsoft.com/office/powerpoint/2010/main" val="34154351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noProof="0" dirty="0" smtClean="0"/>
              <a:t>Headline on two lines in </a:t>
            </a:r>
            <a:r>
              <a:rPr lang="en-US" noProof="0" dirty="0" err="1" smtClean="0"/>
              <a:t>CorpoA</a:t>
            </a:r>
            <a:r>
              <a:rPr lang="en-US" noProof="0" dirty="0" smtClean="0"/>
              <a:t> (Headings) 30 pt. </a:t>
            </a:r>
            <a:br>
              <a:rPr lang="en-US" noProof="0" dirty="0" smtClean="0"/>
            </a:br>
            <a:r>
              <a:rPr lang="en-US" noProof="0" dirty="0" smtClean="0"/>
              <a:t>Lorem ipsum dolor sit </a:t>
            </a:r>
            <a:r>
              <a:rPr lang="en-US" noProof="0" dirty="0" err="1" smtClean="0"/>
              <a:t>amet</a:t>
            </a:r>
            <a:r>
              <a:rPr lang="en-US" noProof="0" dirty="0" smtClean="0"/>
              <a:t>.</a:t>
            </a:r>
            <a:endParaRPr lang="en-US" noProof="0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 hasCustomPrompt="1"/>
          </p:nvPr>
        </p:nvSpPr>
        <p:spPr>
          <a:xfrm>
            <a:off x="395081" y="151202"/>
            <a:ext cx="5505133" cy="220274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1199"/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1199"/>
            </a:lvl2pPr>
            <a:lvl3pPr marL="0" indent="0">
              <a:lnSpc>
                <a:spcPct val="100000"/>
              </a:lnSpc>
              <a:spcAft>
                <a:spcPts val="0"/>
              </a:spcAft>
              <a:buNone/>
              <a:defRPr sz="1199"/>
            </a:lvl3pPr>
            <a:lvl4pPr marL="0" indent="0">
              <a:lnSpc>
                <a:spcPct val="100000"/>
              </a:lnSpc>
              <a:spcAft>
                <a:spcPts val="0"/>
              </a:spcAft>
              <a:buNone/>
              <a:defRPr sz="1199"/>
            </a:lvl4pPr>
            <a:lvl5pPr marL="0" indent="0">
              <a:lnSpc>
                <a:spcPct val="100000"/>
              </a:lnSpc>
              <a:spcAft>
                <a:spcPts val="0"/>
              </a:spcAft>
              <a:buNone/>
              <a:defRPr sz="1199"/>
            </a:lvl5pPr>
            <a:lvl6pPr marL="0" indent="0">
              <a:lnSpc>
                <a:spcPct val="100000"/>
              </a:lnSpc>
              <a:spcAft>
                <a:spcPts val="0"/>
              </a:spcAft>
              <a:buNone/>
              <a:defRPr sz="1199"/>
            </a:lvl6pPr>
            <a:lvl7pPr marL="0" indent="0">
              <a:lnSpc>
                <a:spcPct val="100000"/>
              </a:lnSpc>
              <a:spcAft>
                <a:spcPts val="0"/>
              </a:spcAft>
              <a:buNone/>
              <a:defRPr sz="1199"/>
            </a:lvl7pPr>
            <a:lvl8pPr marL="0" indent="0">
              <a:lnSpc>
                <a:spcPct val="100000"/>
              </a:lnSpc>
              <a:spcAft>
                <a:spcPts val="0"/>
              </a:spcAft>
              <a:buNone/>
              <a:defRPr sz="1199"/>
            </a:lvl8pPr>
            <a:lvl9pPr marL="0" indent="0">
              <a:lnSpc>
                <a:spcPct val="100000"/>
              </a:lnSpc>
              <a:spcAft>
                <a:spcPts val="0"/>
              </a:spcAft>
              <a:buNone/>
              <a:defRPr sz="1199"/>
            </a:lvl9pPr>
          </a:lstStyle>
          <a:p>
            <a:pPr lvl="0"/>
            <a:r>
              <a:rPr lang="en-US" noProof="0" dirty="0" smtClean="0"/>
              <a:t>Optional chapter heading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AD1D1349-391B-44DC-865F-5996B3E40F26}" type="slidenum">
              <a:rPr lang="en-US" smtClean="0">
                <a:solidFill>
                  <a:prstClr val="black"/>
                </a:solidFill>
              </a:rPr>
              <a:pPr/>
              <a:t>‹Nr.›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7" hasCustomPrompt="1"/>
          </p:nvPr>
        </p:nvSpPr>
        <p:spPr>
          <a:xfrm>
            <a:off x="6969577" y="0"/>
            <a:ext cx="935513" cy="306000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600" baseline="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dirty="0" smtClean="0"/>
              <a:t>                                             </a:t>
            </a:r>
          </a:p>
        </p:txBody>
      </p:sp>
      <p:sp>
        <p:nvSpPr>
          <p:cNvPr id="9" name="Textplatzhalter 3"/>
          <p:cNvSpPr>
            <a:spLocks noGrp="1"/>
          </p:cNvSpPr>
          <p:nvPr>
            <p:ph type="body" sz="quarter" idx="18" hasCustomPrompt="1"/>
          </p:nvPr>
        </p:nvSpPr>
        <p:spPr>
          <a:xfrm>
            <a:off x="7980645" y="0"/>
            <a:ext cx="1871027" cy="306000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600" baseline="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dirty="0" smtClean="0"/>
              <a:t>                                             </a:t>
            </a:r>
          </a:p>
        </p:txBody>
      </p:sp>
      <p:sp>
        <p:nvSpPr>
          <p:cNvPr id="10" name="Textplatzhalter 3"/>
          <p:cNvSpPr>
            <a:spLocks noGrp="1"/>
          </p:cNvSpPr>
          <p:nvPr>
            <p:ph type="body" sz="quarter" idx="19" hasCustomPrompt="1"/>
          </p:nvPr>
        </p:nvSpPr>
        <p:spPr>
          <a:xfrm>
            <a:off x="9923633" y="0"/>
            <a:ext cx="1871027" cy="306000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600" baseline="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dirty="0" smtClean="0"/>
              <a:t>                                             </a:t>
            </a:r>
          </a:p>
        </p:txBody>
      </p:sp>
      <p:sp>
        <p:nvSpPr>
          <p:cNvPr id="11" name="Textplatzhalter 10"/>
          <p:cNvSpPr>
            <a:spLocks noGrp="1"/>
          </p:cNvSpPr>
          <p:nvPr>
            <p:ph type="body" sz="quarter" idx="20" hasCustomPrompt="1"/>
          </p:nvPr>
        </p:nvSpPr>
        <p:spPr>
          <a:xfrm>
            <a:off x="395795" y="1511300"/>
            <a:ext cx="11404800" cy="4140000"/>
          </a:xfrm>
        </p:spPr>
        <p:txBody>
          <a:bodyPr numCol="2" spcCol="244765"/>
          <a:lstStyle>
            <a:lvl1pPr marL="431723" indent="-431723">
              <a:buFont typeface="+mj-lt"/>
              <a:buAutoNum type="arabicPeriod"/>
              <a:defRPr baseline="0"/>
            </a:lvl1pPr>
            <a:lvl2pPr marL="863446" indent="-431723">
              <a:buFont typeface="+mj-lt"/>
              <a:buAutoNum type="alphaLcPeriod"/>
              <a:defRPr/>
            </a:lvl2pPr>
            <a:lvl3pPr marL="863446" indent="-431723">
              <a:buFont typeface="+mj-lt"/>
              <a:buAutoNum type="alphaLcPeriod"/>
              <a:defRPr sz="1999"/>
            </a:lvl3pPr>
            <a:lvl4pPr marL="863446" indent="-431723">
              <a:buFont typeface="+mj-lt"/>
              <a:buAutoNum type="alphaLcPeriod"/>
              <a:defRPr sz="1999"/>
            </a:lvl4pPr>
            <a:lvl5pPr marL="863446" indent="-431723">
              <a:buFont typeface="+mj-lt"/>
              <a:buAutoNum type="alphaLcPeriod"/>
              <a:defRPr sz="1999"/>
            </a:lvl5pPr>
            <a:lvl6pPr marL="863446" indent="-431723">
              <a:buFont typeface="+mj-lt"/>
              <a:buAutoNum type="alphaLcPeriod"/>
              <a:defRPr sz="1999"/>
            </a:lvl6pPr>
            <a:lvl7pPr marL="863446" indent="-431723">
              <a:buFont typeface="+mj-lt"/>
              <a:buAutoNum type="alphaLcPeriod"/>
              <a:defRPr sz="1999"/>
            </a:lvl7pPr>
            <a:lvl8pPr marL="863446" indent="-431723">
              <a:buFont typeface="+mj-lt"/>
              <a:buAutoNum type="alphaLcPeriod"/>
              <a:defRPr sz="1999"/>
            </a:lvl8pPr>
            <a:lvl9pPr marL="863446" indent="-431723">
              <a:buFont typeface="+mj-lt"/>
              <a:buAutoNum type="alphaLcPeriod"/>
              <a:defRPr sz="1999"/>
            </a:lvl9pPr>
          </a:lstStyle>
          <a:p>
            <a:pPr lvl="0"/>
            <a:r>
              <a:rPr lang="en-US" noProof="0" dirty="0" smtClean="0"/>
              <a:t>Insert agenda point in </a:t>
            </a:r>
            <a:r>
              <a:rPr lang="en-US" noProof="0" dirty="0" err="1" smtClean="0"/>
              <a:t>CorpoS</a:t>
            </a:r>
            <a:r>
              <a:rPr lang="en-US" noProof="0" dirty="0" smtClean="0"/>
              <a:t> (Body), 20 pt. // for sub-item: Home // Paragraph// Increase/Decrease List Level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</a:p>
          <a:p>
            <a:pPr lvl="5"/>
            <a:r>
              <a:rPr lang="en-US" noProof="0" dirty="0" smtClean="0"/>
              <a:t>Sixth level</a:t>
            </a:r>
          </a:p>
          <a:p>
            <a:pPr lvl="6"/>
            <a:r>
              <a:rPr lang="en-US" noProof="0" dirty="0" smtClean="0"/>
              <a:t>Seventh level</a:t>
            </a:r>
          </a:p>
          <a:p>
            <a:pPr lvl="7"/>
            <a:r>
              <a:rPr lang="en-US" noProof="0" dirty="0" smtClean="0"/>
              <a:t>Eighth level</a:t>
            </a:r>
          </a:p>
          <a:p>
            <a:pPr lvl="8"/>
            <a:r>
              <a:rPr lang="en-US" noProof="0" dirty="0" smtClean="0"/>
              <a:t>Ninth level</a:t>
            </a:r>
          </a:p>
        </p:txBody>
      </p:sp>
    </p:spTree>
    <p:extLst>
      <p:ext uri="{BB962C8B-B14F-4D97-AF65-F5344CB8AC3E}">
        <p14:creationId xmlns:p14="http://schemas.microsoft.com/office/powerpoint/2010/main" val="2360844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 // Bod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noProof="0" dirty="0" smtClean="0"/>
              <a:t>Headline on two lines in </a:t>
            </a:r>
            <a:r>
              <a:rPr lang="en-US" noProof="0" dirty="0" err="1" smtClean="0"/>
              <a:t>CorpoA</a:t>
            </a:r>
            <a:r>
              <a:rPr lang="en-US" noProof="0" dirty="0" smtClean="0"/>
              <a:t> (Headings) 30 pt. </a:t>
            </a:r>
            <a:br>
              <a:rPr lang="en-US" noProof="0" dirty="0" smtClean="0"/>
            </a:br>
            <a:r>
              <a:rPr lang="en-US" noProof="0" dirty="0" smtClean="0"/>
              <a:t>Lorem ipsum dolor sit </a:t>
            </a:r>
            <a:r>
              <a:rPr lang="en-US" noProof="0" dirty="0" err="1" smtClean="0"/>
              <a:t>amet</a:t>
            </a:r>
            <a:r>
              <a:rPr lang="en-US" noProof="0" dirty="0" smtClean="0"/>
              <a:t>.</a:t>
            </a:r>
            <a:endParaRPr lang="en-US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 hasCustomPrompt="1"/>
          </p:nvPr>
        </p:nvSpPr>
        <p:spPr>
          <a:xfrm>
            <a:off x="395081" y="151202"/>
            <a:ext cx="5505133" cy="220274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1199"/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1199"/>
            </a:lvl2pPr>
            <a:lvl3pPr marL="0" indent="0">
              <a:lnSpc>
                <a:spcPct val="100000"/>
              </a:lnSpc>
              <a:spcAft>
                <a:spcPts val="0"/>
              </a:spcAft>
              <a:buNone/>
              <a:defRPr sz="1199"/>
            </a:lvl3pPr>
            <a:lvl4pPr marL="0" indent="0">
              <a:lnSpc>
                <a:spcPct val="100000"/>
              </a:lnSpc>
              <a:spcAft>
                <a:spcPts val="0"/>
              </a:spcAft>
              <a:buNone/>
              <a:defRPr sz="1199"/>
            </a:lvl4pPr>
            <a:lvl5pPr marL="0" indent="0">
              <a:lnSpc>
                <a:spcPct val="100000"/>
              </a:lnSpc>
              <a:spcAft>
                <a:spcPts val="0"/>
              </a:spcAft>
              <a:buNone/>
              <a:defRPr sz="1199"/>
            </a:lvl5pPr>
            <a:lvl6pPr marL="0" indent="0">
              <a:lnSpc>
                <a:spcPct val="100000"/>
              </a:lnSpc>
              <a:spcAft>
                <a:spcPts val="0"/>
              </a:spcAft>
              <a:buNone/>
              <a:defRPr sz="1199"/>
            </a:lvl6pPr>
            <a:lvl7pPr marL="0" indent="0">
              <a:lnSpc>
                <a:spcPct val="100000"/>
              </a:lnSpc>
              <a:spcAft>
                <a:spcPts val="0"/>
              </a:spcAft>
              <a:buNone/>
              <a:defRPr sz="1199"/>
            </a:lvl7pPr>
            <a:lvl8pPr marL="0" indent="0">
              <a:lnSpc>
                <a:spcPct val="100000"/>
              </a:lnSpc>
              <a:spcAft>
                <a:spcPts val="0"/>
              </a:spcAft>
              <a:buNone/>
              <a:defRPr sz="1199"/>
            </a:lvl8pPr>
            <a:lvl9pPr marL="0" indent="0">
              <a:lnSpc>
                <a:spcPct val="100000"/>
              </a:lnSpc>
              <a:spcAft>
                <a:spcPts val="0"/>
              </a:spcAft>
              <a:buNone/>
              <a:defRPr sz="1199"/>
            </a:lvl9pPr>
          </a:lstStyle>
          <a:p>
            <a:pPr lvl="0"/>
            <a:r>
              <a:rPr lang="en-US" noProof="0" dirty="0" smtClean="0"/>
              <a:t>Optional chapter heading</a:t>
            </a:r>
          </a:p>
        </p:txBody>
      </p:sp>
      <p:sp>
        <p:nvSpPr>
          <p:cNvPr id="7" name="Inhaltsplatzhalter 6"/>
          <p:cNvSpPr>
            <a:spLocks noGrp="1"/>
          </p:cNvSpPr>
          <p:nvPr>
            <p:ph sz="quarter" idx="14" hasCustomPrompt="1"/>
          </p:nvPr>
        </p:nvSpPr>
        <p:spPr>
          <a:xfrm>
            <a:off x="395081" y="1511301"/>
            <a:ext cx="11404800" cy="4914900"/>
          </a:xfrm>
          <a:ln w="19050">
            <a:solidFill>
              <a:schemeClr val="accent1"/>
            </a:solidFill>
          </a:ln>
        </p:spPr>
        <p:txBody>
          <a:bodyPr lIns="72000" tIns="72000" rIns="72000" bIns="72000"/>
          <a:lstStyle>
            <a:lvl1pPr>
              <a:defRPr/>
            </a:lvl1pPr>
          </a:lstStyle>
          <a:p>
            <a:pPr lvl="0"/>
            <a:r>
              <a:rPr lang="en-US" dirty="0" smtClean="0"/>
              <a:t>Insert content or text in </a:t>
            </a:r>
            <a:r>
              <a:rPr lang="en-US" noProof="0" dirty="0" err="1" smtClean="0"/>
              <a:t>CorpoS</a:t>
            </a:r>
            <a:r>
              <a:rPr lang="en-US" noProof="0" dirty="0" smtClean="0"/>
              <a:t> (Body), 20 pt. </a:t>
            </a:r>
            <a:r>
              <a:rPr lang="en-US" dirty="0" smtClean="0"/>
              <a:t>// for bullets: Home // Paragraph// Increase List Level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Eighth level</a:t>
            </a:r>
          </a:p>
          <a:p>
            <a:pPr lvl="8"/>
            <a:r>
              <a:rPr lang="en-US" dirty="0" smtClean="0"/>
              <a:t>Ninth level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AD1D1349-391B-44DC-865F-5996B3E40F26}" type="slidenum">
              <a:rPr lang="en-US" smtClean="0">
                <a:solidFill>
                  <a:prstClr val="black"/>
                </a:solidFill>
              </a:rPr>
              <a:pPr/>
              <a:t>‹Nr.›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7" hasCustomPrompt="1"/>
          </p:nvPr>
        </p:nvSpPr>
        <p:spPr>
          <a:xfrm>
            <a:off x="6969577" y="0"/>
            <a:ext cx="935513" cy="306000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600" baseline="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dirty="0" smtClean="0"/>
              <a:t>                                             </a:t>
            </a:r>
          </a:p>
        </p:txBody>
      </p:sp>
      <p:sp>
        <p:nvSpPr>
          <p:cNvPr id="9" name="Textplatzhalter 3"/>
          <p:cNvSpPr>
            <a:spLocks noGrp="1"/>
          </p:cNvSpPr>
          <p:nvPr>
            <p:ph type="body" sz="quarter" idx="18" hasCustomPrompt="1"/>
          </p:nvPr>
        </p:nvSpPr>
        <p:spPr>
          <a:xfrm>
            <a:off x="7980645" y="0"/>
            <a:ext cx="1871027" cy="306000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600" baseline="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dirty="0" smtClean="0"/>
              <a:t>                                             </a:t>
            </a:r>
          </a:p>
        </p:txBody>
      </p:sp>
      <p:sp>
        <p:nvSpPr>
          <p:cNvPr id="10" name="Textplatzhalter 3"/>
          <p:cNvSpPr>
            <a:spLocks noGrp="1"/>
          </p:cNvSpPr>
          <p:nvPr>
            <p:ph type="body" sz="quarter" idx="19" hasCustomPrompt="1"/>
          </p:nvPr>
        </p:nvSpPr>
        <p:spPr>
          <a:xfrm>
            <a:off x="9923633" y="0"/>
            <a:ext cx="1871027" cy="306000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600" baseline="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dirty="0" smtClean="0"/>
              <a:t>                                             </a:t>
            </a:r>
          </a:p>
        </p:txBody>
      </p:sp>
    </p:spTree>
    <p:extLst>
      <p:ext uri="{BB962C8B-B14F-4D97-AF65-F5344CB8AC3E}">
        <p14:creationId xmlns:p14="http://schemas.microsoft.com/office/powerpoint/2010/main" val="38766170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abellenplatzhalter 2"/>
          <p:cNvSpPr>
            <a:spLocks noGrp="1"/>
          </p:cNvSpPr>
          <p:nvPr>
            <p:ph type="tbl" sz="quarter" idx="20" hasCustomPrompt="1"/>
          </p:nvPr>
        </p:nvSpPr>
        <p:spPr>
          <a:xfrm>
            <a:off x="395288" y="2484000"/>
            <a:ext cx="11406189" cy="2700000"/>
          </a:xfrm>
        </p:spPr>
        <p:txBody>
          <a:bodyPr/>
          <a:lstStyle>
            <a:lvl1pPr algn="ctr">
              <a:spcAft>
                <a:spcPts val="0"/>
              </a:spcAft>
              <a:defRPr/>
            </a:lvl1pPr>
          </a:lstStyle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Insert table</a:t>
            </a:r>
            <a:endParaRPr lang="en-US" dirty="0"/>
          </a:p>
        </p:txBody>
      </p:sp>
      <p:sp>
        <p:nvSpPr>
          <p:cNvPr id="15" name="Foliennummernplatzhalter 5"/>
          <p:cNvSpPr>
            <a:spLocks noGrp="1"/>
          </p:cNvSpPr>
          <p:nvPr>
            <p:ph type="sldNum" sz="quarter" idx="16"/>
          </p:nvPr>
        </p:nvSpPr>
        <p:spPr>
          <a:xfrm>
            <a:off x="11800807" y="6552000"/>
            <a:ext cx="323999" cy="306000"/>
          </a:xfrm>
        </p:spPr>
        <p:txBody>
          <a:bodyPr/>
          <a:lstStyle/>
          <a:p>
            <a:fld id="{AD1D1349-391B-44DC-865F-5996B3E40F26}" type="slidenum">
              <a:rPr lang="en-US" smtClean="0">
                <a:solidFill>
                  <a:prstClr val="black"/>
                </a:solidFill>
              </a:rPr>
              <a:pPr/>
              <a:t>‹Nr.›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6" name="Textplatzhalter 3"/>
          <p:cNvSpPr>
            <a:spLocks noGrp="1"/>
          </p:cNvSpPr>
          <p:nvPr>
            <p:ph type="body" sz="quarter" idx="17" hasCustomPrompt="1"/>
          </p:nvPr>
        </p:nvSpPr>
        <p:spPr>
          <a:xfrm>
            <a:off x="6973200" y="0"/>
            <a:ext cx="936000" cy="306000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600" baseline="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dirty="0" smtClean="0"/>
              <a:t>                                             </a:t>
            </a:r>
          </a:p>
        </p:txBody>
      </p:sp>
      <p:sp>
        <p:nvSpPr>
          <p:cNvPr id="17" name="Textplatzhalter 3"/>
          <p:cNvSpPr>
            <a:spLocks noGrp="1"/>
          </p:cNvSpPr>
          <p:nvPr>
            <p:ph type="body" sz="quarter" idx="18" hasCustomPrompt="1"/>
          </p:nvPr>
        </p:nvSpPr>
        <p:spPr>
          <a:xfrm>
            <a:off x="7984800" y="0"/>
            <a:ext cx="1872000" cy="306000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600" baseline="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dirty="0" smtClean="0"/>
              <a:t>                                             </a:t>
            </a:r>
          </a:p>
        </p:txBody>
      </p:sp>
      <p:sp>
        <p:nvSpPr>
          <p:cNvPr id="18" name="Textplatzhalter 3"/>
          <p:cNvSpPr>
            <a:spLocks noGrp="1"/>
          </p:cNvSpPr>
          <p:nvPr>
            <p:ph type="body" sz="quarter" idx="19" hasCustomPrompt="1"/>
          </p:nvPr>
        </p:nvSpPr>
        <p:spPr>
          <a:xfrm>
            <a:off x="9928800" y="0"/>
            <a:ext cx="1872000" cy="306000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600" baseline="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dirty="0" smtClean="0"/>
              <a:t>                                             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21" hasCustomPrompt="1"/>
          </p:nvPr>
        </p:nvSpPr>
        <p:spPr>
          <a:xfrm>
            <a:off x="395285" y="1512001"/>
            <a:ext cx="11405515" cy="720000"/>
          </a:xfrm>
        </p:spPr>
        <p:txBody>
          <a:bodyPr/>
          <a:lstStyle>
            <a:lvl1pPr>
              <a:spcAft>
                <a:spcPts val="0"/>
              </a:spcAft>
              <a:defRPr b="1"/>
            </a:lvl1pPr>
            <a:lvl2pPr marL="0" indent="0">
              <a:spcAft>
                <a:spcPts val="0"/>
              </a:spcAft>
              <a:buNone/>
              <a:defRPr sz="2000" b="1"/>
            </a:lvl2pPr>
            <a:lvl3pPr marL="0" indent="0">
              <a:spcAft>
                <a:spcPts val="0"/>
              </a:spcAft>
              <a:buNone/>
              <a:defRPr sz="2000" b="1"/>
            </a:lvl3pPr>
            <a:lvl4pPr marL="0" indent="0">
              <a:spcAft>
                <a:spcPts val="0"/>
              </a:spcAft>
              <a:buNone/>
              <a:defRPr sz="2000" b="1"/>
            </a:lvl4pPr>
            <a:lvl5pPr marL="0" indent="0">
              <a:spcAft>
                <a:spcPts val="0"/>
              </a:spcAft>
              <a:buNone/>
              <a:defRPr sz="2000" b="1"/>
            </a:lvl5pPr>
            <a:lvl6pPr marL="0" indent="0">
              <a:spcAft>
                <a:spcPts val="0"/>
              </a:spcAft>
              <a:buNone/>
              <a:defRPr sz="2000" b="1"/>
            </a:lvl6pPr>
            <a:lvl7pPr marL="0" indent="0">
              <a:spcAft>
                <a:spcPts val="0"/>
              </a:spcAft>
              <a:buNone/>
              <a:defRPr sz="2000" b="1"/>
            </a:lvl7pPr>
            <a:lvl8pPr marL="0" indent="0">
              <a:spcAft>
                <a:spcPts val="0"/>
              </a:spcAft>
              <a:buNone/>
              <a:defRPr sz="2000" b="1"/>
            </a:lvl8pPr>
            <a:lvl9pPr marL="0" indent="0">
              <a:spcAft>
                <a:spcPts val="0"/>
              </a:spcAft>
              <a:buNone/>
              <a:defRPr sz="2000" b="1"/>
            </a:lvl9pPr>
          </a:lstStyle>
          <a:p>
            <a:pPr lvl="0"/>
            <a:r>
              <a:rPr lang="en-US" dirty="0" smtClean="0"/>
              <a:t>Table headline in </a:t>
            </a:r>
            <a:r>
              <a:rPr lang="en-US" noProof="0" dirty="0" err="1" smtClean="0"/>
              <a:t>CorpoS</a:t>
            </a:r>
            <a:r>
              <a:rPr lang="en-US" dirty="0" smtClean="0"/>
              <a:t> (</a:t>
            </a:r>
            <a:r>
              <a:rPr lang="en-US" noProof="0" dirty="0" smtClean="0"/>
              <a:t>Body</a:t>
            </a:r>
            <a:r>
              <a:rPr lang="en-US" dirty="0" smtClean="0"/>
              <a:t>) in 20 pt. bold</a:t>
            </a:r>
            <a:endParaRPr lang="en-US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22" hasCustomPrompt="1"/>
          </p:nvPr>
        </p:nvSpPr>
        <p:spPr>
          <a:xfrm>
            <a:off x="395292" y="5328001"/>
            <a:ext cx="11405511" cy="1098200"/>
          </a:xfrm>
        </p:spPr>
        <p:txBody>
          <a:bodyPr/>
          <a:lstStyle>
            <a:lvl1pPr marL="0" indent="0">
              <a:spcAft>
                <a:spcPts val="0"/>
              </a:spcAft>
              <a:buFont typeface="Arial" panose="020B0604020202020204" pitchFamily="34" charset="0"/>
              <a:buNone/>
              <a:defRPr sz="1500"/>
            </a:lvl1pPr>
            <a:lvl2pPr marL="0" indent="0">
              <a:spcAft>
                <a:spcPts val="0"/>
              </a:spcAft>
              <a:buNone/>
              <a:defRPr sz="1500"/>
            </a:lvl2pPr>
            <a:lvl3pPr marL="0" indent="0">
              <a:spcAft>
                <a:spcPts val="0"/>
              </a:spcAft>
              <a:buNone/>
              <a:defRPr sz="1500" baseline="0"/>
            </a:lvl3pPr>
            <a:lvl4pPr marL="0" indent="0">
              <a:spcAft>
                <a:spcPts val="0"/>
              </a:spcAft>
              <a:buNone/>
              <a:defRPr sz="1500"/>
            </a:lvl4pPr>
            <a:lvl5pPr marL="0" indent="0">
              <a:spcAft>
                <a:spcPts val="0"/>
              </a:spcAft>
              <a:buNone/>
              <a:defRPr sz="1500"/>
            </a:lvl5pPr>
            <a:lvl6pPr marL="0" indent="0">
              <a:spcAft>
                <a:spcPts val="0"/>
              </a:spcAft>
              <a:buNone/>
              <a:defRPr sz="1500"/>
            </a:lvl6pPr>
            <a:lvl7pPr marL="0" indent="0">
              <a:spcAft>
                <a:spcPts val="0"/>
              </a:spcAft>
              <a:buNone/>
              <a:defRPr sz="1500"/>
            </a:lvl7pPr>
            <a:lvl8pPr marL="0" indent="0">
              <a:spcAft>
                <a:spcPts val="0"/>
              </a:spcAft>
              <a:buNone/>
              <a:defRPr sz="1500"/>
            </a:lvl8pPr>
            <a:lvl9pPr marL="0" indent="0">
              <a:spcAft>
                <a:spcPts val="0"/>
              </a:spcAft>
              <a:buNone/>
              <a:defRPr sz="1500"/>
            </a:lvl9pPr>
          </a:lstStyle>
          <a:p>
            <a:pPr lvl="0"/>
            <a:r>
              <a:rPr lang="en-US" dirty="0" smtClean="0"/>
              <a:t>Table description  in </a:t>
            </a:r>
            <a:r>
              <a:rPr lang="en-US" noProof="0" dirty="0" err="1" smtClean="0"/>
              <a:t>CorpoS</a:t>
            </a:r>
            <a:r>
              <a:rPr lang="en-US" dirty="0" smtClean="0"/>
              <a:t> (</a:t>
            </a:r>
            <a:r>
              <a:rPr lang="en-US" noProof="0" dirty="0" smtClean="0"/>
              <a:t>Body</a:t>
            </a:r>
            <a:r>
              <a:rPr lang="en-US" dirty="0" smtClean="0"/>
              <a:t>) in 15 pt. 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13" name="Fußzeilenplatzhalter 4"/>
          <p:cNvSpPr>
            <a:spLocks noGrp="1"/>
          </p:cNvSpPr>
          <p:nvPr>
            <p:ph type="ftr" sz="quarter" idx="15"/>
          </p:nvPr>
        </p:nvSpPr>
        <p:spPr>
          <a:xfrm>
            <a:off x="3576536" y="6552000"/>
            <a:ext cx="7848000" cy="306000"/>
          </a:xfrm>
        </p:spPr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9" name="Textplatzhalter 7"/>
          <p:cNvSpPr>
            <a:spLocks noGrp="1"/>
          </p:cNvSpPr>
          <p:nvPr>
            <p:ph type="body" sz="quarter" idx="13" hasCustomPrompt="1"/>
          </p:nvPr>
        </p:nvSpPr>
        <p:spPr>
          <a:xfrm>
            <a:off x="395081" y="151202"/>
            <a:ext cx="5505133" cy="220274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1199"/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1199"/>
            </a:lvl2pPr>
            <a:lvl3pPr marL="0" indent="0">
              <a:lnSpc>
                <a:spcPct val="100000"/>
              </a:lnSpc>
              <a:spcAft>
                <a:spcPts val="0"/>
              </a:spcAft>
              <a:buNone/>
              <a:defRPr sz="1199"/>
            </a:lvl3pPr>
            <a:lvl4pPr marL="0" indent="0">
              <a:lnSpc>
                <a:spcPct val="100000"/>
              </a:lnSpc>
              <a:spcAft>
                <a:spcPts val="0"/>
              </a:spcAft>
              <a:buNone/>
              <a:defRPr sz="1199"/>
            </a:lvl4pPr>
            <a:lvl5pPr marL="0" indent="0">
              <a:lnSpc>
                <a:spcPct val="100000"/>
              </a:lnSpc>
              <a:spcAft>
                <a:spcPts val="0"/>
              </a:spcAft>
              <a:buNone/>
              <a:defRPr sz="1199"/>
            </a:lvl5pPr>
            <a:lvl6pPr marL="0" indent="0">
              <a:lnSpc>
                <a:spcPct val="100000"/>
              </a:lnSpc>
              <a:spcAft>
                <a:spcPts val="0"/>
              </a:spcAft>
              <a:buNone/>
              <a:defRPr sz="1199"/>
            </a:lvl6pPr>
            <a:lvl7pPr marL="0" indent="0">
              <a:lnSpc>
                <a:spcPct val="100000"/>
              </a:lnSpc>
              <a:spcAft>
                <a:spcPts val="0"/>
              </a:spcAft>
              <a:buNone/>
              <a:defRPr sz="1199"/>
            </a:lvl7pPr>
            <a:lvl8pPr marL="0" indent="0">
              <a:lnSpc>
                <a:spcPct val="100000"/>
              </a:lnSpc>
              <a:spcAft>
                <a:spcPts val="0"/>
              </a:spcAft>
              <a:buNone/>
              <a:defRPr sz="1199"/>
            </a:lvl8pPr>
            <a:lvl9pPr marL="0" indent="0">
              <a:lnSpc>
                <a:spcPct val="100000"/>
              </a:lnSpc>
              <a:spcAft>
                <a:spcPts val="0"/>
              </a:spcAft>
              <a:buNone/>
              <a:defRPr sz="1199"/>
            </a:lvl9pPr>
          </a:lstStyle>
          <a:p>
            <a:pPr lvl="0"/>
            <a:r>
              <a:rPr lang="en-US" noProof="0" dirty="0" smtClean="0"/>
              <a:t>Optional chapter heading</a:t>
            </a:r>
          </a:p>
        </p:txBody>
      </p:sp>
      <p:sp>
        <p:nvSpPr>
          <p:cNvPr id="20" name="Titel 1"/>
          <p:cNvSpPr>
            <a:spLocks noGrp="1"/>
          </p:cNvSpPr>
          <p:nvPr>
            <p:ph type="title" hasCustomPrompt="1"/>
          </p:nvPr>
        </p:nvSpPr>
        <p:spPr>
          <a:xfrm>
            <a:off x="395083" y="368300"/>
            <a:ext cx="11404800" cy="1008360"/>
          </a:xfrm>
        </p:spPr>
        <p:txBody>
          <a:bodyPr/>
          <a:lstStyle/>
          <a:p>
            <a:r>
              <a:rPr lang="en-US" noProof="0" dirty="0" smtClean="0"/>
              <a:t>Headline on two lines in </a:t>
            </a:r>
            <a:r>
              <a:rPr lang="en-US" noProof="0" dirty="0" err="1" smtClean="0"/>
              <a:t>CorpoA</a:t>
            </a:r>
            <a:r>
              <a:rPr lang="en-US" noProof="0" dirty="0" smtClean="0"/>
              <a:t> (Headings) 30 pt. </a:t>
            </a:r>
            <a:br>
              <a:rPr lang="en-US" noProof="0" dirty="0" smtClean="0"/>
            </a:br>
            <a:r>
              <a:rPr lang="en-US" noProof="0" dirty="0" smtClean="0"/>
              <a:t>Lorem ipsum dolor sit </a:t>
            </a:r>
            <a:r>
              <a:rPr lang="en-US" noProof="0" dirty="0" err="1" smtClean="0"/>
              <a:t>amet</a:t>
            </a:r>
            <a:r>
              <a:rPr lang="en-US" noProof="0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8477053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/>
    </p:ext>
  </p:extLst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 // Body with descri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oliennummernplatzhalter 5"/>
          <p:cNvSpPr>
            <a:spLocks noGrp="1"/>
          </p:cNvSpPr>
          <p:nvPr>
            <p:ph type="sldNum" sz="quarter" idx="16"/>
          </p:nvPr>
        </p:nvSpPr>
        <p:spPr>
          <a:xfrm>
            <a:off x="11800807" y="6552000"/>
            <a:ext cx="323999" cy="306000"/>
          </a:xfrm>
        </p:spPr>
        <p:txBody>
          <a:bodyPr/>
          <a:lstStyle/>
          <a:p>
            <a:fld id="{AD1D1349-391B-44DC-865F-5996B3E40F26}" type="slidenum">
              <a:rPr lang="en-US" smtClean="0">
                <a:solidFill>
                  <a:prstClr val="black"/>
                </a:solidFill>
              </a:rPr>
              <a:pPr/>
              <a:t>‹Nr.›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6" name="Textplatzhalter 3"/>
          <p:cNvSpPr>
            <a:spLocks noGrp="1"/>
          </p:cNvSpPr>
          <p:nvPr>
            <p:ph type="body" sz="quarter" idx="17" hasCustomPrompt="1"/>
          </p:nvPr>
        </p:nvSpPr>
        <p:spPr>
          <a:xfrm>
            <a:off x="6973200" y="0"/>
            <a:ext cx="936000" cy="306000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600" baseline="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dirty="0" smtClean="0"/>
              <a:t>                                             </a:t>
            </a:r>
          </a:p>
        </p:txBody>
      </p:sp>
      <p:sp>
        <p:nvSpPr>
          <p:cNvPr id="17" name="Textplatzhalter 3"/>
          <p:cNvSpPr>
            <a:spLocks noGrp="1"/>
          </p:cNvSpPr>
          <p:nvPr>
            <p:ph type="body" sz="quarter" idx="18" hasCustomPrompt="1"/>
          </p:nvPr>
        </p:nvSpPr>
        <p:spPr>
          <a:xfrm>
            <a:off x="7984800" y="0"/>
            <a:ext cx="1872000" cy="306000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600" baseline="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dirty="0" smtClean="0"/>
              <a:t>                                             </a:t>
            </a:r>
          </a:p>
        </p:txBody>
      </p:sp>
      <p:sp>
        <p:nvSpPr>
          <p:cNvPr id="18" name="Textplatzhalter 3"/>
          <p:cNvSpPr>
            <a:spLocks noGrp="1"/>
          </p:cNvSpPr>
          <p:nvPr>
            <p:ph type="body" sz="quarter" idx="19" hasCustomPrompt="1"/>
          </p:nvPr>
        </p:nvSpPr>
        <p:spPr>
          <a:xfrm>
            <a:off x="9928800" y="0"/>
            <a:ext cx="1872000" cy="306000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600" baseline="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dirty="0" smtClean="0"/>
              <a:t>                                             </a:t>
            </a:r>
          </a:p>
        </p:txBody>
      </p:sp>
      <p:sp>
        <p:nvSpPr>
          <p:cNvPr id="10" name="Textplatzhalter 6"/>
          <p:cNvSpPr>
            <a:spLocks noGrp="1"/>
          </p:cNvSpPr>
          <p:nvPr>
            <p:ph type="body" sz="quarter" idx="22" hasCustomPrompt="1"/>
          </p:nvPr>
        </p:nvSpPr>
        <p:spPr>
          <a:xfrm>
            <a:off x="395292" y="5904000"/>
            <a:ext cx="11405511" cy="522000"/>
          </a:xfrm>
        </p:spPr>
        <p:txBody>
          <a:bodyPr/>
          <a:lstStyle>
            <a:lvl1pPr marL="0" indent="0">
              <a:spcAft>
                <a:spcPts val="0"/>
              </a:spcAft>
              <a:buFont typeface="Arial" panose="020B0604020202020204" pitchFamily="34" charset="0"/>
              <a:buNone/>
              <a:defRPr sz="1500"/>
            </a:lvl1pPr>
            <a:lvl2pPr marL="0" indent="0">
              <a:spcAft>
                <a:spcPts val="0"/>
              </a:spcAft>
              <a:buNone/>
              <a:defRPr sz="1500"/>
            </a:lvl2pPr>
            <a:lvl3pPr marL="0" indent="0">
              <a:spcAft>
                <a:spcPts val="0"/>
              </a:spcAft>
              <a:buNone/>
              <a:defRPr sz="1500"/>
            </a:lvl3pPr>
            <a:lvl4pPr marL="0" indent="0">
              <a:spcAft>
                <a:spcPts val="0"/>
              </a:spcAft>
              <a:buNone/>
              <a:defRPr sz="1500"/>
            </a:lvl4pPr>
            <a:lvl5pPr marL="0" indent="0">
              <a:spcAft>
                <a:spcPts val="0"/>
              </a:spcAft>
              <a:buNone/>
              <a:defRPr sz="1500"/>
            </a:lvl5pPr>
            <a:lvl6pPr marL="0" indent="0">
              <a:spcAft>
                <a:spcPts val="0"/>
              </a:spcAft>
              <a:buNone/>
              <a:defRPr sz="1500"/>
            </a:lvl6pPr>
            <a:lvl7pPr marL="0" indent="0">
              <a:spcAft>
                <a:spcPts val="0"/>
              </a:spcAft>
              <a:buNone/>
              <a:defRPr sz="1500"/>
            </a:lvl7pPr>
            <a:lvl8pPr marL="0" indent="0">
              <a:spcAft>
                <a:spcPts val="0"/>
              </a:spcAft>
              <a:buNone/>
              <a:defRPr sz="1500"/>
            </a:lvl8pPr>
            <a:lvl9pPr marL="0" indent="0">
              <a:spcAft>
                <a:spcPts val="0"/>
              </a:spcAft>
              <a:buNone/>
              <a:defRPr sz="1500"/>
            </a:lvl9pPr>
          </a:lstStyle>
          <a:p>
            <a:pPr lvl="0"/>
            <a:r>
              <a:rPr lang="en-US" dirty="0" smtClean="0"/>
              <a:t>Description in </a:t>
            </a:r>
            <a:r>
              <a:rPr lang="en-US" noProof="0" dirty="0" err="1" smtClean="0"/>
              <a:t>CorpoS</a:t>
            </a:r>
            <a:r>
              <a:rPr lang="en-US" dirty="0" smtClean="0"/>
              <a:t> (</a:t>
            </a:r>
            <a:r>
              <a:rPr lang="en-US" noProof="0" dirty="0" smtClean="0"/>
              <a:t>Body</a:t>
            </a:r>
            <a:r>
              <a:rPr lang="en-US" dirty="0" smtClean="0"/>
              <a:t>) in 15 pt. 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19" name="Titel 1"/>
          <p:cNvSpPr>
            <a:spLocks noGrp="1"/>
          </p:cNvSpPr>
          <p:nvPr>
            <p:ph type="title" hasCustomPrompt="1"/>
          </p:nvPr>
        </p:nvSpPr>
        <p:spPr>
          <a:xfrm>
            <a:off x="395083" y="368300"/>
            <a:ext cx="11404800" cy="1008360"/>
          </a:xfrm>
        </p:spPr>
        <p:txBody>
          <a:bodyPr/>
          <a:lstStyle/>
          <a:p>
            <a:r>
              <a:rPr lang="en-US" noProof="0" dirty="0" smtClean="0"/>
              <a:t>Headline on two lines in </a:t>
            </a:r>
            <a:r>
              <a:rPr lang="en-US" noProof="0" dirty="0" err="1" smtClean="0"/>
              <a:t>CorpoA</a:t>
            </a:r>
            <a:r>
              <a:rPr lang="en-US" noProof="0" dirty="0" smtClean="0"/>
              <a:t> (Headings) 30 pt. </a:t>
            </a:r>
            <a:br>
              <a:rPr lang="en-US" noProof="0" dirty="0" smtClean="0"/>
            </a:br>
            <a:r>
              <a:rPr lang="en-US" noProof="0" dirty="0" smtClean="0"/>
              <a:t>Lorem ipsum dolor sit </a:t>
            </a:r>
            <a:r>
              <a:rPr lang="en-US" noProof="0" dirty="0" err="1" smtClean="0"/>
              <a:t>amet</a:t>
            </a:r>
            <a:r>
              <a:rPr lang="en-US" noProof="0" dirty="0" smtClean="0"/>
              <a:t>.</a:t>
            </a:r>
            <a:endParaRPr lang="en-US" dirty="0"/>
          </a:p>
        </p:txBody>
      </p:sp>
      <p:sp>
        <p:nvSpPr>
          <p:cNvPr id="20" name="Inhaltsplatzhalter 6"/>
          <p:cNvSpPr>
            <a:spLocks noGrp="1"/>
          </p:cNvSpPr>
          <p:nvPr>
            <p:ph sz="quarter" idx="14" hasCustomPrompt="1"/>
          </p:nvPr>
        </p:nvSpPr>
        <p:spPr>
          <a:xfrm>
            <a:off x="395081" y="1511300"/>
            <a:ext cx="11404800" cy="4248000"/>
          </a:xfrm>
          <a:ln w="19050">
            <a:solidFill>
              <a:schemeClr val="accent1"/>
            </a:solidFill>
          </a:ln>
        </p:spPr>
        <p:txBody>
          <a:bodyPr lIns="72000" tIns="72000" rIns="72000" bIns="72000"/>
          <a:lstStyle>
            <a:lvl1pPr>
              <a:defRPr/>
            </a:lvl1pPr>
          </a:lstStyle>
          <a:p>
            <a:pPr lvl="0"/>
            <a:r>
              <a:rPr lang="en-US" dirty="0" smtClean="0"/>
              <a:t>Insert content or text in </a:t>
            </a:r>
            <a:r>
              <a:rPr lang="en-US" noProof="0" dirty="0" err="1" smtClean="0"/>
              <a:t>CorpoS</a:t>
            </a:r>
            <a:r>
              <a:rPr lang="en-US" noProof="0" dirty="0" smtClean="0"/>
              <a:t> (Body), 20 pt. </a:t>
            </a:r>
            <a:r>
              <a:rPr lang="en-US" dirty="0" smtClean="0"/>
              <a:t>// for bullets: Home // Paragraph// Increase List Level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Eighth level</a:t>
            </a:r>
          </a:p>
          <a:p>
            <a:pPr lvl="8"/>
            <a:r>
              <a:rPr lang="en-US" dirty="0" smtClean="0"/>
              <a:t>Ninth level</a:t>
            </a:r>
          </a:p>
        </p:txBody>
      </p:sp>
      <p:sp>
        <p:nvSpPr>
          <p:cNvPr id="21" name="Fußzeilenplatzhalter 4"/>
          <p:cNvSpPr>
            <a:spLocks noGrp="1"/>
          </p:cNvSpPr>
          <p:nvPr>
            <p:ph type="ftr" sz="quarter" idx="15"/>
          </p:nvPr>
        </p:nvSpPr>
        <p:spPr>
          <a:xfrm>
            <a:off x="3576536" y="6552000"/>
            <a:ext cx="7848000" cy="306000"/>
          </a:xfrm>
        </p:spPr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22" name="Textplatzhalter 7"/>
          <p:cNvSpPr>
            <a:spLocks noGrp="1"/>
          </p:cNvSpPr>
          <p:nvPr>
            <p:ph type="body" sz="quarter" idx="13" hasCustomPrompt="1"/>
          </p:nvPr>
        </p:nvSpPr>
        <p:spPr>
          <a:xfrm>
            <a:off x="395081" y="151202"/>
            <a:ext cx="5505133" cy="220274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1199"/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1199"/>
            </a:lvl2pPr>
            <a:lvl3pPr marL="0" indent="0">
              <a:lnSpc>
                <a:spcPct val="100000"/>
              </a:lnSpc>
              <a:spcAft>
                <a:spcPts val="0"/>
              </a:spcAft>
              <a:buNone/>
              <a:defRPr sz="1199"/>
            </a:lvl3pPr>
            <a:lvl4pPr marL="0" indent="0">
              <a:lnSpc>
                <a:spcPct val="100000"/>
              </a:lnSpc>
              <a:spcAft>
                <a:spcPts val="0"/>
              </a:spcAft>
              <a:buNone/>
              <a:defRPr sz="1199"/>
            </a:lvl4pPr>
            <a:lvl5pPr marL="0" indent="0">
              <a:lnSpc>
                <a:spcPct val="100000"/>
              </a:lnSpc>
              <a:spcAft>
                <a:spcPts val="0"/>
              </a:spcAft>
              <a:buNone/>
              <a:defRPr sz="1199"/>
            </a:lvl5pPr>
            <a:lvl6pPr marL="0" indent="0">
              <a:lnSpc>
                <a:spcPct val="100000"/>
              </a:lnSpc>
              <a:spcAft>
                <a:spcPts val="0"/>
              </a:spcAft>
              <a:buNone/>
              <a:defRPr sz="1199"/>
            </a:lvl6pPr>
            <a:lvl7pPr marL="0" indent="0">
              <a:lnSpc>
                <a:spcPct val="100000"/>
              </a:lnSpc>
              <a:spcAft>
                <a:spcPts val="0"/>
              </a:spcAft>
              <a:buNone/>
              <a:defRPr sz="1199"/>
            </a:lvl7pPr>
            <a:lvl8pPr marL="0" indent="0">
              <a:lnSpc>
                <a:spcPct val="100000"/>
              </a:lnSpc>
              <a:spcAft>
                <a:spcPts val="0"/>
              </a:spcAft>
              <a:buNone/>
              <a:defRPr sz="1199"/>
            </a:lvl8pPr>
            <a:lvl9pPr marL="0" indent="0">
              <a:lnSpc>
                <a:spcPct val="100000"/>
              </a:lnSpc>
              <a:spcAft>
                <a:spcPts val="0"/>
              </a:spcAft>
              <a:buNone/>
              <a:defRPr sz="1199"/>
            </a:lvl9pPr>
          </a:lstStyle>
          <a:p>
            <a:pPr lvl="0"/>
            <a:r>
              <a:rPr lang="en-US" noProof="0" dirty="0" smtClean="0"/>
              <a:t>Optional chapter heading</a:t>
            </a:r>
          </a:p>
        </p:txBody>
      </p:sp>
    </p:spTree>
    <p:extLst>
      <p:ext uri="{BB962C8B-B14F-4D97-AF65-F5344CB8AC3E}">
        <p14:creationId xmlns:p14="http://schemas.microsoft.com/office/powerpoint/2010/main" val="19275385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 // Body two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395083" y="368300"/>
            <a:ext cx="11404800" cy="1008360"/>
          </a:xfrm>
        </p:spPr>
        <p:txBody>
          <a:bodyPr/>
          <a:lstStyle/>
          <a:p>
            <a:r>
              <a:rPr lang="en-US" noProof="0" dirty="0" smtClean="0"/>
              <a:t>Headline on two lines in </a:t>
            </a:r>
            <a:r>
              <a:rPr lang="en-US" noProof="0" dirty="0" err="1" smtClean="0"/>
              <a:t>CorpoA</a:t>
            </a:r>
            <a:r>
              <a:rPr lang="en-US" noProof="0" dirty="0" smtClean="0"/>
              <a:t> (Headings) 30 pt. </a:t>
            </a:r>
            <a:br>
              <a:rPr lang="en-US" noProof="0" dirty="0" smtClean="0"/>
            </a:br>
            <a:r>
              <a:rPr lang="en-US" noProof="0" dirty="0" smtClean="0"/>
              <a:t>Lorem ipsum dolor sit </a:t>
            </a:r>
            <a:r>
              <a:rPr lang="en-US" noProof="0" dirty="0" err="1" smtClean="0"/>
              <a:t>amet</a:t>
            </a:r>
            <a:r>
              <a:rPr lang="en-US" noProof="0" dirty="0" smtClean="0"/>
              <a:t>.</a:t>
            </a:r>
            <a:endParaRPr lang="en-US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 hasCustomPrompt="1"/>
          </p:nvPr>
        </p:nvSpPr>
        <p:spPr>
          <a:xfrm>
            <a:off x="395081" y="151202"/>
            <a:ext cx="5505133" cy="220274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1199"/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1199"/>
            </a:lvl2pPr>
            <a:lvl3pPr marL="0" indent="0">
              <a:lnSpc>
                <a:spcPct val="100000"/>
              </a:lnSpc>
              <a:spcAft>
                <a:spcPts val="0"/>
              </a:spcAft>
              <a:buNone/>
              <a:defRPr sz="1199"/>
            </a:lvl3pPr>
            <a:lvl4pPr marL="0" indent="0">
              <a:lnSpc>
                <a:spcPct val="100000"/>
              </a:lnSpc>
              <a:spcAft>
                <a:spcPts val="0"/>
              </a:spcAft>
              <a:buNone/>
              <a:defRPr sz="1199"/>
            </a:lvl4pPr>
            <a:lvl5pPr marL="0" indent="0">
              <a:lnSpc>
                <a:spcPct val="100000"/>
              </a:lnSpc>
              <a:spcAft>
                <a:spcPts val="0"/>
              </a:spcAft>
              <a:buNone/>
              <a:defRPr sz="1199"/>
            </a:lvl5pPr>
            <a:lvl6pPr marL="0" indent="0">
              <a:lnSpc>
                <a:spcPct val="100000"/>
              </a:lnSpc>
              <a:spcAft>
                <a:spcPts val="0"/>
              </a:spcAft>
              <a:buNone/>
              <a:defRPr sz="1199"/>
            </a:lvl6pPr>
            <a:lvl7pPr marL="0" indent="0">
              <a:lnSpc>
                <a:spcPct val="100000"/>
              </a:lnSpc>
              <a:spcAft>
                <a:spcPts val="0"/>
              </a:spcAft>
              <a:buNone/>
              <a:defRPr sz="1199"/>
            </a:lvl7pPr>
            <a:lvl8pPr marL="0" indent="0">
              <a:lnSpc>
                <a:spcPct val="100000"/>
              </a:lnSpc>
              <a:spcAft>
                <a:spcPts val="0"/>
              </a:spcAft>
              <a:buNone/>
              <a:defRPr sz="1199"/>
            </a:lvl8pPr>
            <a:lvl9pPr marL="0" indent="0">
              <a:lnSpc>
                <a:spcPct val="100000"/>
              </a:lnSpc>
              <a:spcAft>
                <a:spcPts val="0"/>
              </a:spcAft>
              <a:buNone/>
              <a:defRPr sz="1199"/>
            </a:lvl9pPr>
          </a:lstStyle>
          <a:p>
            <a:pPr lvl="0"/>
            <a:r>
              <a:rPr lang="en-US" noProof="0" dirty="0" smtClean="0"/>
              <a:t>Optional chapter heading</a:t>
            </a:r>
          </a:p>
        </p:txBody>
      </p:sp>
      <p:sp>
        <p:nvSpPr>
          <p:cNvPr id="7" name="Inhaltsplatzhalter 6"/>
          <p:cNvSpPr>
            <a:spLocks noGrp="1"/>
          </p:cNvSpPr>
          <p:nvPr>
            <p:ph sz="quarter" idx="14" hasCustomPrompt="1"/>
          </p:nvPr>
        </p:nvSpPr>
        <p:spPr>
          <a:xfrm>
            <a:off x="395081" y="1511301"/>
            <a:ext cx="5580000" cy="4914900"/>
          </a:xfrm>
          <a:ln w="19050">
            <a:solidFill>
              <a:schemeClr val="accent1"/>
            </a:solidFill>
          </a:ln>
        </p:spPr>
        <p:txBody>
          <a:bodyPr lIns="72000" tIns="72000" rIns="72000" bIns="72000"/>
          <a:lstStyle>
            <a:lvl1pPr>
              <a:defRPr/>
            </a:lvl1pPr>
          </a:lstStyle>
          <a:p>
            <a:pPr lvl="0"/>
            <a:r>
              <a:rPr lang="en-US" dirty="0" smtClean="0"/>
              <a:t>Insert content or text in </a:t>
            </a:r>
            <a:r>
              <a:rPr lang="en-US" noProof="0" dirty="0" err="1" smtClean="0"/>
              <a:t>CorpoS</a:t>
            </a:r>
            <a:r>
              <a:rPr lang="en-US" noProof="0" dirty="0" smtClean="0"/>
              <a:t> (Body), 20 pt. </a:t>
            </a:r>
            <a:r>
              <a:rPr lang="en-US" dirty="0" smtClean="0"/>
              <a:t>// for bullets: Home // Paragraph// Increase List Level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Eighth level</a:t>
            </a:r>
          </a:p>
          <a:p>
            <a:pPr lvl="8"/>
            <a:r>
              <a:rPr lang="en-US" dirty="0" smtClean="0"/>
              <a:t>Ninth level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AD1D1349-391B-44DC-865F-5996B3E40F26}" type="slidenum">
              <a:rPr lang="en-US" smtClean="0">
                <a:solidFill>
                  <a:prstClr val="black"/>
                </a:solidFill>
              </a:rPr>
              <a:pPr/>
              <a:t>‹Nr.›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7" hasCustomPrompt="1"/>
          </p:nvPr>
        </p:nvSpPr>
        <p:spPr>
          <a:xfrm>
            <a:off x="6969577" y="0"/>
            <a:ext cx="935513" cy="306000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600" baseline="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dirty="0" smtClean="0"/>
              <a:t>                                             </a:t>
            </a:r>
          </a:p>
        </p:txBody>
      </p:sp>
      <p:sp>
        <p:nvSpPr>
          <p:cNvPr id="9" name="Textplatzhalter 3"/>
          <p:cNvSpPr>
            <a:spLocks noGrp="1"/>
          </p:cNvSpPr>
          <p:nvPr>
            <p:ph type="body" sz="quarter" idx="18" hasCustomPrompt="1"/>
          </p:nvPr>
        </p:nvSpPr>
        <p:spPr>
          <a:xfrm>
            <a:off x="7980645" y="0"/>
            <a:ext cx="1871027" cy="306000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600" baseline="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dirty="0" smtClean="0"/>
              <a:t>                                             </a:t>
            </a:r>
          </a:p>
        </p:txBody>
      </p:sp>
      <p:sp>
        <p:nvSpPr>
          <p:cNvPr id="10" name="Textplatzhalter 3"/>
          <p:cNvSpPr>
            <a:spLocks noGrp="1"/>
          </p:cNvSpPr>
          <p:nvPr>
            <p:ph type="body" sz="quarter" idx="19" hasCustomPrompt="1"/>
          </p:nvPr>
        </p:nvSpPr>
        <p:spPr>
          <a:xfrm>
            <a:off x="9923633" y="0"/>
            <a:ext cx="1871027" cy="306000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600" baseline="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dirty="0" smtClean="0"/>
              <a:t>                                             </a:t>
            </a:r>
          </a:p>
        </p:txBody>
      </p:sp>
      <p:sp>
        <p:nvSpPr>
          <p:cNvPr id="11" name="Inhaltsplatzhalter 6"/>
          <p:cNvSpPr>
            <a:spLocks noGrp="1"/>
          </p:cNvSpPr>
          <p:nvPr>
            <p:ph sz="quarter" idx="20" hasCustomPrompt="1"/>
          </p:nvPr>
        </p:nvSpPr>
        <p:spPr>
          <a:xfrm>
            <a:off x="6218236" y="1511301"/>
            <a:ext cx="5580000" cy="4914900"/>
          </a:xfrm>
          <a:ln w="19050">
            <a:solidFill>
              <a:schemeClr val="accent1"/>
            </a:solidFill>
          </a:ln>
        </p:spPr>
        <p:txBody>
          <a:bodyPr lIns="72000" tIns="72000" rIns="72000" bIns="72000"/>
          <a:lstStyle>
            <a:lvl1pPr>
              <a:defRPr/>
            </a:lvl1pPr>
          </a:lstStyle>
          <a:p>
            <a:pPr lvl="0"/>
            <a:r>
              <a:rPr lang="en-US" dirty="0" smtClean="0"/>
              <a:t>Insert content or text in </a:t>
            </a:r>
            <a:r>
              <a:rPr lang="en-US" noProof="0" dirty="0" err="1" smtClean="0"/>
              <a:t>CorpoS</a:t>
            </a:r>
            <a:r>
              <a:rPr lang="en-US" noProof="0" dirty="0" smtClean="0"/>
              <a:t> (Body), 20 pt. </a:t>
            </a:r>
            <a:r>
              <a:rPr lang="en-US" dirty="0" smtClean="0"/>
              <a:t>// for bullets: Home // Paragraph// Increase List Level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Eighth level</a:t>
            </a:r>
          </a:p>
          <a:p>
            <a:pPr lvl="8"/>
            <a:r>
              <a:rPr lang="en-US" dirty="0" smtClean="0"/>
              <a:t>Ninth level</a:t>
            </a:r>
          </a:p>
        </p:txBody>
      </p:sp>
    </p:spTree>
    <p:extLst>
      <p:ext uri="{BB962C8B-B14F-4D97-AF65-F5344CB8AC3E}">
        <p14:creationId xmlns:p14="http://schemas.microsoft.com/office/powerpoint/2010/main" val="598640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rmal slide with pictures revers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5086548" y="1475632"/>
            <a:ext cx="6840760" cy="4814428"/>
          </a:xfrm>
          <a:prstGeom prst="rect">
            <a:avLst/>
          </a:prstGeom>
        </p:spPr>
        <p:txBody>
          <a:bodyPr vert="horz" lIns="0" tIns="0" rIns="0" bIns="0"/>
          <a:lstStyle>
            <a:lvl1pPr marL="342900" indent="-342900">
              <a:buSzPct val="100000"/>
              <a:buFont typeface="Arial" panose="020B0604020202020204" pitchFamily="34" charset="0"/>
              <a:buChar char="•"/>
              <a:defRPr sz="3000" b="1" cap="none" baseline="0">
                <a:solidFill>
                  <a:srgbClr val="003478"/>
                </a:solidFill>
                <a:latin typeface="Corbel"/>
                <a:cs typeface="Corbel"/>
              </a:defRPr>
            </a:lvl1pPr>
            <a:lvl2pPr marL="800100" indent="-342900">
              <a:buSzPct val="100000"/>
              <a:buFont typeface="Courier New" panose="02070309020205020404" pitchFamily="49" charset="0"/>
              <a:buChar char="o"/>
              <a:defRPr b="0" cap="none" baseline="0">
                <a:latin typeface="Corbel"/>
                <a:cs typeface="Corbel"/>
              </a:defRPr>
            </a:lvl2pPr>
            <a:lvl3pPr marL="1257300" indent="-342900">
              <a:buSzPct val="100000"/>
              <a:buFont typeface="Wingdings" panose="05000000000000000000" pitchFamily="2" charset="2"/>
              <a:buChar char="§"/>
              <a:defRPr sz="2000" b="1" cap="none" baseline="0">
                <a:solidFill>
                  <a:srgbClr val="003478"/>
                </a:solidFill>
                <a:latin typeface="Corbel"/>
                <a:cs typeface="Corbel"/>
              </a:defRPr>
            </a:lvl3pPr>
            <a:lvl4pPr marL="1587600" indent="0">
              <a:spcBef>
                <a:spcPts val="336"/>
              </a:spcBef>
              <a:buSzPct val="50000"/>
              <a:buFont typeface="Arial" panose="020B0604020202020204" pitchFamily="34" charset="0"/>
              <a:buNone/>
              <a:defRPr sz="1400" b="0" cap="none" baseline="0">
                <a:latin typeface="Corbel"/>
                <a:cs typeface="Corbel"/>
              </a:defRPr>
            </a:lvl4pPr>
            <a:lvl5pPr marL="2171700" indent="-342900">
              <a:buSzPct val="50000"/>
              <a:buFont typeface="Lucida Grande"/>
              <a:buChar char="&gt;"/>
              <a:defRPr b="0">
                <a:latin typeface="Corbel"/>
                <a:cs typeface="Corbel"/>
              </a:defRPr>
            </a:lvl5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767408" y="1475632"/>
            <a:ext cx="4175125" cy="2376488"/>
          </a:xfrm>
          <a:prstGeom prst="rect">
            <a:avLst/>
          </a:prstGeom>
          <a:effectLst>
            <a:softEdge rad="31750"/>
          </a:effectLst>
        </p:spPr>
        <p:txBody>
          <a:bodyPr/>
          <a:lstStyle/>
          <a:p>
            <a:r>
              <a:rPr lang="de-DE"/>
              <a:t>Bild durch Klicken auf Symbol hinzufügen</a:t>
            </a:r>
            <a:endParaRPr lang="en-GB"/>
          </a:p>
        </p:txBody>
      </p:sp>
      <p:sp>
        <p:nvSpPr>
          <p:cNvPr id="11" name="Picture Placeholder 4"/>
          <p:cNvSpPr>
            <a:spLocks noGrp="1"/>
          </p:cNvSpPr>
          <p:nvPr>
            <p:ph type="pic" sz="quarter" idx="14"/>
          </p:nvPr>
        </p:nvSpPr>
        <p:spPr>
          <a:xfrm>
            <a:off x="767408" y="3882846"/>
            <a:ext cx="4175125" cy="2376488"/>
          </a:xfrm>
          <a:prstGeom prst="rect">
            <a:avLst/>
          </a:prstGeom>
          <a:effectLst>
            <a:softEdge rad="31750"/>
          </a:effectLst>
        </p:spPr>
        <p:txBody>
          <a:bodyPr/>
          <a:lstStyle/>
          <a:p>
            <a:r>
              <a:rPr lang="de-DE"/>
              <a:t>Bild durch Klicken auf Symbol hinzufügen</a:t>
            </a:r>
            <a:endParaRPr lang="en-GB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89D2D49A-B678-49DD-A6F9-08A7BB776F50}" type="slidenum">
              <a:rPr lang="en-GB" smtClean="0"/>
              <a:pPr/>
              <a:t>‹Nr.›</a:t>
            </a:fld>
            <a:endParaRPr lang="en-GB" dirty="0"/>
          </a:p>
        </p:txBody>
      </p:sp>
      <p:sp>
        <p:nvSpPr>
          <p:cNvPr id="9" name="Rectangle 8"/>
          <p:cNvSpPr/>
          <p:nvPr userDrawn="1"/>
        </p:nvSpPr>
        <p:spPr>
          <a:xfrm>
            <a:off x="1055440" y="380281"/>
            <a:ext cx="1008112" cy="7536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1343472" y="340579"/>
            <a:ext cx="10153128" cy="692497"/>
          </a:xfrm>
          <a:prstGeom prst="rect">
            <a:avLst/>
          </a:prstGeom>
          <a:noFill/>
          <a:ln w="34925">
            <a:noFill/>
          </a:ln>
        </p:spPr>
        <p:txBody>
          <a:bodyPr vert="horz" wrap="square" lIns="0" tIns="0" rIns="0" bIns="0" anchor="ctr">
            <a:normAutofit/>
          </a:bodyPr>
          <a:lstStyle>
            <a:lvl1pPr marL="0" indent="0">
              <a:buNone/>
              <a:defRPr sz="4500" b="0" cap="all" spc="-140" baseline="0">
                <a:solidFill>
                  <a:schemeClr val="tx1"/>
                </a:solidFill>
                <a:latin typeface="Corbel"/>
                <a:cs typeface="Corbel"/>
              </a:defRPr>
            </a:lvl1pPr>
          </a:lstStyle>
          <a:p>
            <a:pPr lvl="0"/>
            <a:r>
              <a:rPr lang="nl-BE" dirty="0"/>
              <a:t>INSERT SLIDE TITLE HERE</a:t>
            </a:r>
          </a:p>
        </p:txBody>
      </p:sp>
      <p:cxnSp>
        <p:nvCxnSpPr>
          <p:cNvPr id="17" name="Straight Connector 16"/>
          <p:cNvCxnSpPr>
            <a:cxnSpLocks noChangeShapeType="1"/>
          </p:cNvCxnSpPr>
          <p:nvPr userDrawn="1"/>
        </p:nvCxnSpPr>
        <p:spPr bwMode="auto">
          <a:xfrm>
            <a:off x="1199456" y="351462"/>
            <a:ext cx="0" cy="753616"/>
          </a:xfrm>
          <a:prstGeom prst="line">
            <a:avLst/>
          </a:prstGeom>
          <a:noFill/>
          <a:ln w="38100">
            <a:solidFill>
              <a:srgbClr val="003478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40000" dist="20000" dir="5400000" rotWithShape="0">
                    <a:srgbClr val="000000">
                      <a:alpha val="37999"/>
                    </a:srgbClr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35140875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 // Picture // Bod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noProof="0" dirty="0" smtClean="0"/>
              <a:t>Headline on two lines in </a:t>
            </a:r>
            <a:r>
              <a:rPr lang="en-US" noProof="0" dirty="0" err="1" smtClean="0"/>
              <a:t>CorpoA</a:t>
            </a:r>
            <a:r>
              <a:rPr lang="en-US" noProof="0" dirty="0" smtClean="0"/>
              <a:t> (Headings) 30 pt. </a:t>
            </a:r>
            <a:br>
              <a:rPr lang="en-US" noProof="0" dirty="0" smtClean="0"/>
            </a:br>
            <a:r>
              <a:rPr lang="en-US" noProof="0" dirty="0" smtClean="0"/>
              <a:t>Lorem ipsum dolor sit </a:t>
            </a:r>
            <a:r>
              <a:rPr lang="en-US" noProof="0" dirty="0" err="1" smtClean="0"/>
              <a:t>amet</a:t>
            </a:r>
            <a:r>
              <a:rPr lang="en-US" noProof="0" dirty="0" smtClean="0"/>
              <a:t>.</a:t>
            </a:r>
            <a:endParaRPr lang="en-US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 hasCustomPrompt="1"/>
          </p:nvPr>
        </p:nvSpPr>
        <p:spPr>
          <a:xfrm>
            <a:off x="395081" y="151202"/>
            <a:ext cx="5505133" cy="220274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1199"/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1199"/>
            </a:lvl2pPr>
            <a:lvl3pPr marL="0" indent="0">
              <a:lnSpc>
                <a:spcPct val="100000"/>
              </a:lnSpc>
              <a:spcAft>
                <a:spcPts val="0"/>
              </a:spcAft>
              <a:buNone/>
              <a:defRPr sz="1199"/>
            </a:lvl3pPr>
            <a:lvl4pPr marL="0" indent="0">
              <a:lnSpc>
                <a:spcPct val="100000"/>
              </a:lnSpc>
              <a:spcAft>
                <a:spcPts val="0"/>
              </a:spcAft>
              <a:buNone/>
              <a:defRPr sz="1199"/>
            </a:lvl4pPr>
            <a:lvl5pPr marL="0" indent="0">
              <a:lnSpc>
                <a:spcPct val="100000"/>
              </a:lnSpc>
              <a:spcAft>
                <a:spcPts val="0"/>
              </a:spcAft>
              <a:buNone/>
              <a:defRPr sz="1199"/>
            </a:lvl5pPr>
            <a:lvl6pPr marL="0" indent="0">
              <a:lnSpc>
                <a:spcPct val="100000"/>
              </a:lnSpc>
              <a:spcAft>
                <a:spcPts val="0"/>
              </a:spcAft>
              <a:buNone/>
              <a:defRPr sz="1199"/>
            </a:lvl6pPr>
            <a:lvl7pPr marL="0" indent="0">
              <a:lnSpc>
                <a:spcPct val="100000"/>
              </a:lnSpc>
              <a:spcAft>
                <a:spcPts val="0"/>
              </a:spcAft>
              <a:buNone/>
              <a:defRPr sz="1199"/>
            </a:lvl7pPr>
            <a:lvl8pPr marL="0" indent="0">
              <a:lnSpc>
                <a:spcPct val="100000"/>
              </a:lnSpc>
              <a:spcAft>
                <a:spcPts val="0"/>
              </a:spcAft>
              <a:buNone/>
              <a:defRPr sz="1199"/>
            </a:lvl8pPr>
            <a:lvl9pPr marL="0" indent="0">
              <a:lnSpc>
                <a:spcPct val="100000"/>
              </a:lnSpc>
              <a:spcAft>
                <a:spcPts val="0"/>
              </a:spcAft>
              <a:buNone/>
              <a:defRPr sz="1199"/>
            </a:lvl9pPr>
          </a:lstStyle>
          <a:p>
            <a:pPr lvl="0"/>
            <a:r>
              <a:rPr lang="en-US" noProof="0" dirty="0" smtClean="0"/>
              <a:t>Optional chapter heading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AD1D1349-391B-44DC-865F-5996B3E40F26}" type="slidenum">
              <a:rPr lang="en-US" smtClean="0">
                <a:solidFill>
                  <a:prstClr val="black"/>
                </a:solidFill>
              </a:rPr>
              <a:pPr/>
              <a:t>‹Nr.›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7" hasCustomPrompt="1"/>
          </p:nvPr>
        </p:nvSpPr>
        <p:spPr>
          <a:xfrm>
            <a:off x="6969577" y="0"/>
            <a:ext cx="935513" cy="306000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600" baseline="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dirty="0" smtClean="0"/>
              <a:t>                                             </a:t>
            </a:r>
          </a:p>
        </p:txBody>
      </p:sp>
      <p:sp>
        <p:nvSpPr>
          <p:cNvPr id="9" name="Textplatzhalter 3"/>
          <p:cNvSpPr>
            <a:spLocks noGrp="1"/>
          </p:cNvSpPr>
          <p:nvPr>
            <p:ph type="body" sz="quarter" idx="18" hasCustomPrompt="1"/>
          </p:nvPr>
        </p:nvSpPr>
        <p:spPr>
          <a:xfrm>
            <a:off x="7980645" y="0"/>
            <a:ext cx="1871027" cy="306000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600" baseline="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dirty="0" smtClean="0"/>
              <a:t>                                             </a:t>
            </a:r>
          </a:p>
        </p:txBody>
      </p:sp>
      <p:sp>
        <p:nvSpPr>
          <p:cNvPr id="10" name="Textplatzhalter 3"/>
          <p:cNvSpPr>
            <a:spLocks noGrp="1"/>
          </p:cNvSpPr>
          <p:nvPr>
            <p:ph type="body" sz="quarter" idx="19" hasCustomPrompt="1"/>
          </p:nvPr>
        </p:nvSpPr>
        <p:spPr>
          <a:xfrm>
            <a:off x="9923633" y="0"/>
            <a:ext cx="1871027" cy="306000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600" baseline="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dirty="0" smtClean="0"/>
              <a:t>                                             </a:t>
            </a:r>
          </a:p>
        </p:txBody>
      </p:sp>
      <p:sp>
        <p:nvSpPr>
          <p:cNvPr id="12" name="Bildplatzhalter 8"/>
          <p:cNvSpPr>
            <a:spLocks noGrp="1"/>
          </p:cNvSpPr>
          <p:nvPr>
            <p:ph type="pic" sz="quarter" idx="10" hasCustomPrompt="1"/>
          </p:nvPr>
        </p:nvSpPr>
        <p:spPr bwMode="gray">
          <a:xfrm>
            <a:off x="395795" y="1512007"/>
            <a:ext cx="5580000" cy="4914201"/>
          </a:xfrm>
          <a:solidFill>
            <a:schemeClr val="accent6"/>
          </a:solidFill>
        </p:spPr>
        <p:txBody>
          <a:bodyPr/>
          <a:lstStyle>
            <a:lvl1pPr algn="ctr">
              <a:lnSpc>
                <a:spcPct val="100000"/>
              </a:lnSpc>
              <a:spcAft>
                <a:spcPts val="0"/>
              </a:spcAft>
              <a:defRPr>
                <a:solidFill>
                  <a:schemeClr val="bg1"/>
                </a:solidFill>
              </a:defRPr>
            </a:lvl1pPr>
          </a:lstStyle>
          <a:p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>Insert image</a:t>
            </a:r>
            <a:endParaRPr lang="en-US" noProof="0" dirty="0"/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20" hasCustomPrompt="1"/>
          </p:nvPr>
        </p:nvSpPr>
        <p:spPr>
          <a:xfrm>
            <a:off x="6217560" y="1512007"/>
            <a:ext cx="5580000" cy="4914201"/>
          </a:xfrm>
          <a:ln w="19050">
            <a:solidFill>
              <a:schemeClr val="accent1"/>
            </a:solidFill>
          </a:ln>
        </p:spPr>
        <p:txBody>
          <a:bodyPr lIns="72000" tIns="72000" rIns="72000" bIns="72000"/>
          <a:lstStyle/>
          <a:p>
            <a:pPr lvl="0"/>
            <a:r>
              <a:rPr lang="en-US" dirty="0" smtClean="0"/>
              <a:t>Insert text in </a:t>
            </a:r>
            <a:r>
              <a:rPr lang="en-US" noProof="0" dirty="0" err="1" smtClean="0"/>
              <a:t>CorpoS</a:t>
            </a:r>
            <a:r>
              <a:rPr lang="en-US" noProof="0" dirty="0" smtClean="0"/>
              <a:t> (Body), 20 pt. </a:t>
            </a:r>
            <a:r>
              <a:rPr lang="en-US" dirty="0" smtClean="0"/>
              <a:t>// for bullets: Home // Paragraph// Increase List Level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Eighth level</a:t>
            </a:r>
          </a:p>
          <a:p>
            <a:pPr lvl="8"/>
            <a:r>
              <a:rPr lang="en-US" dirty="0" smtClean="0"/>
              <a:t>Ninth level</a:t>
            </a:r>
          </a:p>
        </p:txBody>
      </p:sp>
    </p:spTree>
    <p:extLst>
      <p:ext uri="{BB962C8B-B14F-4D97-AF65-F5344CB8AC3E}">
        <p14:creationId xmlns:p14="http://schemas.microsoft.com/office/powerpoint/2010/main" val="33160856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 // 2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395083" y="368300"/>
            <a:ext cx="11404800" cy="1008360"/>
          </a:xfrm>
        </p:spPr>
        <p:txBody>
          <a:bodyPr/>
          <a:lstStyle/>
          <a:p>
            <a:r>
              <a:rPr lang="en-US" noProof="0" dirty="0" smtClean="0"/>
              <a:t>Headline on two lines in </a:t>
            </a:r>
            <a:r>
              <a:rPr lang="en-US" noProof="0" dirty="0" err="1" smtClean="0"/>
              <a:t>CorpoA</a:t>
            </a:r>
            <a:r>
              <a:rPr lang="en-US" noProof="0" dirty="0" smtClean="0"/>
              <a:t> (Headings) 30 pt. </a:t>
            </a:r>
            <a:br>
              <a:rPr lang="en-US" noProof="0" dirty="0" smtClean="0"/>
            </a:br>
            <a:r>
              <a:rPr lang="en-US" noProof="0" dirty="0" smtClean="0"/>
              <a:t>Lorem ipsum dolor sit </a:t>
            </a:r>
            <a:r>
              <a:rPr lang="en-US" noProof="0" dirty="0" err="1" smtClean="0"/>
              <a:t>amet</a:t>
            </a:r>
            <a:r>
              <a:rPr lang="en-US" noProof="0" dirty="0" smtClean="0"/>
              <a:t>.</a:t>
            </a:r>
            <a:endParaRPr lang="en-US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 hasCustomPrompt="1"/>
          </p:nvPr>
        </p:nvSpPr>
        <p:spPr>
          <a:xfrm>
            <a:off x="395081" y="151202"/>
            <a:ext cx="5505133" cy="220274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1199"/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1199"/>
            </a:lvl2pPr>
            <a:lvl3pPr marL="0" indent="0">
              <a:lnSpc>
                <a:spcPct val="100000"/>
              </a:lnSpc>
              <a:spcAft>
                <a:spcPts val="0"/>
              </a:spcAft>
              <a:buNone/>
              <a:defRPr sz="1199"/>
            </a:lvl3pPr>
            <a:lvl4pPr marL="0" indent="0">
              <a:lnSpc>
                <a:spcPct val="100000"/>
              </a:lnSpc>
              <a:spcAft>
                <a:spcPts val="0"/>
              </a:spcAft>
              <a:buNone/>
              <a:defRPr sz="1199"/>
            </a:lvl4pPr>
            <a:lvl5pPr marL="0" indent="0">
              <a:lnSpc>
                <a:spcPct val="100000"/>
              </a:lnSpc>
              <a:spcAft>
                <a:spcPts val="0"/>
              </a:spcAft>
              <a:buNone/>
              <a:defRPr sz="1199"/>
            </a:lvl5pPr>
            <a:lvl6pPr marL="0" indent="0">
              <a:lnSpc>
                <a:spcPct val="100000"/>
              </a:lnSpc>
              <a:spcAft>
                <a:spcPts val="0"/>
              </a:spcAft>
              <a:buNone/>
              <a:defRPr sz="1199"/>
            </a:lvl6pPr>
            <a:lvl7pPr marL="0" indent="0">
              <a:lnSpc>
                <a:spcPct val="100000"/>
              </a:lnSpc>
              <a:spcAft>
                <a:spcPts val="0"/>
              </a:spcAft>
              <a:buNone/>
              <a:defRPr sz="1199"/>
            </a:lvl7pPr>
            <a:lvl8pPr marL="0" indent="0">
              <a:lnSpc>
                <a:spcPct val="100000"/>
              </a:lnSpc>
              <a:spcAft>
                <a:spcPts val="0"/>
              </a:spcAft>
              <a:buNone/>
              <a:defRPr sz="1199"/>
            </a:lvl8pPr>
            <a:lvl9pPr marL="0" indent="0">
              <a:lnSpc>
                <a:spcPct val="100000"/>
              </a:lnSpc>
              <a:spcAft>
                <a:spcPts val="0"/>
              </a:spcAft>
              <a:buNone/>
              <a:defRPr sz="1199"/>
            </a:lvl9pPr>
          </a:lstStyle>
          <a:p>
            <a:pPr lvl="0"/>
            <a:r>
              <a:rPr lang="en-US" noProof="0" dirty="0" smtClean="0"/>
              <a:t>Optional chapter heading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AD1D1349-391B-44DC-865F-5996B3E40F26}" type="slidenum">
              <a:rPr lang="en-US" smtClean="0">
                <a:solidFill>
                  <a:prstClr val="black"/>
                </a:solidFill>
              </a:rPr>
              <a:pPr/>
              <a:t>‹Nr.›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7" hasCustomPrompt="1"/>
          </p:nvPr>
        </p:nvSpPr>
        <p:spPr>
          <a:xfrm>
            <a:off x="6969577" y="0"/>
            <a:ext cx="935513" cy="306000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600" baseline="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dirty="0" smtClean="0"/>
              <a:t>                                             </a:t>
            </a:r>
          </a:p>
        </p:txBody>
      </p:sp>
      <p:sp>
        <p:nvSpPr>
          <p:cNvPr id="9" name="Textplatzhalter 3"/>
          <p:cNvSpPr>
            <a:spLocks noGrp="1"/>
          </p:cNvSpPr>
          <p:nvPr>
            <p:ph type="body" sz="quarter" idx="18" hasCustomPrompt="1"/>
          </p:nvPr>
        </p:nvSpPr>
        <p:spPr>
          <a:xfrm>
            <a:off x="7980645" y="0"/>
            <a:ext cx="1871027" cy="306000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600" baseline="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dirty="0" smtClean="0"/>
              <a:t>                                             </a:t>
            </a:r>
          </a:p>
        </p:txBody>
      </p:sp>
      <p:sp>
        <p:nvSpPr>
          <p:cNvPr id="10" name="Textplatzhalter 3"/>
          <p:cNvSpPr>
            <a:spLocks noGrp="1"/>
          </p:cNvSpPr>
          <p:nvPr>
            <p:ph type="body" sz="quarter" idx="19" hasCustomPrompt="1"/>
          </p:nvPr>
        </p:nvSpPr>
        <p:spPr>
          <a:xfrm>
            <a:off x="9923633" y="0"/>
            <a:ext cx="1871027" cy="306000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600" baseline="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dirty="0" smtClean="0"/>
              <a:t>                                             </a:t>
            </a:r>
          </a:p>
        </p:txBody>
      </p:sp>
      <p:sp>
        <p:nvSpPr>
          <p:cNvPr id="11" name="Bildplatzhalter 8"/>
          <p:cNvSpPr>
            <a:spLocks noGrp="1"/>
          </p:cNvSpPr>
          <p:nvPr>
            <p:ph type="pic" sz="quarter" idx="10" hasCustomPrompt="1"/>
          </p:nvPr>
        </p:nvSpPr>
        <p:spPr bwMode="gray">
          <a:xfrm>
            <a:off x="395795" y="1512000"/>
            <a:ext cx="5580000" cy="1944000"/>
          </a:xfrm>
          <a:solidFill>
            <a:schemeClr val="accent6"/>
          </a:solidFill>
        </p:spPr>
        <p:txBody>
          <a:bodyPr/>
          <a:lstStyle>
            <a:lvl1pPr algn="ctr">
              <a:lnSpc>
                <a:spcPct val="100000"/>
              </a:lnSpc>
              <a:spcAft>
                <a:spcPts val="0"/>
              </a:spcAft>
              <a:defRPr>
                <a:solidFill>
                  <a:schemeClr val="bg1"/>
                </a:solidFill>
              </a:defRPr>
            </a:lvl1pPr>
          </a:lstStyle>
          <a:p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>Insert image</a:t>
            </a:r>
            <a:endParaRPr lang="en-US" noProof="0" dirty="0"/>
          </a:p>
        </p:txBody>
      </p:sp>
      <p:sp>
        <p:nvSpPr>
          <p:cNvPr id="13" name="Bildplatzhalter 8"/>
          <p:cNvSpPr>
            <a:spLocks noGrp="1"/>
          </p:cNvSpPr>
          <p:nvPr>
            <p:ph type="pic" sz="quarter" idx="25" hasCustomPrompt="1"/>
          </p:nvPr>
        </p:nvSpPr>
        <p:spPr bwMode="gray">
          <a:xfrm>
            <a:off x="6218239" y="1511300"/>
            <a:ext cx="5580000" cy="1944000"/>
          </a:xfrm>
          <a:solidFill>
            <a:schemeClr val="accent6"/>
          </a:solidFill>
        </p:spPr>
        <p:txBody>
          <a:bodyPr/>
          <a:lstStyle>
            <a:lvl1pPr algn="ctr">
              <a:lnSpc>
                <a:spcPct val="100000"/>
              </a:lnSpc>
              <a:spcAft>
                <a:spcPts val="0"/>
              </a:spcAft>
              <a:defRPr>
                <a:solidFill>
                  <a:schemeClr val="bg1"/>
                </a:solidFill>
              </a:defRPr>
            </a:lvl1pPr>
          </a:lstStyle>
          <a:p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>Insert image</a:t>
            </a:r>
            <a:endParaRPr lang="en-US" noProof="0" dirty="0"/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20" hasCustomPrompt="1"/>
          </p:nvPr>
        </p:nvSpPr>
        <p:spPr>
          <a:xfrm>
            <a:off x="6218239" y="3502801"/>
            <a:ext cx="5580000" cy="2923400"/>
          </a:xfrm>
          <a:ln w="19050">
            <a:solidFill>
              <a:schemeClr val="accent1"/>
            </a:solidFill>
          </a:ln>
        </p:spPr>
        <p:txBody>
          <a:bodyPr lIns="72000" tIns="72000" rIns="72000" bIns="72000"/>
          <a:lstStyle/>
          <a:p>
            <a:pPr lvl="0"/>
            <a:r>
              <a:rPr lang="en-US" dirty="0" smtClean="0"/>
              <a:t>Insert text in </a:t>
            </a:r>
            <a:r>
              <a:rPr lang="en-US" noProof="0" dirty="0" err="1" smtClean="0"/>
              <a:t>CorpoS</a:t>
            </a:r>
            <a:r>
              <a:rPr lang="en-US" noProof="0" dirty="0" smtClean="0"/>
              <a:t> (Body), 20 pt. </a:t>
            </a:r>
            <a:r>
              <a:rPr lang="en-US" dirty="0" smtClean="0"/>
              <a:t>// for bullets: Home // Paragraph// Increase List Level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</p:txBody>
      </p:sp>
      <p:sp>
        <p:nvSpPr>
          <p:cNvPr id="15" name="Textplatzhalter 13"/>
          <p:cNvSpPr>
            <a:spLocks noGrp="1"/>
          </p:cNvSpPr>
          <p:nvPr>
            <p:ph type="body" sz="quarter" idx="26" hasCustomPrompt="1"/>
          </p:nvPr>
        </p:nvSpPr>
        <p:spPr>
          <a:xfrm>
            <a:off x="395083" y="3502801"/>
            <a:ext cx="5580000" cy="2923400"/>
          </a:xfrm>
          <a:ln w="19050">
            <a:solidFill>
              <a:schemeClr val="accent1"/>
            </a:solidFill>
          </a:ln>
        </p:spPr>
        <p:txBody>
          <a:bodyPr lIns="72000" tIns="72000" rIns="72000" bIns="72000"/>
          <a:lstStyle/>
          <a:p>
            <a:pPr lvl="0"/>
            <a:r>
              <a:rPr lang="en-US" dirty="0" smtClean="0"/>
              <a:t>Insert text in </a:t>
            </a:r>
            <a:r>
              <a:rPr lang="en-US" noProof="0" dirty="0" err="1" smtClean="0"/>
              <a:t>CorpoS</a:t>
            </a:r>
            <a:r>
              <a:rPr lang="en-US" noProof="0" dirty="0" smtClean="0"/>
              <a:t> (Body), 20 pt. </a:t>
            </a:r>
            <a:r>
              <a:rPr lang="en-US" dirty="0" smtClean="0"/>
              <a:t>// for bullets: Home // Paragraph// Increase List Level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</p:txBody>
      </p:sp>
    </p:spTree>
    <p:extLst>
      <p:ext uri="{BB962C8B-B14F-4D97-AF65-F5344CB8AC3E}">
        <p14:creationId xmlns:p14="http://schemas.microsoft.com/office/powerpoint/2010/main" val="20627490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 // Picture // Cap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noProof="0" dirty="0" smtClean="0"/>
              <a:t>Headline on two lines in </a:t>
            </a:r>
            <a:r>
              <a:rPr lang="en-US" noProof="0" dirty="0" err="1" smtClean="0"/>
              <a:t>CorpoA</a:t>
            </a:r>
            <a:r>
              <a:rPr lang="en-US" noProof="0" dirty="0" smtClean="0"/>
              <a:t> (Headings) 30 pt. </a:t>
            </a:r>
            <a:br>
              <a:rPr lang="en-US" noProof="0" dirty="0" smtClean="0"/>
            </a:br>
            <a:r>
              <a:rPr lang="en-US" noProof="0" dirty="0" smtClean="0"/>
              <a:t>Lorem ipsum dolor sit </a:t>
            </a:r>
            <a:r>
              <a:rPr lang="en-US" noProof="0" dirty="0" err="1" smtClean="0"/>
              <a:t>amet</a:t>
            </a:r>
            <a:r>
              <a:rPr lang="en-US" noProof="0" dirty="0" smtClean="0"/>
              <a:t>.</a:t>
            </a:r>
            <a:endParaRPr lang="en-US" noProof="0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 hasCustomPrompt="1"/>
          </p:nvPr>
        </p:nvSpPr>
        <p:spPr>
          <a:xfrm>
            <a:off x="395081" y="151202"/>
            <a:ext cx="5505133" cy="220274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1199"/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1199"/>
            </a:lvl2pPr>
            <a:lvl3pPr marL="0" indent="0">
              <a:lnSpc>
                <a:spcPct val="100000"/>
              </a:lnSpc>
              <a:spcAft>
                <a:spcPts val="0"/>
              </a:spcAft>
              <a:buNone/>
              <a:defRPr sz="1199"/>
            </a:lvl3pPr>
            <a:lvl4pPr marL="0" indent="0">
              <a:lnSpc>
                <a:spcPct val="100000"/>
              </a:lnSpc>
              <a:spcAft>
                <a:spcPts val="0"/>
              </a:spcAft>
              <a:buNone/>
              <a:defRPr sz="1199"/>
            </a:lvl4pPr>
            <a:lvl5pPr marL="0" indent="0">
              <a:lnSpc>
                <a:spcPct val="100000"/>
              </a:lnSpc>
              <a:spcAft>
                <a:spcPts val="0"/>
              </a:spcAft>
              <a:buNone/>
              <a:defRPr sz="1199"/>
            </a:lvl5pPr>
            <a:lvl6pPr marL="0" indent="0">
              <a:lnSpc>
                <a:spcPct val="100000"/>
              </a:lnSpc>
              <a:spcAft>
                <a:spcPts val="0"/>
              </a:spcAft>
              <a:buNone/>
              <a:defRPr sz="1199"/>
            </a:lvl6pPr>
            <a:lvl7pPr marL="0" indent="0">
              <a:lnSpc>
                <a:spcPct val="100000"/>
              </a:lnSpc>
              <a:spcAft>
                <a:spcPts val="0"/>
              </a:spcAft>
              <a:buNone/>
              <a:defRPr sz="1199"/>
            </a:lvl7pPr>
            <a:lvl8pPr marL="0" indent="0">
              <a:lnSpc>
                <a:spcPct val="100000"/>
              </a:lnSpc>
              <a:spcAft>
                <a:spcPts val="0"/>
              </a:spcAft>
              <a:buNone/>
              <a:defRPr sz="1199"/>
            </a:lvl8pPr>
            <a:lvl9pPr marL="0" indent="0">
              <a:lnSpc>
                <a:spcPct val="100000"/>
              </a:lnSpc>
              <a:spcAft>
                <a:spcPts val="0"/>
              </a:spcAft>
              <a:buNone/>
              <a:defRPr sz="1199"/>
            </a:lvl9pPr>
          </a:lstStyle>
          <a:p>
            <a:pPr lvl="0"/>
            <a:r>
              <a:rPr lang="en-US" noProof="0" dirty="0" smtClean="0"/>
              <a:t>Optional chapter heading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AD1D1349-391B-44DC-865F-5996B3E40F26}" type="slidenum">
              <a:rPr lang="en-US" smtClean="0">
                <a:solidFill>
                  <a:prstClr val="black"/>
                </a:solidFill>
              </a:rPr>
              <a:pPr/>
              <a:t>‹Nr.›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7" hasCustomPrompt="1"/>
          </p:nvPr>
        </p:nvSpPr>
        <p:spPr>
          <a:xfrm>
            <a:off x="6969577" y="0"/>
            <a:ext cx="935513" cy="306000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600" baseline="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dirty="0" smtClean="0"/>
              <a:t>                                             </a:t>
            </a:r>
          </a:p>
        </p:txBody>
      </p:sp>
      <p:sp>
        <p:nvSpPr>
          <p:cNvPr id="9" name="Textplatzhalter 3"/>
          <p:cNvSpPr>
            <a:spLocks noGrp="1"/>
          </p:cNvSpPr>
          <p:nvPr>
            <p:ph type="body" sz="quarter" idx="18" hasCustomPrompt="1"/>
          </p:nvPr>
        </p:nvSpPr>
        <p:spPr>
          <a:xfrm>
            <a:off x="7980645" y="0"/>
            <a:ext cx="1871027" cy="306000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600" baseline="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dirty="0" smtClean="0"/>
              <a:t>                                             </a:t>
            </a:r>
          </a:p>
        </p:txBody>
      </p:sp>
      <p:sp>
        <p:nvSpPr>
          <p:cNvPr id="10" name="Textplatzhalter 3"/>
          <p:cNvSpPr>
            <a:spLocks noGrp="1"/>
          </p:cNvSpPr>
          <p:nvPr>
            <p:ph type="body" sz="quarter" idx="19" hasCustomPrompt="1"/>
          </p:nvPr>
        </p:nvSpPr>
        <p:spPr>
          <a:xfrm>
            <a:off x="9923633" y="0"/>
            <a:ext cx="1871027" cy="306000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600" baseline="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dirty="0" smtClean="0"/>
              <a:t>                                             </a:t>
            </a:r>
          </a:p>
        </p:txBody>
      </p:sp>
      <p:sp>
        <p:nvSpPr>
          <p:cNvPr id="11" name="Bildplatzhalter 8"/>
          <p:cNvSpPr>
            <a:spLocks noGrp="1"/>
          </p:cNvSpPr>
          <p:nvPr>
            <p:ph type="pic" sz="quarter" idx="10" hasCustomPrompt="1"/>
          </p:nvPr>
        </p:nvSpPr>
        <p:spPr bwMode="gray">
          <a:xfrm>
            <a:off x="395795" y="1512000"/>
            <a:ext cx="11404800" cy="4476227"/>
          </a:xfrm>
          <a:solidFill>
            <a:schemeClr val="accent6"/>
          </a:solidFill>
        </p:spPr>
        <p:txBody>
          <a:bodyPr/>
          <a:lstStyle>
            <a:lvl1pPr algn="ctr">
              <a:lnSpc>
                <a:spcPct val="100000"/>
              </a:lnSpc>
              <a:spcAft>
                <a:spcPts val="0"/>
              </a:spcAft>
              <a:defRPr>
                <a:solidFill>
                  <a:schemeClr val="bg1"/>
                </a:solidFill>
              </a:defRPr>
            </a:lvl1pPr>
          </a:lstStyle>
          <a:p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>Insert image</a:t>
            </a:r>
            <a:endParaRPr lang="en-US" noProof="0" dirty="0"/>
          </a:p>
        </p:txBody>
      </p:sp>
      <p:sp>
        <p:nvSpPr>
          <p:cNvPr id="13" name="Textplatzhalter 3"/>
          <p:cNvSpPr>
            <a:spLocks noGrp="1"/>
          </p:cNvSpPr>
          <p:nvPr>
            <p:ph type="body" sz="quarter" idx="20" hasCustomPrompt="1"/>
          </p:nvPr>
        </p:nvSpPr>
        <p:spPr>
          <a:xfrm>
            <a:off x="395799" y="6030980"/>
            <a:ext cx="11398863" cy="324000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1499"/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2pPr>
            <a:lvl3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3pPr>
            <a:lvl4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4pPr>
            <a:lvl5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5pPr>
            <a:lvl6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6pPr>
            <a:lvl7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7pPr>
            <a:lvl8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8pPr>
            <a:lvl9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9pPr>
          </a:lstStyle>
          <a:p>
            <a:pPr lvl="0"/>
            <a:r>
              <a:rPr lang="en-US" noProof="0" dirty="0" smtClean="0"/>
              <a:t>Caption </a:t>
            </a:r>
            <a:r>
              <a:rPr lang="en-US" noProof="0" dirty="0" err="1" smtClean="0"/>
              <a:t>CorpoS</a:t>
            </a:r>
            <a:r>
              <a:rPr lang="en-US" noProof="0" dirty="0" smtClean="0"/>
              <a:t> 15 pt.</a:t>
            </a:r>
          </a:p>
        </p:txBody>
      </p:sp>
      <p:grpSp>
        <p:nvGrpSpPr>
          <p:cNvPr id="12" name="Bildhandling"/>
          <p:cNvGrpSpPr/>
          <p:nvPr userDrawn="1"/>
        </p:nvGrpSpPr>
        <p:grpSpPr>
          <a:xfrm>
            <a:off x="12298402" y="403200"/>
            <a:ext cx="1799063" cy="6584747"/>
            <a:chOff x="12304800" y="403200"/>
            <a:chExt cx="1800000" cy="6584747"/>
          </a:xfrm>
        </p:grpSpPr>
        <p:sp>
          <p:nvSpPr>
            <p:cNvPr id="14" name="Bilder zuschneiden etc."/>
            <p:cNvSpPr txBox="1"/>
            <p:nvPr userDrawn="1"/>
          </p:nvSpPr>
          <p:spPr>
            <a:xfrm rot="10800000" flipH="1" flipV="1">
              <a:off x="12304800" y="1548000"/>
              <a:ext cx="1800000" cy="4842000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square" lIns="0" tIns="0" rIns="0" bIns="0" rtlCol="0" anchor="t" anchorCtr="0">
              <a:noAutofit/>
            </a:bodyPr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71954" indent="-71954"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en-US" sz="999" dirty="0" smtClean="0">
                  <a:solidFill>
                    <a:srgbClr val="333333"/>
                  </a:solidFill>
                </a:rPr>
                <a:t>Change image detail via menu bar: Picture Tools // Format // Size // Crop</a:t>
              </a:r>
            </a:p>
            <a:p>
              <a:pPr marL="71954" indent="-71954"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en-US" sz="999" dirty="0" smtClean="0">
                  <a:solidFill>
                    <a:srgbClr val="333333"/>
                  </a:solidFill>
                </a:rPr>
                <a:t>Image can be moved within the black boundaries, to adjust easily press Alt-key.</a:t>
              </a:r>
            </a:p>
            <a:p>
              <a:pPr marL="71954" indent="-71954"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endParaRPr lang="en-US" sz="999" dirty="0" smtClean="0">
                <a:solidFill>
                  <a:srgbClr val="333333"/>
                </a:solidFill>
              </a:endParaRPr>
            </a:p>
            <a:p>
              <a:pPr marL="71954" indent="-71954"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endParaRPr lang="en-US" sz="999" dirty="0" smtClean="0">
                <a:solidFill>
                  <a:srgbClr val="333333"/>
                </a:solidFill>
              </a:endParaRPr>
            </a:p>
            <a:p>
              <a:pPr marL="71954" indent="-71954"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endParaRPr lang="en-US" sz="999" dirty="0" smtClean="0">
                <a:solidFill>
                  <a:srgbClr val="333333"/>
                </a:solidFill>
              </a:endParaRPr>
            </a:p>
            <a:p>
              <a:pPr marL="71954" indent="-71954"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endParaRPr lang="en-US" sz="999" dirty="0" smtClean="0">
                <a:solidFill>
                  <a:srgbClr val="333333"/>
                </a:solidFill>
              </a:endParaRPr>
            </a:p>
            <a:p>
              <a:pPr marL="71954" indent="-71954"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endParaRPr lang="en-US" sz="999" dirty="0" smtClean="0">
                <a:solidFill>
                  <a:srgbClr val="333333"/>
                </a:solidFill>
              </a:endParaRPr>
            </a:p>
            <a:p>
              <a:pPr marL="71954" indent="-71954"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en-US" sz="999" dirty="0" smtClean="0">
                  <a:solidFill>
                    <a:srgbClr val="333333"/>
                  </a:solidFill>
                </a:rPr>
                <a:t>Crop image size via menu bar: Picture Tools // Format // </a:t>
              </a:r>
              <a:br>
                <a:rPr lang="en-US" sz="999" dirty="0" smtClean="0">
                  <a:solidFill>
                    <a:srgbClr val="333333"/>
                  </a:solidFill>
                </a:rPr>
              </a:br>
              <a:r>
                <a:rPr lang="en-US" sz="999" dirty="0" smtClean="0">
                  <a:solidFill>
                    <a:srgbClr val="333333"/>
                  </a:solidFill>
                </a:rPr>
                <a:t>Size // Crop</a:t>
              </a:r>
            </a:p>
            <a:p>
              <a:pPr marL="71954" indent="-71954"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en-US" sz="999" dirty="0" smtClean="0">
                  <a:solidFill>
                    <a:srgbClr val="333333"/>
                  </a:solidFill>
                </a:rPr>
                <a:t>While holding the shift-key, adjust the size of the image with the white corner points. </a:t>
              </a:r>
            </a:p>
            <a:p>
              <a:pPr marL="71954" indent="-71954"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endParaRPr lang="en-US" sz="999" dirty="0" smtClean="0">
                <a:solidFill>
                  <a:srgbClr val="333333"/>
                </a:solidFill>
              </a:endParaRPr>
            </a:p>
            <a:p>
              <a:pPr marL="71954" indent="-71954"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endParaRPr lang="en-US" sz="999" dirty="0" smtClean="0">
                <a:solidFill>
                  <a:srgbClr val="333333"/>
                </a:solidFill>
              </a:endParaRPr>
            </a:p>
            <a:p>
              <a:pPr marL="71954" indent="-71954"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endParaRPr lang="en-US" sz="999" dirty="0" smtClean="0">
                <a:solidFill>
                  <a:srgbClr val="333333"/>
                </a:solidFill>
              </a:endParaRPr>
            </a:p>
            <a:p>
              <a:pPr marL="71954" indent="-71954"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endParaRPr lang="en-US" sz="999" dirty="0" smtClean="0">
                <a:solidFill>
                  <a:srgbClr val="333333"/>
                </a:solidFill>
              </a:endParaRPr>
            </a:p>
            <a:p>
              <a:pPr marL="71954" indent="-71954"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endParaRPr lang="en-US" sz="999" dirty="0" smtClean="0">
                <a:solidFill>
                  <a:srgbClr val="333333"/>
                </a:solidFill>
              </a:endParaRPr>
            </a:p>
            <a:p>
              <a:pPr marL="71954" indent="-71954"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endParaRPr lang="en-US" sz="999" dirty="0" smtClean="0">
                <a:solidFill>
                  <a:srgbClr val="333333"/>
                </a:solidFill>
              </a:endParaRPr>
            </a:p>
            <a:p>
              <a:pPr marL="71954" indent="-71954"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endParaRPr lang="en-US" sz="999" dirty="0" smtClean="0">
                <a:solidFill>
                  <a:srgbClr val="333333"/>
                </a:solidFill>
              </a:endParaRP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</a:pPr>
              <a:endParaRPr lang="en-US" sz="999" dirty="0" smtClean="0">
                <a:solidFill>
                  <a:srgbClr val="333333"/>
                </a:solidFill>
              </a:endParaRPr>
            </a:p>
            <a:p>
              <a:pPr marL="71954" indent="-71954"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en-US" sz="999" dirty="0" smtClean="0">
                  <a:solidFill>
                    <a:srgbClr val="333333"/>
                  </a:solidFill>
                </a:rPr>
                <a:t>To fit the image size  into the frame via menu bar: Picture Tools // Format // Size // Crop // Fit</a:t>
              </a:r>
            </a:p>
            <a:p>
              <a:pPr marL="71954" indent="-71954"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endParaRPr lang="en-US" sz="999" dirty="0" smtClean="0">
                <a:solidFill>
                  <a:srgbClr val="333333"/>
                </a:solidFill>
              </a:endParaRPr>
            </a:p>
          </p:txBody>
        </p:sp>
        <p:pic>
          <p:nvPicPr>
            <p:cNvPr id="15" name="Einpassen"/>
            <p:cNvPicPr>
              <a:picLocks noChangeAspect="1" noChangeArrowheads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996929" y="5886000"/>
              <a:ext cx="1107871" cy="11019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6" name="Bildtools // Format"/>
            <p:cNvPicPr>
              <a:picLocks noChangeAspect="1" noChangeArrowheads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304800" y="2700000"/>
              <a:ext cx="820800" cy="432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7" name="Headline"/>
            <p:cNvSpPr txBox="1"/>
            <p:nvPr userDrawn="1"/>
          </p:nvSpPr>
          <p:spPr>
            <a:xfrm rot="10800000" flipH="1" flipV="1">
              <a:off x="12304800" y="403200"/>
              <a:ext cx="1800000" cy="1072800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none" lIns="0" tIns="0" rIns="0" bIns="36000" rtlCol="0" anchor="b" anchorCtr="0">
              <a:noAutofit/>
            </a:bodyPr>
            <a:lstStyle>
              <a:defPPr>
                <a:defRPr lang="de-DE"/>
              </a:defPPr>
              <a:lvl1pPr marL="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2152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4305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6458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86112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60764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12916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65069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17222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499" dirty="0" smtClean="0">
                  <a:solidFill>
                    <a:srgbClr val="333333"/>
                  </a:solidFill>
                  <a:cs typeface="Arial" panose="020B0604020202020204" pitchFamily="34" charset="0"/>
                  <a:sym typeface="Webdings"/>
                </a:rPr>
                <a:t></a:t>
              </a:r>
              <a:r>
                <a:rPr lang="en-US" sz="1499" b="1" dirty="0" smtClean="0">
                  <a:solidFill>
                    <a:srgbClr val="333333"/>
                  </a:solidFill>
                  <a:cs typeface="Arial" panose="020B0604020202020204" pitchFamily="34" charset="0"/>
                  <a:sym typeface="Webdings"/>
                </a:rPr>
                <a:t> </a:t>
              </a:r>
              <a:r>
                <a:rPr lang="en-US" sz="999" b="1" dirty="0" smtClean="0">
                  <a:solidFill>
                    <a:srgbClr val="333333"/>
                  </a:solidFill>
                  <a:cs typeface="Arial" panose="020B0604020202020204" pitchFamily="34" charset="0"/>
                  <a:sym typeface="Webdings"/>
                </a:rPr>
                <a:t>Image Handling</a:t>
              </a:r>
              <a:endParaRPr lang="en-US" sz="1499" b="1" dirty="0" smtClean="0">
                <a:solidFill>
                  <a:srgbClr val="333333"/>
                </a:solidFill>
                <a:cs typeface="Arial" panose="020B0604020202020204" pitchFamily="34" charset="0"/>
              </a:endParaRPr>
            </a:p>
          </p:txBody>
        </p:sp>
        <p:pic>
          <p:nvPicPr>
            <p:cNvPr id="18" name="Beispielbild"/>
            <p:cNvPicPr>
              <a:picLocks noChangeAspect="1" noChangeArrowheads="1"/>
            </p:cNvPicPr>
            <p:nvPr userDrawn="1"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12304800" y="4248000"/>
              <a:ext cx="1800000" cy="9688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9" name="Zuschneiden"/>
            <p:cNvPicPr>
              <a:picLocks noChangeAspect="1" noChangeArrowheads="1"/>
            </p:cNvPicPr>
            <p:nvPr userDrawn="1"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212000" y="2464592"/>
              <a:ext cx="792088" cy="6674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33943002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noProof="0" dirty="0" smtClean="0"/>
              <a:t>Headline on two lines in </a:t>
            </a:r>
            <a:r>
              <a:rPr lang="en-US" noProof="0" dirty="0" err="1" smtClean="0"/>
              <a:t>CorpoA</a:t>
            </a:r>
            <a:r>
              <a:rPr lang="en-US" noProof="0" dirty="0" smtClean="0"/>
              <a:t> (Headings) 30 pt. </a:t>
            </a:r>
            <a:br>
              <a:rPr lang="en-US" noProof="0" dirty="0" smtClean="0"/>
            </a:br>
            <a:r>
              <a:rPr lang="en-US" noProof="0" dirty="0" smtClean="0"/>
              <a:t>Lorem ipsum dolor sit </a:t>
            </a:r>
            <a:r>
              <a:rPr lang="en-US" noProof="0" dirty="0" err="1" smtClean="0"/>
              <a:t>amet</a:t>
            </a:r>
            <a:r>
              <a:rPr lang="en-US" noProof="0" dirty="0" smtClean="0"/>
              <a:t>.</a:t>
            </a:r>
            <a:endParaRPr lang="en-US" noProof="0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 hasCustomPrompt="1"/>
          </p:nvPr>
        </p:nvSpPr>
        <p:spPr>
          <a:xfrm>
            <a:off x="395081" y="151202"/>
            <a:ext cx="5505133" cy="220274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1199"/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1199"/>
            </a:lvl2pPr>
            <a:lvl3pPr marL="0" indent="0">
              <a:lnSpc>
                <a:spcPct val="100000"/>
              </a:lnSpc>
              <a:spcAft>
                <a:spcPts val="0"/>
              </a:spcAft>
              <a:buNone/>
              <a:defRPr sz="1199"/>
            </a:lvl3pPr>
            <a:lvl4pPr marL="0" indent="0">
              <a:lnSpc>
                <a:spcPct val="100000"/>
              </a:lnSpc>
              <a:spcAft>
                <a:spcPts val="0"/>
              </a:spcAft>
              <a:buNone/>
              <a:defRPr sz="1199"/>
            </a:lvl4pPr>
            <a:lvl5pPr marL="0" indent="0">
              <a:lnSpc>
                <a:spcPct val="100000"/>
              </a:lnSpc>
              <a:spcAft>
                <a:spcPts val="0"/>
              </a:spcAft>
              <a:buNone/>
              <a:defRPr sz="1199"/>
            </a:lvl5pPr>
            <a:lvl6pPr marL="0" indent="0">
              <a:lnSpc>
                <a:spcPct val="100000"/>
              </a:lnSpc>
              <a:spcAft>
                <a:spcPts val="0"/>
              </a:spcAft>
              <a:buNone/>
              <a:defRPr sz="1199"/>
            </a:lvl6pPr>
            <a:lvl7pPr marL="0" indent="0">
              <a:lnSpc>
                <a:spcPct val="100000"/>
              </a:lnSpc>
              <a:spcAft>
                <a:spcPts val="0"/>
              </a:spcAft>
              <a:buNone/>
              <a:defRPr sz="1199"/>
            </a:lvl7pPr>
            <a:lvl8pPr marL="0" indent="0">
              <a:lnSpc>
                <a:spcPct val="100000"/>
              </a:lnSpc>
              <a:spcAft>
                <a:spcPts val="0"/>
              </a:spcAft>
              <a:buNone/>
              <a:defRPr sz="1199"/>
            </a:lvl8pPr>
            <a:lvl9pPr marL="0" indent="0">
              <a:lnSpc>
                <a:spcPct val="100000"/>
              </a:lnSpc>
              <a:spcAft>
                <a:spcPts val="0"/>
              </a:spcAft>
              <a:buNone/>
              <a:defRPr sz="1199"/>
            </a:lvl9pPr>
          </a:lstStyle>
          <a:p>
            <a:pPr lvl="0"/>
            <a:r>
              <a:rPr lang="en-US" noProof="0" dirty="0" smtClean="0"/>
              <a:t>Optional chapter heading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AD1D1349-391B-44DC-865F-5996B3E40F26}" type="slidenum">
              <a:rPr lang="en-US" smtClean="0">
                <a:solidFill>
                  <a:prstClr val="black"/>
                </a:solidFill>
              </a:rPr>
              <a:pPr/>
              <a:t>‹Nr.›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" name="Textplatzhalter 3"/>
          <p:cNvSpPr>
            <a:spLocks noGrp="1"/>
          </p:cNvSpPr>
          <p:nvPr>
            <p:ph type="body" sz="quarter" idx="17" hasCustomPrompt="1"/>
          </p:nvPr>
        </p:nvSpPr>
        <p:spPr>
          <a:xfrm>
            <a:off x="6969577" y="0"/>
            <a:ext cx="935513" cy="306000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600" baseline="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dirty="0" smtClean="0"/>
              <a:t>                                             </a:t>
            </a:r>
          </a:p>
        </p:txBody>
      </p:sp>
      <p:sp>
        <p:nvSpPr>
          <p:cNvPr id="9" name="Textplatzhalter 3"/>
          <p:cNvSpPr>
            <a:spLocks noGrp="1"/>
          </p:cNvSpPr>
          <p:nvPr>
            <p:ph type="body" sz="quarter" idx="18" hasCustomPrompt="1"/>
          </p:nvPr>
        </p:nvSpPr>
        <p:spPr>
          <a:xfrm>
            <a:off x="7980645" y="0"/>
            <a:ext cx="1871027" cy="306000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600" baseline="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dirty="0" smtClean="0"/>
              <a:t>                                             </a:t>
            </a:r>
          </a:p>
        </p:txBody>
      </p:sp>
      <p:sp>
        <p:nvSpPr>
          <p:cNvPr id="10" name="Textplatzhalter 3"/>
          <p:cNvSpPr>
            <a:spLocks noGrp="1"/>
          </p:cNvSpPr>
          <p:nvPr>
            <p:ph type="body" sz="quarter" idx="19" hasCustomPrompt="1"/>
          </p:nvPr>
        </p:nvSpPr>
        <p:spPr>
          <a:xfrm>
            <a:off x="9923633" y="0"/>
            <a:ext cx="1871027" cy="306000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600" baseline="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dirty="0" smtClean="0"/>
              <a:t>                                             </a:t>
            </a:r>
          </a:p>
        </p:txBody>
      </p:sp>
    </p:spTree>
    <p:extLst>
      <p:ext uri="{BB962C8B-B14F-4D97-AF65-F5344CB8AC3E}">
        <p14:creationId xmlns:p14="http://schemas.microsoft.com/office/powerpoint/2010/main" val="26639114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oolbox 8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Textplatzhalter 3"/>
          <p:cNvSpPr>
            <a:spLocks noGrp="1"/>
          </p:cNvSpPr>
          <p:nvPr>
            <p:ph type="body" sz="quarter" idx="40" hasCustomPrompt="1"/>
          </p:nvPr>
        </p:nvSpPr>
        <p:spPr bwMode="gray">
          <a:xfrm>
            <a:off x="4476844" y="5252601"/>
            <a:ext cx="1511213" cy="1173600"/>
          </a:xfrm>
          <a:solidFill>
            <a:schemeClr val="tx2"/>
          </a:solidFill>
        </p:spPr>
        <p:txBody>
          <a:bodyPr anchor="ctr" anchorCtr="0"/>
          <a:lstStyle>
            <a:lvl1pPr marL="0" indent="0" algn="ctr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1499"/>
            </a:lvl1pPr>
            <a:lvl2pPr marL="0" indent="0" algn="ctr">
              <a:lnSpc>
                <a:spcPct val="100000"/>
              </a:lnSpc>
              <a:spcAft>
                <a:spcPts val="0"/>
              </a:spcAft>
              <a:buNone/>
              <a:defRPr sz="1499"/>
            </a:lvl2pPr>
            <a:lvl3pPr marL="0" indent="0" algn="ctr">
              <a:lnSpc>
                <a:spcPct val="100000"/>
              </a:lnSpc>
              <a:spcAft>
                <a:spcPts val="0"/>
              </a:spcAft>
              <a:buNone/>
              <a:defRPr sz="1499"/>
            </a:lvl3pPr>
            <a:lvl4pPr marL="0" indent="0" algn="ctr">
              <a:lnSpc>
                <a:spcPct val="100000"/>
              </a:lnSpc>
              <a:spcAft>
                <a:spcPts val="0"/>
              </a:spcAft>
              <a:buNone/>
              <a:defRPr sz="1499"/>
            </a:lvl4pPr>
            <a:lvl5pPr marL="0" indent="0" algn="ctr">
              <a:lnSpc>
                <a:spcPct val="100000"/>
              </a:lnSpc>
              <a:spcAft>
                <a:spcPts val="0"/>
              </a:spcAft>
              <a:buNone/>
              <a:defRPr sz="1499"/>
            </a:lvl5pPr>
            <a:lvl6pPr marL="0" indent="0" algn="ctr">
              <a:lnSpc>
                <a:spcPct val="100000"/>
              </a:lnSpc>
              <a:spcAft>
                <a:spcPts val="0"/>
              </a:spcAft>
              <a:buNone/>
              <a:defRPr sz="1499"/>
            </a:lvl6pPr>
            <a:lvl7pPr marL="0" indent="0" algn="ctr">
              <a:lnSpc>
                <a:spcPct val="100000"/>
              </a:lnSpc>
              <a:spcAft>
                <a:spcPts val="0"/>
              </a:spcAft>
              <a:buNone/>
              <a:defRPr sz="1499"/>
            </a:lvl7pPr>
            <a:lvl8pPr marL="0" indent="0" algn="ctr">
              <a:lnSpc>
                <a:spcPct val="100000"/>
              </a:lnSpc>
              <a:spcAft>
                <a:spcPts val="0"/>
              </a:spcAft>
              <a:buNone/>
              <a:defRPr sz="1499"/>
            </a:lvl8pPr>
            <a:lvl9pPr marL="0" indent="0" algn="ctr">
              <a:lnSpc>
                <a:spcPct val="100000"/>
              </a:lnSpc>
              <a:spcAft>
                <a:spcPts val="0"/>
              </a:spcAft>
              <a:buNone/>
              <a:defRPr sz="1499"/>
            </a:lvl9pPr>
          </a:lstStyle>
          <a:p>
            <a:pPr lvl="0"/>
            <a:r>
              <a:rPr lang="en-US" noProof="0" dirty="0" smtClean="0"/>
              <a:t>Insert text in </a:t>
            </a:r>
            <a:r>
              <a:rPr lang="en-US" noProof="0" dirty="0" err="1" smtClean="0"/>
              <a:t>CorpoS</a:t>
            </a:r>
            <a:r>
              <a:rPr lang="en-US" noProof="0" dirty="0" smtClean="0"/>
              <a:t> (Body),</a:t>
            </a:r>
            <a:br>
              <a:rPr lang="en-US" noProof="0" dirty="0" smtClean="0"/>
            </a:br>
            <a:r>
              <a:rPr lang="en-US" noProof="0" dirty="0" smtClean="0"/>
              <a:t>1</a:t>
            </a:r>
            <a:r>
              <a:rPr lang="en-US" dirty="0" smtClean="0"/>
              <a:t>5 pt.</a:t>
            </a:r>
          </a:p>
        </p:txBody>
      </p:sp>
      <p:sp>
        <p:nvSpPr>
          <p:cNvPr id="2" name="Titel 1"/>
          <p:cNvSpPr>
            <a:spLocks noGrp="1"/>
          </p:cNvSpPr>
          <p:nvPr userDrawn="1">
            <p:ph type="title" hasCustomPrompt="1"/>
          </p:nvPr>
        </p:nvSpPr>
        <p:spPr/>
        <p:txBody>
          <a:bodyPr/>
          <a:lstStyle/>
          <a:p>
            <a:r>
              <a:rPr lang="en-US" noProof="0" dirty="0" smtClean="0"/>
              <a:t>Headline on two lines in </a:t>
            </a:r>
            <a:r>
              <a:rPr lang="en-US" noProof="0" dirty="0" err="1" smtClean="0"/>
              <a:t>CorpoA</a:t>
            </a:r>
            <a:r>
              <a:rPr lang="en-US" noProof="0" dirty="0" smtClean="0"/>
              <a:t> (Headings) 30 pt. </a:t>
            </a:r>
            <a:br>
              <a:rPr lang="en-US" noProof="0" dirty="0" smtClean="0"/>
            </a:br>
            <a:r>
              <a:rPr lang="en-US" noProof="0" dirty="0" smtClean="0"/>
              <a:t>Lorem ipsum dolor sit </a:t>
            </a:r>
            <a:r>
              <a:rPr lang="en-US" noProof="0" dirty="0" err="1" smtClean="0"/>
              <a:t>amet</a:t>
            </a:r>
            <a:r>
              <a:rPr lang="en-US" noProof="0" dirty="0" smtClean="0"/>
              <a:t>.</a:t>
            </a:r>
            <a:endParaRPr lang="en-US" dirty="0"/>
          </a:p>
        </p:txBody>
      </p:sp>
      <p:sp>
        <p:nvSpPr>
          <p:cNvPr id="8" name="Textplatzhalter 7"/>
          <p:cNvSpPr>
            <a:spLocks noGrp="1"/>
          </p:cNvSpPr>
          <p:nvPr userDrawn="1">
            <p:ph type="body" sz="quarter" idx="13" hasCustomPrompt="1"/>
          </p:nvPr>
        </p:nvSpPr>
        <p:spPr>
          <a:xfrm>
            <a:off x="395081" y="151202"/>
            <a:ext cx="5505133" cy="220274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1199"/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1199"/>
            </a:lvl2pPr>
            <a:lvl3pPr marL="0" indent="0">
              <a:lnSpc>
                <a:spcPct val="100000"/>
              </a:lnSpc>
              <a:spcAft>
                <a:spcPts val="0"/>
              </a:spcAft>
              <a:buNone/>
              <a:defRPr sz="1199"/>
            </a:lvl3pPr>
            <a:lvl4pPr marL="0" indent="0">
              <a:lnSpc>
                <a:spcPct val="100000"/>
              </a:lnSpc>
              <a:spcAft>
                <a:spcPts val="0"/>
              </a:spcAft>
              <a:buNone/>
              <a:defRPr sz="1199"/>
            </a:lvl4pPr>
            <a:lvl5pPr marL="0" indent="0">
              <a:lnSpc>
                <a:spcPct val="100000"/>
              </a:lnSpc>
              <a:spcAft>
                <a:spcPts val="0"/>
              </a:spcAft>
              <a:buNone/>
              <a:defRPr sz="1199"/>
            </a:lvl5pPr>
            <a:lvl6pPr marL="0" indent="0">
              <a:lnSpc>
                <a:spcPct val="100000"/>
              </a:lnSpc>
              <a:spcAft>
                <a:spcPts val="0"/>
              </a:spcAft>
              <a:buNone/>
              <a:defRPr sz="1199"/>
            </a:lvl6pPr>
            <a:lvl7pPr marL="0" indent="0">
              <a:lnSpc>
                <a:spcPct val="100000"/>
              </a:lnSpc>
              <a:spcAft>
                <a:spcPts val="0"/>
              </a:spcAft>
              <a:buNone/>
              <a:defRPr sz="1199"/>
            </a:lvl7pPr>
            <a:lvl8pPr marL="0" indent="0">
              <a:lnSpc>
                <a:spcPct val="100000"/>
              </a:lnSpc>
              <a:spcAft>
                <a:spcPts val="0"/>
              </a:spcAft>
              <a:buNone/>
              <a:defRPr sz="1199"/>
            </a:lvl8pPr>
            <a:lvl9pPr marL="0" indent="0">
              <a:lnSpc>
                <a:spcPct val="100000"/>
              </a:lnSpc>
              <a:spcAft>
                <a:spcPts val="0"/>
              </a:spcAft>
              <a:buNone/>
              <a:defRPr sz="1199"/>
            </a:lvl9pPr>
          </a:lstStyle>
          <a:p>
            <a:pPr lvl="0"/>
            <a:r>
              <a:rPr lang="en-US" noProof="0" dirty="0" smtClean="0"/>
              <a:t>Optional chapter heading</a:t>
            </a:r>
          </a:p>
        </p:txBody>
      </p:sp>
      <p:sp>
        <p:nvSpPr>
          <p:cNvPr id="5" name="Fußzeilenplatzhalter 4"/>
          <p:cNvSpPr>
            <a:spLocks noGrp="1"/>
          </p:cNvSpPr>
          <p:nvPr userDrawn="1">
            <p:ph type="ftr" sz="quarter" idx="15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 userDrawn="1">
            <p:ph type="sldNum" sz="quarter" idx="16"/>
          </p:nvPr>
        </p:nvSpPr>
        <p:spPr/>
        <p:txBody>
          <a:bodyPr/>
          <a:lstStyle/>
          <a:p>
            <a:fld id="{AD1D1349-391B-44DC-865F-5996B3E40F26}" type="slidenum">
              <a:rPr lang="en-US" smtClean="0">
                <a:solidFill>
                  <a:prstClr val="black"/>
                </a:solidFill>
              </a:rPr>
              <a:pPr/>
              <a:t>‹Nr.›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20" name="Textplatzhalter 3"/>
          <p:cNvSpPr>
            <a:spLocks noGrp="1"/>
          </p:cNvSpPr>
          <p:nvPr userDrawn="1">
            <p:ph type="body" sz="quarter" idx="25" hasCustomPrompt="1"/>
          </p:nvPr>
        </p:nvSpPr>
        <p:spPr>
          <a:xfrm>
            <a:off x="6969577" y="0"/>
            <a:ext cx="935513" cy="306000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600" baseline="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dirty="0" smtClean="0"/>
              <a:t>                                             </a:t>
            </a:r>
          </a:p>
        </p:txBody>
      </p:sp>
      <p:sp>
        <p:nvSpPr>
          <p:cNvPr id="21" name="Textplatzhalter 3"/>
          <p:cNvSpPr>
            <a:spLocks noGrp="1"/>
          </p:cNvSpPr>
          <p:nvPr userDrawn="1">
            <p:ph type="body" sz="quarter" idx="26" hasCustomPrompt="1"/>
          </p:nvPr>
        </p:nvSpPr>
        <p:spPr>
          <a:xfrm>
            <a:off x="7980645" y="0"/>
            <a:ext cx="1871027" cy="306000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600" baseline="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dirty="0" smtClean="0"/>
              <a:t>                                             </a:t>
            </a:r>
          </a:p>
        </p:txBody>
      </p:sp>
      <p:sp>
        <p:nvSpPr>
          <p:cNvPr id="22" name="Textplatzhalter 3"/>
          <p:cNvSpPr>
            <a:spLocks noGrp="1"/>
          </p:cNvSpPr>
          <p:nvPr userDrawn="1">
            <p:ph type="body" sz="quarter" idx="27" hasCustomPrompt="1"/>
          </p:nvPr>
        </p:nvSpPr>
        <p:spPr>
          <a:xfrm>
            <a:off x="9923633" y="0"/>
            <a:ext cx="1871027" cy="306000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600" baseline="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dirty="0" smtClean="0"/>
              <a:t>                                             </a:t>
            </a:r>
          </a:p>
        </p:txBody>
      </p:sp>
      <p:sp>
        <p:nvSpPr>
          <p:cNvPr id="4" name="Textplatzhalter 3"/>
          <p:cNvSpPr>
            <a:spLocks noGrp="1"/>
          </p:cNvSpPr>
          <p:nvPr userDrawn="1">
            <p:ph type="body" sz="quarter" idx="19" hasCustomPrompt="1"/>
          </p:nvPr>
        </p:nvSpPr>
        <p:spPr bwMode="gray">
          <a:xfrm>
            <a:off x="4476844" y="1511301"/>
            <a:ext cx="1511213" cy="1173600"/>
          </a:xfrm>
          <a:solidFill>
            <a:schemeClr val="tx2"/>
          </a:solidFill>
        </p:spPr>
        <p:txBody>
          <a:bodyPr anchor="ctr" anchorCtr="0"/>
          <a:lstStyle>
            <a:lvl1pPr marL="0" indent="0" algn="ctr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1499"/>
            </a:lvl1pPr>
            <a:lvl2pPr marL="0" indent="0" algn="ctr">
              <a:lnSpc>
                <a:spcPct val="100000"/>
              </a:lnSpc>
              <a:spcAft>
                <a:spcPts val="0"/>
              </a:spcAft>
              <a:buNone/>
              <a:defRPr sz="1499"/>
            </a:lvl2pPr>
            <a:lvl3pPr marL="0" indent="0" algn="ctr">
              <a:lnSpc>
                <a:spcPct val="100000"/>
              </a:lnSpc>
              <a:spcAft>
                <a:spcPts val="0"/>
              </a:spcAft>
              <a:buNone/>
              <a:defRPr sz="1499"/>
            </a:lvl3pPr>
            <a:lvl4pPr marL="0" indent="0" algn="ctr">
              <a:lnSpc>
                <a:spcPct val="100000"/>
              </a:lnSpc>
              <a:spcAft>
                <a:spcPts val="0"/>
              </a:spcAft>
              <a:buNone/>
              <a:defRPr sz="1499"/>
            </a:lvl4pPr>
            <a:lvl5pPr marL="0" indent="0" algn="ctr">
              <a:lnSpc>
                <a:spcPct val="100000"/>
              </a:lnSpc>
              <a:spcAft>
                <a:spcPts val="0"/>
              </a:spcAft>
              <a:buNone/>
              <a:defRPr sz="1499"/>
            </a:lvl5pPr>
            <a:lvl6pPr marL="0" indent="0" algn="ctr">
              <a:lnSpc>
                <a:spcPct val="100000"/>
              </a:lnSpc>
              <a:spcAft>
                <a:spcPts val="0"/>
              </a:spcAft>
              <a:buNone/>
              <a:defRPr sz="1499"/>
            </a:lvl6pPr>
            <a:lvl7pPr marL="0" indent="0" algn="ctr">
              <a:lnSpc>
                <a:spcPct val="100000"/>
              </a:lnSpc>
              <a:spcAft>
                <a:spcPts val="0"/>
              </a:spcAft>
              <a:buNone/>
              <a:defRPr sz="1499"/>
            </a:lvl7pPr>
            <a:lvl8pPr marL="0" indent="0" algn="ctr">
              <a:lnSpc>
                <a:spcPct val="100000"/>
              </a:lnSpc>
              <a:spcAft>
                <a:spcPts val="0"/>
              </a:spcAft>
              <a:buNone/>
              <a:defRPr sz="1499"/>
            </a:lvl8pPr>
            <a:lvl9pPr marL="0" indent="0" algn="ctr">
              <a:lnSpc>
                <a:spcPct val="100000"/>
              </a:lnSpc>
              <a:spcAft>
                <a:spcPts val="0"/>
              </a:spcAft>
              <a:buNone/>
              <a:defRPr sz="1499"/>
            </a:lvl9pPr>
          </a:lstStyle>
          <a:p>
            <a:pPr lvl="0"/>
            <a:r>
              <a:rPr lang="en-US" noProof="0" dirty="0" smtClean="0"/>
              <a:t>Insert text in </a:t>
            </a:r>
            <a:r>
              <a:rPr lang="en-US" noProof="0" dirty="0" err="1" smtClean="0"/>
              <a:t>CorpoS</a:t>
            </a:r>
            <a:r>
              <a:rPr lang="en-US" noProof="0" dirty="0" smtClean="0"/>
              <a:t> (Body),</a:t>
            </a:r>
            <a:br>
              <a:rPr lang="en-US" noProof="0" dirty="0" smtClean="0"/>
            </a:br>
            <a:r>
              <a:rPr lang="en-US" noProof="0" dirty="0" smtClean="0"/>
              <a:t>1</a:t>
            </a:r>
            <a:r>
              <a:rPr lang="en-US" dirty="0" smtClean="0"/>
              <a:t>5 pt.</a:t>
            </a:r>
          </a:p>
        </p:txBody>
      </p:sp>
      <p:sp>
        <p:nvSpPr>
          <p:cNvPr id="79" name="Textplatzhalter 3"/>
          <p:cNvSpPr>
            <a:spLocks noGrp="1"/>
          </p:cNvSpPr>
          <p:nvPr>
            <p:ph type="body" sz="quarter" idx="38" hasCustomPrompt="1"/>
          </p:nvPr>
        </p:nvSpPr>
        <p:spPr bwMode="gray">
          <a:xfrm>
            <a:off x="4476844" y="2758401"/>
            <a:ext cx="1511213" cy="1173600"/>
          </a:xfrm>
          <a:solidFill>
            <a:schemeClr val="tx2"/>
          </a:solidFill>
        </p:spPr>
        <p:txBody>
          <a:bodyPr anchor="ctr" anchorCtr="0"/>
          <a:lstStyle>
            <a:lvl1pPr marL="0" indent="0" algn="ctr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1499"/>
            </a:lvl1pPr>
            <a:lvl2pPr marL="0" indent="0" algn="ctr">
              <a:lnSpc>
                <a:spcPct val="100000"/>
              </a:lnSpc>
              <a:spcAft>
                <a:spcPts val="0"/>
              </a:spcAft>
              <a:buNone/>
              <a:defRPr sz="1499"/>
            </a:lvl2pPr>
            <a:lvl3pPr marL="0" indent="0" algn="ctr">
              <a:lnSpc>
                <a:spcPct val="100000"/>
              </a:lnSpc>
              <a:spcAft>
                <a:spcPts val="0"/>
              </a:spcAft>
              <a:buNone/>
              <a:defRPr sz="1499"/>
            </a:lvl3pPr>
            <a:lvl4pPr marL="0" indent="0" algn="ctr">
              <a:lnSpc>
                <a:spcPct val="100000"/>
              </a:lnSpc>
              <a:spcAft>
                <a:spcPts val="0"/>
              </a:spcAft>
              <a:buNone/>
              <a:defRPr sz="1499"/>
            </a:lvl4pPr>
            <a:lvl5pPr marL="0" indent="0" algn="ctr">
              <a:lnSpc>
                <a:spcPct val="100000"/>
              </a:lnSpc>
              <a:spcAft>
                <a:spcPts val="0"/>
              </a:spcAft>
              <a:buNone/>
              <a:defRPr sz="1499"/>
            </a:lvl5pPr>
            <a:lvl6pPr marL="0" indent="0" algn="ctr">
              <a:lnSpc>
                <a:spcPct val="100000"/>
              </a:lnSpc>
              <a:spcAft>
                <a:spcPts val="0"/>
              </a:spcAft>
              <a:buNone/>
              <a:defRPr sz="1499"/>
            </a:lvl6pPr>
            <a:lvl7pPr marL="0" indent="0" algn="ctr">
              <a:lnSpc>
                <a:spcPct val="100000"/>
              </a:lnSpc>
              <a:spcAft>
                <a:spcPts val="0"/>
              </a:spcAft>
              <a:buNone/>
              <a:defRPr sz="1499"/>
            </a:lvl7pPr>
            <a:lvl8pPr marL="0" indent="0" algn="ctr">
              <a:lnSpc>
                <a:spcPct val="100000"/>
              </a:lnSpc>
              <a:spcAft>
                <a:spcPts val="0"/>
              </a:spcAft>
              <a:buNone/>
              <a:defRPr sz="1499"/>
            </a:lvl8pPr>
            <a:lvl9pPr marL="0" indent="0" algn="ctr">
              <a:lnSpc>
                <a:spcPct val="100000"/>
              </a:lnSpc>
              <a:spcAft>
                <a:spcPts val="0"/>
              </a:spcAft>
              <a:buNone/>
              <a:defRPr sz="1499"/>
            </a:lvl9pPr>
          </a:lstStyle>
          <a:p>
            <a:pPr lvl="0"/>
            <a:r>
              <a:rPr lang="en-US" noProof="0" dirty="0" smtClean="0"/>
              <a:t>Insert text in </a:t>
            </a:r>
            <a:r>
              <a:rPr lang="en-US" noProof="0" dirty="0" err="1" smtClean="0"/>
              <a:t>CorpoS</a:t>
            </a:r>
            <a:r>
              <a:rPr lang="en-US" noProof="0" dirty="0" smtClean="0"/>
              <a:t> (Body),</a:t>
            </a:r>
            <a:br>
              <a:rPr lang="en-US" noProof="0" dirty="0" smtClean="0"/>
            </a:br>
            <a:r>
              <a:rPr lang="en-US" noProof="0" dirty="0" smtClean="0"/>
              <a:t>1</a:t>
            </a:r>
            <a:r>
              <a:rPr lang="en-US" dirty="0" smtClean="0"/>
              <a:t>5 pt.</a:t>
            </a:r>
          </a:p>
        </p:txBody>
      </p:sp>
      <p:sp>
        <p:nvSpPr>
          <p:cNvPr id="80" name="Textplatzhalter 3"/>
          <p:cNvSpPr>
            <a:spLocks noGrp="1"/>
          </p:cNvSpPr>
          <p:nvPr>
            <p:ph type="body" sz="quarter" idx="39" hasCustomPrompt="1"/>
          </p:nvPr>
        </p:nvSpPr>
        <p:spPr bwMode="gray">
          <a:xfrm>
            <a:off x="4476844" y="4005501"/>
            <a:ext cx="1511213" cy="1173600"/>
          </a:xfrm>
          <a:solidFill>
            <a:schemeClr val="tx2"/>
          </a:solidFill>
        </p:spPr>
        <p:txBody>
          <a:bodyPr anchor="ctr" anchorCtr="0"/>
          <a:lstStyle>
            <a:lvl1pPr marL="0" indent="0" algn="ctr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1499"/>
            </a:lvl1pPr>
            <a:lvl2pPr marL="0" indent="0" algn="ctr">
              <a:lnSpc>
                <a:spcPct val="100000"/>
              </a:lnSpc>
              <a:spcAft>
                <a:spcPts val="0"/>
              </a:spcAft>
              <a:buNone/>
              <a:defRPr sz="1499"/>
            </a:lvl2pPr>
            <a:lvl3pPr marL="0" indent="0" algn="ctr">
              <a:lnSpc>
                <a:spcPct val="100000"/>
              </a:lnSpc>
              <a:spcAft>
                <a:spcPts val="0"/>
              </a:spcAft>
              <a:buNone/>
              <a:defRPr sz="1499"/>
            </a:lvl3pPr>
            <a:lvl4pPr marL="0" indent="0" algn="ctr">
              <a:lnSpc>
                <a:spcPct val="100000"/>
              </a:lnSpc>
              <a:spcAft>
                <a:spcPts val="0"/>
              </a:spcAft>
              <a:buNone/>
              <a:defRPr sz="1499"/>
            </a:lvl4pPr>
            <a:lvl5pPr marL="0" indent="0" algn="ctr">
              <a:lnSpc>
                <a:spcPct val="100000"/>
              </a:lnSpc>
              <a:spcAft>
                <a:spcPts val="0"/>
              </a:spcAft>
              <a:buNone/>
              <a:defRPr sz="1499"/>
            </a:lvl5pPr>
            <a:lvl6pPr marL="0" indent="0" algn="ctr">
              <a:lnSpc>
                <a:spcPct val="100000"/>
              </a:lnSpc>
              <a:spcAft>
                <a:spcPts val="0"/>
              </a:spcAft>
              <a:buNone/>
              <a:defRPr sz="1499"/>
            </a:lvl6pPr>
            <a:lvl7pPr marL="0" indent="0" algn="ctr">
              <a:lnSpc>
                <a:spcPct val="100000"/>
              </a:lnSpc>
              <a:spcAft>
                <a:spcPts val="0"/>
              </a:spcAft>
              <a:buNone/>
              <a:defRPr sz="1499"/>
            </a:lvl7pPr>
            <a:lvl8pPr marL="0" indent="0" algn="ctr">
              <a:lnSpc>
                <a:spcPct val="100000"/>
              </a:lnSpc>
              <a:spcAft>
                <a:spcPts val="0"/>
              </a:spcAft>
              <a:buNone/>
              <a:defRPr sz="1499"/>
            </a:lvl8pPr>
            <a:lvl9pPr marL="0" indent="0" algn="ctr">
              <a:lnSpc>
                <a:spcPct val="100000"/>
              </a:lnSpc>
              <a:spcAft>
                <a:spcPts val="0"/>
              </a:spcAft>
              <a:buNone/>
              <a:defRPr sz="1499"/>
            </a:lvl9pPr>
          </a:lstStyle>
          <a:p>
            <a:pPr lvl="0"/>
            <a:r>
              <a:rPr lang="en-US" noProof="0" dirty="0" smtClean="0"/>
              <a:t>Insert text in </a:t>
            </a:r>
            <a:r>
              <a:rPr lang="en-US" noProof="0" dirty="0" err="1" smtClean="0"/>
              <a:t>CorpoS</a:t>
            </a:r>
            <a:r>
              <a:rPr lang="en-US" noProof="0" dirty="0" smtClean="0"/>
              <a:t> (Body),</a:t>
            </a:r>
            <a:br>
              <a:rPr lang="en-US" noProof="0" dirty="0" smtClean="0"/>
            </a:br>
            <a:r>
              <a:rPr lang="en-US" noProof="0" dirty="0" smtClean="0"/>
              <a:t>1</a:t>
            </a:r>
            <a:r>
              <a:rPr lang="en-US" dirty="0" smtClean="0"/>
              <a:t>5 pt.</a:t>
            </a:r>
          </a:p>
        </p:txBody>
      </p:sp>
      <p:sp>
        <p:nvSpPr>
          <p:cNvPr id="82" name="Textplatzhalter 3"/>
          <p:cNvSpPr>
            <a:spLocks noGrp="1"/>
          </p:cNvSpPr>
          <p:nvPr>
            <p:ph type="body" sz="quarter" idx="41" hasCustomPrompt="1"/>
          </p:nvPr>
        </p:nvSpPr>
        <p:spPr bwMode="gray">
          <a:xfrm>
            <a:off x="6203948" y="5252601"/>
            <a:ext cx="1511213" cy="1173600"/>
          </a:xfrm>
          <a:solidFill>
            <a:schemeClr val="tx2"/>
          </a:solidFill>
        </p:spPr>
        <p:txBody>
          <a:bodyPr anchor="ctr" anchorCtr="0"/>
          <a:lstStyle>
            <a:lvl1pPr marL="0" indent="0" algn="ctr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1499"/>
            </a:lvl1pPr>
            <a:lvl2pPr marL="0" indent="0" algn="ctr">
              <a:lnSpc>
                <a:spcPct val="100000"/>
              </a:lnSpc>
              <a:spcAft>
                <a:spcPts val="0"/>
              </a:spcAft>
              <a:buNone/>
              <a:defRPr sz="1599"/>
            </a:lvl2pPr>
            <a:lvl3pPr marL="0" indent="0" algn="ctr">
              <a:lnSpc>
                <a:spcPct val="100000"/>
              </a:lnSpc>
              <a:spcAft>
                <a:spcPts val="0"/>
              </a:spcAft>
              <a:buNone/>
              <a:defRPr sz="1599"/>
            </a:lvl3pPr>
            <a:lvl4pPr marL="0" indent="0" algn="ctr">
              <a:lnSpc>
                <a:spcPct val="100000"/>
              </a:lnSpc>
              <a:spcAft>
                <a:spcPts val="0"/>
              </a:spcAft>
              <a:buNone/>
              <a:defRPr sz="1599"/>
            </a:lvl4pPr>
            <a:lvl5pPr marL="0" indent="0" algn="ctr">
              <a:lnSpc>
                <a:spcPct val="100000"/>
              </a:lnSpc>
              <a:spcAft>
                <a:spcPts val="0"/>
              </a:spcAft>
              <a:buNone/>
              <a:defRPr sz="1599"/>
            </a:lvl5pPr>
            <a:lvl6pPr marL="0" indent="0" algn="ctr">
              <a:lnSpc>
                <a:spcPct val="100000"/>
              </a:lnSpc>
              <a:spcAft>
                <a:spcPts val="0"/>
              </a:spcAft>
              <a:buNone/>
              <a:defRPr sz="1599"/>
            </a:lvl6pPr>
            <a:lvl7pPr marL="0" indent="0" algn="ctr">
              <a:lnSpc>
                <a:spcPct val="100000"/>
              </a:lnSpc>
              <a:spcAft>
                <a:spcPts val="0"/>
              </a:spcAft>
              <a:buNone/>
              <a:defRPr sz="1599"/>
            </a:lvl7pPr>
            <a:lvl8pPr marL="0" indent="0" algn="ctr">
              <a:lnSpc>
                <a:spcPct val="100000"/>
              </a:lnSpc>
              <a:spcAft>
                <a:spcPts val="0"/>
              </a:spcAft>
              <a:buNone/>
              <a:defRPr sz="1599"/>
            </a:lvl8pPr>
            <a:lvl9pPr marL="0" indent="0" algn="ctr">
              <a:lnSpc>
                <a:spcPct val="100000"/>
              </a:lnSpc>
              <a:spcAft>
                <a:spcPts val="0"/>
              </a:spcAft>
              <a:buNone/>
              <a:defRPr sz="1599"/>
            </a:lvl9pPr>
          </a:lstStyle>
          <a:p>
            <a:pPr lvl="0"/>
            <a:r>
              <a:rPr lang="en-US" noProof="0" dirty="0" smtClean="0"/>
              <a:t>Insert text in </a:t>
            </a:r>
            <a:r>
              <a:rPr lang="en-US" noProof="0" dirty="0" err="1" smtClean="0"/>
              <a:t>CorpoS</a:t>
            </a:r>
            <a:r>
              <a:rPr lang="en-US" noProof="0" dirty="0" smtClean="0"/>
              <a:t> (Body),</a:t>
            </a:r>
            <a:br>
              <a:rPr lang="en-US" noProof="0" dirty="0" smtClean="0"/>
            </a:br>
            <a:r>
              <a:rPr lang="en-US" noProof="0" dirty="0" smtClean="0"/>
              <a:t>1</a:t>
            </a:r>
            <a:r>
              <a:rPr lang="en-US" dirty="0" smtClean="0"/>
              <a:t>5 pt.</a:t>
            </a:r>
          </a:p>
        </p:txBody>
      </p:sp>
      <p:sp>
        <p:nvSpPr>
          <p:cNvPr id="83" name="Textplatzhalter 3"/>
          <p:cNvSpPr>
            <a:spLocks noGrp="1"/>
          </p:cNvSpPr>
          <p:nvPr>
            <p:ph type="body" sz="quarter" idx="42" hasCustomPrompt="1"/>
          </p:nvPr>
        </p:nvSpPr>
        <p:spPr bwMode="gray">
          <a:xfrm>
            <a:off x="6203948" y="2758401"/>
            <a:ext cx="1511213" cy="1173600"/>
          </a:xfrm>
          <a:solidFill>
            <a:schemeClr val="tx2"/>
          </a:solidFill>
        </p:spPr>
        <p:txBody>
          <a:bodyPr anchor="ctr" anchorCtr="0"/>
          <a:lstStyle>
            <a:lvl1pPr marL="0" indent="0" algn="ctr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1499"/>
            </a:lvl1pPr>
            <a:lvl2pPr marL="0" indent="0" algn="ctr">
              <a:lnSpc>
                <a:spcPct val="100000"/>
              </a:lnSpc>
              <a:spcAft>
                <a:spcPts val="0"/>
              </a:spcAft>
              <a:buNone/>
              <a:defRPr sz="1499"/>
            </a:lvl2pPr>
            <a:lvl3pPr marL="0" indent="0" algn="ctr">
              <a:lnSpc>
                <a:spcPct val="100000"/>
              </a:lnSpc>
              <a:spcAft>
                <a:spcPts val="0"/>
              </a:spcAft>
              <a:buNone/>
              <a:defRPr sz="1499"/>
            </a:lvl3pPr>
            <a:lvl4pPr marL="0" indent="0" algn="ctr">
              <a:lnSpc>
                <a:spcPct val="100000"/>
              </a:lnSpc>
              <a:spcAft>
                <a:spcPts val="0"/>
              </a:spcAft>
              <a:buNone/>
              <a:defRPr sz="1499"/>
            </a:lvl4pPr>
            <a:lvl5pPr marL="0" indent="0" algn="ctr">
              <a:lnSpc>
                <a:spcPct val="100000"/>
              </a:lnSpc>
              <a:spcAft>
                <a:spcPts val="0"/>
              </a:spcAft>
              <a:buNone/>
              <a:defRPr sz="1499"/>
            </a:lvl5pPr>
            <a:lvl6pPr marL="0" indent="0" algn="ctr">
              <a:lnSpc>
                <a:spcPct val="100000"/>
              </a:lnSpc>
              <a:spcAft>
                <a:spcPts val="0"/>
              </a:spcAft>
              <a:buNone/>
              <a:defRPr sz="1499"/>
            </a:lvl6pPr>
            <a:lvl7pPr marL="0" indent="0" algn="ctr">
              <a:lnSpc>
                <a:spcPct val="100000"/>
              </a:lnSpc>
              <a:spcAft>
                <a:spcPts val="0"/>
              </a:spcAft>
              <a:buNone/>
              <a:defRPr sz="1499"/>
            </a:lvl7pPr>
            <a:lvl8pPr marL="0" indent="0" algn="ctr">
              <a:lnSpc>
                <a:spcPct val="100000"/>
              </a:lnSpc>
              <a:spcAft>
                <a:spcPts val="0"/>
              </a:spcAft>
              <a:buNone/>
              <a:defRPr sz="1499"/>
            </a:lvl8pPr>
            <a:lvl9pPr marL="0" indent="0" algn="ctr">
              <a:lnSpc>
                <a:spcPct val="100000"/>
              </a:lnSpc>
              <a:spcAft>
                <a:spcPts val="0"/>
              </a:spcAft>
              <a:buNone/>
              <a:defRPr sz="1499"/>
            </a:lvl9pPr>
          </a:lstStyle>
          <a:p>
            <a:pPr lvl="0"/>
            <a:r>
              <a:rPr lang="en-US" noProof="0" dirty="0" smtClean="0"/>
              <a:t>Insert text in </a:t>
            </a:r>
            <a:r>
              <a:rPr lang="en-US" noProof="0" dirty="0" err="1" smtClean="0"/>
              <a:t>CorpoS</a:t>
            </a:r>
            <a:r>
              <a:rPr lang="en-US" noProof="0" dirty="0" smtClean="0"/>
              <a:t> (Body),</a:t>
            </a:r>
            <a:br>
              <a:rPr lang="en-US" noProof="0" dirty="0" smtClean="0"/>
            </a:br>
            <a:r>
              <a:rPr lang="en-US" noProof="0" dirty="0" smtClean="0"/>
              <a:t>1</a:t>
            </a:r>
            <a:r>
              <a:rPr lang="en-US" dirty="0" smtClean="0"/>
              <a:t>5 pt.</a:t>
            </a:r>
          </a:p>
        </p:txBody>
      </p:sp>
      <p:sp>
        <p:nvSpPr>
          <p:cNvPr id="84" name="Textplatzhalter 3"/>
          <p:cNvSpPr>
            <a:spLocks noGrp="1"/>
          </p:cNvSpPr>
          <p:nvPr>
            <p:ph type="body" sz="quarter" idx="43" hasCustomPrompt="1"/>
          </p:nvPr>
        </p:nvSpPr>
        <p:spPr bwMode="gray">
          <a:xfrm>
            <a:off x="6203948" y="4005501"/>
            <a:ext cx="1511213" cy="1173600"/>
          </a:xfrm>
          <a:solidFill>
            <a:schemeClr val="tx2"/>
          </a:solidFill>
        </p:spPr>
        <p:txBody>
          <a:bodyPr anchor="ctr" anchorCtr="0"/>
          <a:lstStyle>
            <a:lvl1pPr marL="0" indent="0" algn="ctr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1499"/>
            </a:lvl1pPr>
            <a:lvl2pPr marL="0" indent="0" algn="ctr">
              <a:lnSpc>
                <a:spcPct val="100000"/>
              </a:lnSpc>
              <a:spcAft>
                <a:spcPts val="0"/>
              </a:spcAft>
              <a:buNone/>
              <a:defRPr sz="1499"/>
            </a:lvl2pPr>
            <a:lvl3pPr marL="0" indent="0" algn="ctr">
              <a:lnSpc>
                <a:spcPct val="100000"/>
              </a:lnSpc>
              <a:spcAft>
                <a:spcPts val="0"/>
              </a:spcAft>
              <a:buNone/>
              <a:defRPr sz="1499"/>
            </a:lvl3pPr>
            <a:lvl4pPr marL="0" indent="0" algn="ctr">
              <a:lnSpc>
                <a:spcPct val="100000"/>
              </a:lnSpc>
              <a:spcAft>
                <a:spcPts val="0"/>
              </a:spcAft>
              <a:buNone/>
              <a:defRPr sz="1499"/>
            </a:lvl4pPr>
            <a:lvl5pPr marL="0" indent="0" algn="ctr">
              <a:lnSpc>
                <a:spcPct val="100000"/>
              </a:lnSpc>
              <a:spcAft>
                <a:spcPts val="0"/>
              </a:spcAft>
              <a:buNone/>
              <a:defRPr sz="1499"/>
            </a:lvl5pPr>
            <a:lvl6pPr marL="0" indent="0" algn="ctr">
              <a:lnSpc>
                <a:spcPct val="100000"/>
              </a:lnSpc>
              <a:spcAft>
                <a:spcPts val="0"/>
              </a:spcAft>
              <a:buNone/>
              <a:defRPr sz="1499"/>
            </a:lvl6pPr>
            <a:lvl7pPr marL="0" indent="0" algn="ctr">
              <a:lnSpc>
                <a:spcPct val="100000"/>
              </a:lnSpc>
              <a:spcAft>
                <a:spcPts val="0"/>
              </a:spcAft>
              <a:buNone/>
              <a:defRPr sz="1499"/>
            </a:lvl7pPr>
            <a:lvl8pPr marL="0" indent="0" algn="ctr">
              <a:lnSpc>
                <a:spcPct val="100000"/>
              </a:lnSpc>
              <a:spcAft>
                <a:spcPts val="0"/>
              </a:spcAft>
              <a:buNone/>
              <a:defRPr sz="1499"/>
            </a:lvl8pPr>
            <a:lvl9pPr marL="0" indent="0" algn="ctr">
              <a:lnSpc>
                <a:spcPct val="100000"/>
              </a:lnSpc>
              <a:spcAft>
                <a:spcPts val="0"/>
              </a:spcAft>
              <a:buNone/>
              <a:defRPr sz="1499"/>
            </a:lvl9pPr>
          </a:lstStyle>
          <a:p>
            <a:pPr lvl="0"/>
            <a:r>
              <a:rPr lang="en-US" noProof="0" dirty="0" smtClean="0"/>
              <a:t>Insert text in </a:t>
            </a:r>
            <a:r>
              <a:rPr lang="en-US" noProof="0" dirty="0" err="1" smtClean="0"/>
              <a:t>CorpoS</a:t>
            </a:r>
            <a:r>
              <a:rPr lang="en-US" noProof="0" dirty="0" smtClean="0"/>
              <a:t> (Body),</a:t>
            </a:r>
            <a:br>
              <a:rPr lang="en-US" noProof="0" dirty="0" smtClean="0"/>
            </a:br>
            <a:r>
              <a:rPr lang="en-US" noProof="0" dirty="0" smtClean="0"/>
              <a:t>1</a:t>
            </a:r>
            <a:r>
              <a:rPr lang="en-US" dirty="0" smtClean="0"/>
              <a:t>5 pt.</a:t>
            </a:r>
          </a:p>
        </p:txBody>
      </p:sp>
      <p:sp>
        <p:nvSpPr>
          <p:cNvPr id="85" name="Textplatzhalter 3"/>
          <p:cNvSpPr>
            <a:spLocks noGrp="1"/>
          </p:cNvSpPr>
          <p:nvPr>
            <p:ph type="body" sz="quarter" idx="44" hasCustomPrompt="1"/>
          </p:nvPr>
        </p:nvSpPr>
        <p:spPr bwMode="gray">
          <a:xfrm>
            <a:off x="6203948" y="1511301"/>
            <a:ext cx="1511213" cy="1173600"/>
          </a:xfrm>
          <a:solidFill>
            <a:schemeClr val="tx2"/>
          </a:solidFill>
        </p:spPr>
        <p:txBody>
          <a:bodyPr anchor="ctr" anchorCtr="0"/>
          <a:lstStyle>
            <a:lvl1pPr marL="0" indent="0" algn="ctr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1499"/>
            </a:lvl1pPr>
            <a:lvl2pPr marL="0" indent="0" algn="ctr">
              <a:lnSpc>
                <a:spcPct val="100000"/>
              </a:lnSpc>
              <a:spcAft>
                <a:spcPts val="0"/>
              </a:spcAft>
              <a:buNone/>
              <a:defRPr sz="1499"/>
            </a:lvl2pPr>
            <a:lvl3pPr marL="0" indent="0" algn="ctr">
              <a:lnSpc>
                <a:spcPct val="100000"/>
              </a:lnSpc>
              <a:spcAft>
                <a:spcPts val="0"/>
              </a:spcAft>
              <a:buNone/>
              <a:defRPr sz="1499"/>
            </a:lvl3pPr>
            <a:lvl4pPr marL="0" indent="0" algn="ctr">
              <a:lnSpc>
                <a:spcPct val="100000"/>
              </a:lnSpc>
              <a:spcAft>
                <a:spcPts val="0"/>
              </a:spcAft>
              <a:buNone/>
              <a:defRPr sz="1499"/>
            </a:lvl4pPr>
            <a:lvl5pPr marL="0" indent="0" algn="ctr">
              <a:lnSpc>
                <a:spcPct val="100000"/>
              </a:lnSpc>
              <a:spcAft>
                <a:spcPts val="0"/>
              </a:spcAft>
              <a:buNone/>
              <a:defRPr sz="1499"/>
            </a:lvl5pPr>
            <a:lvl6pPr marL="0" indent="0" algn="ctr">
              <a:lnSpc>
                <a:spcPct val="100000"/>
              </a:lnSpc>
              <a:spcAft>
                <a:spcPts val="0"/>
              </a:spcAft>
              <a:buNone/>
              <a:defRPr sz="1499"/>
            </a:lvl6pPr>
            <a:lvl7pPr marL="0" indent="0" algn="ctr">
              <a:lnSpc>
                <a:spcPct val="100000"/>
              </a:lnSpc>
              <a:spcAft>
                <a:spcPts val="0"/>
              </a:spcAft>
              <a:buNone/>
              <a:defRPr sz="1499"/>
            </a:lvl7pPr>
            <a:lvl8pPr marL="0" indent="0" algn="ctr">
              <a:lnSpc>
                <a:spcPct val="100000"/>
              </a:lnSpc>
              <a:spcAft>
                <a:spcPts val="0"/>
              </a:spcAft>
              <a:buNone/>
              <a:defRPr sz="1499"/>
            </a:lvl8pPr>
            <a:lvl9pPr marL="0" indent="0" algn="ctr">
              <a:lnSpc>
                <a:spcPct val="100000"/>
              </a:lnSpc>
              <a:spcAft>
                <a:spcPts val="0"/>
              </a:spcAft>
              <a:buNone/>
              <a:defRPr sz="1499"/>
            </a:lvl9pPr>
          </a:lstStyle>
          <a:p>
            <a:pPr lvl="0"/>
            <a:r>
              <a:rPr lang="en-US" noProof="0" dirty="0" smtClean="0"/>
              <a:t>Insert text in </a:t>
            </a:r>
            <a:r>
              <a:rPr lang="en-US" noProof="0" dirty="0" err="1" smtClean="0"/>
              <a:t>CorpoS</a:t>
            </a:r>
            <a:r>
              <a:rPr lang="en-US" noProof="0" dirty="0" smtClean="0"/>
              <a:t> (Body),</a:t>
            </a:r>
            <a:br>
              <a:rPr lang="en-US" noProof="0" dirty="0" smtClean="0"/>
            </a:br>
            <a:r>
              <a:rPr lang="en-US" noProof="0" dirty="0" smtClean="0"/>
              <a:t>1</a:t>
            </a:r>
            <a:r>
              <a:rPr lang="en-US" dirty="0" smtClean="0"/>
              <a:t>5 pt.</a:t>
            </a:r>
          </a:p>
        </p:txBody>
      </p:sp>
      <p:sp>
        <p:nvSpPr>
          <p:cNvPr id="75" name="Textplatzhalter 3"/>
          <p:cNvSpPr>
            <a:spLocks noGrp="1"/>
          </p:cNvSpPr>
          <p:nvPr>
            <p:ph type="body" sz="quarter" idx="34" hasCustomPrompt="1"/>
          </p:nvPr>
        </p:nvSpPr>
        <p:spPr>
          <a:xfrm>
            <a:off x="395801" y="1511301"/>
            <a:ext cx="1799063" cy="1173600"/>
          </a:xfrm>
        </p:spPr>
        <p:txBody>
          <a:bodyPr anchor="ctr" anchorCtr="0"/>
          <a:lstStyle>
            <a:lvl1pPr marL="0" indent="0" algn="r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1499" baseline="0"/>
            </a:lvl1pPr>
            <a:lvl2pPr marL="0" indent="0" algn="r">
              <a:lnSpc>
                <a:spcPct val="100000"/>
              </a:lnSpc>
              <a:spcAft>
                <a:spcPts val="0"/>
              </a:spcAft>
              <a:buNone/>
              <a:defRPr sz="999"/>
            </a:lvl2pPr>
            <a:lvl3pPr marL="0" indent="0" algn="r">
              <a:lnSpc>
                <a:spcPct val="100000"/>
              </a:lnSpc>
              <a:spcAft>
                <a:spcPts val="0"/>
              </a:spcAft>
              <a:buNone/>
              <a:defRPr sz="999"/>
            </a:lvl3pPr>
            <a:lvl4pPr marL="0" indent="0" algn="r">
              <a:lnSpc>
                <a:spcPct val="100000"/>
              </a:lnSpc>
              <a:spcAft>
                <a:spcPts val="0"/>
              </a:spcAft>
              <a:buNone/>
              <a:defRPr sz="999"/>
            </a:lvl4pPr>
            <a:lvl5pPr marL="0" indent="0" algn="r">
              <a:lnSpc>
                <a:spcPct val="100000"/>
              </a:lnSpc>
              <a:spcAft>
                <a:spcPts val="0"/>
              </a:spcAft>
              <a:buNone/>
              <a:defRPr sz="999"/>
            </a:lvl5pPr>
            <a:lvl6pPr marL="0" indent="0" algn="r">
              <a:lnSpc>
                <a:spcPct val="100000"/>
              </a:lnSpc>
              <a:spcAft>
                <a:spcPts val="0"/>
              </a:spcAft>
              <a:buNone/>
              <a:defRPr sz="999"/>
            </a:lvl6pPr>
            <a:lvl7pPr marL="0" indent="0" algn="r">
              <a:lnSpc>
                <a:spcPct val="100000"/>
              </a:lnSpc>
              <a:spcAft>
                <a:spcPts val="0"/>
              </a:spcAft>
              <a:buNone/>
              <a:defRPr sz="999"/>
            </a:lvl7pPr>
            <a:lvl8pPr marL="0" indent="0" algn="r">
              <a:lnSpc>
                <a:spcPct val="100000"/>
              </a:lnSpc>
              <a:spcAft>
                <a:spcPts val="0"/>
              </a:spcAft>
              <a:buNone/>
              <a:defRPr sz="999"/>
            </a:lvl8pPr>
            <a:lvl9pPr marL="0" indent="0" algn="r">
              <a:lnSpc>
                <a:spcPct val="100000"/>
              </a:lnSpc>
              <a:spcAft>
                <a:spcPts val="0"/>
              </a:spcAft>
              <a:buNone/>
              <a:defRPr sz="999"/>
            </a:lvl9pPr>
          </a:lstStyle>
          <a:p>
            <a:pPr lvl="0"/>
            <a:r>
              <a:rPr lang="en-US" noProof="0" dirty="0" smtClean="0"/>
              <a:t>Insert text in </a:t>
            </a:r>
            <a:r>
              <a:rPr lang="en-US" noProof="0" dirty="0" err="1" smtClean="0"/>
              <a:t>CorpoS</a:t>
            </a:r>
            <a:r>
              <a:rPr lang="en-US" noProof="0" dirty="0" smtClean="0"/>
              <a:t> (Body), </a:t>
            </a:r>
            <a:r>
              <a:rPr lang="en-US" dirty="0" smtClean="0"/>
              <a:t>15 pt. </a:t>
            </a:r>
            <a:r>
              <a:rPr lang="en-US" noProof="0" dirty="0" smtClean="0"/>
              <a:t>// for smaller text: Increase List Level</a:t>
            </a:r>
            <a:endParaRPr lang="en-US" dirty="0" smtClean="0"/>
          </a:p>
        </p:txBody>
      </p:sp>
      <p:sp>
        <p:nvSpPr>
          <p:cNvPr id="76" name="Textplatzhalter 3"/>
          <p:cNvSpPr>
            <a:spLocks noGrp="1"/>
          </p:cNvSpPr>
          <p:nvPr>
            <p:ph type="body" sz="quarter" idx="35" hasCustomPrompt="1"/>
          </p:nvPr>
        </p:nvSpPr>
        <p:spPr>
          <a:xfrm>
            <a:off x="395801" y="5252601"/>
            <a:ext cx="1799063" cy="1173600"/>
          </a:xfrm>
        </p:spPr>
        <p:txBody>
          <a:bodyPr anchor="ctr" anchorCtr="0"/>
          <a:lstStyle>
            <a:lvl1pPr marL="0" indent="0" algn="r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1499"/>
            </a:lvl1pPr>
            <a:lvl2pPr marL="0" indent="0" algn="r">
              <a:lnSpc>
                <a:spcPct val="100000"/>
              </a:lnSpc>
              <a:spcAft>
                <a:spcPts val="0"/>
              </a:spcAft>
              <a:buNone/>
              <a:defRPr sz="999"/>
            </a:lvl2pPr>
            <a:lvl3pPr marL="0" indent="0" algn="r">
              <a:lnSpc>
                <a:spcPct val="100000"/>
              </a:lnSpc>
              <a:spcAft>
                <a:spcPts val="0"/>
              </a:spcAft>
              <a:buNone/>
              <a:defRPr sz="999"/>
            </a:lvl3pPr>
            <a:lvl4pPr marL="0" indent="0" algn="r">
              <a:lnSpc>
                <a:spcPct val="100000"/>
              </a:lnSpc>
              <a:spcAft>
                <a:spcPts val="0"/>
              </a:spcAft>
              <a:buNone/>
              <a:defRPr sz="999"/>
            </a:lvl4pPr>
            <a:lvl5pPr marL="0" indent="0" algn="r">
              <a:lnSpc>
                <a:spcPct val="100000"/>
              </a:lnSpc>
              <a:spcAft>
                <a:spcPts val="0"/>
              </a:spcAft>
              <a:buNone/>
              <a:defRPr sz="999"/>
            </a:lvl5pPr>
            <a:lvl6pPr marL="0" indent="0" algn="r">
              <a:lnSpc>
                <a:spcPct val="100000"/>
              </a:lnSpc>
              <a:spcAft>
                <a:spcPts val="0"/>
              </a:spcAft>
              <a:buNone/>
              <a:defRPr sz="999"/>
            </a:lvl6pPr>
            <a:lvl7pPr marL="0" indent="0" algn="r">
              <a:lnSpc>
                <a:spcPct val="100000"/>
              </a:lnSpc>
              <a:spcAft>
                <a:spcPts val="0"/>
              </a:spcAft>
              <a:buNone/>
              <a:defRPr sz="999"/>
            </a:lvl7pPr>
            <a:lvl8pPr marL="0" indent="0" algn="r">
              <a:lnSpc>
                <a:spcPct val="100000"/>
              </a:lnSpc>
              <a:spcAft>
                <a:spcPts val="0"/>
              </a:spcAft>
              <a:buNone/>
              <a:defRPr sz="999"/>
            </a:lvl8pPr>
            <a:lvl9pPr marL="0" indent="0" algn="r">
              <a:lnSpc>
                <a:spcPct val="100000"/>
              </a:lnSpc>
              <a:spcAft>
                <a:spcPts val="0"/>
              </a:spcAft>
              <a:buNone/>
              <a:defRPr sz="999"/>
            </a:lvl9pPr>
          </a:lstStyle>
          <a:p>
            <a:pPr lvl="0"/>
            <a:r>
              <a:rPr lang="en-US" noProof="0" dirty="0" smtClean="0"/>
              <a:t>Insert text in </a:t>
            </a:r>
            <a:r>
              <a:rPr lang="en-US" noProof="0" dirty="0" err="1" smtClean="0"/>
              <a:t>CorpoS</a:t>
            </a:r>
            <a:r>
              <a:rPr lang="en-US" noProof="0" dirty="0" smtClean="0"/>
              <a:t> (Body), </a:t>
            </a:r>
            <a:r>
              <a:rPr lang="en-US" dirty="0" smtClean="0"/>
              <a:t>15 pt. </a:t>
            </a:r>
            <a:r>
              <a:rPr lang="en-US" noProof="0" dirty="0" smtClean="0"/>
              <a:t>// for smaller text: Increase List Level</a:t>
            </a:r>
            <a:endParaRPr lang="en-US" dirty="0" smtClean="0"/>
          </a:p>
        </p:txBody>
      </p:sp>
      <p:sp>
        <p:nvSpPr>
          <p:cNvPr id="77" name="Textplatzhalter 3"/>
          <p:cNvSpPr>
            <a:spLocks noGrp="1"/>
          </p:cNvSpPr>
          <p:nvPr>
            <p:ph type="body" sz="quarter" idx="36" hasCustomPrompt="1"/>
          </p:nvPr>
        </p:nvSpPr>
        <p:spPr>
          <a:xfrm>
            <a:off x="395801" y="4005501"/>
            <a:ext cx="1799063" cy="1173600"/>
          </a:xfrm>
        </p:spPr>
        <p:txBody>
          <a:bodyPr anchor="ctr" anchorCtr="0"/>
          <a:lstStyle>
            <a:lvl1pPr marL="0" indent="0" algn="r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1499"/>
            </a:lvl1pPr>
            <a:lvl2pPr marL="0" indent="0" algn="r">
              <a:lnSpc>
                <a:spcPct val="100000"/>
              </a:lnSpc>
              <a:spcAft>
                <a:spcPts val="0"/>
              </a:spcAft>
              <a:buNone/>
              <a:defRPr sz="999"/>
            </a:lvl2pPr>
            <a:lvl3pPr marL="0" indent="0" algn="r">
              <a:lnSpc>
                <a:spcPct val="100000"/>
              </a:lnSpc>
              <a:spcAft>
                <a:spcPts val="0"/>
              </a:spcAft>
              <a:buNone/>
              <a:defRPr sz="999"/>
            </a:lvl3pPr>
            <a:lvl4pPr marL="0" indent="0" algn="r">
              <a:lnSpc>
                <a:spcPct val="100000"/>
              </a:lnSpc>
              <a:spcAft>
                <a:spcPts val="0"/>
              </a:spcAft>
              <a:buNone/>
              <a:defRPr sz="999"/>
            </a:lvl4pPr>
            <a:lvl5pPr marL="0" indent="0" algn="r">
              <a:lnSpc>
                <a:spcPct val="100000"/>
              </a:lnSpc>
              <a:spcAft>
                <a:spcPts val="0"/>
              </a:spcAft>
              <a:buNone/>
              <a:defRPr sz="999"/>
            </a:lvl5pPr>
            <a:lvl6pPr marL="0" indent="0" algn="r">
              <a:lnSpc>
                <a:spcPct val="100000"/>
              </a:lnSpc>
              <a:spcAft>
                <a:spcPts val="0"/>
              </a:spcAft>
              <a:buNone/>
              <a:defRPr sz="999"/>
            </a:lvl6pPr>
            <a:lvl7pPr marL="0" indent="0" algn="r">
              <a:lnSpc>
                <a:spcPct val="100000"/>
              </a:lnSpc>
              <a:spcAft>
                <a:spcPts val="0"/>
              </a:spcAft>
              <a:buNone/>
              <a:defRPr sz="999"/>
            </a:lvl7pPr>
            <a:lvl8pPr marL="0" indent="0" algn="r">
              <a:lnSpc>
                <a:spcPct val="100000"/>
              </a:lnSpc>
              <a:spcAft>
                <a:spcPts val="0"/>
              </a:spcAft>
              <a:buNone/>
              <a:defRPr sz="999"/>
            </a:lvl8pPr>
            <a:lvl9pPr marL="0" indent="0" algn="r">
              <a:lnSpc>
                <a:spcPct val="100000"/>
              </a:lnSpc>
              <a:spcAft>
                <a:spcPts val="0"/>
              </a:spcAft>
              <a:buNone/>
              <a:defRPr sz="999"/>
            </a:lvl9pPr>
          </a:lstStyle>
          <a:p>
            <a:pPr lvl="0"/>
            <a:r>
              <a:rPr lang="en-US" noProof="0" dirty="0" smtClean="0"/>
              <a:t>Insert text in </a:t>
            </a:r>
            <a:r>
              <a:rPr lang="en-US" noProof="0" dirty="0" err="1" smtClean="0"/>
              <a:t>CorpoS</a:t>
            </a:r>
            <a:r>
              <a:rPr lang="en-US" noProof="0" dirty="0" smtClean="0"/>
              <a:t> (Body), </a:t>
            </a:r>
            <a:r>
              <a:rPr lang="en-US" dirty="0" smtClean="0"/>
              <a:t>15 pt. </a:t>
            </a:r>
            <a:r>
              <a:rPr lang="en-US" noProof="0" dirty="0" smtClean="0"/>
              <a:t>// for smaller text: Increase List Level</a:t>
            </a:r>
            <a:endParaRPr lang="en-US" dirty="0" smtClean="0"/>
          </a:p>
        </p:txBody>
      </p:sp>
      <p:sp>
        <p:nvSpPr>
          <p:cNvPr id="78" name="Textplatzhalter 3"/>
          <p:cNvSpPr>
            <a:spLocks noGrp="1"/>
          </p:cNvSpPr>
          <p:nvPr>
            <p:ph type="body" sz="quarter" idx="37" hasCustomPrompt="1"/>
          </p:nvPr>
        </p:nvSpPr>
        <p:spPr>
          <a:xfrm>
            <a:off x="395801" y="2758401"/>
            <a:ext cx="1799063" cy="1173600"/>
          </a:xfrm>
        </p:spPr>
        <p:txBody>
          <a:bodyPr anchor="ctr" anchorCtr="0"/>
          <a:lstStyle>
            <a:lvl1pPr marL="0" indent="0" algn="r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1499"/>
            </a:lvl1pPr>
            <a:lvl2pPr marL="0" indent="0" algn="r">
              <a:lnSpc>
                <a:spcPct val="100000"/>
              </a:lnSpc>
              <a:spcAft>
                <a:spcPts val="0"/>
              </a:spcAft>
              <a:buNone/>
              <a:defRPr sz="999"/>
            </a:lvl2pPr>
            <a:lvl3pPr marL="0" indent="0" algn="r">
              <a:lnSpc>
                <a:spcPct val="100000"/>
              </a:lnSpc>
              <a:spcAft>
                <a:spcPts val="0"/>
              </a:spcAft>
              <a:buNone/>
              <a:defRPr sz="999"/>
            </a:lvl3pPr>
            <a:lvl4pPr marL="0" indent="0" algn="r">
              <a:lnSpc>
                <a:spcPct val="100000"/>
              </a:lnSpc>
              <a:spcAft>
                <a:spcPts val="0"/>
              </a:spcAft>
              <a:buNone/>
              <a:defRPr sz="999"/>
            </a:lvl4pPr>
            <a:lvl5pPr marL="0" indent="0" algn="r">
              <a:lnSpc>
                <a:spcPct val="100000"/>
              </a:lnSpc>
              <a:spcAft>
                <a:spcPts val="0"/>
              </a:spcAft>
              <a:buNone/>
              <a:defRPr sz="999"/>
            </a:lvl5pPr>
            <a:lvl6pPr marL="0" indent="0" algn="r">
              <a:lnSpc>
                <a:spcPct val="100000"/>
              </a:lnSpc>
              <a:spcAft>
                <a:spcPts val="0"/>
              </a:spcAft>
              <a:buNone/>
              <a:defRPr sz="999"/>
            </a:lvl6pPr>
            <a:lvl7pPr marL="0" indent="0" algn="r">
              <a:lnSpc>
                <a:spcPct val="100000"/>
              </a:lnSpc>
              <a:spcAft>
                <a:spcPts val="0"/>
              </a:spcAft>
              <a:buNone/>
              <a:defRPr sz="999"/>
            </a:lvl7pPr>
            <a:lvl8pPr marL="0" indent="0" algn="r">
              <a:lnSpc>
                <a:spcPct val="100000"/>
              </a:lnSpc>
              <a:spcAft>
                <a:spcPts val="0"/>
              </a:spcAft>
              <a:buNone/>
              <a:defRPr sz="999"/>
            </a:lvl8pPr>
            <a:lvl9pPr marL="0" indent="0" algn="r">
              <a:lnSpc>
                <a:spcPct val="100000"/>
              </a:lnSpc>
              <a:spcAft>
                <a:spcPts val="0"/>
              </a:spcAft>
              <a:buNone/>
              <a:defRPr sz="999"/>
            </a:lvl9pPr>
          </a:lstStyle>
          <a:p>
            <a:pPr lvl="0"/>
            <a:r>
              <a:rPr lang="en-US" noProof="0" dirty="0" smtClean="0"/>
              <a:t>Insert text in </a:t>
            </a:r>
            <a:r>
              <a:rPr lang="en-US" noProof="0" dirty="0" err="1" smtClean="0"/>
              <a:t>CorpoS</a:t>
            </a:r>
            <a:r>
              <a:rPr lang="en-US" noProof="0" dirty="0" smtClean="0"/>
              <a:t> (Body), </a:t>
            </a:r>
            <a:r>
              <a:rPr lang="en-US" dirty="0" smtClean="0"/>
              <a:t>15 pt. </a:t>
            </a:r>
            <a:r>
              <a:rPr lang="en-US" noProof="0" dirty="0" smtClean="0"/>
              <a:t>// for smaller text: Increase List Level</a:t>
            </a:r>
            <a:endParaRPr lang="en-US" dirty="0" smtClean="0"/>
          </a:p>
        </p:txBody>
      </p:sp>
      <p:sp>
        <p:nvSpPr>
          <p:cNvPr id="62" name="Textplatzhalter 3"/>
          <p:cNvSpPr>
            <a:spLocks noGrp="1"/>
          </p:cNvSpPr>
          <p:nvPr userDrawn="1">
            <p:ph type="body" sz="quarter" idx="30" hasCustomPrompt="1"/>
          </p:nvPr>
        </p:nvSpPr>
        <p:spPr>
          <a:xfrm>
            <a:off x="9996275" y="1511301"/>
            <a:ext cx="1799063" cy="1173600"/>
          </a:xfrm>
        </p:spPr>
        <p:txBody>
          <a:bodyPr anchor="ctr" anchorCtr="0"/>
          <a:lstStyle>
            <a:lvl1pPr marL="0" indent="0" algn="l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1499"/>
            </a:lvl1pPr>
            <a:lvl2pPr marL="0" indent="0" algn="l">
              <a:lnSpc>
                <a:spcPct val="100000"/>
              </a:lnSpc>
              <a:spcAft>
                <a:spcPts val="0"/>
              </a:spcAft>
              <a:buNone/>
              <a:defRPr sz="999"/>
            </a:lvl2pPr>
            <a:lvl3pPr marL="0" indent="0" algn="l">
              <a:lnSpc>
                <a:spcPct val="100000"/>
              </a:lnSpc>
              <a:spcAft>
                <a:spcPts val="0"/>
              </a:spcAft>
              <a:buNone/>
              <a:defRPr sz="999"/>
            </a:lvl3pPr>
            <a:lvl4pPr marL="0" indent="0" algn="l">
              <a:lnSpc>
                <a:spcPct val="100000"/>
              </a:lnSpc>
              <a:spcAft>
                <a:spcPts val="0"/>
              </a:spcAft>
              <a:buNone/>
              <a:defRPr sz="999"/>
            </a:lvl4pPr>
            <a:lvl5pPr marL="0" indent="0" algn="l">
              <a:lnSpc>
                <a:spcPct val="100000"/>
              </a:lnSpc>
              <a:spcAft>
                <a:spcPts val="0"/>
              </a:spcAft>
              <a:buNone/>
              <a:defRPr sz="999"/>
            </a:lvl5pPr>
            <a:lvl6pPr marL="0" indent="0" algn="l">
              <a:lnSpc>
                <a:spcPct val="100000"/>
              </a:lnSpc>
              <a:spcAft>
                <a:spcPts val="0"/>
              </a:spcAft>
              <a:buNone/>
              <a:defRPr sz="999"/>
            </a:lvl6pPr>
            <a:lvl7pPr marL="0" indent="0" algn="l">
              <a:lnSpc>
                <a:spcPct val="100000"/>
              </a:lnSpc>
              <a:spcAft>
                <a:spcPts val="0"/>
              </a:spcAft>
              <a:buNone/>
              <a:defRPr sz="999"/>
            </a:lvl7pPr>
            <a:lvl8pPr marL="0" indent="0" algn="l">
              <a:lnSpc>
                <a:spcPct val="100000"/>
              </a:lnSpc>
              <a:spcAft>
                <a:spcPts val="0"/>
              </a:spcAft>
              <a:buNone/>
              <a:defRPr sz="999"/>
            </a:lvl8pPr>
            <a:lvl9pPr marL="0" indent="0" algn="l">
              <a:lnSpc>
                <a:spcPct val="100000"/>
              </a:lnSpc>
              <a:spcAft>
                <a:spcPts val="0"/>
              </a:spcAft>
              <a:buNone/>
              <a:defRPr sz="999"/>
            </a:lvl9pPr>
          </a:lstStyle>
          <a:p>
            <a:pPr lvl="0"/>
            <a:r>
              <a:rPr lang="en-US" noProof="0" dirty="0" smtClean="0"/>
              <a:t>Insert text in </a:t>
            </a:r>
            <a:r>
              <a:rPr lang="en-US" noProof="0" dirty="0" err="1" smtClean="0"/>
              <a:t>CorpoS</a:t>
            </a:r>
            <a:r>
              <a:rPr lang="en-US" noProof="0" dirty="0" smtClean="0"/>
              <a:t> (Body), </a:t>
            </a:r>
            <a:r>
              <a:rPr lang="en-US" dirty="0" smtClean="0"/>
              <a:t>15 pt. </a:t>
            </a:r>
            <a:r>
              <a:rPr lang="en-US" noProof="0" dirty="0" smtClean="0"/>
              <a:t>// for smaller text: Increase List Level</a:t>
            </a:r>
            <a:endParaRPr lang="en-US" dirty="0" smtClean="0"/>
          </a:p>
        </p:txBody>
      </p:sp>
      <p:sp>
        <p:nvSpPr>
          <p:cNvPr id="72" name="Textplatzhalter 3"/>
          <p:cNvSpPr>
            <a:spLocks noGrp="1"/>
          </p:cNvSpPr>
          <p:nvPr>
            <p:ph type="body" sz="quarter" idx="31" hasCustomPrompt="1"/>
          </p:nvPr>
        </p:nvSpPr>
        <p:spPr>
          <a:xfrm>
            <a:off x="9996275" y="5252601"/>
            <a:ext cx="1799063" cy="1173600"/>
          </a:xfrm>
        </p:spPr>
        <p:txBody>
          <a:bodyPr anchor="ctr" anchorCtr="0"/>
          <a:lstStyle>
            <a:lvl1pPr marL="0" indent="0" algn="l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1499"/>
            </a:lvl1pPr>
            <a:lvl2pPr marL="0" indent="0" algn="l">
              <a:lnSpc>
                <a:spcPct val="100000"/>
              </a:lnSpc>
              <a:spcAft>
                <a:spcPts val="0"/>
              </a:spcAft>
              <a:buNone/>
              <a:defRPr sz="999"/>
            </a:lvl2pPr>
            <a:lvl3pPr marL="0" indent="0" algn="l">
              <a:lnSpc>
                <a:spcPct val="100000"/>
              </a:lnSpc>
              <a:spcAft>
                <a:spcPts val="0"/>
              </a:spcAft>
              <a:buNone/>
              <a:defRPr sz="999"/>
            </a:lvl3pPr>
            <a:lvl4pPr marL="0" indent="0" algn="l">
              <a:lnSpc>
                <a:spcPct val="100000"/>
              </a:lnSpc>
              <a:spcAft>
                <a:spcPts val="0"/>
              </a:spcAft>
              <a:buNone/>
              <a:defRPr sz="999"/>
            </a:lvl4pPr>
            <a:lvl5pPr marL="0" indent="0" algn="l">
              <a:lnSpc>
                <a:spcPct val="100000"/>
              </a:lnSpc>
              <a:spcAft>
                <a:spcPts val="0"/>
              </a:spcAft>
              <a:buNone/>
              <a:defRPr sz="999"/>
            </a:lvl5pPr>
            <a:lvl6pPr marL="0" indent="0" algn="l">
              <a:lnSpc>
                <a:spcPct val="100000"/>
              </a:lnSpc>
              <a:spcAft>
                <a:spcPts val="0"/>
              </a:spcAft>
              <a:buNone/>
              <a:defRPr sz="999"/>
            </a:lvl6pPr>
            <a:lvl7pPr marL="0" indent="0" algn="l">
              <a:lnSpc>
                <a:spcPct val="100000"/>
              </a:lnSpc>
              <a:spcAft>
                <a:spcPts val="0"/>
              </a:spcAft>
              <a:buNone/>
              <a:defRPr sz="999"/>
            </a:lvl7pPr>
            <a:lvl8pPr marL="0" indent="0" algn="l">
              <a:lnSpc>
                <a:spcPct val="100000"/>
              </a:lnSpc>
              <a:spcAft>
                <a:spcPts val="0"/>
              </a:spcAft>
              <a:buNone/>
              <a:defRPr sz="999"/>
            </a:lvl8pPr>
            <a:lvl9pPr marL="0" indent="0" algn="l">
              <a:lnSpc>
                <a:spcPct val="100000"/>
              </a:lnSpc>
              <a:spcAft>
                <a:spcPts val="0"/>
              </a:spcAft>
              <a:buNone/>
              <a:defRPr sz="999"/>
            </a:lvl9pPr>
          </a:lstStyle>
          <a:p>
            <a:pPr lvl="0"/>
            <a:r>
              <a:rPr lang="en-US" noProof="0" dirty="0" smtClean="0"/>
              <a:t>Insert text in </a:t>
            </a:r>
            <a:r>
              <a:rPr lang="en-US" noProof="0" dirty="0" err="1" smtClean="0"/>
              <a:t>CorpoS</a:t>
            </a:r>
            <a:r>
              <a:rPr lang="en-US" noProof="0" dirty="0" smtClean="0"/>
              <a:t> (Body), </a:t>
            </a:r>
            <a:r>
              <a:rPr lang="en-US" dirty="0" smtClean="0"/>
              <a:t>15 pt. </a:t>
            </a:r>
            <a:r>
              <a:rPr lang="en-US" noProof="0" dirty="0" smtClean="0"/>
              <a:t>// for smaller text: Increase List Level</a:t>
            </a:r>
            <a:endParaRPr lang="en-US" dirty="0" smtClean="0"/>
          </a:p>
        </p:txBody>
      </p:sp>
      <p:sp>
        <p:nvSpPr>
          <p:cNvPr id="73" name="Textplatzhalter 3"/>
          <p:cNvSpPr>
            <a:spLocks noGrp="1"/>
          </p:cNvSpPr>
          <p:nvPr>
            <p:ph type="body" sz="quarter" idx="32" hasCustomPrompt="1"/>
          </p:nvPr>
        </p:nvSpPr>
        <p:spPr>
          <a:xfrm>
            <a:off x="9996275" y="4005501"/>
            <a:ext cx="1799063" cy="1173600"/>
          </a:xfrm>
        </p:spPr>
        <p:txBody>
          <a:bodyPr anchor="ctr" anchorCtr="0"/>
          <a:lstStyle>
            <a:lvl1pPr marL="0" indent="0" algn="l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1499"/>
            </a:lvl1pPr>
            <a:lvl2pPr marL="0" indent="0" algn="l">
              <a:lnSpc>
                <a:spcPct val="100000"/>
              </a:lnSpc>
              <a:spcAft>
                <a:spcPts val="0"/>
              </a:spcAft>
              <a:buNone/>
              <a:defRPr sz="999"/>
            </a:lvl2pPr>
            <a:lvl3pPr marL="0" indent="0" algn="l">
              <a:lnSpc>
                <a:spcPct val="100000"/>
              </a:lnSpc>
              <a:spcAft>
                <a:spcPts val="0"/>
              </a:spcAft>
              <a:buNone/>
              <a:defRPr sz="999"/>
            </a:lvl3pPr>
            <a:lvl4pPr marL="0" indent="0" algn="l">
              <a:lnSpc>
                <a:spcPct val="100000"/>
              </a:lnSpc>
              <a:spcAft>
                <a:spcPts val="0"/>
              </a:spcAft>
              <a:buNone/>
              <a:defRPr sz="999"/>
            </a:lvl4pPr>
            <a:lvl5pPr marL="0" indent="0" algn="l">
              <a:lnSpc>
                <a:spcPct val="100000"/>
              </a:lnSpc>
              <a:spcAft>
                <a:spcPts val="0"/>
              </a:spcAft>
              <a:buNone/>
              <a:defRPr sz="999"/>
            </a:lvl5pPr>
            <a:lvl6pPr marL="0" indent="0" algn="l">
              <a:lnSpc>
                <a:spcPct val="100000"/>
              </a:lnSpc>
              <a:spcAft>
                <a:spcPts val="0"/>
              </a:spcAft>
              <a:buNone/>
              <a:defRPr sz="999"/>
            </a:lvl6pPr>
            <a:lvl7pPr marL="0" indent="0" algn="l">
              <a:lnSpc>
                <a:spcPct val="100000"/>
              </a:lnSpc>
              <a:spcAft>
                <a:spcPts val="0"/>
              </a:spcAft>
              <a:buNone/>
              <a:defRPr sz="999"/>
            </a:lvl7pPr>
            <a:lvl8pPr marL="0" indent="0" algn="l">
              <a:lnSpc>
                <a:spcPct val="100000"/>
              </a:lnSpc>
              <a:spcAft>
                <a:spcPts val="0"/>
              </a:spcAft>
              <a:buNone/>
              <a:defRPr sz="999"/>
            </a:lvl8pPr>
            <a:lvl9pPr marL="0" indent="0" algn="l">
              <a:lnSpc>
                <a:spcPct val="100000"/>
              </a:lnSpc>
              <a:spcAft>
                <a:spcPts val="0"/>
              </a:spcAft>
              <a:buNone/>
              <a:defRPr sz="999"/>
            </a:lvl9pPr>
          </a:lstStyle>
          <a:p>
            <a:pPr lvl="0"/>
            <a:r>
              <a:rPr lang="en-US" noProof="0" dirty="0" smtClean="0"/>
              <a:t>Insert text in </a:t>
            </a:r>
            <a:r>
              <a:rPr lang="en-US" noProof="0" dirty="0" err="1" smtClean="0"/>
              <a:t>CorpoS</a:t>
            </a:r>
            <a:r>
              <a:rPr lang="en-US" noProof="0" dirty="0" smtClean="0"/>
              <a:t> (Body), </a:t>
            </a:r>
            <a:r>
              <a:rPr lang="en-US" dirty="0" smtClean="0"/>
              <a:t>15 pt. </a:t>
            </a:r>
            <a:r>
              <a:rPr lang="en-US" noProof="0" dirty="0" smtClean="0"/>
              <a:t>// for smaller text: Increase List Level</a:t>
            </a:r>
            <a:endParaRPr lang="en-US" dirty="0" smtClean="0"/>
          </a:p>
        </p:txBody>
      </p:sp>
      <p:sp>
        <p:nvSpPr>
          <p:cNvPr id="74" name="Textplatzhalter 3"/>
          <p:cNvSpPr>
            <a:spLocks noGrp="1"/>
          </p:cNvSpPr>
          <p:nvPr>
            <p:ph type="body" sz="quarter" idx="33" hasCustomPrompt="1"/>
          </p:nvPr>
        </p:nvSpPr>
        <p:spPr>
          <a:xfrm>
            <a:off x="9996275" y="2758401"/>
            <a:ext cx="1799063" cy="1173600"/>
          </a:xfrm>
        </p:spPr>
        <p:txBody>
          <a:bodyPr anchor="ctr" anchorCtr="0"/>
          <a:lstStyle>
            <a:lvl1pPr marL="0" indent="0" algn="l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1499"/>
            </a:lvl1pPr>
            <a:lvl2pPr marL="0" indent="0" algn="l">
              <a:lnSpc>
                <a:spcPct val="100000"/>
              </a:lnSpc>
              <a:spcAft>
                <a:spcPts val="0"/>
              </a:spcAft>
              <a:buNone/>
              <a:defRPr sz="999"/>
            </a:lvl2pPr>
            <a:lvl3pPr marL="0" indent="0" algn="l">
              <a:lnSpc>
                <a:spcPct val="100000"/>
              </a:lnSpc>
              <a:spcAft>
                <a:spcPts val="0"/>
              </a:spcAft>
              <a:buNone/>
              <a:defRPr sz="999"/>
            </a:lvl3pPr>
            <a:lvl4pPr marL="0" indent="0" algn="l">
              <a:lnSpc>
                <a:spcPct val="100000"/>
              </a:lnSpc>
              <a:spcAft>
                <a:spcPts val="0"/>
              </a:spcAft>
              <a:buNone/>
              <a:defRPr sz="999"/>
            </a:lvl4pPr>
            <a:lvl5pPr marL="0" indent="0" algn="l">
              <a:lnSpc>
                <a:spcPct val="100000"/>
              </a:lnSpc>
              <a:spcAft>
                <a:spcPts val="0"/>
              </a:spcAft>
              <a:buNone/>
              <a:defRPr sz="999"/>
            </a:lvl5pPr>
            <a:lvl6pPr marL="0" indent="0" algn="l">
              <a:lnSpc>
                <a:spcPct val="100000"/>
              </a:lnSpc>
              <a:spcAft>
                <a:spcPts val="0"/>
              </a:spcAft>
              <a:buNone/>
              <a:defRPr sz="999"/>
            </a:lvl6pPr>
            <a:lvl7pPr marL="0" indent="0" algn="l">
              <a:lnSpc>
                <a:spcPct val="100000"/>
              </a:lnSpc>
              <a:spcAft>
                <a:spcPts val="0"/>
              </a:spcAft>
              <a:buNone/>
              <a:defRPr sz="999"/>
            </a:lvl7pPr>
            <a:lvl8pPr marL="0" indent="0" algn="l">
              <a:lnSpc>
                <a:spcPct val="100000"/>
              </a:lnSpc>
              <a:spcAft>
                <a:spcPts val="0"/>
              </a:spcAft>
              <a:buNone/>
              <a:defRPr sz="999"/>
            </a:lvl8pPr>
            <a:lvl9pPr marL="0" indent="0" algn="l">
              <a:lnSpc>
                <a:spcPct val="100000"/>
              </a:lnSpc>
              <a:spcAft>
                <a:spcPts val="0"/>
              </a:spcAft>
              <a:buNone/>
              <a:defRPr sz="999"/>
            </a:lvl9pPr>
          </a:lstStyle>
          <a:p>
            <a:pPr lvl="0"/>
            <a:r>
              <a:rPr lang="en-US" noProof="0" dirty="0" smtClean="0"/>
              <a:t>Insert text in </a:t>
            </a:r>
            <a:r>
              <a:rPr lang="en-US" noProof="0" dirty="0" err="1" smtClean="0"/>
              <a:t>CorpoS</a:t>
            </a:r>
            <a:r>
              <a:rPr lang="en-US" noProof="0" dirty="0" smtClean="0"/>
              <a:t> (Body), </a:t>
            </a:r>
            <a:r>
              <a:rPr lang="en-US" dirty="0" smtClean="0"/>
              <a:t>15 pt. </a:t>
            </a:r>
            <a:r>
              <a:rPr lang="en-US" noProof="0" dirty="0" smtClean="0"/>
              <a:t>// for smaller text: Increase List Level</a:t>
            </a:r>
            <a:endParaRPr lang="en-US" dirty="0" smtClean="0"/>
          </a:p>
        </p:txBody>
      </p:sp>
      <p:sp>
        <p:nvSpPr>
          <p:cNvPr id="9" name="Bildplatzhalter 8"/>
          <p:cNvSpPr>
            <a:spLocks noGrp="1" noChangeAspect="1"/>
          </p:cNvSpPr>
          <p:nvPr userDrawn="1">
            <p:ph type="pic" sz="quarter" idx="11" hasCustomPrompt="1"/>
          </p:nvPr>
        </p:nvSpPr>
        <p:spPr bwMode="gray">
          <a:xfrm>
            <a:off x="8194407" y="1511301"/>
            <a:ext cx="1691124" cy="1173600"/>
          </a:xfrm>
          <a:solidFill>
            <a:schemeClr val="accent6"/>
          </a:solidFill>
          <a:ln w="3175">
            <a:noFill/>
            <a:miter lim="800000"/>
          </a:ln>
        </p:spPr>
        <p:txBody>
          <a:bodyPr/>
          <a:lstStyle>
            <a:lvl1pPr algn="ctr">
              <a:lnSpc>
                <a:spcPct val="100000"/>
              </a:lnSpc>
              <a:spcAft>
                <a:spcPts val="0"/>
              </a:spcAft>
              <a:defRPr sz="1499">
                <a:solidFill>
                  <a:schemeClr val="bg1"/>
                </a:solidFill>
              </a:defRPr>
            </a:lvl1pPr>
          </a:lstStyle>
          <a:p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>Insert image</a:t>
            </a:r>
            <a:endParaRPr lang="en-US" noProof="0" dirty="0"/>
          </a:p>
        </p:txBody>
      </p:sp>
      <p:sp>
        <p:nvSpPr>
          <p:cNvPr id="11" name="Bildplatzhalter 8"/>
          <p:cNvSpPr>
            <a:spLocks noGrp="1" noChangeAspect="1"/>
          </p:cNvSpPr>
          <p:nvPr userDrawn="1">
            <p:ph type="pic" sz="quarter" idx="17" hasCustomPrompt="1"/>
          </p:nvPr>
        </p:nvSpPr>
        <p:spPr bwMode="gray">
          <a:xfrm>
            <a:off x="8194407" y="4005501"/>
            <a:ext cx="1691124" cy="1173600"/>
          </a:xfrm>
          <a:solidFill>
            <a:schemeClr val="accent6"/>
          </a:solidFill>
          <a:ln w="3175">
            <a:noFill/>
            <a:miter lim="800000"/>
          </a:ln>
        </p:spPr>
        <p:txBody>
          <a:bodyPr/>
          <a:lstStyle>
            <a:lvl1pPr algn="ctr">
              <a:lnSpc>
                <a:spcPct val="100000"/>
              </a:lnSpc>
              <a:spcAft>
                <a:spcPts val="0"/>
              </a:spcAft>
              <a:defRPr sz="1499">
                <a:solidFill>
                  <a:schemeClr val="bg1"/>
                </a:solidFill>
              </a:defRPr>
            </a:lvl1pPr>
          </a:lstStyle>
          <a:p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>Insert image</a:t>
            </a:r>
            <a:endParaRPr lang="en-US" noProof="0" dirty="0"/>
          </a:p>
        </p:txBody>
      </p:sp>
      <p:sp>
        <p:nvSpPr>
          <p:cNvPr id="13" name="Bildplatzhalter 8"/>
          <p:cNvSpPr>
            <a:spLocks noGrp="1" noChangeAspect="1"/>
          </p:cNvSpPr>
          <p:nvPr userDrawn="1">
            <p:ph type="pic" sz="quarter" idx="18" hasCustomPrompt="1"/>
          </p:nvPr>
        </p:nvSpPr>
        <p:spPr bwMode="gray">
          <a:xfrm>
            <a:off x="8194407" y="2758401"/>
            <a:ext cx="1691124" cy="1173600"/>
          </a:xfrm>
          <a:solidFill>
            <a:schemeClr val="accent6"/>
          </a:solidFill>
          <a:ln w="3175">
            <a:noFill/>
            <a:miter lim="800000"/>
          </a:ln>
        </p:spPr>
        <p:txBody>
          <a:bodyPr/>
          <a:lstStyle>
            <a:lvl1pPr algn="ctr">
              <a:lnSpc>
                <a:spcPct val="100000"/>
              </a:lnSpc>
              <a:spcAft>
                <a:spcPts val="0"/>
              </a:spcAft>
              <a:defRPr sz="1499">
                <a:solidFill>
                  <a:schemeClr val="bg1"/>
                </a:solidFill>
              </a:defRPr>
            </a:lvl1pPr>
          </a:lstStyle>
          <a:p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>Insert image</a:t>
            </a:r>
            <a:endParaRPr lang="en-US" noProof="0" dirty="0"/>
          </a:p>
        </p:txBody>
      </p:sp>
      <p:sp>
        <p:nvSpPr>
          <p:cNvPr id="40" name="Bildplatzhalter 8"/>
          <p:cNvSpPr>
            <a:spLocks noGrp="1" noChangeAspect="1"/>
          </p:cNvSpPr>
          <p:nvPr userDrawn="1">
            <p:ph type="pic" sz="quarter" idx="29" hasCustomPrompt="1"/>
          </p:nvPr>
        </p:nvSpPr>
        <p:spPr bwMode="gray">
          <a:xfrm>
            <a:off x="8194407" y="5252601"/>
            <a:ext cx="1691124" cy="1173600"/>
          </a:xfrm>
          <a:solidFill>
            <a:schemeClr val="accent6"/>
          </a:solidFill>
          <a:ln w="3175">
            <a:noFill/>
            <a:miter lim="800000"/>
          </a:ln>
        </p:spPr>
        <p:txBody>
          <a:bodyPr/>
          <a:lstStyle>
            <a:lvl1pPr algn="ctr">
              <a:lnSpc>
                <a:spcPct val="100000"/>
              </a:lnSpc>
              <a:spcAft>
                <a:spcPts val="0"/>
              </a:spcAft>
              <a:defRPr sz="1499">
                <a:solidFill>
                  <a:schemeClr val="bg1"/>
                </a:solidFill>
              </a:defRPr>
            </a:lvl1pPr>
          </a:lstStyle>
          <a:p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>Insert image</a:t>
            </a:r>
            <a:endParaRPr lang="en-US" noProof="0" dirty="0"/>
          </a:p>
        </p:txBody>
      </p:sp>
      <p:sp>
        <p:nvSpPr>
          <p:cNvPr id="7" name="Bildplatzhalter 8"/>
          <p:cNvSpPr>
            <a:spLocks noGrp="1" noChangeAspect="1"/>
          </p:cNvSpPr>
          <p:nvPr userDrawn="1">
            <p:ph type="pic" sz="quarter" idx="10" hasCustomPrompt="1"/>
          </p:nvPr>
        </p:nvSpPr>
        <p:spPr bwMode="gray">
          <a:xfrm>
            <a:off x="2302803" y="1511301"/>
            <a:ext cx="1691124" cy="1173600"/>
          </a:xfrm>
          <a:solidFill>
            <a:schemeClr val="accent6"/>
          </a:solidFill>
          <a:ln w="3175">
            <a:noFill/>
            <a:miter lim="800000"/>
          </a:ln>
        </p:spPr>
        <p:txBody>
          <a:bodyPr/>
          <a:lstStyle>
            <a:lvl1pPr algn="ctr">
              <a:lnSpc>
                <a:spcPct val="100000"/>
              </a:lnSpc>
              <a:spcAft>
                <a:spcPts val="0"/>
              </a:spcAft>
              <a:defRPr sz="1499">
                <a:solidFill>
                  <a:schemeClr val="bg1"/>
                </a:solidFill>
              </a:defRPr>
            </a:lvl1pPr>
          </a:lstStyle>
          <a:p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>Insert image</a:t>
            </a:r>
            <a:endParaRPr lang="en-US" noProof="0" dirty="0"/>
          </a:p>
        </p:txBody>
      </p:sp>
      <p:sp>
        <p:nvSpPr>
          <p:cNvPr id="10" name="Bildplatzhalter 8"/>
          <p:cNvSpPr>
            <a:spLocks noGrp="1" noChangeAspect="1"/>
          </p:cNvSpPr>
          <p:nvPr userDrawn="1">
            <p:ph type="pic" sz="quarter" idx="12" hasCustomPrompt="1"/>
          </p:nvPr>
        </p:nvSpPr>
        <p:spPr bwMode="gray">
          <a:xfrm>
            <a:off x="2302803" y="4005501"/>
            <a:ext cx="1691124" cy="1173600"/>
          </a:xfrm>
          <a:solidFill>
            <a:schemeClr val="accent6"/>
          </a:solidFill>
          <a:ln w="3175">
            <a:noFill/>
            <a:miter lim="800000"/>
          </a:ln>
        </p:spPr>
        <p:txBody>
          <a:bodyPr/>
          <a:lstStyle>
            <a:lvl1pPr algn="ctr">
              <a:lnSpc>
                <a:spcPct val="100000"/>
              </a:lnSpc>
              <a:spcAft>
                <a:spcPts val="0"/>
              </a:spcAft>
              <a:defRPr sz="1499">
                <a:solidFill>
                  <a:schemeClr val="bg1"/>
                </a:solidFill>
              </a:defRPr>
            </a:lvl1pPr>
          </a:lstStyle>
          <a:p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>Insert image</a:t>
            </a:r>
            <a:endParaRPr lang="en-US" noProof="0" dirty="0"/>
          </a:p>
        </p:txBody>
      </p:sp>
      <p:sp>
        <p:nvSpPr>
          <p:cNvPr id="12" name="Bildplatzhalter 8"/>
          <p:cNvSpPr>
            <a:spLocks noGrp="1" noChangeAspect="1"/>
          </p:cNvSpPr>
          <p:nvPr userDrawn="1">
            <p:ph type="pic" sz="quarter" idx="14" hasCustomPrompt="1"/>
          </p:nvPr>
        </p:nvSpPr>
        <p:spPr bwMode="gray">
          <a:xfrm>
            <a:off x="2302803" y="2758401"/>
            <a:ext cx="1691124" cy="1173600"/>
          </a:xfrm>
          <a:solidFill>
            <a:schemeClr val="accent6"/>
          </a:solidFill>
          <a:ln w="3175">
            <a:noFill/>
            <a:miter lim="800000"/>
          </a:ln>
        </p:spPr>
        <p:txBody>
          <a:bodyPr/>
          <a:lstStyle>
            <a:lvl1pPr algn="ctr">
              <a:lnSpc>
                <a:spcPct val="100000"/>
              </a:lnSpc>
              <a:spcAft>
                <a:spcPts val="0"/>
              </a:spcAft>
              <a:defRPr sz="1499">
                <a:solidFill>
                  <a:schemeClr val="bg1"/>
                </a:solidFill>
              </a:defRPr>
            </a:lvl1pPr>
          </a:lstStyle>
          <a:p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>Insert image</a:t>
            </a:r>
            <a:endParaRPr lang="en-US" noProof="0" dirty="0"/>
          </a:p>
        </p:txBody>
      </p:sp>
      <p:sp>
        <p:nvSpPr>
          <p:cNvPr id="39" name="Bildplatzhalter 8"/>
          <p:cNvSpPr>
            <a:spLocks noGrp="1" noChangeAspect="1"/>
          </p:cNvSpPr>
          <p:nvPr userDrawn="1">
            <p:ph type="pic" sz="quarter" idx="28" hasCustomPrompt="1"/>
          </p:nvPr>
        </p:nvSpPr>
        <p:spPr bwMode="gray">
          <a:xfrm>
            <a:off x="2302803" y="5252601"/>
            <a:ext cx="1691124" cy="1173600"/>
          </a:xfrm>
          <a:solidFill>
            <a:schemeClr val="accent6"/>
          </a:solidFill>
          <a:ln w="3175">
            <a:noFill/>
            <a:miter lim="800000"/>
          </a:ln>
        </p:spPr>
        <p:txBody>
          <a:bodyPr/>
          <a:lstStyle>
            <a:lvl1pPr algn="ctr">
              <a:lnSpc>
                <a:spcPct val="100000"/>
              </a:lnSpc>
              <a:spcAft>
                <a:spcPts val="0"/>
              </a:spcAft>
              <a:defRPr sz="1499">
                <a:solidFill>
                  <a:schemeClr val="bg1"/>
                </a:solidFill>
              </a:defRPr>
            </a:lvl1pPr>
          </a:lstStyle>
          <a:p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>Insert image</a:t>
            </a:r>
            <a:endParaRPr lang="en-US" noProof="0" dirty="0"/>
          </a:p>
        </p:txBody>
      </p:sp>
      <p:cxnSp>
        <p:nvCxnSpPr>
          <p:cNvPr id="54" name="Gerade Verbindung 53"/>
          <p:cNvCxnSpPr>
            <a:stCxn id="7" idx="3"/>
            <a:endCxn id="4" idx="1"/>
          </p:cNvCxnSpPr>
          <p:nvPr/>
        </p:nvCxnSpPr>
        <p:spPr>
          <a:xfrm>
            <a:off x="3993931" y="2098101"/>
            <a:ext cx="482919" cy="0"/>
          </a:xfrm>
          <a:prstGeom prst="line">
            <a:avLst/>
          </a:prstGeom>
          <a:ln w="3175">
            <a:solidFill>
              <a:schemeClr val="tx1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Gerade Verbindung 54"/>
          <p:cNvCxnSpPr>
            <a:stCxn id="12" idx="3"/>
            <a:endCxn id="79" idx="1"/>
          </p:cNvCxnSpPr>
          <p:nvPr/>
        </p:nvCxnSpPr>
        <p:spPr>
          <a:xfrm>
            <a:off x="3993931" y="3345201"/>
            <a:ext cx="482919" cy="0"/>
          </a:xfrm>
          <a:prstGeom prst="line">
            <a:avLst/>
          </a:prstGeom>
          <a:ln w="3175">
            <a:solidFill>
              <a:schemeClr val="tx1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Gerade Verbindung 55"/>
          <p:cNvCxnSpPr>
            <a:stCxn id="9" idx="1"/>
            <a:endCxn id="85" idx="3"/>
          </p:cNvCxnSpPr>
          <p:nvPr/>
        </p:nvCxnSpPr>
        <p:spPr>
          <a:xfrm flipH="1">
            <a:off x="7715160" y="2098101"/>
            <a:ext cx="479245" cy="0"/>
          </a:xfrm>
          <a:prstGeom prst="line">
            <a:avLst/>
          </a:prstGeom>
          <a:ln w="3175">
            <a:solidFill>
              <a:schemeClr val="tx1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Gerade Verbindung 56"/>
          <p:cNvCxnSpPr>
            <a:stCxn id="83" idx="3"/>
            <a:endCxn id="13" idx="1"/>
          </p:cNvCxnSpPr>
          <p:nvPr/>
        </p:nvCxnSpPr>
        <p:spPr>
          <a:xfrm>
            <a:off x="7715160" y="3345201"/>
            <a:ext cx="479245" cy="0"/>
          </a:xfrm>
          <a:prstGeom prst="line">
            <a:avLst/>
          </a:prstGeom>
          <a:ln w="3175">
            <a:solidFill>
              <a:schemeClr val="tx1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Gerade Verbindung 57"/>
          <p:cNvCxnSpPr>
            <a:stCxn id="84" idx="3"/>
            <a:endCxn id="11" idx="1"/>
          </p:cNvCxnSpPr>
          <p:nvPr/>
        </p:nvCxnSpPr>
        <p:spPr>
          <a:xfrm>
            <a:off x="7715160" y="4592301"/>
            <a:ext cx="479245" cy="0"/>
          </a:xfrm>
          <a:prstGeom prst="line">
            <a:avLst/>
          </a:prstGeom>
          <a:ln w="3175">
            <a:solidFill>
              <a:schemeClr val="tx1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Gerade Verbindung 58"/>
          <p:cNvCxnSpPr>
            <a:stCxn id="82" idx="3"/>
            <a:endCxn id="40" idx="1"/>
          </p:cNvCxnSpPr>
          <p:nvPr/>
        </p:nvCxnSpPr>
        <p:spPr>
          <a:xfrm>
            <a:off x="7715160" y="5839401"/>
            <a:ext cx="479245" cy="0"/>
          </a:xfrm>
          <a:prstGeom prst="line">
            <a:avLst/>
          </a:prstGeom>
          <a:ln w="3175">
            <a:solidFill>
              <a:schemeClr val="tx1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Gerade Verbindung 59"/>
          <p:cNvCxnSpPr>
            <a:stCxn id="39" idx="3"/>
            <a:endCxn id="81" idx="1"/>
          </p:cNvCxnSpPr>
          <p:nvPr/>
        </p:nvCxnSpPr>
        <p:spPr>
          <a:xfrm>
            <a:off x="3993931" y="5839401"/>
            <a:ext cx="482919" cy="0"/>
          </a:xfrm>
          <a:prstGeom prst="line">
            <a:avLst/>
          </a:prstGeom>
          <a:ln w="3175">
            <a:solidFill>
              <a:schemeClr val="tx1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Gerade Verbindung 60"/>
          <p:cNvCxnSpPr>
            <a:stCxn id="10" idx="3"/>
            <a:endCxn id="80" idx="1"/>
          </p:cNvCxnSpPr>
          <p:nvPr/>
        </p:nvCxnSpPr>
        <p:spPr>
          <a:xfrm>
            <a:off x="3993931" y="4592301"/>
            <a:ext cx="482919" cy="0"/>
          </a:xfrm>
          <a:prstGeom prst="line">
            <a:avLst/>
          </a:prstGeom>
          <a:ln w="3175">
            <a:solidFill>
              <a:schemeClr val="tx1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119220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oduct highligh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Bildplatzhalter 8"/>
          <p:cNvSpPr>
            <a:spLocks noGrp="1"/>
          </p:cNvSpPr>
          <p:nvPr userDrawn="1">
            <p:ph type="pic" sz="quarter" idx="10" hasCustomPrompt="1"/>
          </p:nvPr>
        </p:nvSpPr>
        <p:spPr bwMode="gray">
          <a:xfrm>
            <a:off x="3022763" y="2757600"/>
            <a:ext cx="6148800" cy="2421734"/>
          </a:xfrm>
          <a:solidFill>
            <a:schemeClr val="accent6"/>
          </a:solidFill>
          <a:ln w="3175">
            <a:noFill/>
            <a:miter lim="800000"/>
          </a:ln>
        </p:spPr>
        <p:txBody>
          <a:bodyPr/>
          <a:lstStyle>
            <a:lvl1pPr algn="ctr">
              <a:lnSpc>
                <a:spcPct val="100000"/>
              </a:lnSpc>
              <a:spcAft>
                <a:spcPts val="0"/>
              </a:spcAft>
              <a:defRPr sz="1999">
                <a:solidFill>
                  <a:schemeClr val="bg1"/>
                </a:solidFill>
              </a:defRPr>
            </a:lvl1pPr>
          </a:lstStyle>
          <a:p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>Insert image</a:t>
            </a:r>
            <a:endParaRPr lang="en-US" noProof="0" dirty="0"/>
          </a:p>
        </p:txBody>
      </p:sp>
      <p:sp>
        <p:nvSpPr>
          <p:cNvPr id="2" name="Titel 1"/>
          <p:cNvSpPr>
            <a:spLocks noGrp="1"/>
          </p:cNvSpPr>
          <p:nvPr userDrawn="1">
            <p:ph type="title" hasCustomPrompt="1"/>
          </p:nvPr>
        </p:nvSpPr>
        <p:spPr/>
        <p:txBody>
          <a:bodyPr/>
          <a:lstStyle/>
          <a:p>
            <a:r>
              <a:rPr lang="en-US" noProof="0" dirty="0" smtClean="0"/>
              <a:t>Headline on two lines in </a:t>
            </a:r>
            <a:r>
              <a:rPr lang="en-US" noProof="0" dirty="0" err="1" smtClean="0"/>
              <a:t>CorpoA</a:t>
            </a:r>
            <a:r>
              <a:rPr lang="en-US" noProof="0" dirty="0" smtClean="0"/>
              <a:t> (Headings) 30 pt. </a:t>
            </a:r>
            <a:br>
              <a:rPr lang="en-US" noProof="0" dirty="0" smtClean="0"/>
            </a:br>
            <a:r>
              <a:rPr lang="en-US" noProof="0" dirty="0" smtClean="0"/>
              <a:t>Lorem ipsum dolor sit </a:t>
            </a:r>
            <a:r>
              <a:rPr lang="en-US" noProof="0" dirty="0" err="1" smtClean="0"/>
              <a:t>amet</a:t>
            </a:r>
            <a:r>
              <a:rPr lang="en-US" noProof="0" dirty="0" smtClean="0"/>
              <a:t>.</a:t>
            </a:r>
            <a:endParaRPr lang="en-US" noProof="0" dirty="0"/>
          </a:p>
        </p:txBody>
      </p:sp>
      <p:sp>
        <p:nvSpPr>
          <p:cNvPr id="8" name="Textplatzhalter 7"/>
          <p:cNvSpPr>
            <a:spLocks noGrp="1"/>
          </p:cNvSpPr>
          <p:nvPr userDrawn="1">
            <p:ph type="body" sz="quarter" idx="13" hasCustomPrompt="1"/>
          </p:nvPr>
        </p:nvSpPr>
        <p:spPr>
          <a:xfrm>
            <a:off x="395081" y="151202"/>
            <a:ext cx="5505133" cy="220274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1199"/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1199"/>
            </a:lvl2pPr>
            <a:lvl3pPr marL="0" indent="0">
              <a:lnSpc>
                <a:spcPct val="100000"/>
              </a:lnSpc>
              <a:spcAft>
                <a:spcPts val="0"/>
              </a:spcAft>
              <a:buNone/>
              <a:defRPr sz="1199"/>
            </a:lvl3pPr>
            <a:lvl4pPr marL="0" indent="0">
              <a:lnSpc>
                <a:spcPct val="100000"/>
              </a:lnSpc>
              <a:spcAft>
                <a:spcPts val="0"/>
              </a:spcAft>
              <a:buNone/>
              <a:defRPr sz="1199"/>
            </a:lvl4pPr>
            <a:lvl5pPr marL="0" indent="0">
              <a:lnSpc>
                <a:spcPct val="100000"/>
              </a:lnSpc>
              <a:spcAft>
                <a:spcPts val="0"/>
              </a:spcAft>
              <a:buNone/>
              <a:defRPr sz="1199"/>
            </a:lvl5pPr>
            <a:lvl6pPr marL="0" indent="0">
              <a:lnSpc>
                <a:spcPct val="100000"/>
              </a:lnSpc>
              <a:spcAft>
                <a:spcPts val="0"/>
              </a:spcAft>
              <a:buNone/>
              <a:defRPr sz="1199"/>
            </a:lvl6pPr>
            <a:lvl7pPr marL="0" indent="0">
              <a:lnSpc>
                <a:spcPct val="100000"/>
              </a:lnSpc>
              <a:spcAft>
                <a:spcPts val="0"/>
              </a:spcAft>
              <a:buNone/>
              <a:defRPr sz="1199"/>
            </a:lvl7pPr>
            <a:lvl8pPr marL="0" indent="0">
              <a:lnSpc>
                <a:spcPct val="100000"/>
              </a:lnSpc>
              <a:spcAft>
                <a:spcPts val="0"/>
              </a:spcAft>
              <a:buNone/>
              <a:defRPr sz="1199"/>
            </a:lvl8pPr>
            <a:lvl9pPr marL="0" indent="0">
              <a:lnSpc>
                <a:spcPct val="100000"/>
              </a:lnSpc>
              <a:spcAft>
                <a:spcPts val="0"/>
              </a:spcAft>
              <a:buNone/>
              <a:defRPr sz="1199"/>
            </a:lvl9pPr>
          </a:lstStyle>
          <a:p>
            <a:pPr lvl="0"/>
            <a:r>
              <a:rPr lang="en-US" noProof="0" dirty="0" smtClean="0"/>
              <a:t>Optional chapter heading</a:t>
            </a:r>
          </a:p>
        </p:txBody>
      </p:sp>
      <p:sp>
        <p:nvSpPr>
          <p:cNvPr id="5" name="Fußzeilenplatzhalter 4"/>
          <p:cNvSpPr>
            <a:spLocks noGrp="1"/>
          </p:cNvSpPr>
          <p:nvPr userDrawn="1">
            <p:ph type="ftr" sz="quarter" idx="15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 userDrawn="1">
            <p:ph type="sldNum" sz="quarter" idx="16"/>
          </p:nvPr>
        </p:nvSpPr>
        <p:spPr/>
        <p:txBody>
          <a:bodyPr/>
          <a:lstStyle/>
          <a:p>
            <a:fld id="{AD1D1349-391B-44DC-865F-5996B3E40F26}" type="slidenum">
              <a:rPr lang="en-US" smtClean="0">
                <a:solidFill>
                  <a:prstClr val="black"/>
                </a:solidFill>
              </a:rPr>
              <a:pPr/>
              <a:t>‹Nr.›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20" name="Textplatzhalter 3"/>
          <p:cNvSpPr>
            <a:spLocks noGrp="1"/>
          </p:cNvSpPr>
          <p:nvPr userDrawn="1">
            <p:ph type="body" sz="quarter" idx="25" hasCustomPrompt="1"/>
          </p:nvPr>
        </p:nvSpPr>
        <p:spPr>
          <a:xfrm>
            <a:off x="6969577" y="0"/>
            <a:ext cx="935513" cy="306000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600" baseline="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dirty="0" smtClean="0"/>
              <a:t>                                             </a:t>
            </a:r>
          </a:p>
        </p:txBody>
      </p:sp>
      <p:sp>
        <p:nvSpPr>
          <p:cNvPr id="21" name="Textplatzhalter 3"/>
          <p:cNvSpPr>
            <a:spLocks noGrp="1"/>
          </p:cNvSpPr>
          <p:nvPr userDrawn="1">
            <p:ph type="body" sz="quarter" idx="26" hasCustomPrompt="1"/>
          </p:nvPr>
        </p:nvSpPr>
        <p:spPr>
          <a:xfrm>
            <a:off x="7980645" y="0"/>
            <a:ext cx="1871027" cy="306000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600" baseline="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dirty="0" smtClean="0"/>
              <a:t>                                             </a:t>
            </a:r>
          </a:p>
        </p:txBody>
      </p:sp>
      <p:sp>
        <p:nvSpPr>
          <p:cNvPr id="22" name="Textplatzhalter 3"/>
          <p:cNvSpPr>
            <a:spLocks noGrp="1"/>
          </p:cNvSpPr>
          <p:nvPr userDrawn="1">
            <p:ph type="body" sz="quarter" idx="27" hasCustomPrompt="1"/>
          </p:nvPr>
        </p:nvSpPr>
        <p:spPr>
          <a:xfrm>
            <a:off x="9923633" y="0"/>
            <a:ext cx="1871027" cy="306000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600" baseline="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dirty="0" smtClean="0"/>
              <a:t>                                             </a:t>
            </a:r>
          </a:p>
        </p:txBody>
      </p:sp>
    </p:spTree>
    <p:extLst>
      <p:ext uri="{BB962C8B-B14F-4D97-AF65-F5344CB8AC3E}">
        <p14:creationId xmlns:p14="http://schemas.microsoft.com/office/powerpoint/2010/main" val="26562911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oduct highlights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 userDrawn="1">
            <p:ph type="title" hasCustomPrompt="1"/>
          </p:nvPr>
        </p:nvSpPr>
        <p:spPr/>
        <p:txBody>
          <a:bodyPr/>
          <a:lstStyle/>
          <a:p>
            <a:r>
              <a:rPr lang="en-US" noProof="0" dirty="0" smtClean="0"/>
              <a:t>Headline on two lines in </a:t>
            </a:r>
            <a:r>
              <a:rPr lang="en-US" noProof="0" dirty="0" err="1" smtClean="0"/>
              <a:t>CorpoA</a:t>
            </a:r>
            <a:r>
              <a:rPr lang="en-US" noProof="0" dirty="0" smtClean="0"/>
              <a:t> (Headings) 30 pt. </a:t>
            </a:r>
            <a:br>
              <a:rPr lang="en-US" noProof="0" dirty="0" smtClean="0"/>
            </a:br>
            <a:r>
              <a:rPr lang="en-US" noProof="0" dirty="0" smtClean="0"/>
              <a:t>Lorem ipsum dolor sit </a:t>
            </a:r>
            <a:r>
              <a:rPr lang="en-US" noProof="0" dirty="0" err="1" smtClean="0"/>
              <a:t>amet</a:t>
            </a:r>
            <a:r>
              <a:rPr lang="en-US" noProof="0" dirty="0" smtClean="0"/>
              <a:t>.</a:t>
            </a:r>
            <a:endParaRPr lang="en-US" dirty="0"/>
          </a:p>
        </p:txBody>
      </p:sp>
      <p:sp>
        <p:nvSpPr>
          <p:cNvPr id="8" name="Textplatzhalter 7"/>
          <p:cNvSpPr>
            <a:spLocks noGrp="1"/>
          </p:cNvSpPr>
          <p:nvPr userDrawn="1">
            <p:ph type="body" sz="quarter" idx="13" hasCustomPrompt="1"/>
          </p:nvPr>
        </p:nvSpPr>
        <p:spPr>
          <a:xfrm>
            <a:off x="395081" y="151202"/>
            <a:ext cx="5505133" cy="220274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1199"/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1199"/>
            </a:lvl2pPr>
            <a:lvl3pPr marL="0" indent="0">
              <a:lnSpc>
                <a:spcPct val="100000"/>
              </a:lnSpc>
              <a:spcAft>
                <a:spcPts val="0"/>
              </a:spcAft>
              <a:buNone/>
              <a:defRPr sz="1199"/>
            </a:lvl3pPr>
            <a:lvl4pPr marL="0" indent="0">
              <a:lnSpc>
                <a:spcPct val="100000"/>
              </a:lnSpc>
              <a:spcAft>
                <a:spcPts val="0"/>
              </a:spcAft>
              <a:buNone/>
              <a:defRPr sz="1199"/>
            </a:lvl4pPr>
            <a:lvl5pPr marL="0" indent="0">
              <a:lnSpc>
                <a:spcPct val="100000"/>
              </a:lnSpc>
              <a:spcAft>
                <a:spcPts val="0"/>
              </a:spcAft>
              <a:buNone/>
              <a:defRPr sz="1199"/>
            </a:lvl5pPr>
            <a:lvl6pPr marL="0" indent="0">
              <a:lnSpc>
                <a:spcPct val="100000"/>
              </a:lnSpc>
              <a:spcAft>
                <a:spcPts val="0"/>
              </a:spcAft>
              <a:buNone/>
              <a:defRPr sz="1199"/>
            </a:lvl6pPr>
            <a:lvl7pPr marL="0" indent="0">
              <a:lnSpc>
                <a:spcPct val="100000"/>
              </a:lnSpc>
              <a:spcAft>
                <a:spcPts val="0"/>
              </a:spcAft>
              <a:buNone/>
              <a:defRPr sz="1199"/>
            </a:lvl7pPr>
            <a:lvl8pPr marL="0" indent="0">
              <a:lnSpc>
                <a:spcPct val="100000"/>
              </a:lnSpc>
              <a:spcAft>
                <a:spcPts val="0"/>
              </a:spcAft>
              <a:buNone/>
              <a:defRPr sz="1199"/>
            </a:lvl8pPr>
            <a:lvl9pPr marL="0" indent="0">
              <a:lnSpc>
                <a:spcPct val="100000"/>
              </a:lnSpc>
              <a:spcAft>
                <a:spcPts val="0"/>
              </a:spcAft>
              <a:buNone/>
              <a:defRPr sz="1199"/>
            </a:lvl9pPr>
          </a:lstStyle>
          <a:p>
            <a:pPr lvl="0"/>
            <a:r>
              <a:rPr lang="en-US" noProof="0" dirty="0" smtClean="0"/>
              <a:t>Optional chapter heading</a:t>
            </a:r>
          </a:p>
        </p:txBody>
      </p:sp>
      <p:sp>
        <p:nvSpPr>
          <p:cNvPr id="5" name="Fußzeilenplatzhalter 4"/>
          <p:cNvSpPr>
            <a:spLocks noGrp="1"/>
          </p:cNvSpPr>
          <p:nvPr userDrawn="1">
            <p:ph type="ftr" sz="quarter" idx="15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 userDrawn="1">
            <p:ph type="sldNum" sz="quarter" idx="16"/>
          </p:nvPr>
        </p:nvSpPr>
        <p:spPr/>
        <p:txBody>
          <a:bodyPr/>
          <a:lstStyle/>
          <a:p>
            <a:fld id="{AD1D1349-391B-44DC-865F-5996B3E40F26}" type="slidenum">
              <a:rPr lang="en-US" smtClean="0">
                <a:solidFill>
                  <a:prstClr val="black"/>
                </a:solidFill>
              </a:rPr>
              <a:pPr/>
              <a:t>‹Nr.›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20" name="Textplatzhalter 3"/>
          <p:cNvSpPr>
            <a:spLocks noGrp="1"/>
          </p:cNvSpPr>
          <p:nvPr userDrawn="1">
            <p:ph type="body" sz="quarter" idx="25" hasCustomPrompt="1"/>
          </p:nvPr>
        </p:nvSpPr>
        <p:spPr>
          <a:xfrm>
            <a:off x="6969577" y="0"/>
            <a:ext cx="935513" cy="306000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600" baseline="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dirty="0" smtClean="0"/>
              <a:t>                                             </a:t>
            </a:r>
          </a:p>
        </p:txBody>
      </p:sp>
      <p:sp>
        <p:nvSpPr>
          <p:cNvPr id="21" name="Textplatzhalter 3"/>
          <p:cNvSpPr>
            <a:spLocks noGrp="1"/>
          </p:cNvSpPr>
          <p:nvPr userDrawn="1">
            <p:ph type="body" sz="quarter" idx="26" hasCustomPrompt="1"/>
          </p:nvPr>
        </p:nvSpPr>
        <p:spPr>
          <a:xfrm>
            <a:off x="7980645" y="0"/>
            <a:ext cx="1871027" cy="306000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600" baseline="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dirty="0" smtClean="0"/>
              <a:t>                                             </a:t>
            </a:r>
          </a:p>
        </p:txBody>
      </p:sp>
      <p:sp>
        <p:nvSpPr>
          <p:cNvPr id="22" name="Textplatzhalter 3"/>
          <p:cNvSpPr>
            <a:spLocks noGrp="1"/>
          </p:cNvSpPr>
          <p:nvPr userDrawn="1">
            <p:ph type="body" sz="quarter" idx="27" hasCustomPrompt="1"/>
          </p:nvPr>
        </p:nvSpPr>
        <p:spPr>
          <a:xfrm>
            <a:off x="9923633" y="0"/>
            <a:ext cx="1871027" cy="306000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600" baseline="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dirty="0" smtClean="0"/>
              <a:t>                                             </a:t>
            </a:r>
          </a:p>
        </p:txBody>
      </p:sp>
      <p:sp>
        <p:nvSpPr>
          <p:cNvPr id="4" name="Textplatzhalter 3"/>
          <p:cNvSpPr>
            <a:spLocks noGrp="1"/>
          </p:cNvSpPr>
          <p:nvPr userDrawn="1">
            <p:ph type="body" sz="quarter" idx="19" hasCustomPrompt="1"/>
          </p:nvPr>
        </p:nvSpPr>
        <p:spPr bwMode="gray">
          <a:xfrm>
            <a:off x="395796" y="1511301"/>
            <a:ext cx="3752845" cy="396000"/>
          </a:xfrm>
          <a:solidFill>
            <a:schemeClr val="tx2"/>
          </a:solidFill>
        </p:spPr>
        <p:txBody>
          <a:bodyPr lIns="107985" tIns="35995" rIns="107985" bIns="35995" anchor="ctr" anchorCtr="0"/>
          <a:lstStyle>
            <a:lvl1pPr marL="0" indent="0" algn="l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1999" b="0" i="0" baseline="0">
                <a:solidFill>
                  <a:schemeClr val="tx1"/>
                </a:solidFill>
              </a:defRPr>
            </a:lvl1pPr>
            <a:lvl2pPr marL="0" indent="0" algn="l">
              <a:lnSpc>
                <a:spcPct val="100000"/>
              </a:lnSpc>
              <a:spcAft>
                <a:spcPts val="0"/>
              </a:spcAft>
              <a:buNone/>
              <a:defRPr sz="1999" b="0" i="0">
                <a:solidFill>
                  <a:schemeClr val="tx1"/>
                </a:solidFill>
              </a:defRPr>
            </a:lvl2pPr>
            <a:lvl3pPr marL="0" indent="0" algn="l">
              <a:lnSpc>
                <a:spcPct val="100000"/>
              </a:lnSpc>
              <a:spcAft>
                <a:spcPts val="0"/>
              </a:spcAft>
              <a:buNone/>
              <a:defRPr sz="1999" b="0" i="0">
                <a:solidFill>
                  <a:schemeClr val="tx1"/>
                </a:solidFill>
              </a:defRPr>
            </a:lvl3pPr>
            <a:lvl4pPr marL="0" indent="0" algn="l">
              <a:lnSpc>
                <a:spcPct val="100000"/>
              </a:lnSpc>
              <a:spcAft>
                <a:spcPts val="0"/>
              </a:spcAft>
              <a:buNone/>
              <a:defRPr sz="1999" b="0" i="0">
                <a:solidFill>
                  <a:schemeClr val="tx1"/>
                </a:solidFill>
              </a:defRPr>
            </a:lvl4pPr>
            <a:lvl5pPr marL="0" indent="0" algn="l">
              <a:lnSpc>
                <a:spcPct val="100000"/>
              </a:lnSpc>
              <a:spcAft>
                <a:spcPts val="0"/>
              </a:spcAft>
              <a:buNone/>
              <a:defRPr sz="1999" b="0" i="0">
                <a:solidFill>
                  <a:schemeClr val="tx1"/>
                </a:solidFill>
              </a:defRPr>
            </a:lvl5pPr>
            <a:lvl6pPr marL="0" indent="0" algn="l">
              <a:lnSpc>
                <a:spcPct val="100000"/>
              </a:lnSpc>
              <a:spcAft>
                <a:spcPts val="0"/>
              </a:spcAft>
              <a:buNone/>
              <a:defRPr sz="1999" b="0" i="0">
                <a:solidFill>
                  <a:schemeClr val="tx1"/>
                </a:solidFill>
              </a:defRPr>
            </a:lvl6pPr>
            <a:lvl7pPr marL="0" indent="0" algn="l">
              <a:lnSpc>
                <a:spcPct val="100000"/>
              </a:lnSpc>
              <a:spcAft>
                <a:spcPts val="0"/>
              </a:spcAft>
              <a:buNone/>
              <a:defRPr sz="1999" b="0" i="0">
                <a:solidFill>
                  <a:schemeClr val="tx1"/>
                </a:solidFill>
              </a:defRPr>
            </a:lvl7pPr>
            <a:lvl8pPr marL="0" indent="0" algn="l">
              <a:lnSpc>
                <a:spcPct val="100000"/>
              </a:lnSpc>
              <a:spcAft>
                <a:spcPts val="0"/>
              </a:spcAft>
              <a:buNone/>
              <a:defRPr sz="1999" b="0" i="0">
                <a:solidFill>
                  <a:schemeClr val="tx1"/>
                </a:solidFill>
              </a:defRPr>
            </a:lvl8pPr>
            <a:lvl9pPr marL="0" indent="0" algn="l">
              <a:lnSpc>
                <a:spcPct val="100000"/>
              </a:lnSpc>
              <a:spcAft>
                <a:spcPts val="0"/>
              </a:spcAft>
              <a:buNone/>
              <a:defRPr sz="1999" b="0" i="0">
                <a:solidFill>
                  <a:schemeClr val="tx1"/>
                </a:solidFill>
              </a:defRPr>
            </a:lvl9pPr>
          </a:lstStyle>
          <a:p>
            <a:pPr lvl="0"/>
            <a:r>
              <a:rPr lang="en-US" noProof="0" dirty="0" smtClean="0"/>
              <a:t>Highlight in </a:t>
            </a:r>
            <a:r>
              <a:rPr lang="en-US" noProof="0" dirty="0" err="1" smtClean="0"/>
              <a:t>CorpoS</a:t>
            </a:r>
            <a:r>
              <a:rPr lang="en-US" noProof="0" dirty="0" smtClean="0"/>
              <a:t>, </a:t>
            </a:r>
            <a:r>
              <a:rPr lang="en-US" dirty="0" smtClean="0"/>
              <a:t>20 pt.</a:t>
            </a:r>
          </a:p>
        </p:txBody>
      </p:sp>
      <p:sp>
        <p:nvSpPr>
          <p:cNvPr id="48" name="Textplatzhalter 3"/>
          <p:cNvSpPr>
            <a:spLocks noGrp="1"/>
          </p:cNvSpPr>
          <p:nvPr>
            <p:ph type="body" sz="quarter" idx="28" hasCustomPrompt="1"/>
          </p:nvPr>
        </p:nvSpPr>
        <p:spPr bwMode="gray">
          <a:xfrm>
            <a:off x="395796" y="1979418"/>
            <a:ext cx="3752845" cy="396000"/>
          </a:xfrm>
          <a:solidFill>
            <a:schemeClr val="tx2"/>
          </a:solidFill>
        </p:spPr>
        <p:txBody>
          <a:bodyPr lIns="107985" tIns="35995" rIns="107985" bIns="35995" anchor="ctr" anchorCtr="0"/>
          <a:lstStyle>
            <a:lvl1pPr marL="0" indent="0" algn="l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1999" b="0" i="0">
                <a:solidFill>
                  <a:schemeClr val="tx1"/>
                </a:solidFill>
              </a:defRPr>
            </a:lvl1pPr>
            <a:lvl2pPr marL="0" indent="0" algn="l">
              <a:lnSpc>
                <a:spcPct val="100000"/>
              </a:lnSpc>
              <a:spcAft>
                <a:spcPts val="0"/>
              </a:spcAft>
              <a:buNone/>
              <a:defRPr sz="1999" b="0" i="0">
                <a:solidFill>
                  <a:schemeClr val="tx1"/>
                </a:solidFill>
              </a:defRPr>
            </a:lvl2pPr>
            <a:lvl3pPr marL="0" indent="0" algn="l">
              <a:lnSpc>
                <a:spcPct val="100000"/>
              </a:lnSpc>
              <a:spcAft>
                <a:spcPts val="0"/>
              </a:spcAft>
              <a:buNone/>
              <a:defRPr sz="1999" b="0" i="0">
                <a:solidFill>
                  <a:schemeClr val="tx1"/>
                </a:solidFill>
              </a:defRPr>
            </a:lvl3pPr>
            <a:lvl4pPr marL="0" indent="0" algn="l">
              <a:lnSpc>
                <a:spcPct val="100000"/>
              </a:lnSpc>
              <a:spcAft>
                <a:spcPts val="0"/>
              </a:spcAft>
              <a:buNone/>
              <a:defRPr sz="1999" b="0" i="0">
                <a:solidFill>
                  <a:schemeClr val="tx1"/>
                </a:solidFill>
              </a:defRPr>
            </a:lvl4pPr>
            <a:lvl5pPr marL="0" indent="0" algn="l">
              <a:lnSpc>
                <a:spcPct val="100000"/>
              </a:lnSpc>
              <a:spcAft>
                <a:spcPts val="0"/>
              </a:spcAft>
              <a:buNone/>
              <a:defRPr sz="1999" b="0" i="0">
                <a:solidFill>
                  <a:schemeClr val="tx1"/>
                </a:solidFill>
              </a:defRPr>
            </a:lvl5pPr>
            <a:lvl6pPr marL="0" indent="0" algn="l">
              <a:lnSpc>
                <a:spcPct val="100000"/>
              </a:lnSpc>
              <a:spcAft>
                <a:spcPts val="0"/>
              </a:spcAft>
              <a:buNone/>
              <a:defRPr sz="1999" b="0" i="0">
                <a:solidFill>
                  <a:schemeClr val="tx1"/>
                </a:solidFill>
              </a:defRPr>
            </a:lvl6pPr>
            <a:lvl7pPr marL="0" indent="0" algn="l">
              <a:lnSpc>
                <a:spcPct val="100000"/>
              </a:lnSpc>
              <a:spcAft>
                <a:spcPts val="0"/>
              </a:spcAft>
              <a:buNone/>
              <a:defRPr sz="1999" b="0" i="0">
                <a:solidFill>
                  <a:schemeClr val="tx1"/>
                </a:solidFill>
              </a:defRPr>
            </a:lvl7pPr>
            <a:lvl8pPr marL="0" indent="0" algn="l">
              <a:lnSpc>
                <a:spcPct val="100000"/>
              </a:lnSpc>
              <a:spcAft>
                <a:spcPts val="0"/>
              </a:spcAft>
              <a:buNone/>
              <a:defRPr sz="1999" b="0" i="0">
                <a:solidFill>
                  <a:schemeClr val="tx1"/>
                </a:solidFill>
              </a:defRPr>
            </a:lvl8pPr>
            <a:lvl9pPr marL="0" indent="0" algn="l">
              <a:lnSpc>
                <a:spcPct val="100000"/>
              </a:lnSpc>
              <a:spcAft>
                <a:spcPts val="0"/>
              </a:spcAft>
              <a:buNone/>
              <a:defRPr sz="1999" b="0" i="0">
                <a:solidFill>
                  <a:schemeClr val="tx1"/>
                </a:solidFill>
              </a:defRPr>
            </a:lvl9pPr>
          </a:lstStyle>
          <a:p>
            <a:pPr lvl="0"/>
            <a:r>
              <a:rPr lang="en-US" noProof="0" dirty="0" smtClean="0"/>
              <a:t>Highlight in </a:t>
            </a:r>
            <a:r>
              <a:rPr lang="en-US" noProof="0" dirty="0" err="1" smtClean="0"/>
              <a:t>CorpoS</a:t>
            </a:r>
            <a:r>
              <a:rPr lang="en-US" noProof="0" dirty="0" smtClean="0"/>
              <a:t>, </a:t>
            </a:r>
            <a:r>
              <a:rPr lang="en-US" dirty="0" smtClean="0"/>
              <a:t>20 pt.</a:t>
            </a:r>
          </a:p>
        </p:txBody>
      </p:sp>
      <p:sp>
        <p:nvSpPr>
          <p:cNvPr id="49" name="Textplatzhalter 3"/>
          <p:cNvSpPr>
            <a:spLocks noGrp="1"/>
          </p:cNvSpPr>
          <p:nvPr>
            <p:ph type="body" sz="quarter" idx="29" hasCustomPrompt="1"/>
          </p:nvPr>
        </p:nvSpPr>
        <p:spPr bwMode="gray">
          <a:xfrm>
            <a:off x="395796" y="2915651"/>
            <a:ext cx="3752845" cy="396000"/>
          </a:xfrm>
          <a:solidFill>
            <a:schemeClr val="tx2"/>
          </a:solidFill>
        </p:spPr>
        <p:txBody>
          <a:bodyPr lIns="107985" tIns="35995" rIns="107985" bIns="35995" anchor="ctr" anchorCtr="0"/>
          <a:lstStyle>
            <a:lvl1pPr marL="0" indent="0" algn="l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1999" b="0" i="0">
                <a:solidFill>
                  <a:schemeClr val="tx1"/>
                </a:solidFill>
              </a:defRPr>
            </a:lvl1pPr>
            <a:lvl2pPr marL="0" indent="0" algn="l">
              <a:lnSpc>
                <a:spcPct val="100000"/>
              </a:lnSpc>
              <a:spcAft>
                <a:spcPts val="0"/>
              </a:spcAft>
              <a:buNone/>
              <a:defRPr sz="1999" b="0" i="0">
                <a:solidFill>
                  <a:schemeClr val="tx1"/>
                </a:solidFill>
              </a:defRPr>
            </a:lvl2pPr>
            <a:lvl3pPr marL="0" indent="0" algn="l">
              <a:lnSpc>
                <a:spcPct val="100000"/>
              </a:lnSpc>
              <a:spcAft>
                <a:spcPts val="0"/>
              </a:spcAft>
              <a:buNone/>
              <a:defRPr sz="1999" b="0" i="0">
                <a:solidFill>
                  <a:schemeClr val="tx1"/>
                </a:solidFill>
              </a:defRPr>
            </a:lvl3pPr>
            <a:lvl4pPr marL="0" indent="0" algn="l">
              <a:lnSpc>
                <a:spcPct val="100000"/>
              </a:lnSpc>
              <a:spcAft>
                <a:spcPts val="0"/>
              </a:spcAft>
              <a:buNone/>
              <a:defRPr sz="1999" b="0" i="0">
                <a:solidFill>
                  <a:schemeClr val="tx1"/>
                </a:solidFill>
              </a:defRPr>
            </a:lvl4pPr>
            <a:lvl5pPr marL="0" indent="0" algn="l">
              <a:lnSpc>
                <a:spcPct val="100000"/>
              </a:lnSpc>
              <a:spcAft>
                <a:spcPts val="0"/>
              </a:spcAft>
              <a:buNone/>
              <a:defRPr sz="1999" b="0" i="0">
                <a:solidFill>
                  <a:schemeClr val="tx1"/>
                </a:solidFill>
              </a:defRPr>
            </a:lvl5pPr>
            <a:lvl6pPr marL="0" indent="0" algn="l">
              <a:lnSpc>
                <a:spcPct val="100000"/>
              </a:lnSpc>
              <a:spcAft>
                <a:spcPts val="0"/>
              </a:spcAft>
              <a:buNone/>
              <a:defRPr sz="1999" b="0" i="0">
                <a:solidFill>
                  <a:schemeClr val="tx1"/>
                </a:solidFill>
              </a:defRPr>
            </a:lvl6pPr>
            <a:lvl7pPr marL="0" indent="0" algn="l">
              <a:lnSpc>
                <a:spcPct val="100000"/>
              </a:lnSpc>
              <a:spcAft>
                <a:spcPts val="0"/>
              </a:spcAft>
              <a:buNone/>
              <a:defRPr sz="1999" b="0" i="0">
                <a:solidFill>
                  <a:schemeClr val="tx1"/>
                </a:solidFill>
              </a:defRPr>
            </a:lvl7pPr>
            <a:lvl8pPr marL="0" indent="0" algn="l">
              <a:lnSpc>
                <a:spcPct val="100000"/>
              </a:lnSpc>
              <a:spcAft>
                <a:spcPts val="0"/>
              </a:spcAft>
              <a:buNone/>
              <a:defRPr sz="1999" b="0" i="0">
                <a:solidFill>
                  <a:schemeClr val="tx1"/>
                </a:solidFill>
              </a:defRPr>
            </a:lvl8pPr>
            <a:lvl9pPr marL="0" indent="0" algn="l">
              <a:lnSpc>
                <a:spcPct val="100000"/>
              </a:lnSpc>
              <a:spcAft>
                <a:spcPts val="0"/>
              </a:spcAft>
              <a:buNone/>
              <a:defRPr sz="1999" b="0" i="0">
                <a:solidFill>
                  <a:schemeClr val="tx1"/>
                </a:solidFill>
              </a:defRPr>
            </a:lvl9pPr>
          </a:lstStyle>
          <a:p>
            <a:pPr lvl="0"/>
            <a:r>
              <a:rPr lang="en-US" noProof="0" dirty="0" smtClean="0"/>
              <a:t>Highlight in </a:t>
            </a:r>
            <a:r>
              <a:rPr lang="en-US" noProof="0" dirty="0" err="1" smtClean="0"/>
              <a:t>CorpoS</a:t>
            </a:r>
            <a:r>
              <a:rPr lang="en-US" noProof="0" dirty="0" smtClean="0"/>
              <a:t>, </a:t>
            </a:r>
            <a:r>
              <a:rPr lang="en-US" dirty="0" smtClean="0"/>
              <a:t>20 pt.</a:t>
            </a:r>
          </a:p>
        </p:txBody>
      </p:sp>
      <p:sp>
        <p:nvSpPr>
          <p:cNvPr id="50" name="Textplatzhalter 3"/>
          <p:cNvSpPr>
            <a:spLocks noGrp="1"/>
          </p:cNvSpPr>
          <p:nvPr>
            <p:ph type="body" sz="quarter" idx="30" hasCustomPrompt="1"/>
          </p:nvPr>
        </p:nvSpPr>
        <p:spPr bwMode="gray">
          <a:xfrm>
            <a:off x="395796" y="4320000"/>
            <a:ext cx="3752845" cy="396000"/>
          </a:xfrm>
          <a:solidFill>
            <a:schemeClr val="tx2"/>
          </a:solidFill>
        </p:spPr>
        <p:txBody>
          <a:bodyPr lIns="107985" tIns="35995" rIns="107985" bIns="35995" anchor="ctr" anchorCtr="0"/>
          <a:lstStyle>
            <a:lvl1pPr marL="0" indent="0" algn="l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1999" b="0" i="0">
                <a:solidFill>
                  <a:schemeClr val="tx1"/>
                </a:solidFill>
              </a:defRPr>
            </a:lvl1pPr>
            <a:lvl2pPr marL="0" indent="0" algn="l">
              <a:lnSpc>
                <a:spcPct val="100000"/>
              </a:lnSpc>
              <a:spcAft>
                <a:spcPts val="0"/>
              </a:spcAft>
              <a:buNone/>
              <a:defRPr sz="1999" b="0" i="0">
                <a:solidFill>
                  <a:schemeClr val="tx1"/>
                </a:solidFill>
              </a:defRPr>
            </a:lvl2pPr>
            <a:lvl3pPr marL="0" indent="0" algn="l">
              <a:lnSpc>
                <a:spcPct val="100000"/>
              </a:lnSpc>
              <a:spcAft>
                <a:spcPts val="0"/>
              </a:spcAft>
              <a:buNone/>
              <a:defRPr sz="1999" b="0" i="0">
                <a:solidFill>
                  <a:schemeClr val="tx1"/>
                </a:solidFill>
              </a:defRPr>
            </a:lvl3pPr>
            <a:lvl4pPr marL="0" indent="0" algn="l">
              <a:lnSpc>
                <a:spcPct val="100000"/>
              </a:lnSpc>
              <a:spcAft>
                <a:spcPts val="0"/>
              </a:spcAft>
              <a:buNone/>
              <a:defRPr sz="1999" b="0" i="0">
                <a:solidFill>
                  <a:schemeClr val="tx1"/>
                </a:solidFill>
              </a:defRPr>
            </a:lvl4pPr>
            <a:lvl5pPr marL="0" indent="0" algn="l">
              <a:lnSpc>
                <a:spcPct val="100000"/>
              </a:lnSpc>
              <a:spcAft>
                <a:spcPts val="0"/>
              </a:spcAft>
              <a:buNone/>
              <a:defRPr sz="1999" b="0" i="0">
                <a:solidFill>
                  <a:schemeClr val="tx1"/>
                </a:solidFill>
              </a:defRPr>
            </a:lvl5pPr>
            <a:lvl6pPr marL="0" indent="0" algn="l">
              <a:lnSpc>
                <a:spcPct val="100000"/>
              </a:lnSpc>
              <a:spcAft>
                <a:spcPts val="0"/>
              </a:spcAft>
              <a:buNone/>
              <a:defRPr sz="1999" b="0" i="0">
                <a:solidFill>
                  <a:schemeClr val="tx1"/>
                </a:solidFill>
              </a:defRPr>
            </a:lvl6pPr>
            <a:lvl7pPr marL="0" indent="0" algn="l">
              <a:lnSpc>
                <a:spcPct val="100000"/>
              </a:lnSpc>
              <a:spcAft>
                <a:spcPts val="0"/>
              </a:spcAft>
              <a:buNone/>
              <a:defRPr sz="1999" b="0" i="0">
                <a:solidFill>
                  <a:schemeClr val="tx1"/>
                </a:solidFill>
              </a:defRPr>
            </a:lvl7pPr>
            <a:lvl8pPr marL="0" indent="0" algn="l">
              <a:lnSpc>
                <a:spcPct val="100000"/>
              </a:lnSpc>
              <a:spcAft>
                <a:spcPts val="0"/>
              </a:spcAft>
              <a:buNone/>
              <a:defRPr sz="1999" b="0" i="0">
                <a:solidFill>
                  <a:schemeClr val="tx1"/>
                </a:solidFill>
              </a:defRPr>
            </a:lvl8pPr>
            <a:lvl9pPr marL="0" indent="0" algn="l">
              <a:lnSpc>
                <a:spcPct val="100000"/>
              </a:lnSpc>
              <a:spcAft>
                <a:spcPts val="0"/>
              </a:spcAft>
              <a:buNone/>
              <a:defRPr sz="1999" b="0" i="0">
                <a:solidFill>
                  <a:schemeClr val="tx1"/>
                </a:solidFill>
              </a:defRPr>
            </a:lvl9pPr>
          </a:lstStyle>
          <a:p>
            <a:pPr lvl="0"/>
            <a:r>
              <a:rPr lang="en-US" noProof="0" dirty="0" smtClean="0"/>
              <a:t>Highlight in </a:t>
            </a:r>
            <a:r>
              <a:rPr lang="en-US" noProof="0" dirty="0" err="1" smtClean="0"/>
              <a:t>CorpoS</a:t>
            </a:r>
            <a:r>
              <a:rPr lang="en-US" noProof="0" dirty="0" smtClean="0"/>
              <a:t>, </a:t>
            </a:r>
            <a:r>
              <a:rPr lang="en-US" dirty="0" smtClean="0"/>
              <a:t>20 pt.</a:t>
            </a:r>
          </a:p>
        </p:txBody>
      </p:sp>
      <p:sp>
        <p:nvSpPr>
          <p:cNvPr id="51" name="Textplatzhalter 3"/>
          <p:cNvSpPr>
            <a:spLocks noGrp="1"/>
          </p:cNvSpPr>
          <p:nvPr>
            <p:ph type="body" sz="quarter" idx="31" hasCustomPrompt="1"/>
          </p:nvPr>
        </p:nvSpPr>
        <p:spPr bwMode="gray">
          <a:xfrm>
            <a:off x="395796" y="2447534"/>
            <a:ext cx="3752845" cy="396000"/>
          </a:xfrm>
          <a:solidFill>
            <a:schemeClr val="tx2"/>
          </a:solidFill>
        </p:spPr>
        <p:txBody>
          <a:bodyPr lIns="107985" tIns="35995" rIns="107985" bIns="35995" anchor="ctr" anchorCtr="0"/>
          <a:lstStyle>
            <a:lvl1pPr marL="0" indent="0" algn="l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1999" b="0" i="0">
                <a:solidFill>
                  <a:schemeClr val="tx1"/>
                </a:solidFill>
              </a:defRPr>
            </a:lvl1pPr>
            <a:lvl2pPr marL="0" indent="0" algn="l">
              <a:lnSpc>
                <a:spcPct val="100000"/>
              </a:lnSpc>
              <a:spcAft>
                <a:spcPts val="0"/>
              </a:spcAft>
              <a:buNone/>
              <a:defRPr sz="1999" b="0" i="0">
                <a:solidFill>
                  <a:schemeClr val="tx1"/>
                </a:solidFill>
              </a:defRPr>
            </a:lvl2pPr>
            <a:lvl3pPr marL="0" indent="0" algn="l">
              <a:lnSpc>
                <a:spcPct val="100000"/>
              </a:lnSpc>
              <a:spcAft>
                <a:spcPts val="0"/>
              </a:spcAft>
              <a:buNone/>
              <a:defRPr sz="1999" b="0" i="0">
                <a:solidFill>
                  <a:schemeClr val="tx1"/>
                </a:solidFill>
              </a:defRPr>
            </a:lvl3pPr>
            <a:lvl4pPr marL="0" indent="0" algn="l">
              <a:lnSpc>
                <a:spcPct val="100000"/>
              </a:lnSpc>
              <a:spcAft>
                <a:spcPts val="0"/>
              </a:spcAft>
              <a:buNone/>
              <a:defRPr sz="1999" b="0" i="0">
                <a:solidFill>
                  <a:schemeClr val="tx1"/>
                </a:solidFill>
              </a:defRPr>
            </a:lvl4pPr>
            <a:lvl5pPr marL="0" indent="0" algn="l">
              <a:lnSpc>
                <a:spcPct val="100000"/>
              </a:lnSpc>
              <a:spcAft>
                <a:spcPts val="0"/>
              </a:spcAft>
              <a:buNone/>
              <a:defRPr sz="1999" b="0" i="0">
                <a:solidFill>
                  <a:schemeClr val="tx1"/>
                </a:solidFill>
              </a:defRPr>
            </a:lvl5pPr>
            <a:lvl6pPr marL="0" indent="0" algn="l">
              <a:lnSpc>
                <a:spcPct val="100000"/>
              </a:lnSpc>
              <a:spcAft>
                <a:spcPts val="0"/>
              </a:spcAft>
              <a:buNone/>
              <a:defRPr sz="1999" b="0" i="0">
                <a:solidFill>
                  <a:schemeClr val="tx1"/>
                </a:solidFill>
              </a:defRPr>
            </a:lvl6pPr>
            <a:lvl7pPr marL="0" indent="0" algn="l">
              <a:lnSpc>
                <a:spcPct val="100000"/>
              </a:lnSpc>
              <a:spcAft>
                <a:spcPts val="0"/>
              </a:spcAft>
              <a:buNone/>
              <a:defRPr sz="1999" b="0" i="0">
                <a:solidFill>
                  <a:schemeClr val="tx1"/>
                </a:solidFill>
              </a:defRPr>
            </a:lvl7pPr>
            <a:lvl8pPr marL="0" indent="0" algn="l">
              <a:lnSpc>
                <a:spcPct val="100000"/>
              </a:lnSpc>
              <a:spcAft>
                <a:spcPts val="0"/>
              </a:spcAft>
              <a:buNone/>
              <a:defRPr sz="1999" b="0" i="0">
                <a:solidFill>
                  <a:schemeClr val="tx1"/>
                </a:solidFill>
              </a:defRPr>
            </a:lvl8pPr>
            <a:lvl9pPr marL="0" indent="0" algn="l">
              <a:lnSpc>
                <a:spcPct val="100000"/>
              </a:lnSpc>
              <a:spcAft>
                <a:spcPts val="0"/>
              </a:spcAft>
              <a:buNone/>
              <a:defRPr sz="1999" b="0" i="0">
                <a:solidFill>
                  <a:schemeClr val="tx1"/>
                </a:solidFill>
              </a:defRPr>
            </a:lvl9pPr>
          </a:lstStyle>
          <a:p>
            <a:pPr lvl="0"/>
            <a:r>
              <a:rPr lang="en-US" noProof="0" dirty="0" smtClean="0"/>
              <a:t>Highlight in </a:t>
            </a:r>
            <a:r>
              <a:rPr lang="en-US" noProof="0" dirty="0" err="1" smtClean="0"/>
              <a:t>CorpoS</a:t>
            </a:r>
            <a:r>
              <a:rPr lang="en-US" noProof="0" dirty="0" smtClean="0"/>
              <a:t>, </a:t>
            </a:r>
            <a:r>
              <a:rPr lang="en-US" dirty="0" smtClean="0"/>
              <a:t>20 pt.</a:t>
            </a:r>
          </a:p>
        </p:txBody>
      </p:sp>
      <p:sp>
        <p:nvSpPr>
          <p:cNvPr id="53" name="Textplatzhalter 3"/>
          <p:cNvSpPr>
            <a:spLocks noGrp="1"/>
          </p:cNvSpPr>
          <p:nvPr>
            <p:ph type="body" sz="quarter" idx="32" hasCustomPrompt="1"/>
          </p:nvPr>
        </p:nvSpPr>
        <p:spPr bwMode="gray">
          <a:xfrm>
            <a:off x="395796" y="3851886"/>
            <a:ext cx="3752845" cy="396000"/>
          </a:xfrm>
          <a:solidFill>
            <a:schemeClr val="tx2"/>
          </a:solidFill>
        </p:spPr>
        <p:txBody>
          <a:bodyPr lIns="107985" tIns="35995" rIns="107985" bIns="35995" anchor="ctr" anchorCtr="0"/>
          <a:lstStyle>
            <a:lvl1pPr marL="0" indent="0" algn="l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1999" b="0" i="0">
                <a:solidFill>
                  <a:schemeClr val="tx1"/>
                </a:solidFill>
              </a:defRPr>
            </a:lvl1pPr>
            <a:lvl2pPr marL="0" indent="0" algn="l">
              <a:lnSpc>
                <a:spcPct val="100000"/>
              </a:lnSpc>
              <a:spcAft>
                <a:spcPts val="0"/>
              </a:spcAft>
              <a:buNone/>
              <a:defRPr sz="1999" b="0" i="0">
                <a:solidFill>
                  <a:schemeClr val="tx1"/>
                </a:solidFill>
              </a:defRPr>
            </a:lvl2pPr>
            <a:lvl3pPr marL="0" indent="0" algn="l">
              <a:lnSpc>
                <a:spcPct val="100000"/>
              </a:lnSpc>
              <a:spcAft>
                <a:spcPts val="0"/>
              </a:spcAft>
              <a:buNone/>
              <a:defRPr sz="1999" b="0" i="0">
                <a:solidFill>
                  <a:schemeClr val="tx1"/>
                </a:solidFill>
              </a:defRPr>
            </a:lvl3pPr>
            <a:lvl4pPr marL="0" indent="0" algn="l">
              <a:lnSpc>
                <a:spcPct val="100000"/>
              </a:lnSpc>
              <a:spcAft>
                <a:spcPts val="0"/>
              </a:spcAft>
              <a:buNone/>
              <a:defRPr sz="1999" b="0" i="0">
                <a:solidFill>
                  <a:schemeClr val="tx1"/>
                </a:solidFill>
              </a:defRPr>
            </a:lvl4pPr>
            <a:lvl5pPr marL="0" indent="0" algn="l">
              <a:lnSpc>
                <a:spcPct val="100000"/>
              </a:lnSpc>
              <a:spcAft>
                <a:spcPts val="0"/>
              </a:spcAft>
              <a:buNone/>
              <a:defRPr sz="1999" b="0" i="0">
                <a:solidFill>
                  <a:schemeClr val="tx1"/>
                </a:solidFill>
              </a:defRPr>
            </a:lvl5pPr>
            <a:lvl6pPr marL="0" indent="0" algn="l">
              <a:lnSpc>
                <a:spcPct val="100000"/>
              </a:lnSpc>
              <a:spcAft>
                <a:spcPts val="0"/>
              </a:spcAft>
              <a:buNone/>
              <a:defRPr sz="1999" b="0" i="0">
                <a:solidFill>
                  <a:schemeClr val="tx1"/>
                </a:solidFill>
              </a:defRPr>
            </a:lvl6pPr>
            <a:lvl7pPr marL="0" indent="0" algn="l">
              <a:lnSpc>
                <a:spcPct val="100000"/>
              </a:lnSpc>
              <a:spcAft>
                <a:spcPts val="0"/>
              </a:spcAft>
              <a:buNone/>
              <a:defRPr sz="1999" b="0" i="0">
                <a:solidFill>
                  <a:schemeClr val="tx1"/>
                </a:solidFill>
              </a:defRPr>
            </a:lvl7pPr>
            <a:lvl8pPr marL="0" indent="0" algn="l">
              <a:lnSpc>
                <a:spcPct val="100000"/>
              </a:lnSpc>
              <a:spcAft>
                <a:spcPts val="0"/>
              </a:spcAft>
              <a:buNone/>
              <a:defRPr sz="1999" b="0" i="0">
                <a:solidFill>
                  <a:schemeClr val="tx1"/>
                </a:solidFill>
              </a:defRPr>
            </a:lvl8pPr>
            <a:lvl9pPr marL="0" indent="0" algn="l">
              <a:lnSpc>
                <a:spcPct val="100000"/>
              </a:lnSpc>
              <a:spcAft>
                <a:spcPts val="0"/>
              </a:spcAft>
              <a:buNone/>
              <a:defRPr sz="1999" b="0" i="0">
                <a:solidFill>
                  <a:schemeClr val="tx1"/>
                </a:solidFill>
              </a:defRPr>
            </a:lvl9pPr>
          </a:lstStyle>
          <a:p>
            <a:pPr lvl="0"/>
            <a:r>
              <a:rPr lang="en-US" noProof="0" dirty="0" smtClean="0"/>
              <a:t>Highlight in </a:t>
            </a:r>
            <a:r>
              <a:rPr lang="en-US" noProof="0" dirty="0" err="1" smtClean="0"/>
              <a:t>CorpoS</a:t>
            </a:r>
            <a:r>
              <a:rPr lang="en-US" noProof="0" dirty="0" smtClean="0"/>
              <a:t>, </a:t>
            </a:r>
            <a:r>
              <a:rPr lang="en-US" dirty="0" smtClean="0"/>
              <a:t>20 pt.</a:t>
            </a:r>
          </a:p>
        </p:txBody>
      </p:sp>
      <p:sp>
        <p:nvSpPr>
          <p:cNvPr id="63" name="Textplatzhalter 3"/>
          <p:cNvSpPr>
            <a:spLocks noGrp="1"/>
          </p:cNvSpPr>
          <p:nvPr>
            <p:ph type="body" sz="quarter" idx="33" hasCustomPrompt="1"/>
          </p:nvPr>
        </p:nvSpPr>
        <p:spPr bwMode="gray">
          <a:xfrm>
            <a:off x="395796" y="3383769"/>
            <a:ext cx="3752845" cy="396000"/>
          </a:xfrm>
          <a:solidFill>
            <a:schemeClr val="tx2"/>
          </a:solidFill>
        </p:spPr>
        <p:txBody>
          <a:bodyPr lIns="107985" tIns="35995" rIns="107985" bIns="35995" anchor="ctr" anchorCtr="0"/>
          <a:lstStyle>
            <a:lvl1pPr marL="0" indent="0" algn="l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1999" b="0" i="0">
                <a:solidFill>
                  <a:schemeClr val="tx1"/>
                </a:solidFill>
              </a:defRPr>
            </a:lvl1pPr>
            <a:lvl2pPr marL="0" indent="0" algn="l">
              <a:lnSpc>
                <a:spcPct val="100000"/>
              </a:lnSpc>
              <a:spcAft>
                <a:spcPts val="0"/>
              </a:spcAft>
              <a:buNone/>
              <a:defRPr sz="1999" b="0" i="0">
                <a:solidFill>
                  <a:schemeClr val="tx1"/>
                </a:solidFill>
              </a:defRPr>
            </a:lvl2pPr>
            <a:lvl3pPr marL="0" indent="0" algn="l">
              <a:lnSpc>
                <a:spcPct val="100000"/>
              </a:lnSpc>
              <a:spcAft>
                <a:spcPts val="0"/>
              </a:spcAft>
              <a:buNone/>
              <a:defRPr sz="1999" b="0" i="0">
                <a:solidFill>
                  <a:schemeClr val="tx1"/>
                </a:solidFill>
              </a:defRPr>
            </a:lvl3pPr>
            <a:lvl4pPr marL="0" indent="0" algn="l">
              <a:lnSpc>
                <a:spcPct val="100000"/>
              </a:lnSpc>
              <a:spcAft>
                <a:spcPts val="0"/>
              </a:spcAft>
              <a:buNone/>
              <a:defRPr sz="1999" b="0" i="0">
                <a:solidFill>
                  <a:schemeClr val="tx1"/>
                </a:solidFill>
              </a:defRPr>
            </a:lvl4pPr>
            <a:lvl5pPr marL="0" indent="0" algn="l">
              <a:lnSpc>
                <a:spcPct val="100000"/>
              </a:lnSpc>
              <a:spcAft>
                <a:spcPts val="0"/>
              </a:spcAft>
              <a:buNone/>
              <a:defRPr sz="1999" b="0" i="0">
                <a:solidFill>
                  <a:schemeClr val="tx1"/>
                </a:solidFill>
              </a:defRPr>
            </a:lvl5pPr>
            <a:lvl6pPr marL="0" indent="0" algn="l">
              <a:lnSpc>
                <a:spcPct val="100000"/>
              </a:lnSpc>
              <a:spcAft>
                <a:spcPts val="0"/>
              </a:spcAft>
              <a:buNone/>
              <a:defRPr sz="1999" b="0" i="0">
                <a:solidFill>
                  <a:schemeClr val="tx1"/>
                </a:solidFill>
              </a:defRPr>
            </a:lvl6pPr>
            <a:lvl7pPr marL="0" indent="0" algn="l">
              <a:lnSpc>
                <a:spcPct val="100000"/>
              </a:lnSpc>
              <a:spcAft>
                <a:spcPts val="0"/>
              </a:spcAft>
              <a:buNone/>
              <a:defRPr sz="1999" b="0" i="0">
                <a:solidFill>
                  <a:schemeClr val="tx1"/>
                </a:solidFill>
              </a:defRPr>
            </a:lvl7pPr>
            <a:lvl8pPr marL="0" indent="0" algn="l">
              <a:lnSpc>
                <a:spcPct val="100000"/>
              </a:lnSpc>
              <a:spcAft>
                <a:spcPts val="0"/>
              </a:spcAft>
              <a:buNone/>
              <a:defRPr sz="1999" b="0" i="0">
                <a:solidFill>
                  <a:schemeClr val="tx1"/>
                </a:solidFill>
              </a:defRPr>
            </a:lvl8pPr>
            <a:lvl9pPr marL="0" indent="0" algn="l">
              <a:lnSpc>
                <a:spcPct val="100000"/>
              </a:lnSpc>
              <a:spcAft>
                <a:spcPts val="0"/>
              </a:spcAft>
              <a:buNone/>
              <a:defRPr sz="1999" b="0" i="0">
                <a:solidFill>
                  <a:schemeClr val="tx1"/>
                </a:solidFill>
              </a:defRPr>
            </a:lvl9pPr>
          </a:lstStyle>
          <a:p>
            <a:pPr lvl="0"/>
            <a:r>
              <a:rPr lang="en-US" noProof="0" dirty="0" smtClean="0"/>
              <a:t>Highlight in </a:t>
            </a:r>
            <a:r>
              <a:rPr lang="en-US" noProof="0" dirty="0" err="1" smtClean="0"/>
              <a:t>CorpoS</a:t>
            </a:r>
            <a:r>
              <a:rPr lang="en-US" noProof="0" dirty="0" smtClean="0"/>
              <a:t>, </a:t>
            </a:r>
            <a:r>
              <a:rPr lang="en-US" dirty="0" smtClean="0"/>
              <a:t>20 pt.</a:t>
            </a:r>
          </a:p>
        </p:txBody>
      </p:sp>
      <p:sp>
        <p:nvSpPr>
          <p:cNvPr id="64" name="Bildplatzhalter 8"/>
          <p:cNvSpPr>
            <a:spLocks noGrp="1"/>
          </p:cNvSpPr>
          <p:nvPr>
            <p:ph type="pic" sz="quarter" idx="10" hasCustomPrompt="1"/>
          </p:nvPr>
        </p:nvSpPr>
        <p:spPr bwMode="gray">
          <a:xfrm>
            <a:off x="4220603" y="1511300"/>
            <a:ext cx="7578000" cy="3204700"/>
          </a:xfrm>
          <a:solidFill>
            <a:schemeClr val="accent6"/>
          </a:solidFill>
        </p:spPr>
        <p:txBody>
          <a:bodyPr/>
          <a:lstStyle>
            <a:lvl1pPr algn="ctr">
              <a:lnSpc>
                <a:spcPct val="100000"/>
              </a:lnSpc>
              <a:spcAft>
                <a:spcPts val="0"/>
              </a:spcAft>
              <a:defRPr>
                <a:solidFill>
                  <a:schemeClr val="bg1"/>
                </a:solidFill>
              </a:defRPr>
            </a:lvl1pPr>
          </a:lstStyle>
          <a:p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>Insert image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6010721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395090" y="368300"/>
            <a:ext cx="11400249" cy="1008360"/>
          </a:xfrm>
        </p:spPr>
        <p:txBody>
          <a:bodyPr/>
          <a:lstStyle/>
          <a:p>
            <a:r>
              <a:rPr lang="en-US" noProof="0" dirty="0" smtClean="0"/>
              <a:t>Headline on two lines in </a:t>
            </a:r>
            <a:r>
              <a:rPr lang="en-US" noProof="0" dirty="0" err="1" smtClean="0"/>
              <a:t>CorpoA</a:t>
            </a:r>
            <a:r>
              <a:rPr lang="en-US" noProof="0" dirty="0" smtClean="0"/>
              <a:t> (Headings) 30 pt. </a:t>
            </a:r>
            <a:br>
              <a:rPr lang="en-US" noProof="0" dirty="0" smtClean="0"/>
            </a:br>
            <a:r>
              <a:rPr lang="en-US" noProof="0" dirty="0" smtClean="0"/>
              <a:t>Lorem ipsum dolor sit </a:t>
            </a:r>
            <a:r>
              <a:rPr lang="en-US" noProof="0" dirty="0" err="1" smtClean="0"/>
              <a:t>amet</a:t>
            </a:r>
            <a:r>
              <a:rPr lang="en-US" noProof="0" dirty="0" smtClean="0"/>
              <a:t>.</a:t>
            </a:r>
            <a:endParaRPr lang="en-US" noProof="0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 hasCustomPrompt="1"/>
          </p:nvPr>
        </p:nvSpPr>
        <p:spPr>
          <a:xfrm>
            <a:off x="395081" y="151202"/>
            <a:ext cx="5505133" cy="220274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1199"/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1199"/>
            </a:lvl2pPr>
            <a:lvl3pPr marL="0" indent="0">
              <a:lnSpc>
                <a:spcPct val="100000"/>
              </a:lnSpc>
              <a:spcAft>
                <a:spcPts val="0"/>
              </a:spcAft>
              <a:buNone/>
              <a:defRPr sz="1199"/>
            </a:lvl3pPr>
            <a:lvl4pPr marL="0" indent="0">
              <a:lnSpc>
                <a:spcPct val="100000"/>
              </a:lnSpc>
              <a:spcAft>
                <a:spcPts val="0"/>
              </a:spcAft>
              <a:buNone/>
              <a:defRPr sz="1199"/>
            </a:lvl4pPr>
            <a:lvl5pPr marL="0" indent="0">
              <a:lnSpc>
                <a:spcPct val="100000"/>
              </a:lnSpc>
              <a:spcAft>
                <a:spcPts val="0"/>
              </a:spcAft>
              <a:buNone/>
              <a:defRPr sz="1199"/>
            </a:lvl5pPr>
            <a:lvl6pPr marL="0" indent="0">
              <a:lnSpc>
                <a:spcPct val="100000"/>
              </a:lnSpc>
              <a:spcAft>
                <a:spcPts val="0"/>
              </a:spcAft>
              <a:buNone/>
              <a:defRPr sz="1199"/>
            </a:lvl6pPr>
            <a:lvl7pPr marL="0" indent="0">
              <a:lnSpc>
                <a:spcPct val="100000"/>
              </a:lnSpc>
              <a:spcAft>
                <a:spcPts val="0"/>
              </a:spcAft>
              <a:buNone/>
              <a:defRPr sz="1199"/>
            </a:lvl7pPr>
            <a:lvl8pPr marL="0" indent="0">
              <a:lnSpc>
                <a:spcPct val="100000"/>
              </a:lnSpc>
              <a:spcAft>
                <a:spcPts val="0"/>
              </a:spcAft>
              <a:buNone/>
              <a:defRPr sz="1199"/>
            </a:lvl8pPr>
            <a:lvl9pPr marL="0" indent="0">
              <a:lnSpc>
                <a:spcPct val="100000"/>
              </a:lnSpc>
              <a:spcAft>
                <a:spcPts val="0"/>
              </a:spcAft>
              <a:buNone/>
              <a:defRPr sz="1199"/>
            </a:lvl9pPr>
          </a:lstStyle>
          <a:p>
            <a:pPr lvl="0"/>
            <a:r>
              <a:rPr lang="en-US" noProof="0" dirty="0" smtClean="0"/>
              <a:t>Optional chapter heading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AD1D1349-391B-44DC-865F-5996B3E40F26}" type="slidenum">
              <a:rPr lang="en-US" smtClean="0">
                <a:solidFill>
                  <a:prstClr val="black"/>
                </a:solidFill>
              </a:rPr>
              <a:pPr/>
              <a:t>‹Nr.›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" name="Bildplatzhalter 8"/>
          <p:cNvSpPr>
            <a:spLocks noGrp="1"/>
          </p:cNvSpPr>
          <p:nvPr>
            <p:ph type="pic" sz="quarter" idx="10" hasCustomPrompt="1"/>
          </p:nvPr>
        </p:nvSpPr>
        <p:spPr bwMode="gray">
          <a:xfrm>
            <a:off x="395796" y="1512000"/>
            <a:ext cx="3752845" cy="1944000"/>
          </a:xfrm>
          <a:solidFill>
            <a:schemeClr val="accent6"/>
          </a:solidFill>
        </p:spPr>
        <p:txBody>
          <a:bodyPr/>
          <a:lstStyle>
            <a:lvl1pPr algn="ctr">
              <a:lnSpc>
                <a:spcPct val="100000"/>
              </a:lnSpc>
              <a:spcAft>
                <a:spcPts val="0"/>
              </a:spcAft>
              <a:defRPr>
                <a:solidFill>
                  <a:schemeClr val="bg1"/>
                </a:solidFill>
              </a:defRPr>
            </a:lvl1pPr>
          </a:lstStyle>
          <a:p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>Insert image</a:t>
            </a:r>
            <a:endParaRPr lang="en-US" noProof="0" dirty="0"/>
          </a:p>
        </p:txBody>
      </p:sp>
      <p:sp>
        <p:nvSpPr>
          <p:cNvPr id="9" name="Bildplatzhalter 8"/>
          <p:cNvSpPr>
            <a:spLocks noGrp="1"/>
          </p:cNvSpPr>
          <p:nvPr>
            <p:ph type="pic" sz="quarter" idx="11" hasCustomPrompt="1"/>
          </p:nvPr>
        </p:nvSpPr>
        <p:spPr bwMode="gray">
          <a:xfrm>
            <a:off x="395796" y="4044227"/>
            <a:ext cx="3752845" cy="1944000"/>
          </a:xfrm>
          <a:solidFill>
            <a:schemeClr val="accent6"/>
          </a:solidFill>
        </p:spPr>
        <p:txBody>
          <a:bodyPr/>
          <a:lstStyle>
            <a:lvl1pPr algn="ctr">
              <a:lnSpc>
                <a:spcPct val="100000"/>
              </a:lnSpc>
              <a:spcAft>
                <a:spcPts val="0"/>
              </a:spcAft>
              <a:defRPr>
                <a:solidFill>
                  <a:schemeClr val="bg1"/>
                </a:solidFill>
              </a:defRPr>
            </a:lvl1pPr>
          </a:lstStyle>
          <a:p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>Insert image</a:t>
            </a:r>
            <a:endParaRPr lang="en-US" noProof="0" dirty="0"/>
          </a:p>
        </p:txBody>
      </p:sp>
      <p:sp>
        <p:nvSpPr>
          <p:cNvPr id="10" name="Bildplatzhalter 8"/>
          <p:cNvSpPr>
            <a:spLocks noGrp="1"/>
          </p:cNvSpPr>
          <p:nvPr>
            <p:ph type="pic" sz="quarter" idx="12" hasCustomPrompt="1"/>
          </p:nvPr>
        </p:nvSpPr>
        <p:spPr bwMode="gray">
          <a:xfrm>
            <a:off x="8042488" y="1512000"/>
            <a:ext cx="3752845" cy="1944000"/>
          </a:xfrm>
          <a:solidFill>
            <a:schemeClr val="accent6"/>
          </a:solidFill>
        </p:spPr>
        <p:txBody>
          <a:bodyPr/>
          <a:lstStyle>
            <a:lvl1pPr algn="ctr">
              <a:lnSpc>
                <a:spcPct val="100000"/>
              </a:lnSpc>
              <a:spcAft>
                <a:spcPts val="0"/>
              </a:spcAft>
              <a:defRPr>
                <a:solidFill>
                  <a:schemeClr val="bg1"/>
                </a:solidFill>
              </a:defRPr>
            </a:lvl1pPr>
          </a:lstStyle>
          <a:p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>Insert image</a:t>
            </a:r>
            <a:endParaRPr lang="en-US" noProof="0" dirty="0"/>
          </a:p>
        </p:txBody>
      </p:sp>
      <p:sp>
        <p:nvSpPr>
          <p:cNvPr id="11" name="Bildplatzhalter 8"/>
          <p:cNvSpPr>
            <a:spLocks noGrp="1"/>
          </p:cNvSpPr>
          <p:nvPr>
            <p:ph type="pic" sz="quarter" idx="17" hasCustomPrompt="1"/>
          </p:nvPr>
        </p:nvSpPr>
        <p:spPr bwMode="gray">
          <a:xfrm>
            <a:off x="8042488" y="4044227"/>
            <a:ext cx="3752845" cy="1944000"/>
          </a:xfrm>
          <a:solidFill>
            <a:schemeClr val="accent6"/>
          </a:solidFill>
        </p:spPr>
        <p:txBody>
          <a:bodyPr/>
          <a:lstStyle>
            <a:lvl1pPr algn="ctr">
              <a:lnSpc>
                <a:spcPct val="100000"/>
              </a:lnSpc>
              <a:spcAft>
                <a:spcPts val="0"/>
              </a:spcAft>
              <a:defRPr>
                <a:solidFill>
                  <a:schemeClr val="bg1"/>
                </a:solidFill>
              </a:defRPr>
            </a:lvl1pPr>
          </a:lstStyle>
          <a:p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>Insert image</a:t>
            </a:r>
            <a:endParaRPr lang="en-US" noProof="0" dirty="0"/>
          </a:p>
        </p:txBody>
      </p:sp>
      <p:sp>
        <p:nvSpPr>
          <p:cNvPr id="12" name="Bildplatzhalter 8"/>
          <p:cNvSpPr>
            <a:spLocks noGrp="1"/>
          </p:cNvSpPr>
          <p:nvPr>
            <p:ph type="pic" sz="quarter" idx="14" hasCustomPrompt="1"/>
          </p:nvPr>
        </p:nvSpPr>
        <p:spPr bwMode="gray">
          <a:xfrm>
            <a:off x="4219140" y="1512000"/>
            <a:ext cx="3752845" cy="1944000"/>
          </a:xfrm>
          <a:solidFill>
            <a:schemeClr val="accent6"/>
          </a:solidFill>
        </p:spPr>
        <p:txBody>
          <a:bodyPr/>
          <a:lstStyle>
            <a:lvl1pPr algn="ctr">
              <a:lnSpc>
                <a:spcPct val="100000"/>
              </a:lnSpc>
              <a:spcAft>
                <a:spcPts val="0"/>
              </a:spcAft>
              <a:defRPr>
                <a:solidFill>
                  <a:schemeClr val="bg1"/>
                </a:solidFill>
              </a:defRPr>
            </a:lvl1pPr>
          </a:lstStyle>
          <a:p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>Insert image</a:t>
            </a:r>
            <a:endParaRPr lang="en-US" noProof="0" dirty="0"/>
          </a:p>
        </p:txBody>
      </p:sp>
      <p:sp>
        <p:nvSpPr>
          <p:cNvPr id="13" name="Bildplatzhalter 8"/>
          <p:cNvSpPr>
            <a:spLocks noGrp="1"/>
          </p:cNvSpPr>
          <p:nvPr>
            <p:ph type="pic" sz="quarter" idx="18" hasCustomPrompt="1"/>
          </p:nvPr>
        </p:nvSpPr>
        <p:spPr bwMode="gray">
          <a:xfrm>
            <a:off x="4219140" y="4044227"/>
            <a:ext cx="3752845" cy="1944000"/>
          </a:xfrm>
          <a:solidFill>
            <a:schemeClr val="accent6"/>
          </a:solidFill>
        </p:spPr>
        <p:txBody>
          <a:bodyPr/>
          <a:lstStyle>
            <a:lvl1pPr algn="ctr">
              <a:lnSpc>
                <a:spcPct val="100000"/>
              </a:lnSpc>
              <a:spcAft>
                <a:spcPts val="0"/>
              </a:spcAft>
              <a:defRPr>
                <a:solidFill>
                  <a:schemeClr val="bg1"/>
                </a:solidFill>
              </a:defRPr>
            </a:lvl1pPr>
          </a:lstStyle>
          <a:p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>Insert image</a:t>
            </a:r>
            <a:endParaRPr lang="en-US" noProof="0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9" hasCustomPrompt="1"/>
          </p:nvPr>
        </p:nvSpPr>
        <p:spPr>
          <a:xfrm>
            <a:off x="395795" y="3501248"/>
            <a:ext cx="3752845" cy="324000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1499"/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2pPr>
            <a:lvl3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3pPr>
            <a:lvl4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4pPr>
            <a:lvl5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5pPr>
            <a:lvl6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6pPr>
            <a:lvl7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7pPr>
            <a:lvl8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8pPr>
            <a:lvl9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9pPr>
          </a:lstStyle>
          <a:p>
            <a:pPr lvl="0"/>
            <a:r>
              <a:rPr lang="en-US" noProof="0" dirty="0" smtClean="0"/>
              <a:t>Caption </a:t>
            </a:r>
            <a:r>
              <a:rPr lang="en-US" noProof="0" dirty="0" err="1" smtClean="0"/>
              <a:t>CorpoS</a:t>
            </a:r>
            <a:r>
              <a:rPr lang="en-US" noProof="0" dirty="0" smtClean="0"/>
              <a:t> 15 pt.</a:t>
            </a:r>
          </a:p>
        </p:txBody>
      </p:sp>
      <p:sp>
        <p:nvSpPr>
          <p:cNvPr id="14" name="Textplatzhalter 3"/>
          <p:cNvSpPr>
            <a:spLocks noGrp="1"/>
          </p:cNvSpPr>
          <p:nvPr>
            <p:ph type="body" sz="quarter" idx="20" hasCustomPrompt="1"/>
          </p:nvPr>
        </p:nvSpPr>
        <p:spPr>
          <a:xfrm>
            <a:off x="395796" y="6030980"/>
            <a:ext cx="3752845" cy="324000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1499"/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2pPr>
            <a:lvl3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3pPr>
            <a:lvl4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4pPr>
            <a:lvl5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5pPr>
            <a:lvl6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6pPr>
            <a:lvl7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7pPr>
            <a:lvl8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8pPr>
            <a:lvl9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9pPr>
          </a:lstStyle>
          <a:p>
            <a:pPr lvl="0"/>
            <a:r>
              <a:rPr lang="en-US" noProof="0" dirty="0" smtClean="0"/>
              <a:t>Caption </a:t>
            </a:r>
            <a:r>
              <a:rPr lang="en-US" noProof="0" dirty="0" err="1" smtClean="0"/>
              <a:t>CorpoS</a:t>
            </a:r>
            <a:r>
              <a:rPr lang="en-US" noProof="0" dirty="0" smtClean="0"/>
              <a:t> 15 pt.</a:t>
            </a:r>
          </a:p>
        </p:txBody>
      </p:sp>
      <p:sp>
        <p:nvSpPr>
          <p:cNvPr id="16" name="Textplatzhalter 3"/>
          <p:cNvSpPr>
            <a:spLocks noGrp="1"/>
          </p:cNvSpPr>
          <p:nvPr>
            <p:ph type="body" sz="quarter" idx="21" hasCustomPrompt="1"/>
          </p:nvPr>
        </p:nvSpPr>
        <p:spPr>
          <a:xfrm>
            <a:off x="4219140" y="3501248"/>
            <a:ext cx="3752845" cy="324000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1499"/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2pPr>
            <a:lvl3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3pPr>
            <a:lvl4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4pPr>
            <a:lvl5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5pPr>
            <a:lvl6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6pPr>
            <a:lvl7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7pPr>
            <a:lvl8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8pPr>
            <a:lvl9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9pPr>
          </a:lstStyle>
          <a:p>
            <a:pPr lvl="0"/>
            <a:r>
              <a:rPr lang="en-US" noProof="0" dirty="0" smtClean="0"/>
              <a:t>Caption </a:t>
            </a:r>
            <a:r>
              <a:rPr lang="en-US" noProof="0" dirty="0" err="1" smtClean="0"/>
              <a:t>CorpoS</a:t>
            </a:r>
            <a:r>
              <a:rPr lang="en-US" noProof="0" dirty="0" smtClean="0"/>
              <a:t> 15 pt.</a:t>
            </a:r>
          </a:p>
        </p:txBody>
      </p:sp>
      <p:sp>
        <p:nvSpPr>
          <p:cNvPr id="17" name="Textplatzhalter 3"/>
          <p:cNvSpPr>
            <a:spLocks noGrp="1"/>
          </p:cNvSpPr>
          <p:nvPr>
            <p:ph type="body" sz="quarter" idx="22" hasCustomPrompt="1"/>
          </p:nvPr>
        </p:nvSpPr>
        <p:spPr>
          <a:xfrm>
            <a:off x="8042488" y="3501248"/>
            <a:ext cx="3752845" cy="324000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1499"/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2pPr>
            <a:lvl3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3pPr>
            <a:lvl4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4pPr>
            <a:lvl5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5pPr>
            <a:lvl6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6pPr>
            <a:lvl7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7pPr>
            <a:lvl8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8pPr>
            <a:lvl9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9pPr>
          </a:lstStyle>
          <a:p>
            <a:pPr lvl="0"/>
            <a:r>
              <a:rPr lang="en-US" noProof="0" dirty="0" smtClean="0"/>
              <a:t>Caption </a:t>
            </a:r>
            <a:r>
              <a:rPr lang="en-US" noProof="0" dirty="0" err="1" smtClean="0"/>
              <a:t>CorpoS</a:t>
            </a:r>
            <a:r>
              <a:rPr lang="en-US" noProof="0" dirty="0" smtClean="0"/>
              <a:t> 15 pt.</a:t>
            </a:r>
          </a:p>
        </p:txBody>
      </p:sp>
      <p:sp>
        <p:nvSpPr>
          <p:cNvPr id="18" name="Textplatzhalter 3"/>
          <p:cNvSpPr>
            <a:spLocks noGrp="1"/>
          </p:cNvSpPr>
          <p:nvPr>
            <p:ph type="body" sz="quarter" idx="23" hasCustomPrompt="1"/>
          </p:nvPr>
        </p:nvSpPr>
        <p:spPr>
          <a:xfrm>
            <a:off x="4219144" y="6030980"/>
            <a:ext cx="3752845" cy="324000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1499"/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2pPr>
            <a:lvl3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3pPr>
            <a:lvl4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4pPr>
            <a:lvl5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5pPr>
            <a:lvl6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6pPr>
            <a:lvl7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7pPr>
            <a:lvl8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8pPr>
            <a:lvl9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9pPr>
          </a:lstStyle>
          <a:p>
            <a:pPr lvl="0"/>
            <a:r>
              <a:rPr lang="en-US" noProof="0" dirty="0" smtClean="0"/>
              <a:t>Caption </a:t>
            </a:r>
            <a:r>
              <a:rPr lang="en-US" noProof="0" dirty="0" err="1" smtClean="0"/>
              <a:t>CorpoS</a:t>
            </a:r>
            <a:r>
              <a:rPr lang="en-US" noProof="0" dirty="0" smtClean="0"/>
              <a:t> 15 pt.</a:t>
            </a:r>
          </a:p>
        </p:txBody>
      </p:sp>
      <p:sp>
        <p:nvSpPr>
          <p:cNvPr id="19" name="Textplatzhalter 3"/>
          <p:cNvSpPr>
            <a:spLocks noGrp="1"/>
          </p:cNvSpPr>
          <p:nvPr>
            <p:ph type="body" sz="quarter" idx="24" hasCustomPrompt="1"/>
          </p:nvPr>
        </p:nvSpPr>
        <p:spPr>
          <a:xfrm>
            <a:off x="8042488" y="6030980"/>
            <a:ext cx="3752845" cy="324000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1499"/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2pPr>
            <a:lvl3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3pPr>
            <a:lvl4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4pPr>
            <a:lvl5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5pPr>
            <a:lvl6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6pPr>
            <a:lvl7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7pPr>
            <a:lvl8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8pPr>
            <a:lvl9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9pPr>
          </a:lstStyle>
          <a:p>
            <a:pPr lvl="0"/>
            <a:r>
              <a:rPr lang="en-US" noProof="0" dirty="0" smtClean="0"/>
              <a:t>Caption </a:t>
            </a:r>
            <a:r>
              <a:rPr lang="en-US" noProof="0" dirty="0" err="1" smtClean="0"/>
              <a:t>CorpoS</a:t>
            </a:r>
            <a:r>
              <a:rPr lang="en-US" noProof="0" dirty="0" smtClean="0"/>
              <a:t> 15 pt.</a:t>
            </a:r>
          </a:p>
        </p:txBody>
      </p:sp>
      <p:sp>
        <p:nvSpPr>
          <p:cNvPr id="20" name="Textplatzhalter 3"/>
          <p:cNvSpPr>
            <a:spLocks noGrp="1"/>
          </p:cNvSpPr>
          <p:nvPr>
            <p:ph type="body" sz="quarter" idx="25" hasCustomPrompt="1"/>
          </p:nvPr>
        </p:nvSpPr>
        <p:spPr>
          <a:xfrm>
            <a:off x="6969577" y="0"/>
            <a:ext cx="935513" cy="306000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600" baseline="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dirty="0" smtClean="0"/>
              <a:t>                                             </a:t>
            </a:r>
          </a:p>
        </p:txBody>
      </p:sp>
      <p:sp>
        <p:nvSpPr>
          <p:cNvPr id="21" name="Textplatzhalter 3"/>
          <p:cNvSpPr>
            <a:spLocks noGrp="1"/>
          </p:cNvSpPr>
          <p:nvPr>
            <p:ph type="body" sz="quarter" idx="26" hasCustomPrompt="1"/>
          </p:nvPr>
        </p:nvSpPr>
        <p:spPr>
          <a:xfrm>
            <a:off x="7980645" y="0"/>
            <a:ext cx="1871027" cy="306000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600" baseline="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dirty="0" smtClean="0"/>
              <a:t>                                             </a:t>
            </a:r>
          </a:p>
        </p:txBody>
      </p:sp>
      <p:sp>
        <p:nvSpPr>
          <p:cNvPr id="22" name="Textplatzhalter 3"/>
          <p:cNvSpPr>
            <a:spLocks noGrp="1"/>
          </p:cNvSpPr>
          <p:nvPr>
            <p:ph type="body" sz="quarter" idx="27" hasCustomPrompt="1"/>
          </p:nvPr>
        </p:nvSpPr>
        <p:spPr>
          <a:xfrm>
            <a:off x="9923633" y="0"/>
            <a:ext cx="1871027" cy="306000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600" baseline="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dirty="0" smtClean="0"/>
              <a:t>                                             </a:t>
            </a:r>
          </a:p>
        </p:txBody>
      </p:sp>
    </p:spTree>
    <p:extLst>
      <p:ext uri="{BB962C8B-B14F-4D97-AF65-F5344CB8AC3E}">
        <p14:creationId xmlns:p14="http://schemas.microsoft.com/office/powerpoint/2010/main" val="264536551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395090" y="368300"/>
            <a:ext cx="11400249" cy="1008360"/>
          </a:xfrm>
        </p:spPr>
        <p:txBody>
          <a:bodyPr/>
          <a:lstStyle/>
          <a:p>
            <a:r>
              <a:rPr lang="en-US" noProof="0" dirty="0" smtClean="0"/>
              <a:t>Headline on two lines in </a:t>
            </a:r>
            <a:r>
              <a:rPr lang="en-US" noProof="0" dirty="0" err="1" smtClean="0"/>
              <a:t>CorpoA</a:t>
            </a:r>
            <a:r>
              <a:rPr lang="en-US" noProof="0" dirty="0" smtClean="0"/>
              <a:t> (Headings) 30 pt. </a:t>
            </a:r>
            <a:br>
              <a:rPr lang="en-US" noProof="0" dirty="0" smtClean="0"/>
            </a:br>
            <a:r>
              <a:rPr lang="en-US" noProof="0" dirty="0" smtClean="0"/>
              <a:t>Lorem ipsum dolor sit </a:t>
            </a:r>
            <a:r>
              <a:rPr lang="en-US" noProof="0" dirty="0" err="1" smtClean="0"/>
              <a:t>amet</a:t>
            </a:r>
            <a:r>
              <a:rPr lang="en-US" noProof="0" dirty="0" smtClean="0"/>
              <a:t>.</a:t>
            </a:r>
            <a:endParaRPr lang="en-US" noProof="0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 hasCustomPrompt="1"/>
          </p:nvPr>
        </p:nvSpPr>
        <p:spPr>
          <a:xfrm>
            <a:off x="395081" y="151202"/>
            <a:ext cx="5505133" cy="220274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1199"/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1199"/>
            </a:lvl2pPr>
            <a:lvl3pPr marL="0" indent="0">
              <a:lnSpc>
                <a:spcPct val="100000"/>
              </a:lnSpc>
              <a:spcAft>
                <a:spcPts val="0"/>
              </a:spcAft>
              <a:buNone/>
              <a:defRPr sz="1199"/>
            </a:lvl3pPr>
            <a:lvl4pPr marL="0" indent="0">
              <a:lnSpc>
                <a:spcPct val="100000"/>
              </a:lnSpc>
              <a:spcAft>
                <a:spcPts val="0"/>
              </a:spcAft>
              <a:buNone/>
              <a:defRPr sz="1199"/>
            </a:lvl4pPr>
            <a:lvl5pPr marL="0" indent="0">
              <a:lnSpc>
                <a:spcPct val="100000"/>
              </a:lnSpc>
              <a:spcAft>
                <a:spcPts val="0"/>
              </a:spcAft>
              <a:buNone/>
              <a:defRPr sz="1199"/>
            </a:lvl5pPr>
            <a:lvl6pPr marL="0" indent="0">
              <a:lnSpc>
                <a:spcPct val="100000"/>
              </a:lnSpc>
              <a:spcAft>
                <a:spcPts val="0"/>
              </a:spcAft>
              <a:buNone/>
              <a:defRPr sz="1199"/>
            </a:lvl6pPr>
            <a:lvl7pPr marL="0" indent="0">
              <a:lnSpc>
                <a:spcPct val="100000"/>
              </a:lnSpc>
              <a:spcAft>
                <a:spcPts val="0"/>
              </a:spcAft>
              <a:buNone/>
              <a:defRPr sz="1199"/>
            </a:lvl7pPr>
            <a:lvl8pPr marL="0" indent="0">
              <a:lnSpc>
                <a:spcPct val="100000"/>
              </a:lnSpc>
              <a:spcAft>
                <a:spcPts val="0"/>
              </a:spcAft>
              <a:buNone/>
              <a:defRPr sz="1199"/>
            </a:lvl8pPr>
            <a:lvl9pPr marL="0" indent="0">
              <a:lnSpc>
                <a:spcPct val="100000"/>
              </a:lnSpc>
              <a:spcAft>
                <a:spcPts val="0"/>
              </a:spcAft>
              <a:buNone/>
              <a:defRPr sz="1199"/>
            </a:lvl9pPr>
          </a:lstStyle>
          <a:p>
            <a:pPr lvl="0"/>
            <a:r>
              <a:rPr lang="en-US" noProof="0" dirty="0" smtClean="0"/>
              <a:t>Optional chapter heading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AD1D1349-391B-44DC-865F-5996B3E40F26}" type="slidenum">
              <a:rPr lang="en-US" smtClean="0">
                <a:solidFill>
                  <a:prstClr val="black"/>
                </a:solidFill>
              </a:rPr>
              <a:pPr/>
              <a:t>‹Nr.›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" name="Bildplatzhalter 8"/>
          <p:cNvSpPr>
            <a:spLocks noGrp="1"/>
          </p:cNvSpPr>
          <p:nvPr>
            <p:ph type="pic" sz="quarter" idx="10" hasCustomPrompt="1"/>
          </p:nvPr>
        </p:nvSpPr>
        <p:spPr bwMode="gray">
          <a:xfrm>
            <a:off x="395796" y="1512000"/>
            <a:ext cx="3752845" cy="3754800"/>
          </a:xfrm>
          <a:solidFill>
            <a:schemeClr val="accent6"/>
          </a:solidFill>
        </p:spPr>
        <p:txBody>
          <a:bodyPr/>
          <a:lstStyle>
            <a:lvl1pPr algn="ctr">
              <a:lnSpc>
                <a:spcPct val="100000"/>
              </a:lnSpc>
              <a:spcAft>
                <a:spcPts val="0"/>
              </a:spcAft>
              <a:defRPr>
                <a:solidFill>
                  <a:schemeClr val="bg1"/>
                </a:solidFill>
              </a:defRPr>
            </a:lvl1pPr>
          </a:lstStyle>
          <a:p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>Insert image</a:t>
            </a:r>
            <a:endParaRPr lang="en-US" noProof="0" dirty="0"/>
          </a:p>
        </p:txBody>
      </p:sp>
      <p:sp>
        <p:nvSpPr>
          <p:cNvPr id="10" name="Bildplatzhalter 8"/>
          <p:cNvSpPr>
            <a:spLocks noGrp="1"/>
          </p:cNvSpPr>
          <p:nvPr>
            <p:ph type="pic" sz="quarter" idx="12" hasCustomPrompt="1"/>
          </p:nvPr>
        </p:nvSpPr>
        <p:spPr bwMode="gray">
          <a:xfrm>
            <a:off x="8042488" y="1512000"/>
            <a:ext cx="3752845" cy="3754800"/>
          </a:xfrm>
          <a:solidFill>
            <a:schemeClr val="accent6"/>
          </a:solidFill>
        </p:spPr>
        <p:txBody>
          <a:bodyPr/>
          <a:lstStyle>
            <a:lvl1pPr algn="ctr">
              <a:lnSpc>
                <a:spcPct val="100000"/>
              </a:lnSpc>
              <a:spcAft>
                <a:spcPts val="0"/>
              </a:spcAft>
              <a:defRPr>
                <a:solidFill>
                  <a:schemeClr val="bg1"/>
                </a:solidFill>
              </a:defRPr>
            </a:lvl1pPr>
          </a:lstStyle>
          <a:p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>Insert image</a:t>
            </a:r>
            <a:endParaRPr lang="en-US" noProof="0" dirty="0"/>
          </a:p>
        </p:txBody>
      </p:sp>
      <p:sp>
        <p:nvSpPr>
          <p:cNvPr id="12" name="Bildplatzhalter 8"/>
          <p:cNvSpPr>
            <a:spLocks noGrp="1"/>
          </p:cNvSpPr>
          <p:nvPr>
            <p:ph type="pic" sz="quarter" idx="14" hasCustomPrompt="1"/>
          </p:nvPr>
        </p:nvSpPr>
        <p:spPr bwMode="gray">
          <a:xfrm>
            <a:off x="4219140" y="1512000"/>
            <a:ext cx="3752845" cy="3754800"/>
          </a:xfrm>
          <a:solidFill>
            <a:schemeClr val="accent6"/>
          </a:solidFill>
        </p:spPr>
        <p:txBody>
          <a:bodyPr/>
          <a:lstStyle>
            <a:lvl1pPr algn="ctr">
              <a:lnSpc>
                <a:spcPct val="100000"/>
              </a:lnSpc>
              <a:spcAft>
                <a:spcPts val="0"/>
              </a:spcAft>
              <a:defRPr>
                <a:solidFill>
                  <a:schemeClr val="bg1"/>
                </a:solidFill>
              </a:defRPr>
            </a:lvl1pPr>
          </a:lstStyle>
          <a:p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>Insert image</a:t>
            </a:r>
            <a:endParaRPr lang="en-US" noProof="0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9" hasCustomPrompt="1"/>
          </p:nvPr>
        </p:nvSpPr>
        <p:spPr>
          <a:xfrm>
            <a:off x="395795" y="5313600"/>
            <a:ext cx="3752845" cy="324000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1499"/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2pPr>
            <a:lvl3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3pPr>
            <a:lvl4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4pPr>
            <a:lvl5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5pPr>
            <a:lvl6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6pPr>
            <a:lvl7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7pPr>
            <a:lvl8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8pPr>
            <a:lvl9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9pPr>
          </a:lstStyle>
          <a:p>
            <a:pPr lvl="0"/>
            <a:r>
              <a:rPr lang="en-US" noProof="0" dirty="0" smtClean="0"/>
              <a:t>Caption </a:t>
            </a:r>
            <a:r>
              <a:rPr lang="en-US" noProof="0" dirty="0" err="1" smtClean="0"/>
              <a:t>CorpoS</a:t>
            </a:r>
            <a:r>
              <a:rPr lang="en-US" noProof="0" dirty="0" smtClean="0"/>
              <a:t> 15 pt.</a:t>
            </a:r>
          </a:p>
        </p:txBody>
      </p:sp>
      <p:sp>
        <p:nvSpPr>
          <p:cNvPr id="16" name="Textplatzhalter 3"/>
          <p:cNvSpPr>
            <a:spLocks noGrp="1"/>
          </p:cNvSpPr>
          <p:nvPr>
            <p:ph type="body" sz="quarter" idx="21" hasCustomPrompt="1"/>
          </p:nvPr>
        </p:nvSpPr>
        <p:spPr>
          <a:xfrm>
            <a:off x="4219140" y="5313600"/>
            <a:ext cx="3752845" cy="324000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1499"/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2pPr>
            <a:lvl3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3pPr>
            <a:lvl4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4pPr>
            <a:lvl5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5pPr>
            <a:lvl6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6pPr>
            <a:lvl7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7pPr>
            <a:lvl8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8pPr>
            <a:lvl9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9pPr>
          </a:lstStyle>
          <a:p>
            <a:pPr lvl="0"/>
            <a:r>
              <a:rPr lang="en-US" noProof="0" dirty="0" smtClean="0"/>
              <a:t>Caption </a:t>
            </a:r>
            <a:r>
              <a:rPr lang="en-US" noProof="0" dirty="0" err="1" smtClean="0"/>
              <a:t>CorpoS</a:t>
            </a:r>
            <a:r>
              <a:rPr lang="en-US" noProof="0" dirty="0" smtClean="0"/>
              <a:t> 15 pt.</a:t>
            </a:r>
          </a:p>
        </p:txBody>
      </p:sp>
      <p:sp>
        <p:nvSpPr>
          <p:cNvPr id="17" name="Textplatzhalter 3"/>
          <p:cNvSpPr>
            <a:spLocks noGrp="1"/>
          </p:cNvSpPr>
          <p:nvPr>
            <p:ph type="body" sz="quarter" idx="22" hasCustomPrompt="1"/>
          </p:nvPr>
        </p:nvSpPr>
        <p:spPr>
          <a:xfrm>
            <a:off x="8042488" y="5313600"/>
            <a:ext cx="3752845" cy="324000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1499"/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2pPr>
            <a:lvl3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3pPr>
            <a:lvl4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4pPr>
            <a:lvl5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5pPr>
            <a:lvl6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6pPr>
            <a:lvl7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7pPr>
            <a:lvl8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8pPr>
            <a:lvl9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9pPr>
          </a:lstStyle>
          <a:p>
            <a:pPr lvl="0"/>
            <a:r>
              <a:rPr lang="en-US" noProof="0" dirty="0" smtClean="0"/>
              <a:t>Caption </a:t>
            </a:r>
            <a:r>
              <a:rPr lang="en-US" noProof="0" dirty="0" err="1" smtClean="0"/>
              <a:t>CorpoS</a:t>
            </a:r>
            <a:r>
              <a:rPr lang="en-US" noProof="0" dirty="0" smtClean="0"/>
              <a:t> 15 pt.</a:t>
            </a:r>
          </a:p>
        </p:txBody>
      </p:sp>
      <p:sp>
        <p:nvSpPr>
          <p:cNvPr id="20" name="Textplatzhalter 3"/>
          <p:cNvSpPr>
            <a:spLocks noGrp="1"/>
          </p:cNvSpPr>
          <p:nvPr>
            <p:ph type="body" sz="quarter" idx="25" hasCustomPrompt="1"/>
          </p:nvPr>
        </p:nvSpPr>
        <p:spPr>
          <a:xfrm>
            <a:off x="6969577" y="0"/>
            <a:ext cx="935513" cy="306000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600" baseline="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dirty="0" smtClean="0"/>
              <a:t>                                             </a:t>
            </a:r>
          </a:p>
        </p:txBody>
      </p:sp>
      <p:sp>
        <p:nvSpPr>
          <p:cNvPr id="21" name="Textplatzhalter 3"/>
          <p:cNvSpPr>
            <a:spLocks noGrp="1"/>
          </p:cNvSpPr>
          <p:nvPr>
            <p:ph type="body" sz="quarter" idx="26" hasCustomPrompt="1"/>
          </p:nvPr>
        </p:nvSpPr>
        <p:spPr>
          <a:xfrm>
            <a:off x="7980645" y="0"/>
            <a:ext cx="1871027" cy="306000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600" baseline="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dirty="0" smtClean="0"/>
              <a:t>                                             </a:t>
            </a:r>
          </a:p>
        </p:txBody>
      </p:sp>
      <p:sp>
        <p:nvSpPr>
          <p:cNvPr id="22" name="Textplatzhalter 3"/>
          <p:cNvSpPr>
            <a:spLocks noGrp="1"/>
          </p:cNvSpPr>
          <p:nvPr>
            <p:ph type="body" sz="quarter" idx="27" hasCustomPrompt="1"/>
          </p:nvPr>
        </p:nvSpPr>
        <p:spPr>
          <a:xfrm>
            <a:off x="9923633" y="0"/>
            <a:ext cx="1871027" cy="306000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600" baseline="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dirty="0" smtClean="0"/>
              <a:t>                                             </a:t>
            </a:r>
          </a:p>
        </p:txBody>
      </p:sp>
    </p:spTree>
    <p:extLst>
      <p:ext uri="{BB962C8B-B14F-4D97-AF65-F5344CB8AC3E}">
        <p14:creationId xmlns:p14="http://schemas.microsoft.com/office/powerpoint/2010/main" val="20342469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395090" y="368300"/>
            <a:ext cx="11400249" cy="1008360"/>
          </a:xfrm>
        </p:spPr>
        <p:txBody>
          <a:bodyPr/>
          <a:lstStyle/>
          <a:p>
            <a:r>
              <a:rPr lang="en-US" noProof="0" dirty="0" smtClean="0"/>
              <a:t>Headline on two lines in </a:t>
            </a:r>
            <a:r>
              <a:rPr lang="en-US" noProof="0" dirty="0" err="1" smtClean="0"/>
              <a:t>CorpoA</a:t>
            </a:r>
            <a:r>
              <a:rPr lang="en-US" noProof="0" dirty="0" smtClean="0"/>
              <a:t> (Headings) 30 pt. </a:t>
            </a:r>
            <a:br>
              <a:rPr lang="en-US" noProof="0" dirty="0" smtClean="0"/>
            </a:br>
            <a:r>
              <a:rPr lang="en-US" noProof="0" dirty="0" smtClean="0"/>
              <a:t>Lorem ipsum dolor sit </a:t>
            </a:r>
            <a:r>
              <a:rPr lang="en-US" noProof="0" dirty="0" err="1" smtClean="0"/>
              <a:t>amet</a:t>
            </a:r>
            <a:r>
              <a:rPr lang="en-US" noProof="0" dirty="0" smtClean="0"/>
              <a:t>.</a:t>
            </a:r>
            <a:endParaRPr lang="en-US" noProof="0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 hasCustomPrompt="1"/>
          </p:nvPr>
        </p:nvSpPr>
        <p:spPr>
          <a:xfrm>
            <a:off x="395081" y="151202"/>
            <a:ext cx="5505133" cy="220274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1199"/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1199"/>
            </a:lvl2pPr>
            <a:lvl3pPr marL="0" indent="0">
              <a:lnSpc>
                <a:spcPct val="100000"/>
              </a:lnSpc>
              <a:spcAft>
                <a:spcPts val="0"/>
              </a:spcAft>
              <a:buNone/>
              <a:defRPr sz="1199"/>
            </a:lvl3pPr>
            <a:lvl4pPr marL="0" indent="0">
              <a:lnSpc>
                <a:spcPct val="100000"/>
              </a:lnSpc>
              <a:spcAft>
                <a:spcPts val="0"/>
              </a:spcAft>
              <a:buNone/>
              <a:defRPr sz="1199"/>
            </a:lvl4pPr>
            <a:lvl5pPr marL="0" indent="0">
              <a:lnSpc>
                <a:spcPct val="100000"/>
              </a:lnSpc>
              <a:spcAft>
                <a:spcPts val="0"/>
              </a:spcAft>
              <a:buNone/>
              <a:defRPr sz="1199"/>
            </a:lvl5pPr>
            <a:lvl6pPr marL="0" indent="0">
              <a:lnSpc>
                <a:spcPct val="100000"/>
              </a:lnSpc>
              <a:spcAft>
                <a:spcPts val="0"/>
              </a:spcAft>
              <a:buNone/>
              <a:defRPr sz="1199"/>
            </a:lvl6pPr>
            <a:lvl7pPr marL="0" indent="0">
              <a:lnSpc>
                <a:spcPct val="100000"/>
              </a:lnSpc>
              <a:spcAft>
                <a:spcPts val="0"/>
              </a:spcAft>
              <a:buNone/>
              <a:defRPr sz="1199"/>
            </a:lvl7pPr>
            <a:lvl8pPr marL="0" indent="0">
              <a:lnSpc>
                <a:spcPct val="100000"/>
              </a:lnSpc>
              <a:spcAft>
                <a:spcPts val="0"/>
              </a:spcAft>
              <a:buNone/>
              <a:defRPr sz="1199"/>
            </a:lvl8pPr>
            <a:lvl9pPr marL="0" indent="0">
              <a:lnSpc>
                <a:spcPct val="100000"/>
              </a:lnSpc>
              <a:spcAft>
                <a:spcPts val="0"/>
              </a:spcAft>
              <a:buNone/>
              <a:defRPr sz="1199"/>
            </a:lvl9pPr>
          </a:lstStyle>
          <a:p>
            <a:pPr lvl="0"/>
            <a:r>
              <a:rPr lang="en-US" noProof="0" dirty="0" smtClean="0"/>
              <a:t>Optional chapter heading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AD1D1349-391B-44DC-865F-5996B3E40F26}" type="slidenum">
              <a:rPr lang="en-US" smtClean="0">
                <a:solidFill>
                  <a:prstClr val="black"/>
                </a:solidFill>
              </a:rPr>
              <a:pPr/>
              <a:t>‹Nr.›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" name="Bildplatzhalter 8"/>
          <p:cNvSpPr>
            <a:spLocks noGrp="1"/>
          </p:cNvSpPr>
          <p:nvPr>
            <p:ph type="pic" sz="quarter" idx="10" hasCustomPrompt="1"/>
          </p:nvPr>
        </p:nvSpPr>
        <p:spPr bwMode="gray">
          <a:xfrm>
            <a:off x="395795" y="1512000"/>
            <a:ext cx="5666400" cy="1944000"/>
          </a:xfrm>
          <a:solidFill>
            <a:schemeClr val="accent6"/>
          </a:solidFill>
        </p:spPr>
        <p:txBody>
          <a:bodyPr/>
          <a:lstStyle>
            <a:lvl1pPr algn="ctr">
              <a:lnSpc>
                <a:spcPct val="100000"/>
              </a:lnSpc>
              <a:spcAft>
                <a:spcPts val="0"/>
              </a:spcAft>
              <a:defRPr>
                <a:solidFill>
                  <a:schemeClr val="bg1"/>
                </a:solidFill>
              </a:defRPr>
            </a:lvl1pPr>
          </a:lstStyle>
          <a:p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>Insert image</a:t>
            </a:r>
            <a:endParaRPr lang="en-US" noProof="0" dirty="0"/>
          </a:p>
        </p:txBody>
      </p:sp>
      <p:sp>
        <p:nvSpPr>
          <p:cNvPr id="9" name="Bildplatzhalter 8"/>
          <p:cNvSpPr>
            <a:spLocks noGrp="1"/>
          </p:cNvSpPr>
          <p:nvPr>
            <p:ph type="pic" sz="quarter" idx="11" hasCustomPrompt="1"/>
          </p:nvPr>
        </p:nvSpPr>
        <p:spPr bwMode="gray">
          <a:xfrm>
            <a:off x="389795" y="4069795"/>
            <a:ext cx="5666400" cy="1944000"/>
          </a:xfrm>
          <a:solidFill>
            <a:schemeClr val="accent6"/>
          </a:solidFill>
        </p:spPr>
        <p:txBody>
          <a:bodyPr/>
          <a:lstStyle>
            <a:lvl1pPr algn="ctr">
              <a:lnSpc>
                <a:spcPct val="100000"/>
              </a:lnSpc>
              <a:spcAft>
                <a:spcPts val="0"/>
              </a:spcAft>
              <a:defRPr>
                <a:solidFill>
                  <a:schemeClr val="bg1"/>
                </a:solidFill>
              </a:defRPr>
            </a:lvl1pPr>
          </a:lstStyle>
          <a:p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>Insert image</a:t>
            </a:r>
            <a:endParaRPr lang="en-US" noProof="0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9" hasCustomPrompt="1"/>
          </p:nvPr>
        </p:nvSpPr>
        <p:spPr>
          <a:xfrm>
            <a:off x="395795" y="3501248"/>
            <a:ext cx="5666400" cy="324000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1499"/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2pPr>
            <a:lvl3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3pPr>
            <a:lvl4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4pPr>
            <a:lvl5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5pPr>
            <a:lvl6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6pPr>
            <a:lvl7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7pPr>
            <a:lvl8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8pPr>
            <a:lvl9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9pPr>
          </a:lstStyle>
          <a:p>
            <a:pPr lvl="0"/>
            <a:r>
              <a:rPr lang="en-US" noProof="0" dirty="0" smtClean="0"/>
              <a:t>Caption </a:t>
            </a:r>
            <a:r>
              <a:rPr lang="en-US" noProof="0" dirty="0" err="1" smtClean="0"/>
              <a:t>CorpoS</a:t>
            </a:r>
            <a:r>
              <a:rPr lang="en-US" noProof="0" dirty="0" smtClean="0"/>
              <a:t> 15 pt.</a:t>
            </a:r>
          </a:p>
        </p:txBody>
      </p:sp>
      <p:sp>
        <p:nvSpPr>
          <p:cNvPr id="14" name="Textplatzhalter 3"/>
          <p:cNvSpPr>
            <a:spLocks noGrp="1"/>
          </p:cNvSpPr>
          <p:nvPr>
            <p:ph type="body" sz="quarter" idx="20" hasCustomPrompt="1"/>
          </p:nvPr>
        </p:nvSpPr>
        <p:spPr>
          <a:xfrm>
            <a:off x="395795" y="6030980"/>
            <a:ext cx="5666400" cy="324000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1499"/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2pPr>
            <a:lvl3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3pPr>
            <a:lvl4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4pPr>
            <a:lvl5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5pPr>
            <a:lvl6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6pPr>
            <a:lvl7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7pPr>
            <a:lvl8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8pPr>
            <a:lvl9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9pPr>
          </a:lstStyle>
          <a:p>
            <a:pPr lvl="0"/>
            <a:r>
              <a:rPr lang="en-US" noProof="0" dirty="0" smtClean="0"/>
              <a:t>Caption </a:t>
            </a:r>
            <a:r>
              <a:rPr lang="en-US" noProof="0" dirty="0" err="1" smtClean="0"/>
              <a:t>CorpoS</a:t>
            </a:r>
            <a:r>
              <a:rPr lang="en-US" noProof="0" dirty="0" smtClean="0"/>
              <a:t> 15 pt.</a:t>
            </a:r>
          </a:p>
        </p:txBody>
      </p:sp>
      <p:sp>
        <p:nvSpPr>
          <p:cNvPr id="21" name="Bildplatzhalter 8"/>
          <p:cNvSpPr>
            <a:spLocks noGrp="1"/>
          </p:cNvSpPr>
          <p:nvPr>
            <p:ph type="pic" sz="quarter" idx="25" hasCustomPrompt="1"/>
          </p:nvPr>
        </p:nvSpPr>
        <p:spPr bwMode="gray">
          <a:xfrm>
            <a:off x="6131883" y="1511300"/>
            <a:ext cx="5666400" cy="1944000"/>
          </a:xfrm>
          <a:solidFill>
            <a:schemeClr val="accent6"/>
          </a:solidFill>
        </p:spPr>
        <p:txBody>
          <a:bodyPr/>
          <a:lstStyle>
            <a:lvl1pPr algn="ctr">
              <a:lnSpc>
                <a:spcPct val="100000"/>
              </a:lnSpc>
              <a:spcAft>
                <a:spcPts val="0"/>
              </a:spcAft>
              <a:defRPr>
                <a:solidFill>
                  <a:schemeClr val="bg1"/>
                </a:solidFill>
              </a:defRPr>
            </a:lvl1pPr>
          </a:lstStyle>
          <a:p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>Insert image</a:t>
            </a:r>
            <a:endParaRPr lang="en-US" noProof="0" dirty="0"/>
          </a:p>
        </p:txBody>
      </p:sp>
      <p:sp>
        <p:nvSpPr>
          <p:cNvPr id="22" name="Bildplatzhalter 8"/>
          <p:cNvSpPr>
            <a:spLocks noGrp="1"/>
          </p:cNvSpPr>
          <p:nvPr>
            <p:ph type="pic" sz="quarter" idx="26" hasCustomPrompt="1"/>
          </p:nvPr>
        </p:nvSpPr>
        <p:spPr bwMode="gray">
          <a:xfrm>
            <a:off x="6131883" y="4043527"/>
            <a:ext cx="5666400" cy="1944000"/>
          </a:xfrm>
          <a:solidFill>
            <a:schemeClr val="accent6"/>
          </a:solidFill>
        </p:spPr>
        <p:txBody>
          <a:bodyPr/>
          <a:lstStyle>
            <a:lvl1pPr algn="ctr">
              <a:lnSpc>
                <a:spcPct val="100000"/>
              </a:lnSpc>
              <a:spcAft>
                <a:spcPts val="0"/>
              </a:spcAft>
              <a:defRPr>
                <a:solidFill>
                  <a:schemeClr val="bg1"/>
                </a:solidFill>
              </a:defRPr>
            </a:lvl1pPr>
          </a:lstStyle>
          <a:p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>Insert image</a:t>
            </a:r>
            <a:endParaRPr lang="en-US" noProof="0" dirty="0"/>
          </a:p>
        </p:txBody>
      </p:sp>
      <p:sp>
        <p:nvSpPr>
          <p:cNvPr id="23" name="Textplatzhalter 3"/>
          <p:cNvSpPr>
            <a:spLocks noGrp="1"/>
          </p:cNvSpPr>
          <p:nvPr>
            <p:ph type="body" sz="quarter" idx="27" hasCustomPrompt="1"/>
          </p:nvPr>
        </p:nvSpPr>
        <p:spPr>
          <a:xfrm>
            <a:off x="6131883" y="3500548"/>
            <a:ext cx="5666400" cy="324000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1499"/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2pPr>
            <a:lvl3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3pPr>
            <a:lvl4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4pPr>
            <a:lvl5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5pPr>
            <a:lvl6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6pPr>
            <a:lvl7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7pPr>
            <a:lvl8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8pPr>
            <a:lvl9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9pPr>
          </a:lstStyle>
          <a:p>
            <a:pPr lvl="0"/>
            <a:r>
              <a:rPr lang="en-US" noProof="0" dirty="0" smtClean="0"/>
              <a:t>Caption </a:t>
            </a:r>
            <a:r>
              <a:rPr lang="en-US" noProof="0" dirty="0" err="1" smtClean="0"/>
              <a:t>CorpoS</a:t>
            </a:r>
            <a:r>
              <a:rPr lang="en-US" noProof="0" dirty="0" smtClean="0"/>
              <a:t> 15 pt.</a:t>
            </a:r>
          </a:p>
        </p:txBody>
      </p:sp>
      <p:sp>
        <p:nvSpPr>
          <p:cNvPr id="24" name="Textplatzhalter 3"/>
          <p:cNvSpPr>
            <a:spLocks noGrp="1"/>
          </p:cNvSpPr>
          <p:nvPr>
            <p:ph type="body" sz="quarter" idx="28" hasCustomPrompt="1"/>
          </p:nvPr>
        </p:nvSpPr>
        <p:spPr>
          <a:xfrm>
            <a:off x="6131883" y="6030280"/>
            <a:ext cx="5666400" cy="324000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1499"/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2pPr>
            <a:lvl3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3pPr>
            <a:lvl4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4pPr>
            <a:lvl5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5pPr>
            <a:lvl6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6pPr>
            <a:lvl7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7pPr>
            <a:lvl8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8pPr>
            <a:lvl9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9pPr>
          </a:lstStyle>
          <a:p>
            <a:pPr lvl="0"/>
            <a:r>
              <a:rPr lang="en-US" noProof="0" dirty="0" smtClean="0"/>
              <a:t>Caption </a:t>
            </a:r>
            <a:r>
              <a:rPr lang="en-US" noProof="0" dirty="0" err="1" smtClean="0"/>
              <a:t>CorpoS</a:t>
            </a:r>
            <a:r>
              <a:rPr lang="en-US" noProof="0" dirty="0" smtClean="0"/>
              <a:t> 15 pt.</a:t>
            </a:r>
          </a:p>
        </p:txBody>
      </p:sp>
      <p:sp>
        <p:nvSpPr>
          <p:cNvPr id="15" name="Textplatzhalter 3"/>
          <p:cNvSpPr>
            <a:spLocks noGrp="1"/>
          </p:cNvSpPr>
          <p:nvPr>
            <p:ph type="body" sz="quarter" idx="17" hasCustomPrompt="1"/>
          </p:nvPr>
        </p:nvSpPr>
        <p:spPr>
          <a:xfrm>
            <a:off x="6969577" y="0"/>
            <a:ext cx="935513" cy="306000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600" baseline="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dirty="0" smtClean="0"/>
              <a:t>                                             </a:t>
            </a:r>
          </a:p>
        </p:txBody>
      </p:sp>
      <p:sp>
        <p:nvSpPr>
          <p:cNvPr id="16" name="Textplatzhalter 3"/>
          <p:cNvSpPr>
            <a:spLocks noGrp="1"/>
          </p:cNvSpPr>
          <p:nvPr>
            <p:ph type="body" sz="quarter" idx="18" hasCustomPrompt="1"/>
          </p:nvPr>
        </p:nvSpPr>
        <p:spPr>
          <a:xfrm>
            <a:off x="7980645" y="0"/>
            <a:ext cx="1871027" cy="306000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600" baseline="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dirty="0" smtClean="0"/>
              <a:t>                                             </a:t>
            </a:r>
          </a:p>
        </p:txBody>
      </p:sp>
      <p:sp>
        <p:nvSpPr>
          <p:cNvPr id="17" name="Textplatzhalter 3"/>
          <p:cNvSpPr>
            <a:spLocks noGrp="1"/>
          </p:cNvSpPr>
          <p:nvPr>
            <p:ph type="body" sz="quarter" idx="29" hasCustomPrompt="1"/>
          </p:nvPr>
        </p:nvSpPr>
        <p:spPr>
          <a:xfrm>
            <a:off x="9923633" y="0"/>
            <a:ext cx="1871027" cy="306000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600" baseline="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dirty="0" smtClean="0"/>
              <a:t>                                             </a:t>
            </a:r>
          </a:p>
        </p:txBody>
      </p:sp>
    </p:spTree>
    <p:extLst>
      <p:ext uri="{BB962C8B-B14F-4D97-AF65-F5344CB8AC3E}">
        <p14:creationId xmlns:p14="http://schemas.microsoft.com/office/powerpoint/2010/main" val="2990073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rmal slide 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767411" y="1479959"/>
            <a:ext cx="4031108" cy="4783702"/>
          </a:xfrm>
          <a:prstGeom prst="rect">
            <a:avLst/>
          </a:prstGeom>
        </p:spPr>
        <p:txBody>
          <a:bodyPr vert="horz" lIns="0" tIns="0" rIns="0" bIns="0"/>
          <a:lstStyle>
            <a:lvl1pPr marL="342900" indent="-342900">
              <a:buSzPct val="100000"/>
              <a:buFont typeface="Arial" panose="020B0604020202020204" pitchFamily="34" charset="0"/>
              <a:buChar char="•"/>
              <a:defRPr sz="3000" b="1" cap="none" baseline="0">
                <a:solidFill>
                  <a:srgbClr val="003478"/>
                </a:solidFill>
                <a:latin typeface="Corbel"/>
                <a:cs typeface="Corbel"/>
              </a:defRPr>
            </a:lvl1pPr>
            <a:lvl2pPr marL="800100" indent="-342900">
              <a:buSzPct val="100000"/>
              <a:buFont typeface="Courier New" panose="02070309020205020404" pitchFamily="49" charset="0"/>
              <a:buChar char="o"/>
              <a:defRPr b="0" cap="none" baseline="0">
                <a:latin typeface="Corbel"/>
                <a:cs typeface="Corbel"/>
              </a:defRPr>
            </a:lvl2pPr>
            <a:lvl3pPr marL="1257300" indent="-342900">
              <a:buSzPct val="100000"/>
              <a:buFont typeface="Wingdings" panose="05000000000000000000" pitchFamily="2" charset="2"/>
              <a:buChar char="§"/>
              <a:defRPr sz="2000" b="1" cap="none" baseline="0">
                <a:solidFill>
                  <a:srgbClr val="003478"/>
                </a:solidFill>
                <a:latin typeface="Corbel"/>
                <a:cs typeface="Corbel"/>
              </a:defRPr>
            </a:lvl3pPr>
            <a:lvl4pPr marL="1587600" indent="0">
              <a:spcBef>
                <a:spcPts val="336"/>
              </a:spcBef>
              <a:buSzPct val="50000"/>
              <a:buFont typeface="Arial" panose="020B0604020202020204" pitchFamily="34" charset="0"/>
              <a:buNone/>
              <a:defRPr sz="1400" b="0" cap="none" baseline="0">
                <a:latin typeface="Corbel"/>
                <a:cs typeface="Corbel"/>
              </a:defRPr>
            </a:lvl4pPr>
            <a:lvl5pPr marL="2171700" indent="-342900">
              <a:buSzPct val="50000"/>
              <a:buFont typeface="Lucida Grande"/>
              <a:buChar char="&gt;"/>
              <a:defRPr b="0">
                <a:latin typeface="Corbel"/>
                <a:cs typeface="Corbel"/>
              </a:defRPr>
            </a:lvl5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13"/>
          </p:nvPr>
        </p:nvSpPr>
        <p:spPr>
          <a:xfrm>
            <a:off x="4799015" y="1479552"/>
            <a:ext cx="6769100" cy="47847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000" baseline="0"/>
            </a:lvl1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89D2D49A-B678-49DD-A6F9-08A7BB776F50}" type="slidenum">
              <a:rPr lang="en-GB" smtClean="0"/>
              <a:pPr/>
              <a:t>‹Nr.›</a:t>
            </a:fld>
            <a:endParaRPr lang="en-GB" dirty="0"/>
          </a:p>
        </p:txBody>
      </p:sp>
      <p:sp>
        <p:nvSpPr>
          <p:cNvPr id="8" name="Rectangle 7"/>
          <p:cNvSpPr/>
          <p:nvPr userDrawn="1"/>
        </p:nvSpPr>
        <p:spPr>
          <a:xfrm>
            <a:off x="1055440" y="380281"/>
            <a:ext cx="1008112" cy="7536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1343472" y="340579"/>
            <a:ext cx="10153128" cy="692497"/>
          </a:xfrm>
          <a:prstGeom prst="rect">
            <a:avLst/>
          </a:prstGeom>
          <a:noFill/>
          <a:ln w="34925">
            <a:noFill/>
          </a:ln>
        </p:spPr>
        <p:txBody>
          <a:bodyPr vert="horz" wrap="square" lIns="0" tIns="0" rIns="0" bIns="0" anchor="ctr">
            <a:normAutofit/>
          </a:bodyPr>
          <a:lstStyle>
            <a:lvl1pPr marL="0" indent="0">
              <a:buNone/>
              <a:defRPr sz="4500" b="0" cap="all" spc="-140" baseline="0">
                <a:solidFill>
                  <a:schemeClr val="tx1"/>
                </a:solidFill>
                <a:latin typeface="Corbel"/>
                <a:cs typeface="Corbel"/>
              </a:defRPr>
            </a:lvl1pPr>
          </a:lstStyle>
          <a:p>
            <a:pPr lvl="0"/>
            <a:r>
              <a:rPr lang="nl-BE" dirty="0"/>
              <a:t>INSERT SLIDE TITLE HERE</a:t>
            </a:r>
          </a:p>
        </p:txBody>
      </p:sp>
      <p:cxnSp>
        <p:nvCxnSpPr>
          <p:cNvPr id="12" name="Straight Connector 11"/>
          <p:cNvCxnSpPr>
            <a:cxnSpLocks noChangeShapeType="1"/>
          </p:cNvCxnSpPr>
          <p:nvPr userDrawn="1"/>
        </p:nvCxnSpPr>
        <p:spPr bwMode="auto">
          <a:xfrm>
            <a:off x="1199456" y="351462"/>
            <a:ext cx="0" cy="753616"/>
          </a:xfrm>
          <a:prstGeom prst="line">
            <a:avLst/>
          </a:prstGeom>
          <a:noFill/>
          <a:ln w="38100">
            <a:solidFill>
              <a:srgbClr val="003478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40000" dist="20000" dir="5400000" rotWithShape="0">
                    <a:srgbClr val="000000">
                      <a:alpha val="37999"/>
                    </a:srgbClr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5322473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395090" y="368300"/>
            <a:ext cx="11400249" cy="1008360"/>
          </a:xfrm>
        </p:spPr>
        <p:txBody>
          <a:bodyPr/>
          <a:lstStyle/>
          <a:p>
            <a:r>
              <a:rPr lang="en-US" noProof="0" dirty="0" smtClean="0"/>
              <a:t>Headline on two lines in </a:t>
            </a:r>
            <a:r>
              <a:rPr lang="en-US" noProof="0" dirty="0" err="1" smtClean="0"/>
              <a:t>CorpoA</a:t>
            </a:r>
            <a:r>
              <a:rPr lang="en-US" noProof="0" dirty="0" smtClean="0"/>
              <a:t> (Headings) 30 pt. </a:t>
            </a:r>
            <a:br>
              <a:rPr lang="en-US" noProof="0" dirty="0" smtClean="0"/>
            </a:br>
            <a:r>
              <a:rPr lang="en-US" noProof="0" dirty="0" smtClean="0"/>
              <a:t>Lorem ipsum dolor sit </a:t>
            </a:r>
            <a:r>
              <a:rPr lang="en-US" noProof="0" dirty="0" err="1" smtClean="0"/>
              <a:t>amet</a:t>
            </a:r>
            <a:r>
              <a:rPr lang="en-US" noProof="0" dirty="0" smtClean="0"/>
              <a:t>.</a:t>
            </a:r>
            <a:endParaRPr lang="en-US" noProof="0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 hasCustomPrompt="1"/>
          </p:nvPr>
        </p:nvSpPr>
        <p:spPr>
          <a:xfrm>
            <a:off x="395081" y="151202"/>
            <a:ext cx="5505133" cy="220274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1199"/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1199"/>
            </a:lvl2pPr>
            <a:lvl3pPr marL="0" indent="0">
              <a:lnSpc>
                <a:spcPct val="100000"/>
              </a:lnSpc>
              <a:spcAft>
                <a:spcPts val="0"/>
              </a:spcAft>
              <a:buNone/>
              <a:defRPr sz="1199"/>
            </a:lvl3pPr>
            <a:lvl4pPr marL="0" indent="0">
              <a:lnSpc>
                <a:spcPct val="100000"/>
              </a:lnSpc>
              <a:spcAft>
                <a:spcPts val="0"/>
              </a:spcAft>
              <a:buNone/>
              <a:defRPr sz="1199"/>
            </a:lvl4pPr>
            <a:lvl5pPr marL="0" indent="0">
              <a:lnSpc>
                <a:spcPct val="100000"/>
              </a:lnSpc>
              <a:spcAft>
                <a:spcPts val="0"/>
              </a:spcAft>
              <a:buNone/>
              <a:defRPr sz="1199"/>
            </a:lvl5pPr>
            <a:lvl6pPr marL="0" indent="0">
              <a:lnSpc>
                <a:spcPct val="100000"/>
              </a:lnSpc>
              <a:spcAft>
                <a:spcPts val="0"/>
              </a:spcAft>
              <a:buNone/>
              <a:defRPr sz="1199"/>
            </a:lvl6pPr>
            <a:lvl7pPr marL="0" indent="0">
              <a:lnSpc>
                <a:spcPct val="100000"/>
              </a:lnSpc>
              <a:spcAft>
                <a:spcPts val="0"/>
              </a:spcAft>
              <a:buNone/>
              <a:defRPr sz="1199"/>
            </a:lvl7pPr>
            <a:lvl8pPr marL="0" indent="0">
              <a:lnSpc>
                <a:spcPct val="100000"/>
              </a:lnSpc>
              <a:spcAft>
                <a:spcPts val="0"/>
              </a:spcAft>
              <a:buNone/>
              <a:defRPr sz="1199"/>
            </a:lvl8pPr>
            <a:lvl9pPr marL="0" indent="0">
              <a:lnSpc>
                <a:spcPct val="100000"/>
              </a:lnSpc>
              <a:spcAft>
                <a:spcPts val="0"/>
              </a:spcAft>
              <a:buNone/>
              <a:defRPr sz="1199"/>
            </a:lvl9pPr>
          </a:lstStyle>
          <a:p>
            <a:pPr lvl="0"/>
            <a:r>
              <a:rPr lang="en-US" noProof="0" dirty="0" smtClean="0"/>
              <a:t>Optional chapter heading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AD1D1349-391B-44DC-865F-5996B3E40F26}" type="slidenum">
              <a:rPr lang="en-US" smtClean="0">
                <a:solidFill>
                  <a:prstClr val="black"/>
                </a:solidFill>
              </a:rPr>
              <a:pPr/>
              <a:t>‹Nr.›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" name="Bildplatzhalter 8"/>
          <p:cNvSpPr>
            <a:spLocks noGrp="1"/>
          </p:cNvSpPr>
          <p:nvPr>
            <p:ph type="pic" sz="quarter" idx="10" hasCustomPrompt="1"/>
          </p:nvPr>
        </p:nvSpPr>
        <p:spPr bwMode="gray">
          <a:xfrm>
            <a:off x="395795" y="1512000"/>
            <a:ext cx="2795744" cy="1944000"/>
          </a:xfrm>
          <a:solidFill>
            <a:schemeClr val="accent6"/>
          </a:solidFill>
        </p:spPr>
        <p:txBody>
          <a:bodyPr/>
          <a:lstStyle>
            <a:lvl1pPr algn="ctr">
              <a:lnSpc>
                <a:spcPct val="100000"/>
              </a:lnSpc>
              <a:spcAft>
                <a:spcPts val="0"/>
              </a:spcAft>
              <a:defRPr>
                <a:solidFill>
                  <a:schemeClr val="bg1"/>
                </a:solidFill>
              </a:defRPr>
            </a:lvl1pPr>
          </a:lstStyle>
          <a:p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>Insert image</a:t>
            </a:r>
            <a:endParaRPr lang="en-US" noProof="0" dirty="0"/>
          </a:p>
        </p:txBody>
      </p:sp>
      <p:sp>
        <p:nvSpPr>
          <p:cNvPr id="9" name="Bildplatzhalter 8"/>
          <p:cNvSpPr>
            <a:spLocks noGrp="1"/>
          </p:cNvSpPr>
          <p:nvPr>
            <p:ph type="pic" sz="quarter" idx="11" hasCustomPrompt="1"/>
          </p:nvPr>
        </p:nvSpPr>
        <p:spPr bwMode="gray">
          <a:xfrm>
            <a:off x="395795" y="4044227"/>
            <a:ext cx="2795744" cy="1944000"/>
          </a:xfrm>
          <a:solidFill>
            <a:schemeClr val="accent6"/>
          </a:solidFill>
        </p:spPr>
        <p:txBody>
          <a:bodyPr/>
          <a:lstStyle>
            <a:lvl1pPr algn="ctr">
              <a:lnSpc>
                <a:spcPct val="100000"/>
              </a:lnSpc>
              <a:spcAft>
                <a:spcPts val="0"/>
              </a:spcAft>
              <a:defRPr>
                <a:solidFill>
                  <a:schemeClr val="bg1"/>
                </a:solidFill>
              </a:defRPr>
            </a:lvl1pPr>
          </a:lstStyle>
          <a:p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>Insert image</a:t>
            </a:r>
            <a:endParaRPr lang="en-US" noProof="0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9" hasCustomPrompt="1"/>
          </p:nvPr>
        </p:nvSpPr>
        <p:spPr>
          <a:xfrm>
            <a:off x="395795" y="3501248"/>
            <a:ext cx="2795744" cy="324000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1499"/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2pPr>
            <a:lvl3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3pPr>
            <a:lvl4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4pPr>
            <a:lvl5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5pPr>
            <a:lvl6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6pPr>
            <a:lvl7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7pPr>
            <a:lvl8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8pPr>
            <a:lvl9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9pPr>
          </a:lstStyle>
          <a:p>
            <a:pPr lvl="0"/>
            <a:r>
              <a:rPr lang="en-US" noProof="0" dirty="0" smtClean="0"/>
              <a:t>Caption </a:t>
            </a:r>
            <a:r>
              <a:rPr lang="en-US" noProof="0" dirty="0" err="1" smtClean="0"/>
              <a:t>CorpoS</a:t>
            </a:r>
            <a:r>
              <a:rPr lang="en-US" noProof="0" dirty="0" smtClean="0"/>
              <a:t> 15 pt.</a:t>
            </a:r>
          </a:p>
        </p:txBody>
      </p:sp>
      <p:sp>
        <p:nvSpPr>
          <p:cNvPr id="14" name="Textplatzhalter 3"/>
          <p:cNvSpPr>
            <a:spLocks noGrp="1"/>
          </p:cNvSpPr>
          <p:nvPr>
            <p:ph type="body" sz="quarter" idx="20" hasCustomPrompt="1"/>
          </p:nvPr>
        </p:nvSpPr>
        <p:spPr>
          <a:xfrm>
            <a:off x="395795" y="6030980"/>
            <a:ext cx="2795744" cy="324000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1499"/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2pPr>
            <a:lvl3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3pPr>
            <a:lvl4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4pPr>
            <a:lvl5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5pPr>
            <a:lvl6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6pPr>
            <a:lvl7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7pPr>
            <a:lvl8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8pPr>
            <a:lvl9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9pPr>
          </a:lstStyle>
          <a:p>
            <a:pPr lvl="0"/>
            <a:r>
              <a:rPr lang="en-US" noProof="0" dirty="0" smtClean="0"/>
              <a:t>Caption </a:t>
            </a:r>
            <a:r>
              <a:rPr lang="en-US" noProof="0" dirty="0" err="1" smtClean="0"/>
              <a:t>CorpoS</a:t>
            </a:r>
            <a:r>
              <a:rPr lang="en-US" noProof="0" dirty="0" smtClean="0"/>
              <a:t> 15 pt.</a:t>
            </a:r>
          </a:p>
        </p:txBody>
      </p:sp>
      <p:sp>
        <p:nvSpPr>
          <p:cNvPr id="21" name="Bildplatzhalter 8"/>
          <p:cNvSpPr>
            <a:spLocks noGrp="1"/>
          </p:cNvSpPr>
          <p:nvPr>
            <p:ph type="pic" sz="quarter" idx="25" hasCustomPrompt="1"/>
          </p:nvPr>
        </p:nvSpPr>
        <p:spPr bwMode="gray">
          <a:xfrm>
            <a:off x="6131655" y="1511300"/>
            <a:ext cx="2795744" cy="1944000"/>
          </a:xfrm>
          <a:solidFill>
            <a:schemeClr val="accent6"/>
          </a:solidFill>
        </p:spPr>
        <p:txBody>
          <a:bodyPr/>
          <a:lstStyle>
            <a:lvl1pPr algn="ctr">
              <a:lnSpc>
                <a:spcPct val="100000"/>
              </a:lnSpc>
              <a:spcAft>
                <a:spcPts val="0"/>
              </a:spcAft>
              <a:defRPr>
                <a:solidFill>
                  <a:schemeClr val="bg1"/>
                </a:solidFill>
              </a:defRPr>
            </a:lvl1pPr>
          </a:lstStyle>
          <a:p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>Insert image</a:t>
            </a:r>
            <a:endParaRPr lang="en-US" noProof="0" dirty="0"/>
          </a:p>
        </p:txBody>
      </p:sp>
      <p:sp>
        <p:nvSpPr>
          <p:cNvPr id="22" name="Bildplatzhalter 8"/>
          <p:cNvSpPr>
            <a:spLocks noGrp="1"/>
          </p:cNvSpPr>
          <p:nvPr>
            <p:ph type="pic" sz="quarter" idx="26" hasCustomPrompt="1"/>
          </p:nvPr>
        </p:nvSpPr>
        <p:spPr bwMode="gray">
          <a:xfrm>
            <a:off x="6131655" y="4043527"/>
            <a:ext cx="2795744" cy="1944000"/>
          </a:xfrm>
          <a:solidFill>
            <a:schemeClr val="accent6"/>
          </a:solidFill>
        </p:spPr>
        <p:txBody>
          <a:bodyPr/>
          <a:lstStyle>
            <a:lvl1pPr algn="ctr">
              <a:lnSpc>
                <a:spcPct val="100000"/>
              </a:lnSpc>
              <a:spcAft>
                <a:spcPts val="0"/>
              </a:spcAft>
              <a:defRPr>
                <a:solidFill>
                  <a:schemeClr val="bg1"/>
                </a:solidFill>
              </a:defRPr>
            </a:lvl1pPr>
          </a:lstStyle>
          <a:p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>Insert image</a:t>
            </a:r>
            <a:endParaRPr lang="en-US" noProof="0" dirty="0"/>
          </a:p>
        </p:txBody>
      </p:sp>
      <p:sp>
        <p:nvSpPr>
          <p:cNvPr id="23" name="Textplatzhalter 3"/>
          <p:cNvSpPr>
            <a:spLocks noGrp="1"/>
          </p:cNvSpPr>
          <p:nvPr>
            <p:ph type="body" sz="quarter" idx="27" hasCustomPrompt="1"/>
          </p:nvPr>
        </p:nvSpPr>
        <p:spPr>
          <a:xfrm>
            <a:off x="6131655" y="3500548"/>
            <a:ext cx="2795744" cy="324000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1499"/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2pPr>
            <a:lvl3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3pPr>
            <a:lvl4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4pPr>
            <a:lvl5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5pPr>
            <a:lvl6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6pPr>
            <a:lvl7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7pPr>
            <a:lvl8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8pPr>
            <a:lvl9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9pPr>
          </a:lstStyle>
          <a:p>
            <a:pPr lvl="0"/>
            <a:r>
              <a:rPr lang="en-US" noProof="0" dirty="0" smtClean="0"/>
              <a:t>Caption </a:t>
            </a:r>
            <a:r>
              <a:rPr lang="en-US" noProof="0" dirty="0" err="1" smtClean="0"/>
              <a:t>CorpoS</a:t>
            </a:r>
            <a:r>
              <a:rPr lang="en-US" noProof="0" dirty="0" smtClean="0"/>
              <a:t> 15 pt.</a:t>
            </a:r>
          </a:p>
        </p:txBody>
      </p:sp>
      <p:sp>
        <p:nvSpPr>
          <p:cNvPr id="24" name="Textplatzhalter 3"/>
          <p:cNvSpPr>
            <a:spLocks noGrp="1"/>
          </p:cNvSpPr>
          <p:nvPr>
            <p:ph type="body" sz="quarter" idx="28" hasCustomPrompt="1"/>
          </p:nvPr>
        </p:nvSpPr>
        <p:spPr>
          <a:xfrm>
            <a:off x="6131657" y="6030280"/>
            <a:ext cx="2795744" cy="324000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1499"/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2pPr>
            <a:lvl3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3pPr>
            <a:lvl4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4pPr>
            <a:lvl5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5pPr>
            <a:lvl6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6pPr>
            <a:lvl7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7pPr>
            <a:lvl8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8pPr>
            <a:lvl9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9pPr>
          </a:lstStyle>
          <a:p>
            <a:pPr lvl="0"/>
            <a:r>
              <a:rPr lang="en-US" noProof="0" dirty="0" smtClean="0"/>
              <a:t>Caption </a:t>
            </a:r>
            <a:r>
              <a:rPr lang="en-US" noProof="0" dirty="0" err="1" smtClean="0"/>
              <a:t>CorpoS</a:t>
            </a:r>
            <a:r>
              <a:rPr lang="en-US" noProof="0" dirty="0" smtClean="0"/>
              <a:t> 15 pt.</a:t>
            </a:r>
          </a:p>
        </p:txBody>
      </p:sp>
      <p:sp>
        <p:nvSpPr>
          <p:cNvPr id="15" name="Bildplatzhalter 8"/>
          <p:cNvSpPr>
            <a:spLocks noGrp="1"/>
          </p:cNvSpPr>
          <p:nvPr>
            <p:ph type="pic" sz="quarter" idx="29" hasCustomPrompt="1"/>
          </p:nvPr>
        </p:nvSpPr>
        <p:spPr bwMode="gray">
          <a:xfrm>
            <a:off x="3263725" y="1511300"/>
            <a:ext cx="2795744" cy="1944000"/>
          </a:xfrm>
          <a:solidFill>
            <a:schemeClr val="accent6"/>
          </a:solidFill>
        </p:spPr>
        <p:txBody>
          <a:bodyPr/>
          <a:lstStyle>
            <a:lvl1pPr algn="ctr">
              <a:lnSpc>
                <a:spcPct val="100000"/>
              </a:lnSpc>
              <a:spcAft>
                <a:spcPts val="0"/>
              </a:spcAft>
              <a:defRPr>
                <a:solidFill>
                  <a:schemeClr val="bg1"/>
                </a:solidFill>
              </a:defRPr>
            </a:lvl1pPr>
          </a:lstStyle>
          <a:p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>Insert image</a:t>
            </a:r>
            <a:endParaRPr lang="en-US" noProof="0" dirty="0"/>
          </a:p>
        </p:txBody>
      </p:sp>
      <p:sp>
        <p:nvSpPr>
          <p:cNvPr id="16" name="Bildplatzhalter 8"/>
          <p:cNvSpPr>
            <a:spLocks noGrp="1"/>
          </p:cNvSpPr>
          <p:nvPr>
            <p:ph type="pic" sz="quarter" idx="30" hasCustomPrompt="1"/>
          </p:nvPr>
        </p:nvSpPr>
        <p:spPr bwMode="gray">
          <a:xfrm>
            <a:off x="3263725" y="4043527"/>
            <a:ext cx="2795744" cy="1944000"/>
          </a:xfrm>
          <a:solidFill>
            <a:schemeClr val="accent6"/>
          </a:solidFill>
        </p:spPr>
        <p:txBody>
          <a:bodyPr/>
          <a:lstStyle>
            <a:lvl1pPr algn="ctr">
              <a:lnSpc>
                <a:spcPct val="100000"/>
              </a:lnSpc>
              <a:spcAft>
                <a:spcPts val="0"/>
              </a:spcAft>
              <a:defRPr>
                <a:solidFill>
                  <a:schemeClr val="bg1"/>
                </a:solidFill>
              </a:defRPr>
            </a:lvl1pPr>
          </a:lstStyle>
          <a:p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>Insert image</a:t>
            </a:r>
            <a:endParaRPr lang="en-US" noProof="0" dirty="0"/>
          </a:p>
        </p:txBody>
      </p:sp>
      <p:sp>
        <p:nvSpPr>
          <p:cNvPr id="17" name="Textplatzhalter 3"/>
          <p:cNvSpPr>
            <a:spLocks noGrp="1"/>
          </p:cNvSpPr>
          <p:nvPr>
            <p:ph type="body" sz="quarter" idx="31" hasCustomPrompt="1"/>
          </p:nvPr>
        </p:nvSpPr>
        <p:spPr>
          <a:xfrm>
            <a:off x="3263725" y="3500548"/>
            <a:ext cx="2795744" cy="324000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1499"/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2pPr>
            <a:lvl3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3pPr>
            <a:lvl4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4pPr>
            <a:lvl5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5pPr>
            <a:lvl6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6pPr>
            <a:lvl7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7pPr>
            <a:lvl8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8pPr>
            <a:lvl9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9pPr>
          </a:lstStyle>
          <a:p>
            <a:pPr lvl="0"/>
            <a:r>
              <a:rPr lang="en-US" noProof="0" dirty="0" smtClean="0"/>
              <a:t>Caption </a:t>
            </a:r>
            <a:r>
              <a:rPr lang="en-US" noProof="0" dirty="0" err="1" smtClean="0"/>
              <a:t>CorpoS</a:t>
            </a:r>
            <a:r>
              <a:rPr lang="en-US" noProof="0" dirty="0" smtClean="0"/>
              <a:t> 15 pt.</a:t>
            </a:r>
          </a:p>
        </p:txBody>
      </p:sp>
      <p:sp>
        <p:nvSpPr>
          <p:cNvPr id="18" name="Textplatzhalter 3"/>
          <p:cNvSpPr>
            <a:spLocks noGrp="1"/>
          </p:cNvSpPr>
          <p:nvPr>
            <p:ph type="body" sz="quarter" idx="32" hasCustomPrompt="1"/>
          </p:nvPr>
        </p:nvSpPr>
        <p:spPr>
          <a:xfrm>
            <a:off x="3263727" y="6030280"/>
            <a:ext cx="2795744" cy="324000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1499"/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2pPr>
            <a:lvl3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3pPr>
            <a:lvl4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4pPr>
            <a:lvl5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5pPr>
            <a:lvl6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6pPr>
            <a:lvl7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7pPr>
            <a:lvl8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8pPr>
            <a:lvl9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9pPr>
          </a:lstStyle>
          <a:p>
            <a:pPr lvl="0"/>
            <a:r>
              <a:rPr lang="en-US" noProof="0" dirty="0" smtClean="0"/>
              <a:t>Caption </a:t>
            </a:r>
            <a:r>
              <a:rPr lang="en-US" noProof="0" dirty="0" err="1" smtClean="0"/>
              <a:t>CorpoS</a:t>
            </a:r>
            <a:r>
              <a:rPr lang="en-US" noProof="0" dirty="0" smtClean="0"/>
              <a:t> 15 pt.</a:t>
            </a:r>
          </a:p>
        </p:txBody>
      </p:sp>
      <p:sp>
        <p:nvSpPr>
          <p:cNvPr id="19" name="Bildplatzhalter 8"/>
          <p:cNvSpPr>
            <a:spLocks noGrp="1"/>
          </p:cNvSpPr>
          <p:nvPr>
            <p:ph type="pic" sz="quarter" idx="33" hasCustomPrompt="1"/>
          </p:nvPr>
        </p:nvSpPr>
        <p:spPr bwMode="gray">
          <a:xfrm>
            <a:off x="8999588" y="1511300"/>
            <a:ext cx="2795744" cy="1944000"/>
          </a:xfrm>
          <a:solidFill>
            <a:schemeClr val="accent6"/>
          </a:solidFill>
        </p:spPr>
        <p:txBody>
          <a:bodyPr/>
          <a:lstStyle>
            <a:lvl1pPr algn="ctr">
              <a:lnSpc>
                <a:spcPct val="100000"/>
              </a:lnSpc>
              <a:spcAft>
                <a:spcPts val="0"/>
              </a:spcAft>
              <a:defRPr>
                <a:solidFill>
                  <a:schemeClr val="bg1"/>
                </a:solidFill>
              </a:defRPr>
            </a:lvl1pPr>
          </a:lstStyle>
          <a:p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>Insert image</a:t>
            </a:r>
            <a:endParaRPr lang="en-US" noProof="0" dirty="0"/>
          </a:p>
        </p:txBody>
      </p:sp>
      <p:sp>
        <p:nvSpPr>
          <p:cNvPr id="20" name="Bildplatzhalter 8"/>
          <p:cNvSpPr>
            <a:spLocks noGrp="1"/>
          </p:cNvSpPr>
          <p:nvPr>
            <p:ph type="pic" sz="quarter" idx="34" hasCustomPrompt="1"/>
          </p:nvPr>
        </p:nvSpPr>
        <p:spPr bwMode="gray">
          <a:xfrm>
            <a:off x="8999588" y="4043527"/>
            <a:ext cx="2795744" cy="1944000"/>
          </a:xfrm>
          <a:solidFill>
            <a:schemeClr val="accent6"/>
          </a:solidFill>
        </p:spPr>
        <p:txBody>
          <a:bodyPr/>
          <a:lstStyle>
            <a:lvl1pPr algn="ctr">
              <a:lnSpc>
                <a:spcPct val="100000"/>
              </a:lnSpc>
              <a:spcAft>
                <a:spcPts val="0"/>
              </a:spcAft>
              <a:defRPr>
                <a:solidFill>
                  <a:schemeClr val="bg1"/>
                </a:solidFill>
              </a:defRPr>
            </a:lvl1pPr>
          </a:lstStyle>
          <a:p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>Insert image</a:t>
            </a:r>
            <a:endParaRPr lang="en-US" noProof="0" dirty="0"/>
          </a:p>
        </p:txBody>
      </p:sp>
      <p:sp>
        <p:nvSpPr>
          <p:cNvPr id="25" name="Textplatzhalter 3"/>
          <p:cNvSpPr>
            <a:spLocks noGrp="1"/>
          </p:cNvSpPr>
          <p:nvPr>
            <p:ph type="body" sz="quarter" idx="35" hasCustomPrompt="1"/>
          </p:nvPr>
        </p:nvSpPr>
        <p:spPr>
          <a:xfrm>
            <a:off x="8999588" y="3500548"/>
            <a:ext cx="2795744" cy="324000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1499"/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2pPr>
            <a:lvl3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3pPr>
            <a:lvl4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4pPr>
            <a:lvl5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5pPr>
            <a:lvl6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6pPr>
            <a:lvl7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7pPr>
            <a:lvl8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8pPr>
            <a:lvl9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9pPr>
          </a:lstStyle>
          <a:p>
            <a:pPr lvl="0"/>
            <a:r>
              <a:rPr lang="en-US" noProof="0" dirty="0" smtClean="0"/>
              <a:t>Caption </a:t>
            </a:r>
            <a:r>
              <a:rPr lang="en-US" noProof="0" dirty="0" err="1" smtClean="0"/>
              <a:t>CorpoS</a:t>
            </a:r>
            <a:r>
              <a:rPr lang="en-US" noProof="0" dirty="0" smtClean="0"/>
              <a:t> 15 pt.</a:t>
            </a:r>
          </a:p>
        </p:txBody>
      </p:sp>
      <p:sp>
        <p:nvSpPr>
          <p:cNvPr id="26" name="Textplatzhalter 3"/>
          <p:cNvSpPr>
            <a:spLocks noGrp="1"/>
          </p:cNvSpPr>
          <p:nvPr>
            <p:ph type="body" sz="quarter" idx="36" hasCustomPrompt="1"/>
          </p:nvPr>
        </p:nvSpPr>
        <p:spPr>
          <a:xfrm>
            <a:off x="8999588" y="6030280"/>
            <a:ext cx="2795744" cy="324000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1499"/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2pPr>
            <a:lvl3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3pPr>
            <a:lvl4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4pPr>
            <a:lvl5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5pPr>
            <a:lvl6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6pPr>
            <a:lvl7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7pPr>
            <a:lvl8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8pPr>
            <a:lvl9pPr marL="0" indent="0">
              <a:lnSpc>
                <a:spcPct val="100000"/>
              </a:lnSpc>
              <a:spcAft>
                <a:spcPts val="0"/>
              </a:spcAft>
              <a:buNone/>
              <a:defRPr sz="1499"/>
            </a:lvl9pPr>
          </a:lstStyle>
          <a:p>
            <a:pPr lvl="0"/>
            <a:r>
              <a:rPr lang="en-US" noProof="0" dirty="0" smtClean="0"/>
              <a:t>Caption </a:t>
            </a:r>
            <a:r>
              <a:rPr lang="en-US" noProof="0" dirty="0" err="1" smtClean="0"/>
              <a:t>CorpoS</a:t>
            </a:r>
            <a:r>
              <a:rPr lang="en-US" noProof="0" dirty="0" smtClean="0"/>
              <a:t> 15 pt.</a:t>
            </a:r>
          </a:p>
        </p:txBody>
      </p:sp>
      <p:sp>
        <p:nvSpPr>
          <p:cNvPr id="32" name="Textplatzhalter 3"/>
          <p:cNvSpPr>
            <a:spLocks noGrp="1"/>
          </p:cNvSpPr>
          <p:nvPr>
            <p:ph type="body" sz="quarter" idx="17" hasCustomPrompt="1"/>
          </p:nvPr>
        </p:nvSpPr>
        <p:spPr>
          <a:xfrm>
            <a:off x="6969577" y="0"/>
            <a:ext cx="935513" cy="306000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600" baseline="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dirty="0" smtClean="0"/>
              <a:t>                                             </a:t>
            </a:r>
          </a:p>
        </p:txBody>
      </p:sp>
      <p:sp>
        <p:nvSpPr>
          <p:cNvPr id="33" name="Textplatzhalter 3"/>
          <p:cNvSpPr>
            <a:spLocks noGrp="1"/>
          </p:cNvSpPr>
          <p:nvPr>
            <p:ph type="body" sz="quarter" idx="18" hasCustomPrompt="1"/>
          </p:nvPr>
        </p:nvSpPr>
        <p:spPr>
          <a:xfrm>
            <a:off x="7980645" y="0"/>
            <a:ext cx="1871027" cy="306000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600" baseline="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dirty="0" smtClean="0"/>
              <a:t>                                             </a:t>
            </a:r>
          </a:p>
        </p:txBody>
      </p:sp>
      <p:sp>
        <p:nvSpPr>
          <p:cNvPr id="34" name="Textplatzhalter 3"/>
          <p:cNvSpPr>
            <a:spLocks noGrp="1"/>
          </p:cNvSpPr>
          <p:nvPr>
            <p:ph type="body" sz="quarter" idx="37" hasCustomPrompt="1"/>
          </p:nvPr>
        </p:nvSpPr>
        <p:spPr>
          <a:xfrm>
            <a:off x="9923633" y="0"/>
            <a:ext cx="1871027" cy="306000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600" baseline="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dirty="0" smtClean="0"/>
              <a:t>                                             </a:t>
            </a:r>
          </a:p>
        </p:txBody>
      </p:sp>
    </p:spTree>
    <p:extLst>
      <p:ext uri="{BB962C8B-B14F-4D97-AF65-F5344CB8AC3E}">
        <p14:creationId xmlns:p14="http://schemas.microsoft.com/office/powerpoint/2010/main" val="181179057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ultipictur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Komplett" hidden="1"/>
          <p:cNvSpPr/>
          <p:nvPr userDrawn="1"/>
        </p:nvSpPr>
        <p:spPr>
          <a:xfrm>
            <a:off x="395882" y="1511767"/>
            <a:ext cx="11399452" cy="3895508"/>
          </a:xfrm>
          <a:prstGeom prst="rect">
            <a:avLst/>
          </a:prstGeom>
          <a:solidFill>
            <a:schemeClr val="accent1"/>
          </a:solidFill>
          <a:ln w="0">
            <a:solidFill>
              <a:schemeClr val="tx1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 anchorCtr="0"/>
          <a:lstStyle/>
          <a:p>
            <a:pPr defTabSz="914271" fontAlgn="auto">
              <a:lnSpc>
                <a:spcPct val="108000"/>
              </a:lnSpc>
              <a:spcBef>
                <a:spcPts val="0"/>
              </a:spcBef>
              <a:spcAft>
                <a:spcPts val="1007"/>
              </a:spcAft>
            </a:pPr>
            <a:endParaRPr lang="de-DE" sz="1999" dirty="0" smtClean="0">
              <a:solidFill>
                <a:prstClr val="white"/>
              </a:solidFill>
            </a:endParaRPr>
          </a:p>
        </p:txBody>
      </p:sp>
      <p:grpSp>
        <p:nvGrpSpPr>
          <p:cNvPr id="64" name="Horizontal // fein" hidden="1"/>
          <p:cNvGrpSpPr/>
          <p:nvPr userDrawn="1"/>
        </p:nvGrpSpPr>
        <p:grpSpPr>
          <a:xfrm>
            <a:off x="395882" y="1511767"/>
            <a:ext cx="11399452" cy="3895508"/>
            <a:chOff x="396086" y="1511767"/>
            <a:chExt cx="11405389" cy="3895508"/>
          </a:xfrm>
        </p:grpSpPr>
        <p:sp>
          <p:nvSpPr>
            <p:cNvPr id="44" name="Links // Links"/>
            <p:cNvSpPr/>
            <p:nvPr userDrawn="1"/>
          </p:nvSpPr>
          <p:spPr>
            <a:xfrm>
              <a:off x="396086" y="1511767"/>
              <a:ext cx="885600" cy="3895508"/>
            </a:xfrm>
            <a:prstGeom prst="rect">
              <a:avLst/>
            </a:prstGeom>
            <a:solidFill>
              <a:schemeClr val="accent3"/>
            </a:solidFill>
            <a:ln w="0">
              <a:solidFill>
                <a:schemeClr val="tx1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t" anchorCtr="0"/>
            <a:lstStyle/>
            <a:p>
              <a:pPr defTabSz="914271" fontAlgn="auto">
                <a:lnSpc>
                  <a:spcPct val="108000"/>
                </a:lnSpc>
                <a:spcBef>
                  <a:spcPts val="0"/>
                </a:spcBef>
                <a:spcAft>
                  <a:spcPts val="1007"/>
                </a:spcAft>
              </a:pPr>
              <a:endParaRPr lang="de-DE" sz="1999" dirty="0" smtClean="0">
                <a:solidFill>
                  <a:prstClr val="white"/>
                </a:solidFill>
              </a:endParaRPr>
            </a:p>
          </p:txBody>
        </p:sp>
        <p:sp>
          <p:nvSpPr>
            <p:cNvPr id="45" name="Links // Rechts"/>
            <p:cNvSpPr/>
            <p:nvPr userDrawn="1"/>
          </p:nvSpPr>
          <p:spPr>
            <a:xfrm>
              <a:off x="2308774" y="1511767"/>
              <a:ext cx="885600" cy="3895508"/>
            </a:xfrm>
            <a:prstGeom prst="rect">
              <a:avLst/>
            </a:prstGeom>
            <a:solidFill>
              <a:schemeClr val="accent3"/>
            </a:solidFill>
            <a:ln w="0">
              <a:solidFill>
                <a:schemeClr val="tx1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t" anchorCtr="0"/>
            <a:lstStyle/>
            <a:p>
              <a:pPr defTabSz="914271" fontAlgn="auto">
                <a:lnSpc>
                  <a:spcPct val="108000"/>
                </a:lnSpc>
                <a:spcBef>
                  <a:spcPts val="0"/>
                </a:spcBef>
                <a:spcAft>
                  <a:spcPts val="1007"/>
                </a:spcAft>
              </a:pPr>
              <a:endParaRPr lang="de-DE" sz="1999" dirty="0" smtClean="0">
                <a:solidFill>
                  <a:prstClr val="white"/>
                </a:solidFill>
              </a:endParaRPr>
            </a:p>
          </p:txBody>
        </p:sp>
        <p:sp>
          <p:nvSpPr>
            <p:cNvPr id="46" name="Rechts // Links"/>
            <p:cNvSpPr/>
            <p:nvPr userDrawn="1"/>
          </p:nvSpPr>
          <p:spPr>
            <a:xfrm>
              <a:off x="8046838" y="1511767"/>
              <a:ext cx="885600" cy="3895508"/>
            </a:xfrm>
            <a:prstGeom prst="rect">
              <a:avLst/>
            </a:prstGeom>
            <a:solidFill>
              <a:schemeClr val="accent3"/>
            </a:solidFill>
            <a:ln w="0">
              <a:solidFill>
                <a:schemeClr val="tx1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t" anchorCtr="0"/>
            <a:lstStyle/>
            <a:p>
              <a:pPr defTabSz="914271" fontAlgn="auto">
                <a:lnSpc>
                  <a:spcPct val="108000"/>
                </a:lnSpc>
                <a:spcBef>
                  <a:spcPts val="0"/>
                </a:spcBef>
                <a:spcAft>
                  <a:spcPts val="1007"/>
                </a:spcAft>
              </a:pPr>
              <a:endParaRPr lang="de-DE" sz="1999" dirty="0" smtClean="0">
                <a:solidFill>
                  <a:prstClr val="white"/>
                </a:solidFill>
              </a:endParaRPr>
            </a:p>
          </p:txBody>
        </p:sp>
        <p:sp>
          <p:nvSpPr>
            <p:cNvPr id="47" name="Rechts // Rechts"/>
            <p:cNvSpPr/>
            <p:nvPr userDrawn="1"/>
          </p:nvSpPr>
          <p:spPr>
            <a:xfrm>
              <a:off x="9959526" y="1511767"/>
              <a:ext cx="885600" cy="3895508"/>
            </a:xfrm>
            <a:prstGeom prst="rect">
              <a:avLst/>
            </a:prstGeom>
            <a:solidFill>
              <a:schemeClr val="accent3"/>
            </a:solidFill>
            <a:ln w="0">
              <a:solidFill>
                <a:schemeClr val="tx1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t" anchorCtr="0"/>
            <a:lstStyle/>
            <a:p>
              <a:pPr defTabSz="914271" fontAlgn="auto">
                <a:lnSpc>
                  <a:spcPct val="108000"/>
                </a:lnSpc>
                <a:spcBef>
                  <a:spcPts val="0"/>
                </a:spcBef>
                <a:spcAft>
                  <a:spcPts val="1007"/>
                </a:spcAft>
              </a:pPr>
              <a:endParaRPr lang="de-DE" sz="1999" dirty="0" smtClean="0">
                <a:solidFill>
                  <a:prstClr val="white"/>
                </a:solidFill>
              </a:endParaRPr>
            </a:p>
          </p:txBody>
        </p:sp>
        <p:sp>
          <p:nvSpPr>
            <p:cNvPr id="48" name="Mitte // Links"/>
            <p:cNvSpPr/>
            <p:nvPr userDrawn="1"/>
          </p:nvSpPr>
          <p:spPr>
            <a:xfrm>
              <a:off x="4221462" y="1511767"/>
              <a:ext cx="885600" cy="3895508"/>
            </a:xfrm>
            <a:prstGeom prst="rect">
              <a:avLst/>
            </a:prstGeom>
            <a:solidFill>
              <a:schemeClr val="accent3"/>
            </a:solidFill>
            <a:ln w="0">
              <a:solidFill>
                <a:schemeClr val="tx1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t" anchorCtr="0"/>
            <a:lstStyle/>
            <a:p>
              <a:pPr defTabSz="914271" fontAlgn="auto">
                <a:lnSpc>
                  <a:spcPct val="108000"/>
                </a:lnSpc>
                <a:spcBef>
                  <a:spcPts val="0"/>
                </a:spcBef>
                <a:spcAft>
                  <a:spcPts val="1007"/>
                </a:spcAft>
              </a:pPr>
              <a:endParaRPr lang="de-DE" sz="1999" dirty="0" smtClean="0">
                <a:solidFill>
                  <a:prstClr val="white"/>
                </a:solidFill>
              </a:endParaRPr>
            </a:p>
          </p:txBody>
        </p:sp>
        <p:sp>
          <p:nvSpPr>
            <p:cNvPr id="49" name="Mitte // Rechts"/>
            <p:cNvSpPr/>
            <p:nvPr userDrawn="1"/>
          </p:nvSpPr>
          <p:spPr>
            <a:xfrm>
              <a:off x="6134150" y="1511767"/>
              <a:ext cx="885600" cy="3895508"/>
            </a:xfrm>
            <a:prstGeom prst="rect">
              <a:avLst/>
            </a:prstGeom>
            <a:solidFill>
              <a:schemeClr val="accent3"/>
            </a:solidFill>
            <a:ln w="0">
              <a:solidFill>
                <a:schemeClr val="tx1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t" anchorCtr="0"/>
            <a:lstStyle/>
            <a:p>
              <a:pPr defTabSz="914271" fontAlgn="auto">
                <a:lnSpc>
                  <a:spcPct val="108000"/>
                </a:lnSpc>
                <a:spcBef>
                  <a:spcPts val="0"/>
                </a:spcBef>
                <a:spcAft>
                  <a:spcPts val="1007"/>
                </a:spcAft>
              </a:pPr>
              <a:endParaRPr lang="de-DE" sz="1999" dirty="0" smtClean="0">
                <a:solidFill>
                  <a:prstClr val="white"/>
                </a:solidFill>
              </a:endParaRPr>
            </a:p>
          </p:txBody>
        </p:sp>
        <p:sp>
          <p:nvSpPr>
            <p:cNvPr id="50" name="Links // Links"/>
            <p:cNvSpPr/>
            <p:nvPr userDrawn="1"/>
          </p:nvSpPr>
          <p:spPr>
            <a:xfrm>
              <a:off x="1352430" y="1511767"/>
              <a:ext cx="885600" cy="3895508"/>
            </a:xfrm>
            <a:prstGeom prst="rect">
              <a:avLst/>
            </a:prstGeom>
            <a:solidFill>
              <a:schemeClr val="accent3"/>
            </a:solidFill>
            <a:ln w="0">
              <a:solidFill>
                <a:schemeClr val="tx1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t" anchorCtr="0"/>
            <a:lstStyle/>
            <a:p>
              <a:pPr defTabSz="914271" fontAlgn="auto">
                <a:lnSpc>
                  <a:spcPct val="108000"/>
                </a:lnSpc>
                <a:spcBef>
                  <a:spcPts val="0"/>
                </a:spcBef>
                <a:spcAft>
                  <a:spcPts val="1007"/>
                </a:spcAft>
              </a:pPr>
              <a:endParaRPr lang="de-DE" sz="1999" dirty="0" smtClean="0">
                <a:solidFill>
                  <a:prstClr val="white"/>
                </a:solidFill>
              </a:endParaRPr>
            </a:p>
          </p:txBody>
        </p:sp>
        <p:sp>
          <p:nvSpPr>
            <p:cNvPr id="51" name="Links // Rechts"/>
            <p:cNvSpPr/>
            <p:nvPr userDrawn="1"/>
          </p:nvSpPr>
          <p:spPr>
            <a:xfrm>
              <a:off x="3265118" y="1511767"/>
              <a:ext cx="885600" cy="3895508"/>
            </a:xfrm>
            <a:prstGeom prst="rect">
              <a:avLst/>
            </a:prstGeom>
            <a:solidFill>
              <a:schemeClr val="accent3"/>
            </a:solidFill>
            <a:ln w="0">
              <a:solidFill>
                <a:schemeClr val="tx1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t" anchorCtr="0"/>
            <a:lstStyle/>
            <a:p>
              <a:pPr defTabSz="914271" fontAlgn="auto">
                <a:lnSpc>
                  <a:spcPct val="108000"/>
                </a:lnSpc>
                <a:spcBef>
                  <a:spcPts val="0"/>
                </a:spcBef>
                <a:spcAft>
                  <a:spcPts val="1007"/>
                </a:spcAft>
              </a:pPr>
              <a:endParaRPr lang="de-DE" sz="1999" dirty="0" smtClean="0">
                <a:solidFill>
                  <a:prstClr val="white"/>
                </a:solidFill>
              </a:endParaRPr>
            </a:p>
          </p:txBody>
        </p:sp>
        <p:sp>
          <p:nvSpPr>
            <p:cNvPr id="52" name="Rechts // Links"/>
            <p:cNvSpPr/>
            <p:nvPr userDrawn="1"/>
          </p:nvSpPr>
          <p:spPr>
            <a:xfrm>
              <a:off x="9003182" y="1511767"/>
              <a:ext cx="885600" cy="3895508"/>
            </a:xfrm>
            <a:prstGeom prst="rect">
              <a:avLst/>
            </a:prstGeom>
            <a:solidFill>
              <a:schemeClr val="accent3"/>
            </a:solidFill>
            <a:ln w="0">
              <a:solidFill>
                <a:schemeClr val="tx1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t" anchorCtr="0"/>
            <a:lstStyle/>
            <a:p>
              <a:pPr defTabSz="914271" fontAlgn="auto">
                <a:lnSpc>
                  <a:spcPct val="108000"/>
                </a:lnSpc>
                <a:spcBef>
                  <a:spcPts val="0"/>
                </a:spcBef>
                <a:spcAft>
                  <a:spcPts val="1007"/>
                </a:spcAft>
              </a:pPr>
              <a:endParaRPr lang="de-DE" sz="1999" dirty="0" smtClean="0">
                <a:solidFill>
                  <a:prstClr val="white"/>
                </a:solidFill>
              </a:endParaRPr>
            </a:p>
          </p:txBody>
        </p:sp>
        <p:sp>
          <p:nvSpPr>
            <p:cNvPr id="53" name="Rechts // Rechts"/>
            <p:cNvSpPr/>
            <p:nvPr userDrawn="1"/>
          </p:nvSpPr>
          <p:spPr>
            <a:xfrm>
              <a:off x="10915875" y="1511767"/>
              <a:ext cx="885600" cy="3895508"/>
            </a:xfrm>
            <a:prstGeom prst="rect">
              <a:avLst/>
            </a:prstGeom>
            <a:solidFill>
              <a:schemeClr val="accent3"/>
            </a:solidFill>
            <a:ln w="0">
              <a:solidFill>
                <a:schemeClr val="tx1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t" anchorCtr="0"/>
            <a:lstStyle/>
            <a:p>
              <a:pPr defTabSz="914271" fontAlgn="auto">
                <a:lnSpc>
                  <a:spcPct val="108000"/>
                </a:lnSpc>
                <a:spcBef>
                  <a:spcPts val="0"/>
                </a:spcBef>
                <a:spcAft>
                  <a:spcPts val="1007"/>
                </a:spcAft>
              </a:pPr>
              <a:endParaRPr lang="de-DE" sz="1999" dirty="0" smtClean="0">
                <a:solidFill>
                  <a:prstClr val="white"/>
                </a:solidFill>
              </a:endParaRPr>
            </a:p>
          </p:txBody>
        </p:sp>
        <p:sp>
          <p:nvSpPr>
            <p:cNvPr id="54" name="Mitte // Links"/>
            <p:cNvSpPr/>
            <p:nvPr userDrawn="1"/>
          </p:nvSpPr>
          <p:spPr>
            <a:xfrm>
              <a:off x="5177806" y="1511767"/>
              <a:ext cx="885600" cy="3895508"/>
            </a:xfrm>
            <a:prstGeom prst="rect">
              <a:avLst/>
            </a:prstGeom>
            <a:solidFill>
              <a:schemeClr val="accent3"/>
            </a:solidFill>
            <a:ln w="0">
              <a:solidFill>
                <a:schemeClr val="tx1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t" anchorCtr="0"/>
            <a:lstStyle/>
            <a:p>
              <a:pPr defTabSz="914271" fontAlgn="auto">
                <a:lnSpc>
                  <a:spcPct val="108000"/>
                </a:lnSpc>
                <a:spcBef>
                  <a:spcPts val="0"/>
                </a:spcBef>
                <a:spcAft>
                  <a:spcPts val="1007"/>
                </a:spcAft>
              </a:pPr>
              <a:endParaRPr lang="de-DE" sz="1999" dirty="0" smtClean="0">
                <a:solidFill>
                  <a:prstClr val="white"/>
                </a:solidFill>
              </a:endParaRPr>
            </a:p>
          </p:txBody>
        </p:sp>
        <p:sp>
          <p:nvSpPr>
            <p:cNvPr id="55" name="Mitte // Rechts"/>
            <p:cNvSpPr/>
            <p:nvPr userDrawn="1"/>
          </p:nvSpPr>
          <p:spPr>
            <a:xfrm>
              <a:off x="7090494" y="1511767"/>
              <a:ext cx="885600" cy="3895508"/>
            </a:xfrm>
            <a:prstGeom prst="rect">
              <a:avLst/>
            </a:prstGeom>
            <a:solidFill>
              <a:schemeClr val="accent3"/>
            </a:solidFill>
            <a:ln w="0">
              <a:solidFill>
                <a:schemeClr val="tx1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t" anchorCtr="0"/>
            <a:lstStyle/>
            <a:p>
              <a:pPr defTabSz="914271" fontAlgn="auto">
                <a:lnSpc>
                  <a:spcPct val="108000"/>
                </a:lnSpc>
                <a:spcBef>
                  <a:spcPts val="0"/>
                </a:spcBef>
                <a:spcAft>
                  <a:spcPts val="1007"/>
                </a:spcAft>
              </a:pPr>
              <a:endParaRPr lang="de-DE" sz="1999" dirty="0" smtClean="0">
                <a:solidFill>
                  <a:prstClr val="white"/>
                </a:solidFill>
              </a:endParaRPr>
            </a:p>
          </p:txBody>
        </p:sp>
      </p:grpSp>
      <p:grpSp>
        <p:nvGrpSpPr>
          <p:cNvPr id="65" name="Abstand Horizontal // fein" hidden="1"/>
          <p:cNvGrpSpPr/>
          <p:nvPr userDrawn="1"/>
        </p:nvGrpSpPr>
        <p:grpSpPr>
          <a:xfrm>
            <a:off x="1280393" y="1511767"/>
            <a:ext cx="9630427" cy="3895508"/>
            <a:chOff x="1281058" y="1511767"/>
            <a:chExt cx="9635443" cy="3895508"/>
          </a:xfrm>
        </p:grpSpPr>
        <p:sp>
          <p:nvSpPr>
            <p:cNvPr id="58" name="Abstand Rechts // Mitte"/>
            <p:cNvSpPr/>
            <p:nvPr userDrawn="1"/>
          </p:nvSpPr>
          <p:spPr>
            <a:xfrm>
              <a:off x="8931814" y="1511767"/>
              <a:ext cx="72000" cy="3895508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t" anchorCtr="0"/>
            <a:lstStyle/>
            <a:p>
              <a:pPr defTabSz="914271" fontAlgn="auto">
                <a:lnSpc>
                  <a:spcPct val="108000"/>
                </a:lnSpc>
                <a:spcBef>
                  <a:spcPts val="0"/>
                </a:spcBef>
                <a:spcAft>
                  <a:spcPts val="1007"/>
                </a:spcAft>
              </a:pPr>
              <a:endParaRPr lang="de-DE" sz="1999" dirty="0" smtClean="0">
                <a:solidFill>
                  <a:prstClr val="white"/>
                </a:solidFill>
              </a:endParaRPr>
            </a:p>
          </p:txBody>
        </p:sp>
        <p:sp>
          <p:nvSpPr>
            <p:cNvPr id="59" name="Abstand Links // Mitte"/>
            <p:cNvSpPr/>
            <p:nvPr userDrawn="1"/>
          </p:nvSpPr>
          <p:spPr>
            <a:xfrm>
              <a:off x="1281058" y="1511767"/>
              <a:ext cx="72000" cy="3895508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t" anchorCtr="0"/>
            <a:lstStyle/>
            <a:p>
              <a:pPr defTabSz="914271" fontAlgn="auto">
                <a:lnSpc>
                  <a:spcPct val="108000"/>
                </a:lnSpc>
                <a:spcBef>
                  <a:spcPts val="0"/>
                </a:spcBef>
                <a:spcAft>
                  <a:spcPts val="1007"/>
                </a:spcAft>
              </a:pPr>
              <a:endParaRPr lang="de-DE" sz="1999" dirty="0" smtClean="0">
                <a:solidFill>
                  <a:prstClr val="white"/>
                </a:solidFill>
              </a:endParaRPr>
            </a:p>
          </p:txBody>
        </p:sp>
        <p:sp>
          <p:nvSpPr>
            <p:cNvPr id="60" name="Abstand Mitte // Mitte"/>
            <p:cNvSpPr/>
            <p:nvPr userDrawn="1"/>
          </p:nvSpPr>
          <p:spPr>
            <a:xfrm>
              <a:off x="5106436" y="1511767"/>
              <a:ext cx="72000" cy="3895508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t" anchorCtr="0"/>
            <a:lstStyle/>
            <a:p>
              <a:pPr defTabSz="914271" fontAlgn="auto">
                <a:lnSpc>
                  <a:spcPct val="108000"/>
                </a:lnSpc>
                <a:spcBef>
                  <a:spcPts val="0"/>
                </a:spcBef>
                <a:spcAft>
                  <a:spcPts val="1007"/>
                </a:spcAft>
              </a:pPr>
              <a:endParaRPr lang="de-DE" sz="1999" dirty="0" smtClean="0">
                <a:solidFill>
                  <a:prstClr val="white"/>
                </a:solidFill>
              </a:endParaRPr>
            </a:p>
          </p:txBody>
        </p:sp>
        <p:sp>
          <p:nvSpPr>
            <p:cNvPr id="61" name="Abstand Rechts // Mitte"/>
            <p:cNvSpPr/>
            <p:nvPr userDrawn="1"/>
          </p:nvSpPr>
          <p:spPr>
            <a:xfrm>
              <a:off x="10844501" y="1511767"/>
              <a:ext cx="72000" cy="3895508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t" anchorCtr="0"/>
            <a:lstStyle/>
            <a:p>
              <a:pPr defTabSz="914271" fontAlgn="auto">
                <a:lnSpc>
                  <a:spcPct val="108000"/>
                </a:lnSpc>
                <a:spcBef>
                  <a:spcPts val="0"/>
                </a:spcBef>
                <a:spcAft>
                  <a:spcPts val="1007"/>
                </a:spcAft>
              </a:pPr>
              <a:endParaRPr lang="de-DE" sz="1999" dirty="0" smtClean="0">
                <a:solidFill>
                  <a:prstClr val="white"/>
                </a:solidFill>
              </a:endParaRPr>
            </a:p>
          </p:txBody>
        </p:sp>
        <p:sp>
          <p:nvSpPr>
            <p:cNvPr id="62" name="Abstand Links // Mitte"/>
            <p:cNvSpPr/>
            <p:nvPr userDrawn="1"/>
          </p:nvSpPr>
          <p:spPr>
            <a:xfrm>
              <a:off x="3193747" y="1511767"/>
              <a:ext cx="72000" cy="3895508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t" anchorCtr="0"/>
            <a:lstStyle/>
            <a:p>
              <a:pPr defTabSz="914271" fontAlgn="auto">
                <a:lnSpc>
                  <a:spcPct val="108000"/>
                </a:lnSpc>
                <a:spcBef>
                  <a:spcPts val="0"/>
                </a:spcBef>
                <a:spcAft>
                  <a:spcPts val="1007"/>
                </a:spcAft>
              </a:pPr>
              <a:endParaRPr lang="de-DE" sz="1999" dirty="0" smtClean="0">
                <a:solidFill>
                  <a:prstClr val="white"/>
                </a:solidFill>
              </a:endParaRPr>
            </a:p>
          </p:txBody>
        </p:sp>
        <p:sp>
          <p:nvSpPr>
            <p:cNvPr id="63" name="Abstand Mitte // Mitte"/>
            <p:cNvSpPr/>
            <p:nvPr userDrawn="1"/>
          </p:nvSpPr>
          <p:spPr>
            <a:xfrm>
              <a:off x="7019125" y="1511767"/>
              <a:ext cx="72000" cy="3895508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t" anchorCtr="0"/>
            <a:lstStyle/>
            <a:p>
              <a:pPr defTabSz="914271" fontAlgn="auto">
                <a:lnSpc>
                  <a:spcPct val="108000"/>
                </a:lnSpc>
                <a:spcBef>
                  <a:spcPts val="0"/>
                </a:spcBef>
                <a:spcAft>
                  <a:spcPts val="1007"/>
                </a:spcAft>
              </a:pPr>
              <a:endParaRPr lang="de-DE" sz="1999" dirty="0" smtClean="0">
                <a:solidFill>
                  <a:prstClr val="white"/>
                </a:solidFill>
              </a:endParaRPr>
            </a:p>
          </p:txBody>
        </p:sp>
      </p:grpSp>
      <p:grpSp>
        <p:nvGrpSpPr>
          <p:cNvPr id="56" name="Horizontal // grob" hidden="1"/>
          <p:cNvGrpSpPr/>
          <p:nvPr userDrawn="1"/>
        </p:nvGrpSpPr>
        <p:grpSpPr>
          <a:xfrm>
            <a:off x="395882" y="1511300"/>
            <a:ext cx="11399452" cy="3895976"/>
            <a:chOff x="396086" y="1511300"/>
            <a:chExt cx="11405389" cy="3895976"/>
          </a:xfrm>
        </p:grpSpPr>
        <p:sp>
          <p:nvSpPr>
            <p:cNvPr id="25" name="Links // Links"/>
            <p:cNvSpPr/>
            <p:nvPr userDrawn="1"/>
          </p:nvSpPr>
          <p:spPr>
            <a:xfrm>
              <a:off x="396086" y="1511300"/>
              <a:ext cx="1839600" cy="3895508"/>
            </a:xfrm>
            <a:prstGeom prst="rect">
              <a:avLst/>
            </a:prstGeom>
            <a:solidFill>
              <a:schemeClr val="accent3"/>
            </a:solidFill>
            <a:ln w="0">
              <a:solidFill>
                <a:schemeClr val="tx1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t" anchorCtr="0"/>
            <a:lstStyle/>
            <a:p>
              <a:pPr defTabSz="914271" fontAlgn="auto">
                <a:lnSpc>
                  <a:spcPct val="108000"/>
                </a:lnSpc>
                <a:spcBef>
                  <a:spcPts val="0"/>
                </a:spcBef>
                <a:spcAft>
                  <a:spcPts val="1007"/>
                </a:spcAft>
              </a:pPr>
              <a:endParaRPr lang="de-DE" sz="1999" dirty="0" smtClean="0">
                <a:solidFill>
                  <a:prstClr val="white"/>
                </a:solidFill>
              </a:endParaRPr>
            </a:p>
          </p:txBody>
        </p:sp>
        <p:sp>
          <p:nvSpPr>
            <p:cNvPr id="26" name="Links // Rechts"/>
            <p:cNvSpPr/>
            <p:nvPr userDrawn="1"/>
          </p:nvSpPr>
          <p:spPr>
            <a:xfrm>
              <a:off x="2309244" y="1511300"/>
              <a:ext cx="1839600" cy="3895508"/>
            </a:xfrm>
            <a:prstGeom prst="rect">
              <a:avLst/>
            </a:prstGeom>
            <a:solidFill>
              <a:schemeClr val="accent3"/>
            </a:solidFill>
            <a:ln w="0">
              <a:solidFill>
                <a:schemeClr val="tx1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t" anchorCtr="0"/>
            <a:lstStyle/>
            <a:p>
              <a:pPr defTabSz="914271" fontAlgn="auto">
                <a:lnSpc>
                  <a:spcPct val="108000"/>
                </a:lnSpc>
                <a:spcBef>
                  <a:spcPts val="0"/>
                </a:spcBef>
                <a:spcAft>
                  <a:spcPts val="1007"/>
                </a:spcAft>
              </a:pPr>
              <a:endParaRPr lang="de-DE" sz="1999" dirty="0" smtClean="0">
                <a:solidFill>
                  <a:prstClr val="white"/>
                </a:solidFill>
              </a:endParaRPr>
            </a:p>
          </p:txBody>
        </p:sp>
        <p:sp>
          <p:nvSpPr>
            <p:cNvPr id="27" name="Rechts // Links"/>
            <p:cNvSpPr/>
            <p:nvPr userDrawn="1"/>
          </p:nvSpPr>
          <p:spPr>
            <a:xfrm>
              <a:off x="8048718" y="1511768"/>
              <a:ext cx="1839600" cy="3895508"/>
            </a:xfrm>
            <a:prstGeom prst="rect">
              <a:avLst/>
            </a:prstGeom>
            <a:solidFill>
              <a:schemeClr val="accent3"/>
            </a:solidFill>
            <a:ln w="0">
              <a:solidFill>
                <a:schemeClr val="tx1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t" anchorCtr="0"/>
            <a:lstStyle/>
            <a:p>
              <a:pPr defTabSz="914271" fontAlgn="auto">
                <a:lnSpc>
                  <a:spcPct val="108000"/>
                </a:lnSpc>
                <a:spcBef>
                  <a:spcPts val="0"/>
                </a:spcBef>
                <a:spcAft>
                  <a:spcPts val="1007"/>
                </a:spcAft>
              </a:pPr>
              <a:endParaRPr lang="de-DE" sz="1999" dirty="0" smtClean="0">
                <a:solidFill>
                  <a:prstClr val="white"/>
                </a:solidFill>
              </a:endParaRPr>
            </a:p>
          </p:txBody>
        </p:sp>
        <p:sp>
          <p:nvSpPr>
            <p:cNvPr id="28" name="Rechts // Rechts"/>
            <p:cNvSpPr/>
            <p:nvPr userDrawn="1"/>
          </p:nvSpPr>
          <p:spPr>
            <a:xfrm>
              <a:off x="9961875" y="1511768"/>
              <a:ext cx="1839600" cy="3895508"/>
            </a:xfrm>
            <a:prstGeom prst="rect">
              <a:avLst/>
            </a:prstGeom>
            <a:solidFill>
              <a:schemeClr val="accent3"/>
            </a:solidFill>
            <a:ln w="0">
              <a:solidFill>
                <a:schemeClr val="tx1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t" anchorCtr="0"/>
            <a:lstStyle/>
            <a:p>
              <a:pPr defTabSz="914271" fontAlgn="auto">
                <a:lnSpc>
                  <a:spcPct val="108000"/>
                </a:lnSpc>
                <a:spcBef>
                  <a:spcPts val="0"/>
                </a:spcBef>
                <a:spcAft>
                  <a:spcPts val="1007"/>
                </a:spcAft>
              </a:pPr>
              <a:endParaRPr lang="de-DE" sz="1999" dirty="0" smtClean="0">
                <a:solidFill>
                  <a:prstClr val="white"/>
                </a:solidFill>
              </a:endParaRPr>
            </a:p>
          </p:txBody>
        </p:sp>
        <p:sp>
          <p:nvSpPr>
            <p:cNvPr id="39" name="Mitte // Links"/>
            <p:cNvSpPr/>
            <p:nvPr userDrawn="1"/>
          </p:nvSpPr>
          <p:spPr>
            <a:xfrm>
              <a:off x="4222402" y="1511300"/>
              <a:ext cx="1839600" cy="3895508"/>
            </a:xfrm>
            <a:prstGeom prst="rect">
              <a:avLst/>
            </a:prstGeom>
            <a:solidFill>
              <a:schemeClr val="accent3"/>
            </a:solidFill>
            <a:ln w="0">
              <a:solidFill>
                <a:schemeClr val="tx1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t" anchorCtr="0"/>
            <a:lstStyle/>
            <a:p>
              <a:pPr defTabSz="914271" fontAlgn="auto">
                <a:lnSpc>
                  <a:spcPct val="108000"/>
                </a:lnSpc>
                <a:spcBef>
                  <a:spcPts val="0"/>
                </a:spcBef>
                <a:spcAft>
                  <a:spcPts val="1007"/>
                </a:spcAft>
              </a:pPr>
              <a:endParaRPr lang="de-DE" sz="1999" dirty="0" smtClean="0">
                <a:solidFill>
                  <a:prstClr val="white"/>
                </a:solidFill>
              </a:endParaRPr>
            </a:p>
          </p:txBody>
        </p:sp>
        <p:sp>
          <p:nvSpPr>
            <p:cNvPr id="40" name="Mitte // Rechts"/>
            <p:cNvSpPr/>
            <p:nvPr userDrawn="1"/>
          </p:nvSpPr>
          <p:spPr>
            <a:xfrm>
              <a:off x="6135560" y="1511300"/>
              <a:ext cx="1839600" cy="3895508"/>
            </a:xfrm>
            <a:prstGeom prst="rect">
              <a:avLst/>
            </a:prstGeom>
            <a:solidFill>
              <a:schemeClr val="accent3"/>
            </a:solidFill>
            <a:ln w="0">
              <a:solidFill>
                <a:schemeClr val="tx1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t" anchorCtr="0"/>
            <a:lstStyle/>
            <a:p>
              <a:pPr defTabSz="914271" fontAlgn="auto">
                <a:lnSpc>
                  <a:spcPct val="108000"/>
                </a:lnSpc>
                <a:spcBef>
                  <a:spcPts val="0"/>
                </a:spcBef>
                <a:spcAft>
                  <a:spcPts val="1007"/>
                </a:spcAft>
              </a:pPr>
              <a:endParaRPr lang="de-DE" sz="1999" dirty="0" smtClean="0">
                <a:solidFill>
                  <a:prstClr val="white"/>
                </a:solidFill>
              </a:endParaRPr>
            </a:p>
          </p:txBody>
        </p:sp>
        <p:sp>
          <p:nvSpPr>
            <p:cNvPr id="23" name="Links"/>
            <p:cNvSpPr/>
            <p:nvPr userDrawn="1"/>
          </p:nvSpPr>
          <p:spPr>
            <a:xfrm>
              <a:off x="396086" y="1511767"/>
              <a:ext cx="3754800" cy="3895508"/>
            </a:xfrm>
            <a:prstGeom prst="rect">
              <a:avLst/>
            </a:prstGeom>
            <a:solidFill>
              <a:schemeClr val="accent2"/>
            </a:solidFill>
            <a:ln w="0">
              <a:solidFill>
                <a:schemeClr val="tx1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t" anchorCtr="0"/>
            <a:lstStyle/>
            <a:p>
              <a:pPr defTabSz="914271" fontAlgn="auto">
                <a:lnSpc>
                  <a:spcPct val="108000"/>
                </a:lnSpc>
                <a:spcBef>
                  <a:spcPts val="0"/>
                </a:spcBef>
                <a:spcAft>
                  <a:spcPts val="1007"/>
                </a:spcAft>
              </a:pPr>
              <a:endParaRPr lang="de-DE" sz="1999" dirty="0" smtClean="0">
                <a:solidFill>
                  <a:prstClr val="white"/>
                </a:solidFill>
              </a:endParaRPr>
            </a:p>
          </p:txBody>
        </p:sp>
        <p:sp>
          <p:nvSpPr>
            <p:cNvPr id="36" name="Mitte"/>
            <p:cNvSpPr/>
            <p:nvPr userDrawn="1"/>
          </p:nvSpPr>
          <p:spPr>
            <a:xfrm>
              <a:off x="4221380" y="1511767"/>
              <a:ext cx="3754800" cy="3895508"/>
            </a:xfrm>
            <a:prstGeom prst="rect">
              <a:avLst/>
            </a:prstGeom>
            <a:solidFill>
              <a:schemeClr val="accent2"/>
            </a:solidFill>
            <a:ln w="0">
              <a:solidFill>
                <a:schemeClr val="tx1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t" anchorCtr="0"/>
            <a:lstStyle/>
            <a:p>
              <a:pPr defTabSz="914271" fontAlgn="auto">
                <a:lnSpc>
                  <a:spcPct val="108000"/>
                </a:lnSpc>
                <a:spcBef>
                  <a:spcPts val="0"/>
                </a:spcBef>
                <a:spcAft>
                  <a:spcPts val="1007"/>
                </a:spcAft>
              </a:pPr>
              <a:endParaRPr lang="de-DE" sz="1999" dirty="0" smtClean="0">
                <a:solidFill>
                  <a:prstClr val="white"/>
                </a:solidFill>
              </a:endParaRPr>
            </a:p>
          </p:txBody>
        </p:sp>
        <p:sp>
          <p:nvSpPr>
            <p:cNvPr id="24" name="Rechts"/>
            <p:cNvSpPr/>
            <p:nvPr userDrawn="1"/>
          </p:nvSpPr>
          <p:spPr>
            <a:xfrm>
              <a:off x="8046675" y="1511767"/>
              <a:ext cx="3754800" cy="3895508"/>
            </a:xfrm>
            <a:prstGeom prst="rect">
              <a:avLst/>
            </a:prstGeom>
            <a:solidFill>
              <a:schemeClr val="accent2"/>
            </a:solidFill>
            <a:ln w="0">
              <a:solidFill>
                <a:schemeClr val="tx1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t" anchorCtr="0"/>
            <a:lstStyle/>
            <a:p>
              <a:pPr defTabSz="914271" fontAlgn="auto">
                <a:lnSpc>
                  <a:spcPct val="108000"/>
                </a:lnSpc>
                <a:spcBef>
                  <a:spcPts val="0"/>
                </a:spcBef>
                <a:spcAft>
                  <a:spcPts val="1007"/>
                </a:spcAft>
              </a:pPr>
              <a:endParaRPr lang="de-DE" sz="1999" dirty="0" smtClean="0">
                <a:solidFill>
                  <a:prstClr val="white"/>
                </a:solidFill>
              </a:endParaRPr>
            </a:p>
          </p:txBody>
        </p:sp>
      </p:grpSp>
      <p:grpSp>
        <p:nvGrpSpPr>
          <p:cNvPr id="67" name="Abstand Horizontal // grob" hidden="1"/>
          <p:cNvGrpSpPr/>
          <p:nvPr userDrawn="1"/>
        </p:nvGrpSpPr>
        <p:grpSpPr>
          <a:xfrm>
            <a:off x="2235301" y="1511300"/>
            <a:ext cx="7720611" cy="3895508"/>
            <a:chOff x="2236465" y="1511300"/>
            <a:chExt cx="7724631" cy="3895508"/>
          </a:xfrm>
        </p:grpSpPr>
        <p:sp>
          <p:nvSpPr>
            <p:cNvPr id="33" name="Abstand Links"/>
            <p:cNvSpPr/>
            <p:nvPr userDrawn="1"/>
          </p:nvSpPr>
          <p:spPr>
            <a:xfrm>
              <a:off x="4150133" y="1511300"/>
              <a:ext cx="72000" cy="3895508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t" anchorCtr="0"/>
            <a:lstStyle/>
            <a:p>
              <a:pPr defTabSz="914271" fontAlgn="auto">
                <a:lnSpc>
                  <a:spcPct val="108000"/>
                </a:lnSpc>
                <a:spcBef>
                  <a:spcPts val="0"/>
                </a:spcBef>
                <a:spcAft>
                  <a:spcPts val="1007"/>
                </a:spcAft>
              </a:pPr>
              <a:endParaRPr lang="de-DE" sz="1999" dirty="0" smtClean="0">
                <a:solidFill>
                  <a:prstClr val="white"/>
                </a:solidFill>
              </a:endParaRPr>
            </a:p>
          </p:txBody>
        </p:sp>
        <p:sp>
          <p:nvSpPr>
            <p:cNvPr id="35" name="Abstand Rechts"/>
            <p:cNvSpPr/>
            <p:nvPr userDrawn="1"/>
          </p:nvSpPr>
          <p:spPr>
            <a:xfrm>
              <a:off x="7975427" y="1511300"/>
              <a:ext cx="72000" cy="3895508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t" anchorCtr="0"/>
            <a:lstStyle/>
            <a:p>
              <a:pPr defTabSz="914271" fontAlgn="auto">
                <a:lnSpc>
                  <a:spcPct val="108000"/>
                </a:lnSpc>
                <a:spcBef>
                  <a:spcPts val="0"/>
                </a:spcBef>
                <a:spcAft>
                  <a:spcPts val="1007"/>
                </a:spcAft>
              </a:pPr>
              <a:endParaRPr lang="de-DE" sz="1999" dirty="0" smtClean="0">
                <a:solidFill>
                  <a:prstClr val="white"/>
                </a:solidFill>
              </a:endParaRPr>
            </a:p>
          </p:txBody>
        </p:sp>
        <p:sp>
          <p:nvSpPr>
            <p:cNvPr id="41" name="Abstand Rechts // Mitte"/>
            <p:cNvSpPr/>
            <p:nvPr userDrawn="1"/>
          </p:nvSpPr>
          <p:spPr>
            <a:xfrm>
              <a:off x="9889096" y="1511300"/>
              <a:ext cx="72000" cy="3895508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t" anchorCtr="0"/>
            <a:lstStyle/>
            <a:p>
              <a:pPr defTabSz="914271" fontAlgn="auto">
                <a:lnSpc>
                  <a:spcPct val="108000"/>
                </a:lnSpc>
                <a:spcBef>
                  <a:spcPts val="0"/>
                </a:spcBef>
                <a:spcAft>
                  <a:spcPts val="1007"/>
                </a:spcAft>
              </a:pPr>
              <a:endParaRPr lang="de-DE" sz="1999" dirty="0" smtClean="0">
                <a:solidFill>
                  <a:prstClr val="white"/>
                </a:solidFill>
              </a:endParaRPr>
            </a:p>
          </p:txBody>
        </p:sp>
        <p:sp>
          <p:nvSpPr>
            <p:cNvPr id="42" name="Abstand Links // Mitte"/>
            <p:cNvSpPr/>
            <p:nvPr userDrawn="1"/>
          </p:nvSpPr>
          <p:spPr>
            <a:xfrm>
              <a:off x="2236465" y="1511300"/>
              <a:ext cx="72000" cy="3895508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t" anchorCtr="0"/>
            <a:lstStyle/>
            <a:p>
              <a:pPr defTabSz="914271" fontAlgn="auto">
                <a:lnSpc>
                  <a:spcPct val="108000"/>
                </a:lnSpc>
                <a:spcBef>
                  <a:spcPts val="0"/>
                </a:spcBef>
                <a:spcAft>
                  <a:spcPts val="1007"/>
                </a:spcAft>
              </a:pPr>
              <a:endParaRPr lang="de-DE" sz="1999" dirty="0" smtClean="0">
                <a:solidFill>
                  <a:prstClr val="white"/>
                </a:solidFill>
              </a:endParaRPr>
            </a:p>
          </p:txBody>
        </p:sp>
        <p:sp>
          <p:nvSpPr>
            <p:cNvPr id="43" name="Abstand Mitte // Mitte"/>
            <p:cNvSpPr/>
            <p:nvPr userDrawn="1"/>
          </p:nvSpPr>
          <p:spPr>
            <a:xfrm>
              <a:off x="6062781" y="1511300"/>
              <a:ext cx="72000" cy="3895508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t" anchorCtr="0"/>
            <a:lstStyle/>
            <a:p>
              <a:pPr defTabSz="914271" fontAlgn="auto">
                <a:lnSpc>
                  <a:spcPct val="108000"/>
                </a:lnSpc>
                <a:spcBef>
                  <a:spcPts val="0"/>
                </a:spcBef>
                <a:spcAft>
                  <a:spcPts val="1007"/>
                </a:spcAft>
              </a:pPr>
              <a:endParaRPr lang="de-DE" sz="1999" dirty="0" smtClean="0">
                <a:solidFill>
                  <a:prstClr val="white"/>
                </a:solidFill>
              </a:endParaRPr>
            </a:p>
          </p:txBody>
        </p:sp>
      </p:grpSp>
      <p:grpSp>
        <p:nvGrpSpPr>
          <p:cNvPr id="99" name="Vertikal" hidden="1"/>
          <p:cNvGrpSpPr/>
          <p:nvPr userDrawn="1"/>
        </p:nvGrpSpPr>
        <p:grpSpPr>
          <a:xfrm>
            <a:off x="395081" y="1511299"/>
            <a:ext cx="11400251" cy="3895976"/>
            <a:chOff x="395287" y="1511299"/>
            <a:chExt cx="11406188" cy="3895976"/>
          </a:xfrm>
        </p:grpSpPr>
        <p:sp>
          <p:nvSpPr>
            <p:cNvPr id="19" name="Oben // Oben"/>
            <p:cNvSpPr/>
            <p:nvPr userDrawn="1"/>
          </p:nvSpPr>
          <p:spPr>
            <a:xfrm>
              <a:off x="396086" y="1511299"/>
              <a:ext cx="11405389" cy="921600"/>
            </a:xfrm>
            <a:prstGeom prst="rect">
              <a:avLst/>
            </a:prstGeom>
            <a:solidFill>
              <a:schemeClr val="accent2"/>
            </a:solidFill>
            <a:ln w="0">
              <a:solidFill>
                <a:schemeClr val="tx1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t" anchorCtr="0"/>
            <a:lstStyle/>
            <a:p>
              <a:pPr defTabSz="914271" fontAlgn="auto">
                <a:lnSpc>
                  <a:spcPct val="108000"/>
                </a:lnSpc>
                <a:spcBef>
                  <a:spcPts val="0"/>
                </a:spcBef>
                <a:spcAft>
                  <a:spcPts val="1007"/>
                </a:spcAft>
              </a:pPr>
              <a:endParaRPr lang="de-DE" sz="1999" dirty="0" smtClean="0">
                <a:solidFill>
                  <a:prstClr val="white"/>
                </a:solidFill>
              </a:endParaRPr>
            </a:p>
          </p:txBody>
        </p:sp>
        <p:sp>
          <p:nvSpPr>
            <p:cNvPr id="20" name="Oben // Unten"/>
            <p:cNvSpPr/>
            <p:nvPr userDrawn="1"/>
          </p:nvSpPr>
          <p:spPr>
            <a:xfrm>
              <a:off x="396086" y="2502758"/>
              <a:ext cx="11405389" cy="921600"/>
            </a:xfrm>
            <a:prstGeom prst="rect">
              <a:avLst/>
            </a:prstGeom>
            <a:solidFill>
              <a:schemeClr val="accent2"/>
            </a:solidFill>
            <a:ln w="0">
              <a:solidFill>
                <a:schemeClr val="tx1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t" anchorCtr="0"/>
            <a:lstStyle/>
            <a:p>
              <a:pPr defTabSz="914271" fontAlgn="auto">
                <a:lnSpc>
                  <a:spcPct val="108000"/>
                </a:lnSpc>
                <a:spcBef>
                  <a:spcPts val="0"/>
                </a:spcBef>
                <a:spcAft>
                  <a:spcPts val="1007"/>
                </a:spcAft>
              </a:pPr>
              <a:endParaRPr lang="de-DE" sz="1999" dirty="0" smtClean="0">
                <a:solidFill>
                  <a:prstClr val="white"/>
                </a:solidFill>
              </a:endParaRPr>
            </a:p>
          </p:txBody>
        </p:sp>
        <p:sp>
          <p:nvSpPr>
            <p:cNvPr id="21" name="Unten // Oben"/>
            <p:cNvSpPr/>
            <p:nvPr userDrawn="1"/>
          </p:nvSpPr>
          <p:spPr>
            <a:xfrm>
              <a:off x="395287" y="3494217"/>
              <a:ext cx="11405389" cy="921600"/>
            </a:xfrm>
            <a:prstGeom prst="rect">
              <a:avLst/>
            </a:prstGeom>
            <a:solidFill>
              <a:schemeClr val="accent2"/>
            </a:solidFill>
            <a:ln w="0">
              <a:solidFill>
                <a:schemeClr val="tx1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t" anchorCtr="0"/>
            <a:lstStyle/>
            <a:p>
              <a:pPr defTabSz="914271" fontAlgn="auto">
                <a:lnSpc>
                  <a:spcPct val="108000"/>
                </a:lnSpc>
                <a:spcBef>
                  <a:spcPts val="0"/>
                </a:spcBef>
                <a:spcAft>
                  <a:spcPts val="1007"/>
                </a:spcAft>
              </a:pPr>
              <a:endParaRPr lang="de-DE" sz="1999" dirty="0" smtClean="0">
                <a:solidFill>
                  <a:prstClr val="white"/>
                </a:solidFill>
              </a:endParaRPr>
            </a:p>
          </p:txBody>
        </p:sp>
        <p:sp>
          <p:nvSpPr>
            <p:cNvPr id="22" name="Unten // Unten"/>
            <p:cNvSpPr/>
            <p:nvPr userDrawn="1"/>
          </p:nvSpPr>
          <p:spPr>
            <a:xfrm>
              <a:off x="396086" y="4485675"/>
              <a:ext cx="11405389" cy="921600"/>
            </a:xfrm>
            <a:prstGeom prst="rect">
              <a:avLst/>
            </a:prstGeom>
            <a:solidFill>
              <a:schemeClr val="accent2"/>
            </a:solidFill>
            <a:ln w="0">
              <a:solidFill>
                <a:schemeClr val="tx1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t" anchorCtr="0"/>
            <a:lstStyle/>
            <a:p>
              <a:pPr defTabSz="914271" fontAlgn="auto">
                <a:lnSpc>
                  <a:spcPct val="108000"/>
                </a:lnSpc>
                <a:spcBef>
                  <a:spcPts val="0"/>
                </a:spcBef>
                <a:spcAft>
                  <a:spcPts val="1007"/>
                </a:spcAft>
              </a:pPr>
              <a:endParaRPr lang="de-DE" sz="1999" dirty="0" smtClean="0">
                <a:solidFill>
                  <a:prstClr val="white"/>
                </a:solidFill>
              </a:endParaRPr>
            </a:p>
          </p:txBody>
        </p:sp>
        <p:sp>
          <p:nvSpPr>
            <p:cNvPr id="16" name="Oben"/>
            <p:cNvSpPr/>
            <p:nvPr userDrawn="1"/>
          </p:nvSpPr>
          <p:spPr>
            <a:xfrm>
              <a:off x="396086" y="1511300"/>
              <a:ext cx="11405389" cy="1911600"/>
            </a:xfrm>
            <a:prstGeom prst="rect">
              <a:avLst/>
            </a:prstGeom>
            <a:solidFill>
              <a:schemeClr val="accent2"/>
            </a:solidFill>
            <a:ln w="0">
              <a:solidFill>
                <a:schemeClr val="tx1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t" anchorCtr="0"/>
            <a:lstStyle/>
            <a:p>
              <a:pPr defTabSz="914271" fontAlgn="auto">
                <a:lnSpc>
                  <a:spcPct val="108000"/>
                </a:lnSpc>
                <a:spcBef>
                  <a:spcPts val="0"/>
                </a:spcBef>
                <a:spcAft>
                  <a:spcPts val="1007"/>
                </a:spcAft>
              </a:pPr>
              <a:endParaRPr lang="de-DE" sz="1999" dirty="0" smtClean="0">
                <a:solidFill>
                  <a:prstClr val="white"/>
                </a:solidFill>
              </a:endParaRPr>
            </a:p>
          </p:txBody>
        </p:sp>
        <p:sp>
          <p:nvSpPr>
            <p:cNvPr id="18" name="Unten"/>
            <p:cNvSpPr/>
            <p:nvPr userDrawn="1"/>
          </p:nvSpPr>
          <p:spPr>
            <a:xfrm>
              <a:off x="396086" y="3495675"/>
              <a:ext cx="11405389" cy="1911600"/>
            </a:xfrm>
            <a:prstGeom prst="rect">
              <a:avLst/>
            </a:prstGeom>
            <a:solidFill>
              <a:schemeClr val="accent2"/>
            </a:solidFill>
            <a:ln w="0">
              <a:solidFill>
                <a:schemeClr val="tx1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t" anchorCtr="0"/>
            <a:lstStyle/>
            <a:p>
              <a:pPr defTabSz="914271" fontAlgn="auto">
                <a:lnSpc>
                  <a:spcPct val="108000"/>
                </a:lnSpc>
                <a:spcBef>
                  <a:spcPts val="0"/>
                </a:spcBef>
                <a:spcAft>
                  <a:spcPts val="1007"/>
                </a:spcAft>
              </a:pPr>
              <a:endParaRPr lang="de-DE" sz="1999" dirty="0" smtClean="0">
                <a:solidFill>
                  <a:prstClr val="white"/>
                </a:solidFill>
              </a:endParaRPr>
            </a:p>
          </p:txBody>
        </p:sp>
      </p:grpSp>
      <p:grpSp>
        <p:nvGrpSpPr>
          <p:cNvPr id="98" name="Abstand Vertikal" hidden="1"/>
          <p:cNvGrpSpPr/>
          <p:nvPr userDrawn="1"/>
        </p:nvGrpSpPr>
        <p:grpSpPr>
          <a:xfrm>
            <a:off x="395882" y="2431828"/>
            <a:ext cx="11399452" cy="2054918"/>
            <a:chOff x="396086" y="2431828"/>
            <a:chExt cx="11405389" cy="2054918"/>
          </a:xfrm>
        </p:grpSpPr>
        <p:sp>
          <p:nvSpPr>
            <p:cNvPr id="29" name="Abstand Mitte"/>
            <p:cNvSpPr/>
            <p:nvPr userDrawn="1"/>
          </p:nvSpPr>
          <p:spPr>
            <a:xfrm>
              <a:off x="396885" y="3423287"/>
              <a:ext cx="11404590" cy="72000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t" anchorCtr="0"/>
            <a:lstStyle/>
            <a:p>
              <a:pPr defTabSz="914271" fontAlgn="auto">
                <a:lnSpc>
                  <a:spcPct val="108000"/>
                </a:lnSpc>
                <a:spcBef>
                  <a:spcPts val="0"/>
                </a:spcBef>
                <a:spcAft>
                  <a:spcPts val="1007"/>
                </a:spcAft>
              </a:pPr>
              <a:endParaRPr lang="de-DE" sz="1999" dirty="0" smtClean="0">
                <a:solidFill>
                  <a:prstClr val="white"/>
                </a:solidFill>
              </a:endParaRPr>
            </a:p>
          </p:txBody>
        </p:sp>
        <p:sp>
          <p:nvSpPr>
            <p:cNvPr id="31" name="Abstand Oben // Mitte"/>
            <p:cNvSpPr/>
            <p:nvPr userDrawn="1"/>
          </p:nvSpPr>
          <p:spPr>
            <a:xfrm>
              <a:off x="396086" y="2431828"/>
              <a:ext cx="11404590" cy="72000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t" anchorCtr="0"/>
            <a:lstStyle/>
            <a:p>
              <a:pPr defTabSz="914271" fontAlgn="auto">
                <a:lnSpc>
                  <a:spcPct val="108000"/>
                </a:lnSpc>
                <a:spcBef>
                  <a:spcPts val="0"/>
                </a:spcBef>
                <a:spcAft>
                  <a:spcPts val="1007"/>
                </a:spcAft>
              </a:pPr>
              <a:endParaRPr lang="de-DE" sz="1999" dirty="0" smtClean="0">
                <a:solidFill>
                  <a:prstClr val="white"/>
                </a:solidFill>
              </a:endParaRPr>
            </a:p>
          </p:txBody>
        </p:sp>
        <p:sp>
          <p:nvSpPr>
            <p:cNvPr id="32" name="Abstand Unten // Mitte"/>
            <p:cNvSpPr/>
            <p:nvPr userDrawn="1"/>
          </p:nvSpPr>
          <p:spPr>
            <a:xfrm>
              <a:off x="396086" y="4414746"/>
              <a:ext cx="11404590" cy="72000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t" anchorCtr="0"/>
            <a:lstStyle/>
            <a:p>
              <a:pPr defTabSz="914271" fontAlgn="auto">
                <a:lnSpc>
                  <a:spcPct val="108000"/>
                </a:lnSpc>
                <a:spcBef>
                  <a:spcPts val="0"/>
                </a:spcBef>
                <a:spcAft>
                  <a:spcPts val="1007"/>
                </a:spcAft>
              </a:pPr>
              <a:endParaRPr lang="de-DE" sz="1999" dirty="0" smtClean="0">
                <a:solidFill>
                  <a:prstClr val="white"/>
                </a:solidFill>
              </a:endParaRPr>
            </a:p>
          </p:txBody>
        </p:sp>
      </p:grpSp>
      <p:sp>
        <p:nvSpPr>
          <p:cNvPr id="2" name="Titel 1"/>
          <p:cNvSpPr>
            <a:spLocks noGrp="1"/>
          </p:cNvSpPr>
          <p:nvPr userDrawn="1">
            <p:ph type="title" hasCustomPrompt="1"/>
          </p:nvPr>
        </p:nvSpPr>
        <p:spPr/>
        <p:txBody>
          <a:bodyPr/>
          <a:lstStyle/>
          <a:p>
            <a:r>
              <a:rPr lang="en-US" noProof="0" dirty="0" smtClean="0"/>
              <a:t>Headline on two lines in </a:t>
            </a:r>
            <a:r>
              <a:rPr lang="en-US" noProof="0" dirty="0" err="1" smtClean="0"/>
              <a:t>CorpoA</a:t>
            </a:r>
            <a:r>
              <a:rPr lang="en-US" noProof="0" dirty="0" smtClean="0"/>
              <a:t> (Headings) 30 pt. </a:t>
            </a:r>
            <a:br>
              <a:rPr lang="en-US" noProof="0" dirty="0" smtClean="0"/>
            </a:br>
            <a:r>
              <a:rPr lang="en-US" noProof="0" dirty="0" smtClean="0"/>
              <a:t>Lorem ipsum dolor sit </a:t>
            </a:r>
            <a:r>
              <a:rPr lang="en-US" noProof="0" dirty="0" err="1" smtClean="0"/>
              <a:t>amet</a:t>
            </a:r>
            <a:r>
              <a:rPr lang="en-US" noProof="0" dirty="0" smtClean="0"/>
              <a:t>.</a:t>
            </a:r>
            <a:endParaRPr lang="en-US" noProof="0" dirty="0"/>
          </a:p>
        </p:txBody>
      </p:sp>
      <p:sp>
        <p:nvSpPr>
          <p:cNvPr id="3" name="Fußzeilenplatzhalter 2"/>
          <p:cNvSpPr>
            <a:spLocks noGrp="1"/>
          </p:cNvSpPr>
          <p:nvPr userDrawn="1">
            <p:ph type="ftr" sz="quarter" idx="10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4" name="Foliennummernplatzhalter 3"/>
          <p:cNvSpPr>
            <a:spLocks noGrp="1"/>
          </p:cNvSpPr>
          <p:nvPr userDrawn="1">
            <p:ph type="sldNum" sz="quarter" idx="11"/>
          </p:nvPr>
        </p:nvSpPr>
        <p:spPr/>
        <p:txBody>
          <a:bodyPr/>
          <a:lstStyle/>
          <a:p>
            <a:fld id="{AD1D1349-391B-44DC-865F-5996B3E40F26}" type="slidenum">
              <a:rPr lang="en-US" smtClean="0">
                <a:solidFill>
                  <a:prstClr val="black"/>
                </a:solidFill>
              </a:rPr>
              <a:pPr/>
              <a:t>‹Nr.›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" name="Textplatzhalter 6"/>
          <p:cNvSpPr>
            <a:spLocks noGrp="1"/>
          </p:cNvSpPr>
          <p:nvPr userDrawn="1">
            <p:ph type="body" sz="quarter" idx="12" hasCustomPrompt="1"/>
          </p:nvPr>
        </p:nvSpPr>
        <p:spPr>
          <a:xfrm>
            <a:off x="395090" y="5436002"/>
            <a:ext cx="11400249" cy="990200"/>
          </a:xfrm>
        </p:spPr>
        <p:txBody>
          <a:bodyPr/>
          <a:lstStyle>
            <a:lvl1pPr>
              <a:spcAft>
                <a:spcPts val="0"/>
              </a:spcAft>
              <a:defRPr/>
            </a:lvl1pPr>
            <a:lvl2pPr>
              <a:spcAft>
                <a:spcPts val="0"/>
              </a:spcAft>
              <a:defRPr/>
            </a:lvl2pPr>
            <a:lvl3pPr>
              <a:spcAft>
                <a:spcPts val="0"/>
              </a:spcAft>
              <a:defRPr/>
            </a:lvl3pPr>
            <a:lvl4pPr>
              <a:spcAft>
                <a:spcPts val="0"/>
              </a:spcAft>
              <a:defRPr/>
            </a:lvl4pPr>
            <a:lvl5pPr>
              <a:spcAft>
                <a:spcPts val="0"/>
              </a:spcAft>
              <a:defRPr/>
            </a:lvl5pPr>
            <a:lvl6pPr>
              <a:spcAft>
                <a:spcPts val="0"/>
              </a:spcAft>
              <a:defRPr/>
            </a:lvl6pPr>
            <a:lvl7pPr>
              <a:spcAft>
                <a:spcPts val="0"/>
              </a:spcAft>
              <a:defRPr/>
            </a:lvl7pPr>
            <a:lvl8pPr>
              <a:spcAft>
                <a:spcPts val="0"/>
              </a:spcAft>
              <a:defRPr/>
            </a:lvl8pPr>
            <a:lvl9pPr>
              <a:spcAft>
                <a:spcPts val="0"/>
              </a:spcAft>
              <a:defRPr/>
            </a:lvl9pPr>
          </a:lstStyle>
          <a:p>
            <a:pPr lvl="0"/>
            <a:r>
              <a:rPr lang="en-US" noProof="0" dirty="0" smtClean="0"/>
              <a:t>Insert text in </a:t>
            </a:r>
            <a:r>
              <a:rPr lang="en-US" noProof="0" dirty="0" err="1" smtClean="0"/>
              <a:t>CorpoS</a:t>
            </a:r>
            <a:r>
              <a:rPr lang="en-US" noProof="0" dirty="0" smtClean="0"/>
              <a:t> (Body), 20 pt. // for bullets: Home // Paragraph// Increase List Level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</p:txBody>
      </p:sp>
      <p:sp>
        <p:nvSpPr>
          <p:cNvPr id="68" name="Bildplatzhalter 8"/>
          <p:cNvSpPr>
            <a:spLocks noGrp="1"/>
          </p:cNvSpPr>
          <p:nvPr userDrawn="1">
            <p:ph type="pic" sz="quarter" idx="13" hasCustomPrompt="1"/>
          </p:nvPr>
        </p:nvSpPr>
        <p:spPr bwMode="gray">
          <a:xfrm>
            <a:off x="396677" y="1511768"/>
            <a:ext cx="1843200" cy="1912590"/>
          </a:xfrm>
          <a:solidFill>
            <a:schemeClr val="accent6"/>
          </a:solidFill>
        </p:spPr>
        <p:txBody>
          <a:bodyPr/>
          <a:lstStyle>
            <a:lvl1pPr algn="ctr">
              <a:lnSpc>
                <a:spcPct val="100000"/>
              </a:lnSpc>
              <a:spcAft>
                <a:spcPts val="0"/>
              </a:spcAft>
              <a:defRPr sz="999">
                <a:solidFill>
                  <a:schemeClr val="bg1"/>
                </a:solidFill>
              </a:defRPr>
            </a:lvl1pPr>
          </a:lstStyle>
          <a:p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>Insert image</a:t>
            </a:r>
            <a:endParaRPr lang="en-US" noProof="0" dirty="0"/>
          </a:p>
        </p:txBody>
      </p:sp>
      <p:sp>
        <p:nvSpPr>
          <p:cNvPr id="76" name="Bildplatzhalter 8"/>
          <p:cNvSpPr>
            <a:spLocks noGrp="1"/>
          </p:cNvSpPr>
          <p:nvPr userDrawn="1">
            <p:ph type="pic" sz="quarter" idx="14" hasCustomPrompt="1"/>
          </p:nvPr>
        </p:nvSpPr>
        <p:spPr bwMode="gray">
          <a:xfrm>
            <a:off x="2307263" y="1511768"/>
            <a:ext cx="1843200" cy="1912590"/>
          </a:xfrm>
          <a:solidFill>
            <a:schemeClr val="accent6"/>
          </a:solidFill>
        </p:spPr>
        <p:txBody>
          <a:bodyPr/>
          <a:lstStyle>
            <a:lvl1pPr algn="ctr">
              <a:lnSpc>
                <a:spcPct val="100000"/>
              </a:lnSpc>
              <a:spcAft>
                <a:spcPts val="0"/>
              </a:spcAft>
              <a:defRPr sz="999">
                <a:solidFill>
                  <a:schemeClr val="bg1"/>
                </a:solidFill>
              </a:defRPr>
            </a:lvl1pPr>
          </a:lstStyle>
          <a:p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>Insert image</a:t>
            </a:r>
            <a:endParaRPr lang="en-US" noProof="0" dirty="0"/>
          </a:p>
        </p:txBody>
      </p:sp>
      <p:sp>
        <p:nvSpPr>
          <p:cNvPr id="78" name="Bildplatzhalter 8"/>
          <p:cNvSpPr>
            <a:spLocks noGrp="1"/>
          </p:cNvSpPr>
          <p:nvPr userDrawn="1">
            <p:ph type="pic" sz="quarter" idx="16" hasCustomPrompt="1"/>
          </p:nvPr>
        </p:nvSpPr>
        <p:spPr bwMode="gray">
          <a:xfrm>
            <a:off x="395083" y="3495685"/>
            <a:ext cx="3754800" cy="1911131"/>
          </a:xfrm>
          <a:solidFill>
            <a:schemeClr val="accent6"/>
          </a:solidFill>
        </p:spPr>
        <p:txBody>
          <a:bodyPr/>
          <a:lstStyle>
            <a:lvl1pPr algn="ctr">
              <a:lnSpc>
                <a:spcPct val="100000"/>
              </a:lnSpc>
              <a:spcAft>
                <a:spcPts val="0"/>
              </a:spcAft>
              <a:defRPr sz="999">
                <a:solidFill>
                  <a:schemeClr val="bg1"/>
                </a:solidFill>
              </a:defRPr>
            </a:lvl1pPr>
          </a:lstStyle>
          <a:p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>Insert image</a:t>
            </a:r>
            <a:endParaRPr lang="en-US" noProof="0" dirty="0"/>
          </a:p>
        </p:txBody>
      </p:sp>
      <p:sp>
        <p:nvSpPr>
          <p:cNvPr id="85" name="Bildplatzhalter 8"/>
          <p:cNvSpPr>
            <a:spLocks noGrp="1"/>
          </p:cNvSpPr>
          <p:nvPr userDrawn="1">
            <p:ph type="pic" sz="quarter" idx="23" hasCustomPrompt="1"/>
          </p:nvPr>
        </p:nvSpPr>
        <p:spPr bwMode="gray">
          <a:xfrm>
            <a:off x="4220203" y="2503829"/>
            <a:ext cx="3754800" cy="1910916"/>
          </a:xfrm>
          <a:solidFill>
            <a:schemeClr val="accent6"/>
          </a:solidFill>
        </p:spPr>
        <p:txBody>
          <a:bodyPr/>
          <a:lstStyle>
            <a:lvl1pPr algn="ctr">
              <a:lnSpc>
                <a:spcPct val="100000"/>
              </a:lnSpc>
              <a:spcAft>
                <a:spcPts val="0"/>
              </a:spcAft>
              <a:defRPr sz="999">
                <a:solidFill>
                  <a:schemeClr val="bg1"/>
                </a:solidFill>
              </a:defRPr>
            </a:lvl1pPr>
          </a:lstStyle>
          <a:p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>Insert image</a:t>
            </a:r>
            <a:endParaRPr lang="en-US" noProof="0" dirty="0"/>
          </a:p>
        </p:txBody>
      </p:sp>
      <p:sp>
        <p:nvSpPr>
          <p:cNvPr id="89" name="Bildplatzhalter 8"/>
          <p:cNvSpPr>
            <a:spLocks noGrp="1"/>
          </p:cNvSpPr>
          <p:nvPr userDrawn="1">
            <p:ph type="pic" sz="quarter" idx="27" hasCustomPrompt="1"/>
          </p:nvPr>
        </p:nvSpPr>
        <p:spPr bwMode="gray">
          <a:xfrm>
            <a:off x="6130959" y="4486758"/>
            <a:ext cx="1843200" cy="920061"/>
          </a:xfrm>
          <a:solidFill>
            <a:schemeClr val="accent6"/>
          </a:solidFill>
        </p:spPr>
        <p:txBody>
          <a:bodyPr/>
          <a:lstStyle>
            <a:lvl1pPr algn="ctr">
              <a:lnSpc>
                <a:spcPct val="100000"/>
              </a:lnSpc>
              <a:spcAft>
                <a:spcPts val="0"/>
              </a:spcAft>
              <a:defRPr sz="999">
                <a:solidFill>
                  <a:schemeClr val="bg1"/>
                </a:solidFill>
              </a:defRPr>
            </a:lvl1pPr>
          </a:lstStyle>
          <a:p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>Insert image</a:t>
            </a:r>
            <a:endParaRPr lang="en-US" noProof="0" dirty="0"/>
          </a:p>
        </p:txBody>
      </p:sp>
      <p:sp>
        <p:nvSpPr>
          <p:cNvPr id="91" name="Bildplatzhalter 8"/>
          <p:cNvSpPr>
            <a:spLocks noGrp="1"/>
          </p:cNvSpPr>
          <p:nvPr>
            <p:ph type="pic" sz="quarter" idx="29" hasCustomPrompt="1"/>
          </p:nvPr>
        </p:nvSpPr>
        <p:spPr bwMode="gray">
          <a:xfrm>
            <a:off x="4220204" y="4486758"/>
            <a:ext cx="1843200" cy="920061"/>
          </a:xfrm>
          <a:solidFill>
            <a:schemeClr val="accent6"/>
          </a:solidFill>
        </p:spPr>
        <p:txBody>
          <a:bodyPr/>
          <a:lstStyle>
            <a:lvl1pPr algn="ctr">
              <a:lnSpc>
                <a:spcPct val="100000"/>
              </a:lnSpc>
              <a:spcAft>
                <a:spcPts val="0"/>
              </a:spcAft>
              <a:defRPr sz="999">
                <a:solidFill>
                  <a:schemeClr val="bg1"/>
                </a:solidFill>
              </a:defRPr>
            </a:lvl1pPr>
          </a:lstStyle>
          <a:p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>Insert image</a:t>
            </a:r>
            <a:endParaRPr lang="en-US" noProof="0" dirty="0"/>
          </a:p>
        </p:txBody>
      </p:sp>
      <p:sp>
        <p:nvSpPr>
          <p:cNvPr id="93" name="Bildplatzhalter 8"/>
          <p:cNvSpPr>
            <a:spLocks noGrp="1"/>
          </p:cNvSpPr>
          <p:nvPr userDrawn="1">
            <p:ph type="pic" sz="quarter" idx="31" hasCustomPrompt="1"/>
          </p:nvPr>
        </p:nvSpPr>
        <p:spPr bwMode="gray">
          <a:xfrm>
            <a:off x="8042488" y="3495685"/>
            <a:ext cx="3752845" cy="1911131"/>
          </a:xfrm>
          <a:solidFill>
            <a:schemeClr val="accent6"/>
          </a:solidFill>
        </p:spPr>
        <p:txBody>
          <a:bodyPr/>
          <a:lstStyle>
            <a:lvl1pPr algn="ctr">
              <a:lnSpc>
                <a:spcPct val="100000"/>
              </a:lnSpc>
              <a:spcAft>
                <a:spcPts val="0"/>
              </a:spcAft>
              <a:defRPr sz="999">
                <a:solidFill>
                  <a:schemeClr val="bg1"/>
                </a:solidFill>
              </a:defRPr>
            </a:lvl1pPr>
          </a:lstStyle>
          <a:p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>Insert image</a:t>
            </a:r>
            <a:endParaRPr lang="en-US" noProof="0" dirty="0"/>
          </a:p>
        </p:txBody>
      </p:sp>
      <p:sp>
        <p:nvSpPr>
          <p:cNvPr id="95" name="Bildplatzhalter 8"/>
          <p:cNvSpPr>
            <a:spLocks noGrp="1"/>
          </p:cNvSpPr>
          <p:nvPr userDrawn="1">
            <p:ph type="pic" sz="quarter" idx="33" hasCustomPrompt="1"/>
          </p:nvPr>
        </p:nvSpPr>
        <p:spPr bwMode="gray">
          <a:xfrm>
            <a:off x="8042487" y="1511768"/>
            <a:ext cx="1843200" cy="1912590"/>
          </a:xfrm>
          <a:solidFill>
            <a:schemeClr val="accent6"/>
          </a:solidFill>
        </p:spPr>
        <p:txBody>
          <a:bodyPr/>
          <a:lstStyle>
            <a:lvl1pPr algn="ctr">
              <a:lnSpc>
                <a:spcPct val="100000"/>
              </a:lnSpc>
              <a:spcAft>
                <a:spcPts val="0"/>
              </a:spcAft>
              <a:defRPr sz="999">
                <a:solidFill>
                  <a:schemeClr val="bg1"/>
                </a:solidFill>
              </a:defRPr>
            </a:lvl1pPr>
          </a:lstStyle>
          <a:p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>Insert image</a:t>
            </a:r>
            <a:endParaRPr lang="en-US" noProof="0" dirty="0"/>
          </a:p>
        </p:txBody>
      </p:sp>
      <p:sp>
        <p:nvSpPr>
          <p:cNvPr id="96" name="Bildplatzhalter 8"/>
          <p:cNvSpPr>
            <a:spLocks noGrp="1"/>
          </p:cNvSpPr>
          <p:nvPr userDrawn="1">
            <p:ph type="pic" sz="quarter" idx="34" hasCustomPrompt="1"/>
          </p:nvPr>
        </p:nvSpPr>
        <p:spPr bwMode="gray">
          <a:xfrm>
            <a:off x="9956691" y="1511768"/>
            <a:ext cx="1843200" cy="1912590"/>
          </a:xfrm>
          <a:solidFill>
            <a:schemeClr val="accent6"/>
          </a:solidFill>
        </p:spPr>
        <p:txBody>
          <a:bodyPr/>
          <a:lstStyle>
            <a:lvl1pPr algn="ctr">
              <a:lnSpc>
                <a:spcPct val="100000"/>
              </a:lnSpc>
              <a:spcAft>
                <a:spcPts val="0"/>
              </a:spcAft>
              <a:defRPr sz="999">
                <a:solidFill>
                  <a:schemeClr val="bg1"/>
                </a:solidFill>
              </a:defRPr>
            </a:lvl1pPr>
          </a:lstStyle>
          <a:p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>Insert image</a:t>
            </a:r>
            <a:endParaRPr lang="en-US" noProof="0" dirty="0"/>
          </a:p>
        </p:txBody>
      </p:sp>
      <p:sp>
        <p:nvSpPr>
          <p:cNvPr id="74" name="Bildplatzhalter 8"/>
          <p:cNvSpPr>
            <a:spLocks noGrp="1"/>
          </p:cNvSpPr>
          <p:nvPr>
            <p:ph type="pic" sz="quarter" idx="35" hasCustomPrompt="1"/>
          </p:nvPr>
        </p:nvSpPr>
        <p:spPr bwMode="gray">
          <a:xfrm>
            <a:off x="6130691" y="1511772"/>
            <a:ext cx="1843200" cy="920061"/>
          </a:xfrm>
          <a:solidFill>
            <a:schemeClr val="accent6"/>
          </a:solidFill>
        </p:spPr>
        <p:txBody>
          <a:bodyPr/>
          <a:lstStyle>
            <a:lvl1pPr algn="ctr">
              <a:lnSpc>
                <a:spcPct val="100000"/>
              </a:lnSpc>
              <a:spcAft>
                <a:spcPts val="0"/>
              </a:spcAft>
              <a:defRPr sz="999">
                <a:solidFill>
                  <a:schemeClr val="bg1"/>
                </a:solidFill>
              </a:defRPr>
            </a:lvl1pPr>
          </a:lstStyle>
          <a:p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>Insert image</a:t>
            </a:r>
            <a:endParaRPr lang="en-US" noProof="0" dirty="0"/>
          </a:p>
        </p:txBody>
      </p:sp>
      <p:sp>
        <p:nvSpPr>
          <p:cNvPr id="75" name="Bildplatzhalter 8"/>
          <p:cNvSpPr>
            <a:spLocks noGrp="1"/>
          </p:cNvSpPr>
          <p:nvPr>
            <p:ph type="pic" sz="quarter" idx="36" hasCustomPrompt="1"/>
          </p:nvPr>
        </p:nvSpPr>
        <p:spPr bwMode="gray">
          <a:xfrm>
            <a:off x="4220304" y="1511772"/>
            <a:ext cx="1843200" cy="920061"/>
          </a:xfrm>
          <a:solidFill>
            <a:schemeClr val="accent6"/>
          </a:solidFill>
        </p:spPr>
        <p:txBody>
          <a:bodyPr/>
          <a:lstStyle>
            <a:lvl1pPr algn="ctr">
              <a:lnSpc>
                <a:spcPct val="100000"/>
              </a:lnSpc>
              <a:spcAft>
                <a:spcPts val="0"/>
              </a:spcAft>
              <a:defRPr sz="999">
                <a:solidFill>
                  <a:schemeClr val="bg1"/>
                </a:solidFill>
              </a:defRPr>
            </a:lvl1pPr>
          </a:lstStyle>
          <a:p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>Insert image</a:t>
            </a:r>
            <a:endParaRPr lang="en-US" noProof="0" dirty="0"/>
          </a:p>
        </p:txBody>
      </p:sp>
      <p:sp>
        <p:nvSpPr>
          <p:cNvPr id="69" name="Textplatzhalter 3"/>
          <p:cNvSpPr>
            <a:spLocks noGrp="1"/>
          </p:cNvSpPr>
          <p:nvPr>
            <p:ph type="body" sz="quarter" idx="17" hasCustomPrompt="1"/>
          </p:nvPr>
        </p:nvSpPr>
        <p:spPr>
          <a:xfrm>
            <a:off x="6969577" y="0"/>
            <a:ext cx="935513" cy="306000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600" baseline="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dirty="0" smtClean="0"/>
              <a:t>                                             </a:t>
            </a:r>
          </a:p>
        </p:txBody>
      </p:sp>
      <p:sp>
        <p:nvSpPr>
          <p:cNvPr id="70" name="Textplatzhalter 3"/>
          <p:cNvSpPr>
            <a:spLocks noGrp="1"/>
          </p:cNvSpPr>
          <p:nvPr>
            <p:ph type="body" sz="quarter" idx="18" hasCustomPrompt="1"/>
          </p:nvPr>
        </p:nvSpPr>
        <p:spPr>
          <a:xfrm>
            <a:off x="7980645" y="0"/>
            <a:ext cx="1871027" cy="306000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600" baseline="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dirty="0" smtClean="0"/>
              <a:t>                                             </a:t>
            </a:r>
          </a:p>
        </p:txBody>
      </p:sp>
      <p:sp>
        <p:nvSpPr>
          <p:cNvPr id="71" name="Textplatzhalter 3"/>
          <p:cNvSpPr>
            <a:spLocks noGrp="1"/>
          </p:cNvSpPr>
          <p:nvPr>
            <p:ph type="body" sz="quarter" idx="37" hasCustomPrompt="1"/>
          </p:nvPr>
        </p:nvSpPr>
        <p:spPr>
          <a:xfrm>
            <a:off x="9923633" y="0"/>
            <a:ext cx="1871027" cy="306000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600" baseline="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dirty="0" smtClean="0"/>
              <a:t>                                             </a:t>
            </a:r>
          </a:p>
        </p:txBody>
      </p:sp>
      <p:sp>
        <p:nvSpPr>
          <p:cNvPr id="72" name="Textplatzhalter 7"/>
          <p:cNvSpPr>
            <a:spLocks noGrp="1"/>
          </p:cNvSpPr>
          <p:nvPr>
            <p:ph type="body" sz="quarter" idx="38" hasCustomPrompt="1"/>
          </p:nvPr>
        </p:nvSpPr>
        <p:spPr>
          <a:xfrm>
            <a:off x="395081" y="151202"/>
            <a:ext cx="5505133" cy="220274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1199"/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1199"/>
            </a:lvl2pPr>
            <a:lvl3pPr marL="0" indent="0">
              <a:lnSpc>
                <a:spcPct val="100000"/>
              </a:lnSpc>
              <a:spcAft>
                <a:spcPts val="0"/>
              </a:spcAft>
              <a:buNone/>
              <a:defRPr sz="1199"/>
            </a:lvl3pPr>
            <a:lvl4pPr marL="0" indent="0">
              <a:lnSpc>
                <a:spcPct val="100000"/>
              </a:lnSpc>
              <a:spcAft>
                <a:spcPts val="0"/>
              </a:spcAft>
              <a:buNone/>
              <a:defRPr sz="1199"/>
            </a:lvl4pPr>
            <a:lvl5pPr marL="0" indent="0">
              <a:lnSpc>
                <a:spcPct val="100000"/>
              </a:lnSpc>
              <a:spcAft>
                <a:spcPts val="0"/>
              </a:spcAft>
              <a:buNone/>
              <a:defRPr sz="1199"/>
            </a:lvl5pPr>
            <a:lvl6pPr marL="0" indent="0">
              <a:lnSpc>
                <a:spcPct val="100000"/>
              </a:lnSpc>
              <a:spcAft>
                <a:spcPts val="0"/>
              </a:spcAft>
              <a:buNone/>
              <a:defRPr sz="1199"/>
            </a:lvl6pPr>
            <a:lvl7pPr marL="0" indent="0">
              <a:lnSpc>
                <a:spcPct val="100000"/>
              </a:lnSpc>
              <a:spcAft>
                <a:spcPts val="0"/>
              </a:spcAft>
              <a:buNone/>
              <a:defRPr sz="1199"/>
            </a:lvl7pPr>
            <a:lvl8pPr marL="0" indent="0">
              <a:lnSpc>
                <a:spcPct val="100000"/>
              </a:lnSpc>
              <a:spcAft>
                <a:spcPts val="0"/>
              </a:spcAft>
              <a:buNone/>
              <a:defRPr sz="1199"/>
            </a:lvl8pPr>
            <a:lvl9pPr marL="0" indent="0">
              <a:lnSpc>
                <a:spcPct val="100000"/>
              </a:lnSpc>
              <a:spcAft>
                <a:spcPts val="0"/>
              </a:spcAft>
              <a:buNone/>
              <a:defRPr sz="1199"/>
            </a:lvl9pPr>
          </a:lstStyle>
          <a:p>
            <a:pPr lvl="0"/>
            <a:r>
              <a:rPr lang="en-US" noProof="0" dirty="0" smtClean="0"/>
              <a:t>Optional chapter heading</a:t>
            </a:r>
          </a:p>
        </p:txBody>
      </p:sp>
    </p:spTree>
    <p:extLst>
      <p:ext uri="{BB962C8B-B14F-4D97-AF65-F5344CB8AC3E}">
        <p14:creationId xmlns:p14="http://schemas.microsoft.com/office/powerpoint/2010/main" val="28010708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ultipictur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Komplett" hidden="1"/>
          <p:cNvSpPr/>
          <p:nvPr userDrawn="1"/>
        </p:nvSpPr>
        <p:spPr>
          <a:xfrm>
            <a:off x="395882" y="1511767"/>
            <a:ext cx="11399452" cy="3895508"/>
          </a:xfrm>
          <a:prstGeom prst="rect">
            <a:avLst/>
          </a:prstGeom>
          <a:solidFill>
            <a:schemeClr val="accent1"/>
          </a:solidFill>
          <a:ln w="0">
            <a:solidFill>
              <a:schemeClr val="tx1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 anchorCtr="0"/>
          <a:lstStyle/>
          <a:p>
            <a:pPr defTabSz="914271" fontAlgn="auto">
              <a:lnSpc>
                <a:spcPct val="108000"/>
              </a:lnSpc>
              <a:spcBef>
                <a:spcPts val="0"/>
              </a:spcBef>
              <a:spcAft>
                <a:spcPts val="1007"/>
              </a:spcAft>
            </a:pPr>
            <a:endParaRPr lang="de-DE" sz="1999" dirty="0" smtClean="0">
              <a:solidFill>
                <a:prstClr val="white"/>
              </a:solidFill>
            </a:endParaRPr>
          </a:p>
        </p:txBody>
      </p:sp>
      <p:grpSp>
        <p:nvGrpSpPr>
          <p:cNvPr id="64" name="Horizontal // fein" hidden="1"/>
          <p:cNvGrpSpPr/>
          <p:nvPr userDrawn="1"/>
        </p:nvGrpSpPr>
        <p:grpSpPr>
          <a:xfrm>
            <a:off x="395882" y="1511767"/>
            <a:ext cx="11399452" cy="3895508"/>
            <a:chOff x="396086" y="1511767"/>
            <a:chExt cx="11405389" cy="3895508"/>
          </a:xfrm>
        </p:grpSpPr>
        <p:sp>
          <p:nvSpPr>
            <p:cNvPr id="44" name="Links // Links"/>
            <p:cNvSpPr/>
            <p:nvPr userDrawn="1"/>
          </p:nvSpPr>
          <p:spPr>
            <a:xfrm>
              <a:off x="396086" y="1511767"/>
              <a:ext cx="885600" cy="3895508"/>
            </a:xfrm>
            <a:prstGeom prst="rect">
              <a:avLst/>
            </a:prstGeom>
            <a:solidFill>
              <a:schemeClr val="accent3"/>
            </a:solidFill>
            <a:ln w="0">
              <a:solidFill>
                <a:schemeClr val="tx1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t" anchorCtr="0"/>
            <a:lstStyle/>
            <a:p>
              <a:pPr defTabSz="914271" fontAlgn="auto">
                <a:lnSpc>
                  <a:spcPct val="108000"/>
                </a:lnSpc>
                <a:spcBef>
                  <a:spcPts val="0"/>
                </a:spcBef>
                <a:spcAft>
                  <a:spcPts val="1007"/>
                </a:spcAft>
              </a:pPr>
              <a:endParaRPr lang="de-DE" sz="1999" dirty="0" smtClean="0">
                <a:solidFill>
                  <a:prstClr val="white"/>
                </a:solidFill>
              </a:endParaRPr>
            </a:p>
          </p:txBody>
        </p:sp>
        <p:sp>
          <p:nvSpPr>
            <p:cNvPr id="45" name="Links // Rechts"/>
            <p:cNvSpPr/>
            <p:nvPr userDrawn="1"/>
          </p:nvSpPr>
          <p:spPr>
            <a:xfrm>
              <a:off x="2308774" y="1511767"/>
              <a:ext cx="885600" cy="3895508"/>
            </a:xfrm>
            <a:prstGeom prst="rect">
              <a:avLst/>
            </a:prstGeom>
            <a:solidFill>
              <a:schemeClr val="accent3"/>
            </a:solidFill>
            <a:ln w="0">
              <a:solidFill>
                <a:schemeClr val="tx1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t" anchorCtr="0"/>
            <a:lstStyle/>
            <a:p>
              <a:pPr defTabSz="914271" fontAlgn="auto">
                <a:lnSpc>
                  <a:spcPct val="108000"/>
                </a:lnSpc>
                <a:spcBef>
                  <a:spcPts val="0"/>
                </a:spcBef>
                <a:spcAft>
                  <a:spcPts val="1007"/>
                </a:spcAft>
              </a:pPr>
              <a:endParaRPr lang="de-DE" sz="1999" dirty="0" smtClean="0">
                <a:solidFill>
                  <a:prstClr val="white"/>
                </a:solidFill>
              </a:endParaRPr>
            </a:p>
          </p:txBody>
        </p:sp>
        <p:sp>
          <p:nvSpPr>
            <p:cNvPr id="46" name="Rechts // Links"/>
            <p:cNvSpPr/>
            <p:nvPr userDrawn="1"/>
          </p:nvSpPr>
          <p:spPr>
            <a:xfrm>
              <a:off x="8046838" y="1511767"/>
              <a:ext cx="885600" cy="3895508"/>
            </a:xfrm>
            <a:prstGeom prst="rect">
              <a:avLst/>
            </a:prstGeom>
            <a:solidFill>
              <a:schemeClr val="accent3"/>
            </a:solidFill>
            <a:ln w="0">
              <a:solidFill>
                <a:schemeClr val="tx1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t" anchorCtr="0"/>
            <a:lstStyle/>
            <a:p>
              <a:pPr defTabSz="914271" fontAlgn="auto">
                <a:lnSpc>
                  <a:spcPct val="108000"/>
                </a:lnSpc>
                <a:spcBef>
                  <a:spcPts val="0"/>
                </a:spcBef>
                <a:spcAft>
                  <a:spcPts val="1007"/>
                </a:spcAft>
              </a:pPr>
              <a:endParaRPr lang="de-DE" sz="1999" dirty="0" smtClean="0">
                <a:solidFill>
                  <a:prstClr val="white"/>
                </a:solidFill>
              </a:endParaRPr>
            </a:p>
          </p:txBody>
        </p:sp>
        <p:sp>
          <p:nvSpPr>
            <p:cNvPr id="47" name="Rechts // Rechts"/>
            <p:cNvSpPr/>
            <p:nvPr userDrawn="1"/>
          </p:nvSpPr>
          <p:spPr>
            <a:xfrm>
              <a:off x="9959526" y="1511767"/>
              <a:ext cx="885600" cy="3895508"/>
            </a:xfrm>
            <a:prstGeom prst="rect">
              <a:avLst/>
            </a:prstGeom>
            <a:solidFill>
              <a:schemeClr val="accent3"/>
            </a:solidFill>
            <a:ln w="0">
              <a:solidFill>
                <a:schemeClr val="tx1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t" anchorCtr="0"/>
            <a:lstStyle/>
            <a:p>
              <a:pPr defTabSz="914271" fontAlgn="auto">
                <a:lnSpc>
                  <a:spcPct val="108000"/>
                </a:lnSpc>
                <a:spcBef>
                  <a:spcPts val="0"/>
                </a:spcBef>
                <a:spcAft>
                  <a:spcPts val="1007"/>
                </a:spcAft>
              </a:pPr>
              <a:endParaRPr lang="de-DE" sz="1999" dirty="0" smtClean="0">
                <a:solidFill>
                  <a:prstClr val="white"/>
                </a:solidFill>
              </a:endParaRPr>
            </a:p>
          </p:txBody>
        </p:sp>
        <p:sp>
          <p:nvSpPr>
            <p:cNvPr id="48" name="Mitte // Links"/>
            <p:cNvSpPr/>
            <p:nvPr userDrawn="1"/>
          </p:nvSpPr>
          <p:spPr>
            <a:xfrm>
              <a:off x="4221462" y="1511767"/>
              <a:ext cx="885600" cy="3895508"/>
            </a:xfrm>
            <a:prstGeom prst="rect">
              <a:avLst/>
            </a:prstGeom>
            <a:solidFill>
              <a:schemeClr val="accent3"/>
            </a:solidFill>
            <a:ln w="0">
              <a:solidFill>
                <a:schemeClr val="tx1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t" anchorCtr="0"/>
            <a:lstStyle/>
            <a:p>
              <a:pPr defTabSz="914271" fontAlgn="auto">
                <a:lnSpc>
                  <a:spcPct val="108000"/>
                </a:lnSpc>
                <a:spcBef>
                  <a:spcPts val="0"/>
                </a:spcBef>
                <a:spcAft>
                  <a:spcPts val="1007"/>
                </a:spcAft>
              </a:pPr>
              <a:endParaRPr lang="de-DE" sz="1999" dirty="0" smtClean="0">
                <a:solidFill>
                  <a:prstClr val="white"/>
                </a:solidFill>
              </a:endParaRPr>
            </a:p>
          </p:txBody>
        </p:sp>
        <p:sp>
          <p:nvSpPr>
            <p:cNvPr id="49" name="Mitte // Rechts"/>
            <p:cNvSpPr/>
            <p:nvPr userDrawn="1"/>
          </p:nvSpPr>
          <p:spPr>
            <a:xfrm>
              <a:off x="6134150" y="1511767"/>
              <a:ext cx="885600" cy="3895508"/>
            </a:xfrm>
            <a:prstGeom prst="rect">
              <a:avLst/>
            </a:prstGeom>
            <a:solidFill>
              <a:schemeClr val="accent3"/>
            </a:solidFill>
            <a:ln w="0">
              <a:solidFill>
                <a:schemeClr val="tx1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t" anchorCtr="0"/>
            <a:lstStyle/>
            <a:p>
              <a:pPr defTabSz="914271" fontAlgn="auto">
                <a:lnSpc>
                  <a:spcPct val="108000"/>
                </a:lnSpc>
                <a:spcBef>
                  <a:spcPts val="0"/>
                </a:spcBef>
                <a:spcAft>
                  <a:spcPts val="1007"/>
                </a:spcAft>
              </a:pPr>
              <a:endParaRPr lang="de-DE" sz="1999" dirty="0" smtClean="0">
                <a:solidFill>
                  <a:prstClr val="white"/>
                </a:solidFill>
              </a:endParaRPr>
            </a:p>
          </p:txBody>
        </p:sp>
        <p:sp>
          <p:nvSpPr>
            <p:cNvPr id="50" name="Links // Links"/>
            <p:cNvSpPr/>
            <p:nvPr userDrawn="1"/>
          </p:nvSpPr>
          <p:spPr>
            <a:xfrm>
              <a:off x="1352430" y="1511767"/>
              <a:ext cx="885600" cy="3895508"/>
            </a:xfrm>
            <a:prstGeom prst="rect">
              <a:avLst/>
            </a:prstGeom>
            <a:solidFill>
              <a:schemeClr val="accent3"/>
            </a:solidFill>
            <a:ln w="0">
              <a:solidFill>
                <a:schemeClr val="tx1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t" anchorCtr="0"/>
            <a:lstStyle/>
            <a:p>
              <a:pPr defTabSz="914271" fontAlgn="auto">
                <a:lnSpc>
                  <a:spcPct val="108000"/>
                </a:lnSpc>
                <a:spcBef>
                  <a:spcPts val="0"/>
                </a:spcBef>
                <a:spcAft>
                  <a:spcPts val="1007"/>
                </a:spcAft>
              </a:pPr>
              <a:endParaRPr lang="de-DE" sz="1999" dirty="0" smtClean="0">
                <a:solidFill>
                  <a:prstClr val="white"/>
                </a:solidFill>
              </a:endParaRPr>
            </a:p>
          </p:txBody>
        </p:sp>
        <p:sp>
          <p:nvSpPr>
            <p:cNvPr id="51" name="Links // Rechts"/>
            <p:cNvSpPr/>
            <p:nvPr userDrawn="1"/>
          </p:nvSpPr>
          <p:spPr>
            <a:xfrm>
              <a:off x="3265118" y="1511767"/>
              <a:ext cx="885600" cy="3895508"/>
            </a:xfrm>
            <a:prstGeom prst="rect">
              <a:avLst/>
            </a:prstGeom>
            <a:solidFill>
              <a:schemeClr val="accent3"/>
            </a:solidFill>
            <a:ln w="0">
              <a:solidFill>
                <a:schemeClr val="tx1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t" anchorCtr="0"/>
            <a:lstStyle/>
            <a:p>
              <a:pPr defTabSz="914271" fontAlgn="auto">
                <a:lnSpc>
                  <a:spcPct val="108000"/>
                </a:lnSpc>
                <a:spcBef>
                  <a:spcPts val="0"/>
                </a:spcBef>
                <a:spcAft>
                  <a:spcPts val="1007"/>
                </a:spcAft>
              </a:pPr>
              <a:endParaRPr lang="de-DE" sz="1999" dirty="0" smtClean="0">
                <a:solidFill>
                  <a:prstClr val="white"/>
                </a:solidFill>
              </a:endParaRPr>
            </a:p>
          </p:txBody>
        </p:sp>
        <p:sp>
          <p:nvSpPr>
            <p:cNvPr id="52" name="Rechts // Links"/>
            <p:cNvSpPr/>
            <p:nvPr userDrawn="1"/>
          </p:nvSpPr>
          <p:spPr>
            <a:xfrm>
              <a:off x="9003182" y="1511767"/>
              <a:ext cx="885600" cy="3895508"/>
            </a:xfrm>
            <a:prstGeom prst="rect">
              <a:avLst/>
            </a:prstGeom>
            <a:solidFill>
              <a:schemeClr val="accent3"/>
            </a:solidFill>
            <a:ln w="0">
              <a:solidFill>
                <a:schemeClr val="tx1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t" anchorCtr="0"/>
            <a:lstStyle/>
            <a:p>
              <a:pPr defTabSz="914271" fontAlgn="auto">
                <a:lnSpc>
                  <a:spcPct val="108000"/>
                </a:lnSpc>
                <a:spcBef>
                  <a:spcPts val="0"/>
                </a:spcBef>
                <a:spcAft>
                  <a:spcPts val="1007"/>
                </a:spcAft>
              </a:pPr>
              <a:endParaRPr lang="de-DE" sz="1999" dirty="0" smtClean="0">
                <a:solidFill>
                  <a:prstClr val="white"/>
                </a:solidFill>
              </a:endParaRPr>
            </a:p>
          </p:txBody>
        </p:sp>
        <p:sp>
          <p:nvSpPr>
            <p:cNvPr id="53" name="Rechts // Rechts"/>
            <p:cNvSpPr/>
            <p:nvPr userDrawn="1"/>
          </p:nvSpPr>
          <p:spPr>
            <a:xfrm>
              <a:off x="10915875" y="1511767"/>
              <a:ext cx="885600" cy="3895508"/>
            </a:xfrm>
            <a:prstGeom prst="rect">
              <a:avLst/>
            </a:prstGeom>
            <a:solidFill>
              <a:schemeClr val="accent3"/>
            </a:solidFill>
            <a:ln w="0">
              <a:solidFill>
                <a:schemeClr val="tx1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t" anchorCtr="0"/>
            <a:lstStyle/>
            <a:p>
              <a:pPr defTabSz="914271" fontAlgn="auto">
                <a:lnSpc>
                  <a:spcPct val="108000"/>
                </a:lnSpc>
                <a:spcBef>
                  <a:spcPts val="0"/>
                </a:spcBef>
                <a:spcAft>
                  <a:spcPts val="1007"/>
                </a:spcAft>
              </a:pPr>
              <a:endParaRPr lang="de-DE" sz="1999" dirty="0" smtClean="0">
                <a:solidFill>
                  <a:prstClr val="white"/>
                </a:solidFill>
              </a:endParaRPr>
            </a:p>
          </p:txBody>
        </p:sp>
        <p:sp>
          <p:nvSpPr>
            <p:cNvPr id="54" name="Mitte // Links"/>
            <p:cNvSpPr/>
            <p:nvPr userDrawn="1"/>
          </p:nvSpPr>
          <p:spPr>
            <a:xfrm>
              <a:off x="5177806" y="1511767"/>
              <a:ext cx="885600" cy="3895508"/>
            </a:xfrm>
            <a:prstGeom prst="rect">
              <a:avLst/>
            </a:prstGeom>
            <a:solidFill>
              <a:schemeClr val="accent3"/>
            </a:solidFill>
            <a:ln w="0">
              <a:solidFill>
                <a:schemeClr val="tx1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t" anchorCtr="0"/>
            <a:lstStyle/>
            <a:p>
              <a:pPr defTabSz="914271" fontAlgn="auto">
                <a:lnSpc>
                  <a:spcPct val="108000"/>
                </a:lnSpc>
                <a:spcBef>
                  <a:spcPts val="0"/>
                </a:spcBef>
                <a:spcAft>
                  <a:spcPts val="1007"/>
                </a:spcAft>
              </a:pPr>
              <a:endParaRPr lang="de-DE" sz="1999" dirty="0" smtClean="0">
                <a:solidFill>
                  <a:prstClr val="white"/>
                </a:solidFill>
              </a:endParaRPr>
            </a:p>
          </p:txBody>
        </p:sp>
        <p:sp>
          <p:nvSpPr>
            <p:cNvPr id="55" name="Mitte // Rechts"/>
            <p:cNvSpPr/>
            <p:nvPr userDrawn="1"/>
          </p:nvSpPr>
          <p:spPr>
            <a:xfrm>
              <a:off x="7090494" y="1511767"/>
              <a:ext cx="885600" cy="3895508"/>
            </a:xfrm>
            <a:prstGeom prst="rect">
              <a:avLst/>
            </a:prstGeom>
            <a:solidFill>
              <a:schemeClr val="accent3"/>
            </a:solidFill>
            <a:ln w="0">
              <a:solidFill>
                <a:schemeClr val="tx1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t" anchorCtr="0"/>
            <a:lstStyle/>
            <a:p>
              <a:pPr defTabSz="914271" fontAlgn="auto">
                <a:lnSpc>
                  <a:spcPct val="108000"/>
                </a:lnSpc>
                <a:spcBef>
                  <a:spcPts val="0"/>
                </a:spcBef>
                <a:spcAft>
                  <a:spcPts val="1007"/>
                </a:spcAft>
              </a:pPr>
              <a:endParaRPr lang="de-DE" sz="1999" dirty="0" smtClean="0">
                <a:solidFill>
                  <a:prstClr val="white"/>
                </a:solidFill>
              </a:endParaRPr>
            </a:p>
          </p:txBody>
        </p:sp>
      </p:grpSp>
      <p:grpSp>
        <p:nvGrpSpPr>
          <p:cNvPr id="65" name="Abstand Horizontal // fein" hidden="1"/>
          <p:cNvGrpSpPr/>
          <p:nvPr userDrawn="1"/>
        </p:nvGrpSpPr>
        <p:grpSpPr>
          <a:xfrm>
            <a:off x="1280393" y="1511767"/>
            <a:ext cx="9630427" cy="3895508"/>
            <a:chOff x="1281058" y="1511767"/>
            <a:chExt cx="9635443" cy="3895508"/>
          </a:xfrm>
        </p:grpSpPr>
        <p:sp>
          <p:nvSpPr>
            <p:cNvPr id="58" name="Abstand Rechts // Mitte"/>
            <p:cNvSpPr/>
            <p:nvPr userDrawn="1"/>
          </p:nvSpPr>
          <p:spPr>
            <a:xfrm>
              <a:off x="8931814" y="1511767"/>
              <a:ext cx="72000" cy="3895508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t" anchorCtr="0"/>
            <a:lstStyle/>
            <a:p>
              <a:pPr defTabSz="914271" fontAlgn="auto">
                <a:lnSpc>
                  <a:spcPct val="108000"/>
                </a:lnSpc>
                <a:spcBef>
                  <a:spcPts val="0"/>
                </a:spcBef>
                <a:spcAft>
                  <a:spcPts val="1007"/>
                </a:spcAft>
              </a:pPr>
              <a:endParaRPr lang="de-DE" sz="1999" dirty="0" smtClean="0">
                <a:solidFill>
                  <a:prstClr val="white"/>
                </a:solidFill>
              </a:endParaRPr>
            </a:p>
          </p:txBody>
        </p:sp>
        <p:sp>
          <p:nvSpPr>
            <p:cNvPr id="59" name="Abstand Links // Mitte"/>
            <p:cNvSpPr/>
            <p:nvPr userDrawn="1"/>
          </p:nvSpPr>
          <p:spPr>
            <a:xfrm>
              <a:off x="1281058" y="1511767"/>
              <a:ext cx="72000" cy="3895508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t" anchorCtr="0"/>
            <a:lstStyle/>
            <a:p>
              <a:pPr defTabSz="914271" fontAlgn="auto">
                <a:lnSpc>
                  <a:spcPct val="108000"/>
                </a:lnSpc>
                <a:spcBef>
                  <a:spcPts val="0"/>
                </a:spcBef>
                <a:spcAft>
                  <a:spcPts val="1007"/>
                </a:spcAft>
              </a:pPr>
              <a:endParaRPr lang="de-DE" sz="1999" dirty="0" smtClean="0">
                <a:solidFill>
                  <a:prstClr val="white"/>
                </a:solidFill>
              </a:endParaRPr>
            </a:p>
          </p:txBody>
        </p:sp>
        <p:sp>
          <p:nvSpPr>
            <p:cNvPr id="60" name="Abstand Mitte // Mitte"/>
            <p:cNvSpPr/>
            <p:nvPr userDrawn="1"/>
          </p:nvSpPr>
          <p:spPr>
            <a:xfrm>
              <a:off x="5106436" y="1511767"/>
              <a:ext cx="72000" cy="3895508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t" anchorCtr="0"/>
            <a:lstStyle/>
            <a:p>
              <a:pPr defTabSz="914271" fontAlgn="auto">
                <a:lnSpc>
                  <a:spcPct val="108000"/>
                </a:lnSpc>
                <a:spcBef>
                  <a:spcPts val="0"/>
                </a:spcBef>
                <a:spcAft>
                  <a:spcPts val="1007"/>
                </a:spcAft>
              </a:pPr>
              <a:endParaRPr lang="de-DE" sz="1999" dirty="0" smtClean="0">
                <a:solidFill>
                  <a:prstClr val="white"/>
                </a:solidFill>
              </a:endParaRPr>
            </a:p>
          </p:txBody>
        </p:sp>
        <p:sp>
          <p:nvSpPr>
            <p:cNvPr id="61" name="Abstand Rechts // Mitte"/>
            <p:cNvSpPr/>
            <p:nvPr userDrawn="1"/>
          </p:nvSpPr>
          <p:spPr>
            <a:xfrm>
              <a:off x="10844501" y="1511767"/>
              <a:ext cx="72000" cy="3895508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t" anchorCtr="0"/>
            <a:lstStyle/>
            <a:p>
              <a:pPr defTabSz="914271" fontAlgn="auto">
                <a:lnSpc>
                  <a:spcPct val="108000"/>
                </a:lnSpc>
                <a:spcBef>
                  <a:spcPts val="0"/>
                </a:spcBef>
                <a:spcAft>
                  <a:spcPts val="1007"/>
                </a:spcAft>
              </a:pPr>
              <a:endParaRPr lang="de-DE" sz="1999" dirty="0" smtClean="0">
                <a:solidFill>
                  <a:prstClr val="white"/>
                </a:solidFill>
              </a:endParaRPr>
            </a:p>
          </p:txBody>
        </p:sp>
        <p:sp>
          <p:nvSpPr>
            <p:cNvPr id="62" name="Abstand Links // Mitte"/>
            <p:cNvSpPr/>
            <p:nvPr userDrawn="1"/>
          </p:nvSpPr>
          <p:spPr>
            <a:xfrm>
              <a:off x="3193747" y="1511767"/>
              <a:ext cx="72000" cy="3895508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t" anchorCtr="0"/>
            <a:lstStyle/>
            <a:p>
              <a:pPr defTabSz="914271" fontAlgn="auto">
                <a:lnSpc>
                  <a:spcPct val="108000"/>
                </a:lnSpc>
                <a:spcBef>
                  <a:spcPts val="0"/>
                </a:spcBef>
                <a:spcAft>
                  <a:spcPts val="1007"/>
                </a:spcAft>
              </a:pPr>
              <a:endParaRPr lang="de-DE" sz="1999" dirty="0" smtClean="0">
                <a:solidFill>
                  <a:prstClr val="white"/>
                </a:solidFill>
              </a:endParaRPr>
            </a:p>
          </p:txBody>
        </p:sp>
        <p:sp>
          <p:nvSpPr>
            <p:cNvPr id="63" name="Abstand Mitte // Mitte"/>
            <p:cNvSpPr/>
            <p:nvPr userDrawn="1"/>
          </p:nvSpPr>
          <p:spPr>
            <a:xfrm>
              <a:off x="7019125" y="1511767"/>
              <a:ext cx="72000" cy="3895508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t" anchorCtr="0"/>
            <a:lstStyle/>
            <a:p>
              <a:pPr defTabSz="914271" fontAlgn="auto">
                <a:lnSpc>
                  <a:spcPct val="108000"/>
                </a:lnSpc>
                <a:spcBef>
                  <a:spcPts val="0"/>
                </a:spcBef>
                <a:spcAft>
                  <a:spcPts val="1007"/>
                </a:spcAft>
              </a:pPr>
              <a:endParaRPr lang="de-DE" sz="1999" dirty="0" smtClean="0">
                <a:solidFill>
                  <a:prstClr val="white"/>
                </a:solidFill>
              </a:endParaRPr>
            </a:p>
          </p:txBody>
        </p:sp>
      </p:grpSp>
      <p:grpSp>
        <p:nvGrpSpPr>
          <p:cNvPr id="56" name="Horizontal // grob" hidden="1"/>
          <p:cNvGrpSpPr/>
          <p:nvPr userDrawn="1"/>
        </p:nvGrpSpPr>
        <p:grpSpPr>
          <a:xfrm>
            <a:off x="395882" y="1511300"/>
            <a:ext cx="11399452" cy="3895976"/>
            <a:chOff x="396086" y="1511300"/>
            <a:chExt cx="11405389" cy="3895976"/>
          </a:xfrm>
        </p:grpSpPr>
        <p:sp>
          <p:nvSpPr>
            <p:cNvPr id="25" name="Links // Links"/>
            <p:cNvSpPr/>
            <p:nvPr userDrawn="1"/>
          </p:nvSpPr>
          <p:spPr>
            <a:xfrm>
              <a:off x="396086" y="1511300"/>
              <a:ext cx="1839600" cy="3895508"/>
            </a:xfrm>
            <a:prstGeom prst="rect">
              <a:avLst/>
            </a:prstGeom>
            <a:solidFill>
              <a:schemeClr val="accent3"/>
            </a:solidFill>
            <a:ln w="0">
              <a:solidFill>
                <a:schemeClr val="tx1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t" anchorCtr="0"/>
            <a:lstStyle/>
            <a:p>
              <a:pPr defTabSz="914271" fontAlgn="auto">
                <a:lnSpc>
                  <a:spcPct val="108000"/>
                </a:lnSpc>
                <a:spcBef>
                  <a:spcPts val="0"/>
                </a:spcBef>
                <a:spcAft>
                  <a:spcPts val="1007"/>
                </a:spcAft>
              </a:pPr>
              <a:endParaRPr lang="de-DE" sz="1999" dirty="0" smtClean="0">
                <a:solidFill>
                  <a:prstClr val="white"/>
                </a:solidFill>
              </a:endParaRPr>
            </a:p>
          </p:txBody>
        </p:sp>
        <p:sp>
          <p:nvSpPr>
            <p:cNvPr id="26" name="Links // Rechts"/>
            <p:cNvSpPr/>
            <p:nvPr userDrawn="1"/>
          </p:nvSpPr>
          <p:spPr>
            <a:xfrm>
              <a:off x="2309244" y="1511300"/>
              <a:ext cx="1839600" cy="3895508"/>
            </a:xfrm>
            <a:prstGeom prst="rect">
              <a:avLst/>
            </a:prstGeom>
            <a:solidFill>
              <a:schemeClr val="accent3"/>
            </a:solidFill>
            <a:ln w="0">
              <a:solidFill>
                <a:schemeClr val="tx1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t" anchorCtr="0"/>
            <a:lstStyle/>
            <a:p>
              <a:pPr defTabSz="914271" fontAlgn="auto">
                <a:lnSpc>
                  <a:spcPct val="108000"/>
                </a:lnSpc>
                <a:spcBef>
                  <a:spcPts val="0"/>
                </a:spcBef>
                <a:spcAft>
                  <a:spcPts val="1007"/>
                </a:spcAft>
              </a:pPr>
              <a:endParaRPr lang="de-DE" sz="1999" dirty="0" smtClean="0">
                <a:solidFill>
                  <a:prstClr val="white"/>
                </a:solidFill>
              </a:endParaRPr>
            </a:p>
          </p:txBody>
        </p:sp>
        <p:sp>
          <p:nvSpPr>
            <p:cNvPr id="27" name="Rechts // Links"/>
            <p:cNvSpPr/>
            <p:nvPr userDrawn="1"/>
          </p:nvSpPr>
          <p:spPr>
            <a:xfrm>
              <a:off x="8048718" y="1511768"/>
              <a:ext cx="1839600" cy="3895508"/>
            </a:xfrm>
            <a:prstGeom prst="rect">
              <a:avLst/>
            </a:prstGeom>
            <a:solidFill>
              <a:schemeClr val="accent3"/>
            </a:solidFill>
            <a:ln w="0">
              <a:solidFill>
                <a:schemeClr val="tx1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t" anchorCtr="0"/>
            <a:lstStyle/>
            <a:p>
              <a:pPr defTabSz="914271" fontAlgn="auto">
                <a:lnSpc>
                  <a:spcPct val="108000"/>
                </a:lnSpc>
                <a:spcBef>
                  <a:spcPts val="0"/>
                </a:spcBef>
                <a:spcAft>
                  <a:spcPts val="1007"/>
                </a:spcAft>
              </a:pPr>
              <a:endParaRPr lang="de-DE" sz="1999" dirty="0" smtClean="0">
                <a:solidFill>
                  <a:prstClr val="white"/>
                </a:solidFill>
              </a:endParaRPr>
            </a:p>
          </p:txBody>
        </p:sp>
        <p:sp>
          <p:nvSpPr>
            <p:cNvPr id="28" name="Rechts // Rechts"/>
            <p:cNvSpPr/>
            <p:nvPr userDrawn="1"/>
          </p:nvSpPr>
          <p:spPr>
            <a:xfrm>
              <a:off x="9961875" y="1511768"/>
              <a:ext cx="1839600" cy="3895508"/>
            </a:xfrm>
            <a:prstGeom prst="rect">
              <a:avLst/>
            </a:prstGeom>
            <a:solidFill>
              <a:schemeClr val="accent3"/>
            </a:solidFill>
            <a:ln w="0">
              <a:solidFill>
                <a:schemeClr val="tx1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t" anchorCtr="0"/>
            <a:lstStyle/>
            <a:p>
              <a:pPr defTabSz="914271" fontAlgn="auto">
                <a:lnSpc>
                  <a:spcPct val="108000"/>
                </a:lnSpc>
                <a:spcBef>
                  <a:spcPts val="0"/>
                </a:spcBef>
                <a:spcAft>
                  <a:spcPts val="1007"/>
                </a:spcAft>
              </a:pPr>
              <a:endParaRPr lang="de-DE" sz="1999" dirty="0" smtClean="0">
                <a:solidFill>
                  <a:prstClr val="white"/>
                </a:solidFill>
              </a:endParaRPr>
            </a:p>
          </p:txBody>
        </p:sp>
        <p:sp>
          <p:nvSpPr>
            <p:cNvPr id="39" name="Mitte // Links"/>
            <p:cNvSpPr/>
            <p:nvPr userDrawn="1"/>
          </p:nvSpPr>
          <p:spPr>
            <a:xfrm>
              <a:off x="4222402" y="1511300"/>
              <a:ext cx="1839600" cy="3895508"/>
            </a:xfrm>
            <a:prstGeom prst="rect">
              <a:avLst/>
            </a:prstGeom>
            <a:solidFill>
              <a:schemeClr val="accent3"/>
            </a:solidFill>
            <a:ln w="0">
              <a:solidFill>
                <a:schemeClr val="tx1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t" anchorCtr="0"/>
            <a:lstStyle/>
            <a:p>
              <a:pPr defTabSz="914271" fontAlgn="auto">
                <a:lnSpc>
                  <a:spcPct val="108000"/>
                </a:lnSpc>
                <a:spcBef>
                  <a:spcPts val="0"/>
                </a:spcBef>
                <a:spcAft>
                  <a:spcPts val="1007"/>
                </a:spcAft>
              </a:pPr>
              <a:endParaRPr lang="de-DE" sz="1999" dirty="0" smtClean="0">
                <a:solidFill>
                  <a:prstClr val="white"/>
                </a:solidFill>
              </a:endParaRPr>
            </a:p>
          </p:txBody>
        </p:sp>
        <p:sp>
          <p:nvSpPr>
            <p:cNvPr id="40" name="Mitte // Rechts"/>
            <p:cNvSpPr/>
            <p:nvPr userDrawn="1"/>
          </p:nvSpPr>
          <p:spPr>
            <a:xfrm>
              <a:off x="6135560" y="1511300"/>
              <a:ext cx="1839600" cy="3895508"/>
            </a:xfrm>
            <a:prstGeom prst="rect">
              <a:avLst/>
            </a:prstGeom>
            <a:solidFill>
              <a:schemeClr val="accent3"/>
            </a:solidFill>
            <a:ln w="0">
              <a:solidFill>
                <a:schemeClr val="tx1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t" anchorCtr="0"/>
            <a:lstStyle/>
            <a:p>
              <a:pPr defTabSz="914271" fontAlgn="auto">
                <a:lnSpc>
                  <a:spcPct val="108000"/>
                </a:lnSpc>
                <a:spcBef>
                  <a:spcPts val="0"/>
                </a:spcBef>
                <a:spcAft>
                  <a:spcPts val="1007"/>
                </a:spcAft>
              </a:pPr>
              <a:endParaRPr lang="de-DE" sz="1999" dirty="0" smtClean="0">
                <a:solidFill>
                  <a:prstClr val="white"/>
                </a:solidFill>
              </a:endParaRPr>
            </a:p>
          </p:txBody>
        </p:sp>
        <p:sp>
          <p:nvSpPr>
            <p:cNvPr id="23" name="Links"/>
            <p:cNvSpPr/>
            <p:nvPr userDrawn="1"/>
          </p:nvSpPr>
          <p:spPr>
            <a:xfrm>
              <a:off x="396086" y="1511767"/>
              <a:ext cx="3754800" cy="3895508"/>
            </a:xfrm>
            <a:prstGeom prst="rect">
              <a:avLst/>
            </a:prstGeom>
            <a:solidFill>
              <a:schemeClr val="accent2"/>
            </a:solidFill>
            <a:ln w="0">
              <a:solidFill>
                <a:schemeClr val="tx1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t" anchorCtr="0"/>
            <a:lstStyle/>
            <a:p>
              <a:pPr defTabSz="914271" fontAlgn="auto">
                <a:lnSpc>
                  <a:spcPct val="108000"/>
                </a:lnSpc>
                <a:spcBef>
                  <a:spcPts val="0"/>
                </a:spcBef>
                <a:spcAft>
                  <a:spcPts val="1007"/>
                </a:spcAft>
              </a:pPr>
              <a:endParaRPr lang="de-DE" sz="1999" dirty="0" smtClean="0">
                <a:solidFill>
                  <a:prstClr val="white"/>
                </a:solidFill>
              </a:endParaRPr>
            </a:p>
          </p:txBody>
        </p:sp>
        <p:sp>
          <p:nvSpPr>
            <p:cNvPr id="36" name="Mitte"/>
            <p:cNvSpPr/>
            <p:nvPr userDrawn="1"/>
          </p:nvSpPr>
          <p:spPr>
            <a:xfrm>
              <a:off x="4221380" y="1511767"/>
              <a:ext cx="3754800" cy="3895508"/>
            </a:xfrm>
            <a:prstGeom prst="rect">
              <a:avLst/>
            </a:prstGeom>
            <a:solidFill>
              <a:schemeClr val="accent2"/>
            </a:solidFill>
            <a:ln w="0">
              <a:solidFill>
                <a:schemeClr val="tx1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t" anchorCtr="0"/>
            <a:lstStyle/>
            <a:p>
              <a:pPr defTabSz="914271" fontAlgn="auto">
                <a:lnSpc>
                  <a:spcPct val="108000"/>
                </a:lnSpc>
                <a:spcBef>
                  <a:spcPts val="0"/>
                </a:spcBef>
                <a:spcAft>
                  <a:spcPts val="1007"/>
                </a:spcAft>
              </a:pPr>
              <a:endParaRPr lang="de-DE" sz="1999" dirty="0" smtClean="0">
                <a:solidFill>
                  <a:prstClr val="white"/>
                </a:solidFill>
              </a:endParaRPr>
            </a:p>
          </p:txBody>
        </p:sp>
        <p:sp>
          <p:nvSpPr>
            <p:cNvPr id="24" name="Rechts"/>
            <p:cNvSpPr/>
            <p:nvPr userDrawn="1"/>
          </p:nvSpPr>
          <p:spPr>
            <a:xfrm>
              <a:off x="8046675" y="1511767"/>
              <a:ext cx="3754800" cy="3895508"/>
            </a:xfrm>
            <a:prstGeom prst="rect">
              <a:avLst/>
            </a:prstGeom>
            <a:solidFill>
              <a:schemeClr val="accent2"/>
            </a:solidFill>
            <a:ln w="0">
              <a:solidFill>
                <a:schemeClr val="tx1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t" anchorCtr="0"/>
            <a:lstStyle/>
            <a:p>
              <a:pPr defTabSz="914271" fontAlgn="auto">
                <a:lnSpc>
                  <a:spcPct val="108000"/>
                </a:lnSpc>
                <a:spcBef>
                  <a:spcPts val="0"/>
                </a:spcBef>
                <a:spcAft>
                  <a:spcPts val="1007"/>
                </a:spcAft>
              </a:pPr>
              <a:endParaRPr lang="de-DE" sz="1999" dirty="0" smtClean="0">
                <a:solidFill>
                  <a:prstClr val="white"/>
                </a:solidFill>
              </a:endParaRPr>
            </a:p>
          </p:txBody>
        </p:sp>
      </p:grpSp>
      <p:grpSp>
        <p:nvGrpSpPr>
          <p:cNvPr id="67" name="Abstand Horizontal // grob" hidden="1"/>
          <p:cNvGrpSpPr/>
          <p:nvPr userDrawn="1"/>
        </p:nvGrpSpPr>
        <p:grpSpPr>
          <a:xfrm>
            <a:off x="2235301" y="1511300"/>
            <a:ext cx="7720611" cy="3895508"/>
            <a:chOff x="2236465" y="1511300"/>
            <a:chExt cx="7724631" cy="3895508"/>
          </a:xfrm>
        </p:grpSpPr>
        <p:sp>
          <p:nvSpPr>
            <p:cNvPr id="33" name="Abstand Links"/>
            <p:cNvSpPr/>
            <p:nvPr userDrawn="1"/>
          </p:nvSpPr>
          <p:spPr>
            <a:xfrm>
              <a:off x="4150133" y="1511300"/>
              <a:ext cx="72000" cy="3895508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t" anchorCtr="0"/>
            <a:lstStyle/>
            <a:p>
              <a:pPr defTabSz="914271" fontAlgn="auto">
                <a:lnSpc>
                  <a:spcPct val="108000"/>
                </a:lnSpc>
                <a:spcBef>
                  <a:spcPts val="0"/>
                </a:spcBef>
                <a:spcAft>
                  <a:spcPts val="1007"/>
                </a:spcAft>
              </a:pPr>
              <a:endParaRPr lang="de-DE" sz="1999" dirty="0" smtClean="0">
                <a:solidFill>
                  <a:prstClr val="white"/>
                </a:solidFill>
              </a:endParaRPr>
            </a:p>
          </p:txBody>
        </p:sp>
        <p:sp>
          <p:nvSpPr>
            <p:cNvPr id="35" name="Abstand Rechts"/>
            <p:cNvSpPr/>
            <p:nvPr userDrawn="1"/>
          </p:nvSpPr>
          <p:spPr>
            <a:xfrm>
              <a:off x="7975427" y="1511300"/>
              <a:ext cx="72000" cy="3895508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t" anchorCtr="0"/>
            <a:lstStyle/>
            <a:p>
              <a:pPr defTabSz="914271" fontAlgn="auto">
                <a:lnSpc>
                  <a:spcPct val="108000"/>
                </a:lnSpc>
                <a:spcBef>
                  <a:spcPts val="0"/>
                </a:spcBef>
                <a:spcAft>
                  <a:spcPts val="1007"/>
                </a:spcAft>
              </a:pPr>
              <a:endParaRPr lang="de-DE" sz="1999" dirty="0" smtClean="0">
                <a:solidFill>
                  <a:prstClr val="white"/>
                </a:solidFill>
              </a:endParaRPr>
            </a:p>
          </p:txBody>
        </p:sp>
        <p:sp>
          <p:nvSpPr>
            <p:cNvPr id="41" name="Abstand Rechts // Mitte"/>
            <p:cNvSpPr/>
            <p:nvPr userDrawn="1"/>
          </p:nvSpPr>
          <p:spPr>
            <a:xfrm>
              <a:off x="9889096" y="1511300"/>
              <a:ext cx="72000" cy="3895508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t" anchorCtr="0"/>
            <a:lstStyle/>
            <a:p>
              <a:pPr defTabSz="914271" fontAlgn="auto">
                <a:lnSpc>
                  <a:spcPct val="108000"/>
                </a:lnSpc>
                <a:spcBef>
                  <a:spcPts val="0"/>
                </a:spcBef>
                <a:spcAft>
                  <a:spcPts val="1007"/>
                </a:spcAft>
              </a:pPr>
              <a:endParaRPr lang="de-DE" sz="1999" dirty="0" smtClean="0">
                <a:solidFill>
                  <a:prstClr val="white"/>
                </a:solidFill>
              </a:endParaRPr>
            </a:p>
          </p:txBody>
        </p:sp>
        <p:sp>
          <p:nvSpPr>
            <p:cNvPr id="42" name="Abstand Links // Mitte"/>
            <p:cNvSpPr/>
            <p:nvPr userDrawn="1"/>
          </p:nvSpPr>
          <p:spPr>
            <a:xfrm>
              <a:off x="2236465" y="1511300"/>
              <a:ext cx="72000" cy="3895508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t" anchorCtr="0"/>
            <a:lstStyle/>
            <a:p>
              <a:pPr defTabSz="914271" fontAlgn="auto">
                <a:lnSpc>
                  <a:spcPct val="108000"/>
                </a:lnSpc>
                <a:spcBef>
                  <a:spcPts val="0"/>
                </a:spcBef>
                <a:spcAft>
                  <a:spcPts val="1007"/>
                </a:spcAft>
              </a:pPr>
              <a:endParaRPr lang="de-DE" sz="1999" dirty="0" smtClean="0">
                <a:solidFill>
                  <a:prstClr val="white"/>
                </a:solidFill>
              </a:endParaRPr>
            </a:p>
          </p:txBody>
        </p:sp>
        <p:sp>
          <p:nvSpPr>
            <p:cNvPr id="43" name="Abstand Mitte // Mitte"/>
            <p:cNvSpPr/>
            <p:nvPr userDrawn="1"/>
          </p:nvSpPr>
          <p:spPr>
            <a:xfrm>
              <a:off x="6062781" y="1511300"/>
              <a:ext cx="72000" cy="3895508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t" anchorCtr="0"/>
            <a:lstStyle/>
            <a:p>
              <a:pPr defTabSz="914271" fontAlgn="auto">
                <a:lnSpc>
                  <a:spcPct val="108000"/>
                </a:lnSpc>
                <a:spcBef>
                  <a:spcPts val="0"/>
                </a:spcBef>
                <a:spcAft>
                  <a:spcPts val="1007"/>
                </a:spcAft>
              </a:pPr>
              <a:endParaRPr lang="de-DE" sz="1999" dirty="0" smtClean="0">
                <a:solidFill>
                  <a:prstClr val="white"/>
                </a:solidFill>
              </a:endParaRPr>
            </a:p>
          </p:txBody>
        </p:sp>
      </p:grpSp>
      <p:grpSp>
        <p:nvGrpSpPr>
          <p:cNvPr id="99" name="Vertikal" hidden="1"/>
          <p:cNvGrpSpPr/>
          <p:nvPr userDrawn="1"/>
        </p:nvGrpSpPr>
        <p:grpSpPr>
          <a:xfrm>
            <a:off x="395081" y="1511299"/>
            <a:ext cx="11400251" cy="3895976"/>
            <a:chOff x="395287" y="1511299"/>
            <a:chExt cx="11406188" cy="3895976"/>
          </a:xfrm>
        </p:grpSpPr>
        <p:sp>
          <p:nvSpPr>
            <p:cNvPr id="19" name="Oben // Oben"/>
            <p:cNvSpPr/>
            <p:nvPr userDrawn="1"/>
          </p:nvSpPr>
          <p:spPr>
            <a:xfrm>
              <a:off x="396086" y="1511299"/>
              <a:ext cx="11405389" cy="921600"/>
            </a:xfrm>
            <a:prstGeom prst="rect">
              <a:avLst/>
            </a:prstGeom>
            <a:solidFill>
              <a:schemeClr val="accent2"/>
            </a:solidFill>
            <a:ln w="0">
              <a:solidFill>
                <a:schemeClr val="tx1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t" anchorCtr="0"/>
            <a:lstStyle/>
            <a:p>
              <a:pPr defTabSz="914271" fontAlgn="auto">
                <a:lnSpc>
                  <a:spcPct val="108000"/>
                </a:lnSpc>
                <a:spcBef>
                  <a:spcPts val="0"/>
                </a:spcBef>
                <a:spcAft>
                  <a:spcPts val="1007"/>
                </a:spcAft>
              </a:pPr>
              <a:endParaRPr lang="de-DE" sz="1999" dirty="0" smtClean="0">
                <a:solidFill>
                  <a:prstClr val="white"/>
                </a:solidFill>
              </a:endParaRPr>
            </a:p>
          </p:txBody>
        </p:sp>
        <p:sp>
          <p:nvSpPr>
            <p:cNvPr id="20" name="Oben // Unten"/>
            <p:cNvSpPr/>
            <p:nvPr userDrawn="1"/>
          </p:nvSpPr>
          <p:spPr>
            <a:xfrm>
              <a:off x="396086" y="2502758"/>
              <a:ext cx="11405389" cy="921600"/>
            </a:xfrm>
            <a:prstGeom prst="rect">
              <a:avLst/>
            </a:prstGeom>
            <a:solidFill>
              <a:schemeClr val="accent2"/>
            </a:solidFill>
            <a:ln w="0">
              <a:solidFill>
                <a:schemeClr val="tx1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t" anchorCtr="0"/>
            <a:lstStyle/>
            <a:p>
              <a:pPr defTabSz="914271" fontAlgn="auto">
                <a:lnSpc>
                  <a:spcPct val="108000"/>
                </a:lnSpc>
                <a:spcBef>
                  <a:spcPts val="0"/>
                </a:spcBef>
                <a:spcAft>
                  <a:spcPts val="1007"/>
                </a:spcAft>
              </a:pPr>
              <a:endParaRPr lang="de-DE" sz="1999" dirty="0" smtClean="0">
                <a:solidFill>
                  <a:prstClr val="white"/>
                </a:solidFill>
              </a:endParaRPr>
            </a:p>
          </p:txBody>
        </p:sp>
        <p:sp>
          <p:nvSpPr>
            <p:cNvPr id="21" name="Unten // Oben"/>
            <p:cNvSpPr/>
            <p:nvPr userDrawn="1"/>
          </p:nvSpPr>
          <p:spPr>
            <a:xfrm>
              <a:off x="395287" y="3494217"/>
              <a:ext cx="11405389" cy="921600"/>
            </a:xfrm>
            <a:prstGeom prst="rect">
              <a:avLst/>
            </a:prstGeom>
            <a:solidFill>
              <a:schemeClr val="accent2"/>
            </a:solidFill>
            <a:ln w="0">
              <a:solidFill>
                <a:schemeClr val="tx1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t" anchorCtr="0"/>
            <a:lstStyle/>
            <a:p>
              <a:pPr defTabSz="914271" fontAlgn="auto">
                <a:lnSpc>
                  <a:spcPct val="108000"/>
                </a:lnSpc>
                <a:spcBef>
                  <a:spcPts val="0"/>
                </a:spcBef>
                <a:spcAft>
                  <a:spcPts val="1007"/>
                </a:spcAft>
              </a:pPr>
              <a:endParaRPr lang="de-DE" sz="1999" dirty="0" smtClean="0">
                <a:solidFill>
                  <a:prstClr val="white"/>
                </a:solidFill>
              </a:endParaRPr>
            </a:p>
          </p:txBody>
        </p:sp>
        <p:sp>
          <p:nvSpPr>
            <p:cNvPr id="22" name="Unten // Unten"/>
            <p:cNvSpPr/>
            <p:nvPr userDrawn="1"/>
          </p:nvSpPr>
          <p:spPr>
            <a:xfrm>
              <a:off x="396086" y="4485675"/>
              <a:ext cx="11405389" cy="921600"/>
            </a:xfrm>
            <a:prstGeom prst="rect">
              <a:avLst/>
            </a:prstGeom>
            <a:solidFill>
              <a:schemeClr val="accent2"/>
            </a:solidFill>
            <a:ln w="0">
              <a:solidFill>
                <a:schemeClr val="tx1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t" anchorCtr="0"/>
            <a:lstStyle/>
            <a:p>
              <a:pPr defTabSz="914271" fontAlgn="auto">
                <a:lnSpc>
                  <a:spcPct val="108000"/>
                </a:lnSpc>
                <a:spcBef>
                  <a:spcPts val="0"/>
                </a:spcBef>
                <a:spcAft>
                  <a:spcPts val="1007"/>
                </a:spcAft>
              </a:pPr>
              <a:endParaRPr lang="de-DE" sz="1999" dirty="0" smtClean="0">
                <a:solidFill>
                  <a:prstClr val="white"/>
                </a:solidFill>
              </a:endParaRPr>
            </a:p>
          </p:txBody>
        </p:sp>
        <p:sp>
          <p:nvSpPr>
            <p:cNvPr id="16" name="Oben"/>
            <p:cNvSpPr/>
            <p:nvPr userDrawn="1"/>
          </p:nvSpPr>
          <p:spPr>
            <a:xfrm>
              <a:off x="396086" y="1511300"/>
              <a:ext cx="11405389" cy="1911600"/>
            </a:xfrm>
            <a:prstGeom prst="rect">
              <a:avLst/>
            </a:prstGeom>
            <a:solidFill>
              <a:schemeClr val="accent2"/>
            </a:solidFill>
            <a:ln w="0">
              <a:solidFill>
                <a:schemeClr val="tx1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t" anchorCtr="0"/>
            <a:lstStyle/>
            <a:p>
              <a:pPr defTabSz="914271" fontAlgn="auto">
                <a:lnSpc>
                  <a:spcPct val="108000"/>
                </a:lnSpc>
                <a:spcBef>
                  <a:spcPts val="0"/>
                </a:spcBef>
                <a:spcAft>
                  <a:spcPts val="1007"/>
                </a:spcAft>
              </a:pPr>
              <a:endParaRPr lang="de-DE" sz="1999" dirty="0" smtClean="0">
                <a:solidFill>
                  <a:prstClr val="white"/>
                </a:solidFill>
              </a:endParaRPr>
            </a:p>
          </p:txBody>
        </p:sp>
        <p:sp>
          <p:nvSpPr>
            <p:cNvPr id="18" name="Unten"/>
            <p:cNvSpPr/>
            <p:nvPr userDrawn="1"/>
          </p:nvSpPr>
          <p:spPr>
            <a:xfrm>
              <a:off x="396086" y="3495675"/>
              <a:ext cx="11405389" cy="1911600"/>
            </a:xfrm>
            <a:prstGeom prst="rect">
              <a:avLst/>
            </a:prstGeom>
            <a:solidFill>
              <a:schemeClr val="accent2"/>
            </a:solidFill>
            <a:ln w="0">
              <a:solidFill>
                <a:schemeClr val="tx1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t" anchorCtr="0"/>
            <a:lstStyle/>
            <a:p>
              <a:pPr defTabSz="914271" fontAlgn="auto">
                <a:lnSpc>
                  <a:spcPct val="108000"/>
                </a:lnSpc>
                <a:spcBef>
                  <a:spcPts val="0"/>
                </a:spcBef>
                <a:spcAft>
                  <a:spcPts val="1007"/>
                </a:spcAft>
              </a:pPr>
              <a:endParaRPr lang="de-DE" sz="1999" dirty="0" smtClean="0">
                <a:solidFill>
                  <a:prstClr val="white"/>
                </a:solidFill>
              </a:endParaRPr>
            </a:p>
          </p:txBody>
        </p:sp>
      </p:grpSp>
      <p:grpSp>
        <p:nvGrpSpPr>
          <p:cNvPr id="98" name="Abstand Vertikal" hidden="1"/>
          <p:cNvGrpSpPr/>
          <p:nvPr userDrawn="1"/>
        </p:nvGrpSpPr>
        <p:grpSpPr>
          <a:xfrm>
            <a:off x="395882" y="2431828"/>
            <a:ext cx="11399452" cy="2054918"/>
            <a:chOff x="396086" y="2431828"/>
            <a:chExt cx="11405389" cy="2054918"/>
          </a:xfrm>
        </p:grpSpPr>
        <p:sp>
          <p:nvSpPr>
            <p:cNvPr id="29" name="Abstand Mitte"/>
            <p:cNvSpPr/>
            <p:nvPr userDrawn="1"/>
          </p:nvSpPr>
          <p:spPr>
            <a:xfrm>
              <a:off x="396885" y="3423287"/>
              <a:ext cx="11404590" cy="72000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t" anchorCtr="0"/>
            <a:lstStyle/>
            <a:p>
              <a:pPr defTabSz="914271" fontAlgn="auto">
                <a:lnSpc>
                  <a:spcPct val="108000"/>
                </a:lnSpc>
                <a:spcBef>
                  <a:spcPts val="0"/>
                </a:spcBef>
                <a:spcAft>
                  <a:spcPts val="1007"/>
                </a:spcAft>
              </a:pPr>
              <a:endParaRPr lang="de-DE" sz="1999" dirty="0" smtClean="0">
                <a:solidFill>
                  <a:prstClr val="white"/>
                </a:solidFill>
              </a:endParaRPr>
            </a:p>
          </p:txBody>
        </p:sp>
        <p:sp>
          <p:nvSpPr>
            <p:cNvPr id="31" name="Abstand Oben // Mitte"/>
            <p:cNvSpPr/>
            <p:nvPr userDrawn="1"/>
          </p:nvSpPr>
          <p:spPr>
            <a:xfrm>
              <a:off x="396086" y="2431828"/>
              <a:ext cx="11404590" cy="72000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t" anchorCtr="0"/>
            <a:lstStyle/>
            <a:p>
              <a:pPr defTabSz="914271" fontAlgn="auto">
                <a:lnSpc>
                  <a:spcPct val="108000"/>
                </a:lnSpc>
                <a:spcBef>
                  <a:spcPts val="0"/>
                </a:spcBef>
                <a:spcAft>
                  <a:spcPts val="1007"/>
                </a:spcAft>
              </a:pPr>
              <a:endParaRPr lang="de-DE" sz="1999" dirty="0" smtClean="0">
                <a:solidFill>
                  <a:prstClr val="white"/>
                </a:solidFill>
              </a:endParaRPr>
            </a:p>
          </p:txBody>
        </p:sp>
        <p:sp>
          <p:nvSpPr>
            <p:cNvPr id="32" name="Abstand Unten // Mitte"/>
            <p:cNvSpPr/>
            <p:nvPr userDrawn="1"/>
          </p:nvSpPr>
          <p:spPr>
            <a:xfrm>
              <a:off x="396086" y="4414746"/>
              <a:ext cx="11404590" cy="72000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t" anchorCtr="0"/>
            <a:lstStyle/>
            <a:p>
              <a:pPr defTabSz="914271" fontAlgn="auto">
                <a:lnSpc>
                  <a:spcPct val="108000"/>
                </a:lnSpc>
                <a:spcBef>
                  <a:spcPts val="0"/>
                </a:spcBef>
                <a:spcAft>
                  <a:spcPts val="1007"/>
                </a:spcAft>
              </a:pPr>
              <a:endParaRPr lang="de-DE" sz="1999" dirty="0" smtClean="0">
                <a:solidFill>
                  <a:prstClr val="white"/>
                </a:solidFill>
              </a:endParaRPr>
            </a:p>
          </p:txBody>
        </p:sp>
      </p:grpSp>
      <p:sp>
        <p:nvSpPr>
          <p:cNvPr id="2" name="Titel 1"/>
          <p:cNvSpPr>
            <a:spLocks noGrp="1"/>
          </p:cNvSpPr>
          <p:nvPr userDrawn="1">
            <p:ph type="title" hasCustomPrompt="1"/>
          </p:nvPr>
        </p:nvSpPr>
        <p:spPr/>
        <p:txBody>
          <a:bodyPr/>
          <a:lstStyle/>
          <a:p>
            <a:r>
              <a:rPr lang="en-US" noProof="0" dirty="0" smtClean="0"/>
              <a:t>Headline on two lines in </a:t>
            </a:r>
            <a:r>
              <a:rPr lang="en-US" noProof="0" dirty="0" err="1" smtClean="0"/>
              <a:t>CorpoA</a:t>
            </a:r>
            <a:r>
              <a:rPr lang="en-US" noProof="0" dirty="0" smtClean="0"/>
              <a:t> (Headings) 30 pt. </a:t>
            </a:r>
            <a:br>
              <a:rPr lang="en-US" noProof="0" dirty="0" smtClean="0"/>
            </a:br>
            <a:r>
              <a:rPr lang="en-US" noProof="0" dirty="0" smtClean="0"/>
              <a:t>Lorem ipsum dolor sit </a:t>
            </a:r>
            <a:r>
              <a:rPr lang="en-US" noProof="0" dirty="0" err="1" smtClean="0"/>
              <a:t>amet</a:t>
            </a:r>
            <a:r>
              <a:rPr lang="en-US" noProof="0" dirty="0" smtClean="0"/>
              <a:t>.</a:t>
            </a:r>
            <a:endParaRPr lang="en-US" noProof="0" dirty="0"/>
          </a:p>
        </p:txBody>
      </p:sp>
      <p:sp>
        <p:nvSpPr>
          <p:cNvPr id="3" name="Fußzeilenplatzhalter 2"/>
          <p:cNvSpPr>
            <a:spLocks noGrp="1"/>
          </p:cNvSpPr>
          <p:nvPr userDrawn="1">
            <p:ph type="ftr" sz="quarter" idx="10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4" name="Foliennummernplatzhalter 3"/>
          <p:cNvSpPr>
            <a:spLocks noGrp="1"/>
          </p:cNvSpPr>
          <p:nvPr userDrawn="1">
            <p:ph type="sldNum" sz="quarter" idx="11"/>
          </p:nvPr>
        </p:nvSpPr>
        <p:spPr/>
        <p:txBody>
          <a:bodyPr/>
          <a:lstStyle/>
          <a:p>
            <a:fld id="{AD1D1349-391B-44DC-865F-5996B3E40F26}" type="slidenum">
              <a:rPr lang="en-US" smtClean="0">
                <a:solidFill>
                  <a:prstClr val="black"/>
                </a:solidFill>
              </a:rPr>
              <a:pPr/>
              <a:t>‹Nr.›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" name="Textplatzhalter 6"/>
          <p:cNvSpPr>
            <a:spLocks noGrp="1"/>
          </p:cNvSpPr>
          <p:nvPr userDrawn="1">
            <p:ph type="body" sz="quarter" idx="12" hasCustomPrompt="1"/>
          </p:nvPr>
        </p:nvSpPr>
        <p:spPr>
          <a:xfrm>
            <a:off x="395090" y="5436002"/>
            <a:ext cx="11400249" cy="990200"/>
          </a:xfrm>
        </p:spPr>
        <p:txBody>
          <a:bodyPr/>
          <a:lstStyle>
            <a:lvl1pPr>
              <a:spcAft>
                <a:spcPts val="0"/>
              </a:spcAft>
              <a:defRPr/>
            </a:lvl1pPr>
            <a:lvl2pPr>
              <a:spcAft>
                <a:spcPts val="0"/>
              </a:spcAft>
              <a:defRPr/>
            </a:lvl2pPr>
            <a:lvl3pPr>
              <a:spcAft>
                <a:spcPts val="0"/>
              </a:spcAft>
              <a:defRPr/>
            </a:lvl3pPr>
            <a:lvl4pPr>
              <a:spcAft>
                <a:spcPts val="0"/>
              </a:spcAft>
              <a:defRPr/>
            </a:lvl4pPr>
            <a:lvl5pPr>
              <a:spcAft>
                <a:spcPts val="0"/>
              </a:spcAft>
              <a:defRPr/>
            </a:lvl5pPr>
            <a:lvl6pPr>
              <a:spcAft>
                <a:spcPts val="0"/>
              </a:spcAft>
              <a:defRPr/>
            </a:lvl6pPr>
            <a:lvl7pPr>
              <a:spcAft>
                <a:spcPts val="0"/>
              </a:spcAft>
              <a:defRPr/>
            </a:lvl7pPr>
            <a:lvl8pPr>
              <a:spcAft>
                <a:spcPts val="0"/>
              </a:spcAft>
              <a:defRPr/>
            </a:lvl8pPr>
            <a:lvl9pPr>
              <a:spcAft>
                <a:spcPts val="0"/>
              </a:spcAft>
              <a:defRPr/>
            </a:lvl9pPr>
          </a:lstStyle>
          <a:p>
            <a:pPr lvl="0"/>
            <a:r>
              <a:rPr lang="en-US" noProof="0" dirty="0" smtClean="0"/>
              <a:t>Insert text in </a:t>
            </a:r>
            <a:r>
              <a:rPr lang="en-US" noProof="0" dirty="0" err="1" smtClean="0"/>
              <a:t>CorpoS</a:t>
            </a:r>
            <a:r>
              <a:rPr lang="en-US" noProof="0" dirty="0" smtClean="0"/>
              <a:t> (Body), 20 pt. // for bullets: Home // Paragraph// Increase List Level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</p:txBody>
      </p:sp>
      <p:sp>
        <p:nvSpPr>
          <p:cNvPr id="68" name="Bildplatzhalter 8"/>
          <p:cNvSpPr>
            <a:spLocks noGrp="1"/>
          </p:cNvSpPr>
          <p:nvPr userDrawn="1">
            <p:ph type="pic" sz="quarter" idx="13" hasCustomPrompt="1"/>
          </p:nvPr>
        </p:nvSpPr>
        <p:spPr bwMode="gray">
          <a:xfrm>
            <a:off x="396677" y="1511768"/>
            <a:ext cx="1843200" cy="1912590"/>
          </a:xfrm>
          <a:solidFill>
            <a:schemeClr val="accent6"/>
          </a:solidFill>
        </p:spPr>
        <p:txBody>
          <a:bodyPr/>
          <a:lstStyle>
            <a:lvl1pPr algn="ctr">
              <a:lnSpc>
                <a:spcPct val="100000"/>
              </a:lnSpc>
              <a:spcAft>
                <a:spcPts val="0"/>
              </a:spcAft>
              <a:defRPr sz="999">
                <a:solidFill>
                  <a:schemeClr val="bg1"/>
                </a:solidFill>
              </a:defRPr>
            </a:lvl1pPr>
          </a:lstStyle>
          <a:p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>Insert image</a:t>
            </a:r>
            <a:endParaRPr lang="en-US" noProof="0" dirty="0"/>
          </a:p>
        </p:txBody>
      </p:sp>
      <p:sp>
        <p:nvSpPr>
          <p:cNvPr id="76" name="Bildplatzhalter 8"/>
          <p:cNvSpPr>
            <a:spLocks noGrp="1"/>
          </p:cNvSpPr>
          <p:nvPr userDrawn="1">
            <p:ph type="pic" sz="quarter" idx="14" hasCustomPrompt="1"/>
          </p:nvPr>
        </p:nvSpPr>
        <p:spPr bwMode="gray">
          <a:xfrm>
            <a:off x="2307263" y="1511768"/>
            <a:ext cx="1843200" cy="1912590"/>
          </a:xfrm>
          <a:solidFill>
            <a:schemeClr val="accent6"/>
          </a:solidFill>
        </p:spPr>
        <p:txBody>
          <a:bodyPr/>
          <a:lstStyle>
            <a:lvl1pPr algn="ctr">
              <a:lnSpc>
                <a:spcPct val="100000"/>
              </a:lnSpc>
              <a:spcAft>
                <a:spcPts val="0"/>
              </a:spcAft>
              <a:defRPr sz="999">
                <a:solidFill>
                  <a:schemeClr val="bg1"/>
                </a:solidFill>
              </a:defRPr>
            </a:lvl1pPr>
          </a:lstStyle>
          <a:p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>Insert image</a:t>
            </a:r>
            <a:endParaRPr lang="en-US" noProof="0" dirty="0"/>
          </a:p>
        </p:txBody>
      </p:sp>
      <p:sp>
        <p:nvSpPr>
          <p:cNvPr id="78" name="Bildplatzhalter 8"/>
          <p:cNvSpPr>
            <a:spLocks noGrp="1"/>
          </p:cNvSpPr>
          <p:nvPr userDrawn="1">
            <p:ph type="pic" sz="quarter" idx="16" hasCustomPrompt="1"/>
          </p:nvPr>
        </p:nvSpPr>
        <p:spPr bwMode="gray">
          <a:xfrm>
            <a:off x="395083" y="3495685"/>
            <a:ext cx="3754800" cy="1911131"/>
          </a:xfrm>
          <a:solidFill>
            <a:schemeClr val="accent6"/>
          </a:solidFill>
        </p:spPr>
        <p:txBody>
          <a:bodyPr/>
          <a:lstStyle>
            <a:lvl1pPr algn="ctr">
              <a:lnSpc>
                <a:spcPct val="100000"/>
              </a:lnSpc>
              <a:spcAft>
                <a:spcPts val="0"/>
              </a:spcAft>
              <a:defRPr sz="999">
                <a:solidFill>
                  <a:schemeClr val="bg1"/>
                </a:solidFill>
              </a:defRPr>
            </a:lvl1pPr>
          </a:lstStyle>
          <a:p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>Insert image</a:t>
            </a:r>
            <a:endParaRPr lang="en-US" noProof="0" dirty="0"/>
          </a:p>
        </p:txBody>
      </p:sp>
      <p:sp>
        <p:nvSpPr>
          <p:cNvPr id="89" name="Bildplatzhalter 8"/>
          <p:cNvSpPr>
            <a:spLocks noGrp="1"/>
          </p:cNvSpPr>
          <p:nvPr userDrawn="1">
            <p:ph type="pic" sz="quarter" idx="27" hasCustomPrompt="1"/>
          </p:nvPr>
        </p:nvSpPr>
        <p:spPr bwMode="gray">
          <a:xfrm>
            <a:off x="6130959" y="3495685"/>
            <a:ext cx="1843200" cy="1911131"/>
          </a:xfrm>
          <a:solidFill>
            <a:schemeClr val="accent6"/>
          </a:solidFill>
        </p:spPr>
        <p:txBody>
          <a:bodyPr/>
          <a:lstStyle>
            <a:lvl1pPr algn="ctr">
              <a:lnSpc>
                <a:spcPct val="100000"/>
              </a:lnSpc>
              <a:spcAft>
                <a:spcPts val="0"/>
              </a:spcAft>
              <a:defRPr sz="999">
                <a:solidFill>
                  <a:schemeClr val="bg1"/>
                </a:solidFill>
              </a:defRPr>
            </a:lvl1pPr>
          </a:lstStyle>
          <a:p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>Insert image</a:t>
            </a:r>
            <a:endParaRPr lang="en-US" noProof="0" dirty="0"/>
          </a:p>
        </p:txBody>
      </p:sp>
      <p:sp>
        <p:nvSpPr>
          <p:cNvPr id="91" name="Bildplatzhalter 8"/>
          <p:cNvSpPr>
            <a:spLocks noGrp="1"/>
          </p:cNvSpPr>
          <p:nvPr>
            <p:ph type="pic" sz="quarter" idx="29" hasCustomPrompt="1"/>
          </p:nvPr>
        </p:nvSpPr>
        <p:spPr bwMode="gray">
          <a:xfrm>
            <a:off x="4220204" y="3495685"/>
            <a:ext cx="1843200" cy="1911131"/>
          </a:xfrm>
          <a:solidFill>
            <a:schemeClr val="accent6"/>
          </a:solidFill>
        </p:spPr>
        <p:txBody>
          <a:bodyPr/>
          <a:lstStyle>
            <a:lvl1pPr algn="ctr">
              <a:lnSpc>
                <a:spcPct val="100000"/>
              </a:lnSpc>
              <a:spcAft>
                <a:spcPts val="0"/>
              </a:spcAft>
              <a:defRPr sz="999">
                <a:solidFill>
                  <a:schemeClr val="bg1"/>
                </a:solidFill>
              </a:defRPr>
            </a:lvl1pPr>
          </a:lstStyle>
          <a:p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>Insert image</a:t>
            </a:r>
            <a:endParaRPr lang="en-US" noProof="0" dirty="0"/>
          </a:p>
        </p:txBody>
      </p:sp>
      <p:sp>
        <p:nvSpPr>
          <p:cNvPr id="93" name="Bildplatzhalter 8"/>
          <p:cNvSpPr>
            <a:spLocks noGrp="1"/>
          </p:cNvSpPr>
          <p:nvPr userDrawn="1">
            <p:ph type="pic" sz="quarter" idx="31" hasCustomPrompt="1"/>
          </p:nvPr>
        </p:nvSpPr>
        <p:spPr bwMode="gray">
          <a:xfrm>
            <a:off x="8042487" y="3495685"/>
            <a:ext cx="3754800" cy="1911131"/>
          </a:xfrm>
          <a:solidFill>
            <a:schemeClr val="accent6"/>
          </a:solidFill>
        </p:spPr>
        <p:txBody>
          <a:bodyPr/>
          <a:lstStyle>
            <a:lvl1pPr algn="ctr">
              <a:lnSpc>
                <a:spcPct val="100000"/>
              </a:lnSpc>
              <a:spcAft>
                <a:spcPts val="0"/>
              </a:spcAft>
              <a:defRPr sz="999">
                <a:solidFill>
                  <a:schemeClr val="bg1"/>
                </a:solidFill>
              </a:defRPr>
            </a:lvl1pPr>
          </a:lstStyle>
          <a:p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>Insert image</a:t>
            </a:r>
            <a:endParaRPr lang="en-US" noProof="0" dirty="0"/>
          </a:p>
        </p:txBody>
      </p:sp>
      <p:sp>
        <p:nvSpPr>
          <p:cNvPr id="95" name="Bildplatzhalter 8"/>
          <p:cNvSpPr>
            <a:spLocks noGrp="1"/>
          </p:cNvSpPr>
          <p:nvPr userDrawn="1">
            <p:ph type="pic" sz="quarter" idx="33" hasCustomPrompt="1"/>
          </p:nvPr>
        </p:nvSpPr>
        <p:spPr bwMode="gray">
          <a:xfrm>
            <a:off x="8042487" y="1511768"/>
            <a:ext cx="1843200" cy="1912590"/>
          </a:xfrm>
          <a:solidFill>
            <a:schemeClr val="accent6"/>
          </a:solidFill>
        </p:spPr>
        <p:txBody>
          <a:bodyPr/>
          <a:lstStyle>
            <a:lvl1pPr algn="ctr">
              <a:lnSpc>
                <a:spcPct val="100000"/>
              </a:lnSpc>
              <a:spcAft>
                <a:spcPts val="0"/>
              </a:spcAft>
              <a:defRPr sz="999">
                <a:solidFill>
                  <a:schemeClr val="bg1"/>
                </a:solidFill>
              </a:defRPr>
            </a:lvl1pPr>
          </a:lstStyle>
          <a:p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>Insert image</a:t>
            </a:r>
            <a:endParaRPr lang="en-US" noProof="0" dirty="0"/>
          </a:p>
        </p:txBody>
      </p:sp>
      <p:sp>
        <p:nvSpPr>
          <p:cNvPr id="96" name="Bildplatzhalter 8"/>
          <p:cNvSpPr>
            <a:spLocks noGrp="1"/>
          </p:cNvSpPr>
          <p:nvPr userDrawn="1">
            <p:ph type="pic" sz="quarter" idx="34" hasCustomPrompt="1"/>
          </p:nvPr>
        </p:nvSpPr>
        <p:spPr bwMode="gray">
          <a:xfrm>
            <a:off x="9956691" y="1511768"/>
            <a:ext cx="1843200" cy="1912590"/>
          </a:xfrm>
          <a:solidFill>
            <a:schemeClr val="accent6"/>
          </a:solidFill>
        </p:spPr>
        <p:txBody>
          <a:bodyPr/>
          <a:lstStyle>
            <a:lvl1pPr algn="ctr">
              <a:lnSpc>
                <a:spcPct val="100000"/>
              </a:lnSpc>
              <a:spcAft>
                <a:spcPts val="0"/>
              </a:spcAft>
              <a:defRPr sz="999">
                <a:solidFill>
                  <a:schemeClr val="bg1"/>
                </a:solidFill>
              </a:defRPr>
            </a:lvl1pPr>
          </a:lstStyle>
          <a:p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>Insert image</a:t>
            </a:r>
            <a:endParaRPr lang="en-US" noProof="0" dirty="0"/>
          </a:p>
        </p:txBody>
      </p:sp>
      <p:sp>
        <p:nvSpPr>
          <p:cNvPr id="75" name="Bildplatzhalter 8"/>
          <p:cNvSpPr>
            <a:spLocks noGrp="1"/>
          </p:cNvSpPr>
          <p:nvPr>
            <p:ph type="pic" sz="quarter" idx="36" hasCustomPrompt="1"/>
          </p:nvPr>
        </p:nvSpPr>
        <p:spPr bwMode="gray">
          <a:xfrm>
            <a:off x="4220303" y="1511768"/>
            <a:ext cx="3754800" cy="1912590"/>
          </a:xfrm>
          <a:solidFill>
            <a:schemeClr val="accent6"/>
          </a:solidFill>
        </p:spPr>
        <p:txBody>
          <a:bodyPr/>
          <a:lstStyle>
            <a:lvl1pPr algn="ctr">
              <a:lnSpc>
                <a:spcPct val="100000"/>
              </a:lnSpc>
              <a:spcAft>
                <a:spcPts val="0"/>
              </a:spcAft>
              <a:defRPr sz="999">
                <a:solidFill>
                  <a:schemeClr val="bg1"/>
                </a:solidFill>
              </a:defRPr>
            </a:lvl1pPr>
          </a:lstStyle>
          <a:p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>Insert image</a:t>
            </a:r>
            <a:endParaRPr lang="en-US" noProof="0" dirty="0"/>
          </a:p>
        </p:txBody>
      </p:sp>
      <p:sp>
        <p:nvSpPr>
          <p:cNvPr id="66" name="Textplatzhalter 3"/>
          <p:cNvSpPr>
            <a:spLocks noGrp="1"/>
          </p:cNvSpPr>
          <p:nvPr>
            <p:ph type="body" sz="quarter" idx="17" hasCustomPrompt="1"/>
          </p:nvPr>
        </p:nvSpPr>
        <p:spPr>
          <a:xfrm>
            <a:off x="6969577" y="0"/>
            <a:ext cx="935513" cy="306000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600" baseline="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dirty="0" smtClean="0"/>
              <a:t>                                             </a:t>
            </a:r>
          </a:p>
        </p:txBody>
      </p:sp>
      <p:sp>
        <p:nvSpPr>
          <p:cNvPr id="69" name="Textplatzhalter 3"/>
          <p:cNvSpPr>
            <a:spLocks noGrp="1"/>
          </p:cNvSpPr>
          <p:nvPr>
            <p:ph type="body" sz="quarter" idx="18" hasCustomPrompt="1"/>
          </p:nvPr>
        </p:nvSpPr>
        <p:spPr>
          <a:xfrm>
            <a:off x="7980645" y="0"/>
            <a:ext cx="1871027" cy="306000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600" baseline="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dirty="0" smtClean="0"/>
              <a:t>                                             </a:t>
            </a:r>
          </a:p>
        </p:txBody>
      </p:sp>
      <p:sp>
        <p:nvSpPr>
          <p:cNvPr id="70" name="Textplatzhalter 3"/>
          <p:cNvSpPr>
            <a:spLocks noGrp="1"/>
          </p:cNvSpPr>
          <p:nvPr>
            <p:ph type="body" sz="quarter" idx="37" hasCustomPrompt="1"/>
          </p:nvPr>
        </p:nvSpPr>
        <p:spPr>
          <a:xfrm>
            <a:off x="9923633" y="0"/>
            <a:ext cx="1871027" cy="306000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600" baseline="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dirty="0" smtClean="0"/>
              <a:t>                                             </a:t>
            </a:r>
          </a:p>
        </p:txBody>
      </p:sp>
      <p:sp>
        <p:nvSpPr>
          <p:cNvPr id="71" name="Textplatzhalter 7"/>
          <p:cNvSpPr>
            <a:spLocks noGrp="1"/>
          </p:cNvSpPr>
          <p:nvPr>
            <p:ph type="body" sz="quarter" idx="38" hasCustomPrompt="1"/>
          </p:nvPr>
        </p:nvSpPr>
        <p:spPr>
          <a:xfrm>
            <a:off x="395081" y="151202"/>
            <a:ext cx="5505133" cy="220274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1199"/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1199"/>
            </a:lvl2pPr>
            <a:lvl3pPr marL="0" indent="0">
              <a:lnSpc>
                <a:spcPct val="100000"/>
              </a:lnSpc>
              <a:spcAft>
                <a:spcPts val="0"/>
              </a:spcAft>
              <a:buNone/>
              <a:defRPr sz="1199"/>
            </a:lvl3pPr>
            <a:lvl4pPr marL="0" indent="0">
              <a:lnSpc>
                <a:spcPct val="100000"/>
              </a:lnSpc>
              <a:spcAft>
                <a:spcPts val="0"/>
              </a:spcAft>
              <a:buNone/>
              <a:defRPr sz="1199"/>
            </a:lvl4pPr>
            <a:lvl5pPr marL="0" indent="0">
              <a:lnSpc>
                <a:spcPct val="100000"/>
              </a:lnSpc>
              <a:spcAft>
                <a:spcPts val="0"/>
              </a:spcAft>
              <a:buNone/>
              <a:defRPr sz="1199"/>
            </a:lvl5pPr>
            <a:lvl6pPr marL="0" indent="0">
              <a:lnSpc>
                <a:spcPct val="100000"/>
              </a:lnSpc>
              <a:spcAft>
                <a:spcPts val="0"/>
              </a:spcAft>
              <a:buNone/>
              <a:defRPr sz="1199"/>
            </a:lvl6pPr>
            <a:lvl7pPr marL="0" indent="0">
              <a:lnSpc>
                <a:spcPct val="100000"/>
              </a:lnSpc>
              <a:spcAft>
                <a:spcPts val="0"/>
              </a:spcAft>
              <a:buNone/>
              <a:defRPr sz="1199"/>
            </a:lvl7pPr>
            <a:lvl8pPr marL="0" indent="0">
              <a:lnSpc>
                <a:spcPct val="100000"/>
              </a:lnSpc>
              <a:spcAft>
                <a:spcPts val="0"/>
              </a:spcAft>
              <a:buNone/>
              <a:defRPr sz="1199"/>
            </a:lvl8pPr>
            <a:lvl9pPr marL="0" indent="0">
              <a:lnSpc>
                <a:spcPct val="100000"/>
              </a:lnSpc>
              <a:spcAft>
                <a:spcPts val="0"/>
              </a:spcAft>
              <a:buNone/>
              <a:defRPr sz="1199"/>
            </a:lvl9pPr>
          </a:lstStyle>
          <a:p>
            <a:pPr lvl="0"/>
            <a:r>
              <a:rPr lang="en-US" noProof="0" dirty="0" smtClean="0"/>
              <a:t>Optional chapter heading</a:t>
            </a:r>
          </a:p>
        </p:txBody>
      </p:sp>
    </p:spTree>
    <p:extLst>
      <p:ext uri="{BB962C8B-B14F-4D97-AF65-F5344CB8AC3E}">
        <p14:creationId xmlns:p14="http://schemas.microsoft.com/office/powerpoint/2010/main" val="7535679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Headline // Multi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Raster" hidden="1"/>
          <p:cNvGrpSpPr/>
          <p:nvPr userDrawn="1"/>
        </p:nvGrpSpPr>
        <p:grpSpPr>
          <a:xfrm>
            <a:off x="-847" y="1"/>
            <a:ext cx="12192855" cy="6858000"/>
            <a:chOff x="-855" y="0"/>
            <a:chExt cx="12199205" cy="6858000"/>
          </a:xfrm>
        </p:grpSpPr>
        <p:sp>
          <p:nvSpPr>
            <p:cNvPr id="24" name="Komplett"/>
            <p:cNvSpPr/>
            <p:nvPr userDrawn="1"/>
          </p:nvSpPr>
          <p:spPr>
            <a:xfrm>
              <a:off x="0" y="822"/>
              <a:ext cx="12198350" cy="6857177"/>
            </a:xfrm>
            <a:prstGeom prst="rect">
              <a:avLst/>
            </a:prstGeom>
            <a:solidFill>
              <a:schemeClr val="accent1"/>
            </a:solidFill>
            <a:ln w="0">
              <a:solidFill>
                <a:schemeClr val="tx1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t" anchorCtr="0"/>
            <a:lstStyle/>
            <a:p>
              <a:pPr defTabSz="914271" fontAlgn="auto">
                <a:lnSpc>
                  <a:spcPct val="108000"/>
                </a:lnSpc>
                <a:spcBef>
                  <a:spcPts val="0"/>
                </a:spcBef>
                <a:spcAft>
                  <a:spcPts val="1007"/>
                </a:spcAft>
              </a:pPr>
              <a:endParaRPr lang="de-DE" sz="1999" dirty="0" smtClean="0">
                <a:solidFill>
                  <a:prstClr val="white"/>
                </a:solidFill>
              </a:endParaRPr>
            </a:p>
          </p:txBody>
        </p:sp>
        <p:grpSp>
          <p:nvGrpSpPr>
            <p:cNvPr id="2" name="Abstand Horizontal"/>
            <p:cNvGrpSpPr/>
            <p:nvPr userDrawn="1"/>
          </p:nvGrpSpPr>
          <p:grpSpPr>
            <a:xfrm>
              <a:off x="2995458" y="0"/>
              <a:ext cx="6207434" cy="6858000"/>
              <a:chOff x="2995458" y="0"/>
              <a:chExt cx="6207434" cy="6858000"/>
            </a:xfrm>
          </p:grpSpPr>
          <p:sp>
            <p:nvSpPr>
              <p:cNvPr id="28" name="Abstand Links"/>
              <p:cNvSpPr/>
              <p:nvPr userDrawn="1"/>
            </p:nvSpPr>
            <p:spPr>
              <a:xfrm>
                <a:off x="2995458" y="0"/>
                <a:ext cx="72000" cy="6857177"/>
              </a:xfrm>
              <a:prstGeom prst="rect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t" anchorCtr="0"/>
              <a:lstStyle/>
              <a:p>
                <a:pPr defTabSz="914271" fontAlgn="auto">
                  <a:lnSpc>
                    <a:spcPct val="108000"/>
                  </a:lnSpc>
                  <a:spcBef>
                    <a:spcPts val="0"/>
                  </a:spcBef>
                  <a:spcAft>
                    <a:spcPts val="1007"/>
                  </a:spcAft>
                </a:pPr>
                <a:endParaRPr lang="de-DE" sz="1999" dirty="0" smtClean="0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Abstand Mitte"/>
              <p:cNvSpPr/>
              <p:nvPr userDrawn="1"/>
            </p:nvSpPr>
            <p:spPr>
              <a:xfrm>
                <a:off x="6063175" y="823"/>
                <a:ext cx="72000" cy="6857177"/>
              </a:xfrm>
              <a:prstGeom prst="rect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t" anchorCtr="0"/>
              <a:lstStyle/>
              <a:p>
                <a:pPr defTabSz="914271" fontAlgn="auto">
                  <a:lnSpc>
                    <a:spcPct val="108000"/>
                  </a:lnSpc>
                  <a:spcBef>
                    <a:spcPts val="0"/>
                  </a:spcBef>
                  <a:spcAft>
                    <a:spcPts val="1007"/>
                  </a:spcAft>
                </a:pPr>
                <a:endParaRPr lang="de-DE" sz="1999" dirty="0" smtClean="0">
                  <a:solidFill>
                    <a:prstClr val="white"/>
                  </a:solidFill>
                </a:endParaRPr>
              </a:p>
            </p:txBody>
          </p:sp>
          <p:sp>
            <p:nvSpPr>
              <p:cNvPr id="34" name="Abstand Rechts"/>
              <p:cNvSpPr/>
              <p:nvPr userDrawn="1"/>
            </p:nvSpPr>
            <p:spPr>
              <a:xfrm>
                <a:off x="9130892" y="0"/>
                <a:ext cx="72000" cy="6857177"/>
              </a:xfrm>
              <a:prstGeom prst="rect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t" anchorCtr="0"/>
              <a:lstStyle/>
              <a:p>
                <a:pPr defTabSz="914271" fontAlgn="auto">
                  <a:lnSpc>
                    <a:spcPct val="108000"/>
                  </a:lnSpc>
                  <a:spcBef>
                    <a:spcPts val="0"/>
                  </a:spcBef>
                  <a:spcAft>
                    <a:spcPts val="1007"/>
                  </a:spcAft>
                </a:pPr>
                <a:endParaRPr lang="de-DE" sz="1999" dirty="0" smtClean="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3" name="Abstand Vertikal"/>
            <p:cNvGrpSpPr/>
            <p:nvPr userDrawn="1"/>
          </p:nvGrpSpPr>
          <p:grpSpPr>
            <a:xfrm>
              <a:off x="0" y="1083600"/>
              <a:ext cx="12198350" cy="4690800"/>
              <a:chOff x="0" y="1083600"/>
              <a:chExt cx="12198350" cy="4690800"/>
            </a:xfrm>
          </p:grpSpPr>
          <p:sp>
            <p:nvSpPr>
              <p:cNvPr id="45" name="Abstand Oben"/>
              <p:cNvSpPr/>
              <p:nvPr userDrawn="1"/>
            </p:nvSpPr>
            <p:spPr>
              <a:xfrm>
                <a:off x="855" y="2238300"/>
                <a:ext cx="12197495" cy="72000"/>
              </a:xfrm>
              <a:prstGeom prst="rect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t" anchorCtr="0"/>
              <a:lstStyle/>
              <a:p>
                <a:pPr defTabSz="914271" fontAlgn="auto">
                  <a:lnSpc>
                    <a:spcPct val="108000"/>
                  </a:lnSpc>
                  <a:spcBef>
                    <a:spcPts val="0"/>
                  </a:spcBef>
                  <a:spcAft>
                    <a:spcPts val="1007"/>
                  </a:spcAft>
                </a:pPr>
                <a:endParaRPr lang="de-DE" sz="1999" dirty="0" smtClean="0">
                  <a:solidFill>
                    <a:prstClr val="white"/>
                  </a:solidFill>
                </a:endParaRPr>
              </a:p>
            </p:txBody>
          </p:sp>
          <p:sp>
            <p:nvSpPr>
              <p:cNvPr id="46" name="Abstand Unten"/>
              <p:cNvSpPr/>
              <p:nvPr userDrawn="1"/>
            </p:nvSpPr>
            <p:spPr>
              <a:xfrm>
                <a:off x="0" y="4547700"/>
                <a:ext cx="12197495" cy="72000"/>
              </a:xfrm>
              <a:prstGeom prst="rect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t" anchorCtr="0"/>
              <a:lstStyle/>
              <a:p>
                <a:pPr defTabSz="914271" fontAlgn="auto">
                  <a:lnSpc>
                    <a:spcPct val="108000"/>
                  </a:lnSpc>
                  <a:spcBef>
                    <a:spcPts val="0"/>
                  </a:spcBef>
                  <a:spcAft>
                    <a:spcPts val="1007"/>
                  </a:spcAft>
                </a:pPr>
                <a:endParaRPr lang="de-DE" sz="1999" dirty="0" smtClean="0">
                  <a:solidFill>
                    <a:prstClr val="white"/>
                  </a:solidFill>
                </a:endParaRPr>
              </a:p>
            </p:txBody>
          </p:sp>
          <p:sp>
            <p:nvSpPr>
              <p:cNvPr id="47" name="Abstand Oben // Mitte"/>
              <p:cNvSpPr/>
              <p:nvPr userDrawn="1"/>
            </p:nvSpPr>
            <p:spPr>
              <a:xfrm>
                <a:off x="0" y="1083600"/>
                <a:ext cx="12197495" cy="72000"/>
              </a:xfrm>
              <a:prstGeom prst="rect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t" anchorCtr="0"/>
              <a:lstStyle/>
              <a:p>
                <a:pPr defTabSz="914271" fontAlgn="auto">
                  <a:lnSpc>
                    <a:spcPct val="108000"/>
                  </a:lnSpc>
                  <a:spcBef>
                    <a:spcPts val="0"/>
                  </a:spcBef>
                  <a:spcAft>
                    <a:spcPts val="1007"/>
                  </a:spcAft>
                </a:pPr>
                <a:endParaRPr lang="de-DE" sz="1999" dirty="0" smtClean="0">
                  <a:solidFill>
                    <a:prstClr val="white"/>
                  </a:solidFill>
                </a:endParaRPr>
              </a:p>
            </p:txBody>
          </p:sp>
          <p:sp>
            <p:nvSpPr>
              <p:cNvPr id="61" name="Abstand Unten // Mitte"/>
              <p:cNvSpPr/>
              <p:nvPr userDrawn="1"/>
            </p:nvSpPr>
            <p:spPr>
              <a:xfrm>
                <a:off x="0" y="5702400"/>
                <a:ext cx="12197495" cy="72000"/>
              </a:xfrm>
              <a:prstGeom prst="rect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t" anchorCtr="0"/>
              <a:lstStyle/>
              <a:p>
                <a:pPr defTabSz="914271" fontAlgn="auto">
                  <a:lnSpc>
                    <a:spcPct val="108000"/>
                  </a:lnSpc>
                  <a:spcBef>
                    <a:spcPts val="0"/>
                  </a:spcBef>
                  <a:spcAft>
                    <a:spcPts val="1007"/>
                  </a:spcAft>
                </a:pPr>
                <a:endParaRPr lang="de-DE" sz="1999" dirty="0" smtClean="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" name="Horizontal" hidden="1"/>
            <p:cNvGrpSpPr/>
            <p:nvPr userDrawn="1"/>
          </p:nvGrpSpPr>
          <p:grpSpPr>
            <a:xfrm>
              <a:off x="0" y="0"/>
              <a:ext cx="12198350" cy="6858000"/>
              <a:chOff x="0" y="0"/>
              <a:chExt cx="12198350" cy="6858000"/>
            </a:xfrm>
          </p:grpSpPr>
          <p:sp>
            <p:nvSpPr>
              <p:cNvPr id="25" name="Links"/>
              <p:cNvSpPr/>
              <p:nvPr userDrawn="1"/>
            </p:nvSpPr>
            <p:spPr>
              <a:xfrm>
                <a:off x="0" y="823"/>
                <a:ext cx="6062400" cy="6857177"/>
              </a:xfrm>
              <a:prstGeom prst="rect">
                <a:avLst/>
              </a:prstGeom>
              <a:solidFill>
                <a:schemeClr val="accent2"/>
              </a:solidFill>
              <a:ln w="0">
                <a:solidFill>
                  <a:schemeClr val="tx1"/>
                </a:solidFill>
                <a:miter lim="800000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t" anchorCtr="0"/>
              <a:lstStyle/>
              <a:p>
                <a:pPr defTabSz="914271" fontAlgn="auto">
                  <a:lnSpc>
                    <a:spcPct val="108000"/>
                  </a:lnSpc>
                  <a:spcBef>
                    <a:spcPts val="0"/>
                  </a:spcBef>
                  <a:spcAft>
                    <a:spcPts val="1007"/>
                  </a:spcAft>
                </a:pPr>
                <a:endParaRPr lang="de-DE" sz="1999" dirty="0" smtClean="0">
                  <a:solidFill>
                    <a:prstClr val="white"/>
                  </a:solidFill>
                </a:endParaRPr>
              </a:p>
            </p:txBody>
          </p:sp>
          <p:sp>
            <p:nvSpPr>
              <p:cNvPr id="27" name="Rechts"/>
              <p:cNvSpPr/>
              <p:nvPr userDrawn="1"/>
            </p:nvSpPr>
            <p:spPr>
              <a:xfrm>
                <a:off x="6135950" y="823"/>
                <a:ext cx="6062400" cy="6857177"/>
              </a:xfrm>
              <a:prstGeom prst="rect">
                <a:avLst/>
              </a:prstGeom>
              <a:solidFill>
                <a:schemeClr val="accent2"/>
              </a:solidFill>
              <a:ln w="0">
                <a:solidFill>
                  <a:schemeClr val="tx1"/>
                </a:solidFill>
                <a:miter lim="800000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t" anchorCtr="0"/>
              <a:lstStyle/>
              <a:p>
                <a:pPr defTabSz="914271" fontAlgn="auto">
                  <a:lnSpc>
                    <a:spcPct val="108000"/>
                  </a:lnSpc>
                  <a:spcBef>
                    <a:spcPts val="0"/>
                  </a:spcBef>
                  <a:spcAft>
                    <a:spcPts val="1007"/>
                  </a:spcAft>
                </a:pPr>
                <a:endParaRPr lang="de-DE" sz="1999" dirty="0" smtClean="0">
                  <a:solidFill>
                    <a:prstClr val="white"/>
                  </a:solidFill>
                </a:endParaRPr>
              </a:p>
            </p:txBody>
          </p:sp>
          <p:sp>
            <p:nvSpPr>
              <p:cNvPr id="30" name="Links // Links"/>
              <p:cNvSpPr/>
              <p:nvPr userDrawn="1"/>
            </p:nvSpPr>
            <p:spPr>
              <a:xfrm>
                <a:off x="0" y="0"/>
                <a:ext cx="2995200" cy="6857177"/>
              </a:xfrm>
              <a:prstGeom prst="rect">
                <a:avLst/>
              </a:prstGeom>
              <a:solidFill>
                <a:schemeClr val="accent3"/>
              </a:solidFill>
              <a:ln w="0">
                <a:solidFill>
                  <a:schemeClr val="tx1"/>
                </a:solidFill>
                <a:miter lim="800000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t" anchorCtr="0"/>
              <a:lstStyle/>
              <a:p>
                <a:pPr defTabSz="914271" fontAlgn="auto">
                  <a:lnSpc>
                    <a:spcPct val="108000"/>
                  </a:lnSpc>
                  <a:spcBef>
                    <a:spcPts val="0"/>
                  </a:spcBef>
                  <a:spcAft>
                    <a:spcPts val="1007"/>
                  </a:spcAft>
                </a:pPr>
                <a:endParaRPr lang="de-DE" sz="1999" dirty="0" smtClean="0">
                  <a:solidFill>
                    <a:prstClr val="white"/>
                  </a:solidFill>
                </a:endParaRPr>
              </a:p>
            </p:txBody>
          </p:sp>
          <p:sp>
            <p:nvSpPr>
              <p:cNvPr id="31" name="Links // Rechts"/>
              <p:cNvSpPr/>
              <p:nvPr userDrawn="1"/>
            </p:nvSpPr>
            <p:spPr>
              <a:xfrm>
                <a:off x="3067717" y="0"/>
                <a:ext cx="2995200" cy="6857177"/>
              </a:xfrm>
              <a:prstGeom prst="rect">
                <a:avLst/>
              </a:prstGeom>
              <a:solidFill>
                <a:schemeClr val="accent3"/>
              </a:solidFill>
              <a:ln w="0">
                <a:solidFill>
                  <a:schemeClr val="tx1"/>
                </a:solidFill>
                <a:miter lim="800000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t" anchorCtr="0"/>
              <a:lstStyle/>
              <a:p>
                <a:pPr defTabSz="914271" fontAlgn="auto">
                  <a:lnSpc>
                    <a:spcPct val="108000"/>
                  </a:lnSpc>
                  <a:spcBef>
                    <a:spcPts val="0"/>
                  </a:spcBef>
                  <a:spcAft>
                    <a:spcPts val="1007"/>
                  </a:spcAft>
                </a:pPr>
                <a:endParaRPr lang="de-DE" sz="1999" dirty="0" smtClean="0">
                  <a:solidFill>
                    <a:prstClr val="white"/>
                  </a:solidFill>
                </a:endParaRPr>
              </a:p>
            </p:txBody>
          </p:sp>
          <p:sp>
            <p:nvSpPr>
              <p:cNvPr id="32" name="Rechts // Links"/>
              <p:cNvSpPr/>
              <p:nvPr userDrawn="1"/>
            </p:nvSpPr>
            <p:spPr>
              <a:xfrm>
                <a:off x="6135434" y="823"/>
                <a:ext cx="2995200" cy="6857177"/>
              </a:xfrm>
              <a:prstGeom prst="rect">
                <a:avLst/>
              </a:prstGeom>
              <a:solidFill>
                <a:schemeClr val="accent3"/>
              </a:solidFill>
              <a:ln w="0">
                <a:solidFill>
                  <a:schemeClr val="tx1"/>
                </a:solidFill>
                <a:miter lim="800000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t" anchorCtr="0"/>
              <a:lstStyle/>
              <a:p>
                <a:pPr defTabSz="914271" fontAlgn="auto">
                  <a:lnSpc>
                    <a:spcPct val="108000"/>
                  </a:lnSpc>
                  <a:spcBef>
                    <a:spcPts val="0"/>
                  </a:spcBef>
                  <a:spcAft>
                    <a:spcPts val="1007"/>
                  </a:spcAft>
                </a:pPr>
                <a:endParaRPr lang="de-DE" sz="1999" dirty="0" smtClean="0">
                  <a:solidFill>
                    <a:prstClr val="white"/>
                  </a:solidFill>
                </a:endParaRPr>
              </a:p>
            </p:txBody>
          </p:sp>
          <p:sp>
            <p:nvSpPr>
              <p:cNvPr id="33" name="Rechts // Rechts"/>
              <p:cNvSpPr/>
              <p:nvPr userDrawn="1"/>
            </p:nvSpPr>
            <p:spPr>
              <a:xfrm>
                <a:off x="9203150" y="823"/>
                <a:ext cx="2995200" cy="6857177"/>
              </a:xfrm>
              <a:prstGeom prst="rect">
                <a:avLst/>
              </a:prstGeom>
              <a:solidFill>
                <a:schemeClr val="accent3"/>
              </a:solidFill>
              <a:ln w="0">
                <a:solidFill>
                  <a:schemeClr val="tx1"/>
                </a:solidFill>
                <a:miter lim="800000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t" anchorCtr="0"/>
              <a:lstStyle/>
              <a:p>
                <a:pPr defTabSz="914271" fontAlgn="auto">
                  <a:lnSpc>
                    <a:spcPct val="108000"/>
                  </a:lnSpc>
                  <a:spcBef>
                    <a:spcPts val="0"/>
                  </a:spcBef>
                  <a:spcAft>
                    <a:spcPts val="1007"/>
                  </a:spcAft>
                </a:pPr>
                <a:endParaRPr lang="de-DE" sz="1999" dirty="0" smtClean="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4" name="Vertikal" hidden="1"/>
            <p:cNvGrpSpPr/>
            <p:nvPr userDrawn="1"/>
          </p:nvGrpSpPr>
          <p:grpSpPr>
            <a:xfrm>
              <a:off x="-855" y="0"/>
              <a:ext cx="12199205" cy="6858000"/>
              <a:chOff x="-855" y="0"/>
              <a:chExt cx="12199205" cy="6858000"/>
            </a:xfrm>
          </p:grpSpPr>
          <p:sp>
            <p:nvSpPr>
              <p:cNvPr id="42" name="Oben"/>
              <p:cNvSpPr/>
              <p:nvPr userDrawn="1"/>
            </p:nvSpPr>
            <p:spPr>
              <a:xfrm>
                <a:off x="0" y="0"/>
                <a:ext cx="12198350" cy="2239200"/>
              </a:xfrm>
              <a:prstGeom prst="rect">
                <a:avLst/>
              </a:prstGeom>
              <a:solidFill>
                <a:schemeClr val="accent2"/>
              </a:solidFill>
              <a:ln w="0">
                <a:solidFill>
                  <a:schemeClr val="tx1"/>
                </a:solidFill>
                <a:miter lim="800000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t" anchorCtr="0"/>
              <a:lstStyle/>
              <a:p>
                <a:pPr defTabSz="914271" fontAlgn="auto">
                  <a:lnSpc>
                    <a:spcPct val="108000"/>
                  </a:lnSpc>
                  <a:spcBef>
                    <a:spcPts val="0"/>
                  </a:spcBef>
                  <a:spcAft>
                    <a:spcPts val="1007"/>
                  </a:spcAft>
                </a:pPr>
                <a:endParaRPr lang="de-DE" sz="1999" dirty="0" smtClean="0">
                  <a:solidFill>
                    <a:prstClr val="white"/>
                  </a:solidFill>
                </a:endParaRPr>
              </a:p>
            </p:txBody>
          </p:sp>
          <p:sp>
            <p:nvSpPr>
              <p:cNvPr id="43" name="Mitte"/>
              <p:cNvSpPr/>
              <p:nvPr userDrawn="1"/>
            </p:nvSpPr>
            <p:spPr>
              <a:xfrm>
                <a:off x="0" y="2309400"/>
                <a:ext cx="12198350" cy="2239200"/>
              </a:xfrm>
              <a:prstGeom prst="rect">
                <a:avLst/>
              </a:prstGeom>
              <a:solidFill>
                <a:schemeClr val="accent2"/>
              </a:solidFill>
              <a:ln w="0">
                <a:solidFill>
                  <a:schemeClr val="tx1"/>
                </a:solidFill>
                <a:miter lim="800000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t" anchorCtr="0"/>
              <a:lstStyle/>
              <a:p>
                <a:pPr defTabSz="914271" fontAlgn="auto">
                  <a:lnSpc>
                    <a:spcPct val="108000"/>
                  </a:lnSpc>
                  <a:spcBef>
                    <a:spcPts val="0"/>
                  </a:spcBef>
                  <a:spcAft>
                    <a:spcPts val="1007"/>
                  </a:spcAft>
                </a:pPr>
                <a:endParaRPr lang="de-DE" sz="1999" dirty="0" smtClean="0">
                  <a:solidFill>
                    <a:prstClr val="white"/>
                  </a:solidFill>
                </a:endParaRPr>
              </a:p>
            </p:txBody>
          </p:sp>
          <p:sp>
            <p:nvSpPr>
              <p:cNvPr id="44" name="Unten"/>
              <p:cNvSpPr/>
              <p:nvPr userDrawn="1"/>
            </p:nvSpPr>
            <p:spPr>
              <a:xfrm>
                <a:off x="0" y="4618800"/>
                <a:ext cx="12198350" cy="2239200"/>
              </a:xfrm>
              <a:prstGeom prst="rect">
                <a:avLst/>
              </a:prstGeom>
              <a:solidFill>
                <a:schemeClr val="accent2"/>
              </a:solidFill>
              <a:ln w="0">
                <a:solidFill>
                  <a:schemeClr val="tx1"/>
                </a:solidFill>
                <a:miter lim="800000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t" anchorCtr="0"/>
              <a:lstStyle/>
              <a:p>
                <a:pPr defTabSz="914271" fontAlgn="auto">
                  <a:lnSpc>
                    <a:spcPct val="108000"/>
                  </a:lnSpc>
                  <a:spcBef>
                    <a:spcPts val="0"/>
                  </a:spcBef>
                  <a:spcAft>
                    <a:spcPts val="1007"/>
                  </a:spcAft>
                </a:pPr>
                <a:endParaRPr lang="de-DE" sz="1999" dirty="0" smtClean="0">
                  <a:solidFill>
                    <a:prstClr val="white"/>
                  </a:solidFill>
                </a:endParaRPr>
              </a:p>
            </p:txBody>
          </p:sp>
          <p:sp>
            <p:nvSpPr>
              <p:cNvPr id="57" name="Oben // Oben"/>
              <p:cNvSpPr/>
              <p:nvPr userDrawn="1"/>
            </p:nvSpPr>
            <p:spPr>
              <a:xfrm>
                <a:off x="0" y="0"/>
                <a:ext cx="12198350" cy="1083600"/>
              </a:xfrm>
              <a:prstGeom prst="rect">
                <a:avLst/>
              </a:prstGeom>
              <a:solidFill>
                <a:schemeClr val="accent2"/>
              </a:solidFill>
              <a:ln w="0">
                <a:solidFill>
                  <a:schemeClr val="tx1"/>
                </a:solidFill>
                <a:miter lim="800000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t" anchorCtr="0"/>
              <a:lstStyle/>
              <a:p>
                <a:pPr defTabSz="914271" fontAlgn="auto">
                  <a:lnSpc>
                    <a:spcPct val="108000"/>
                  </a:lnSpc>
                  <a:spcBef>
                    <a:spcPts val="0"/>
                  </a:spcBef>
                  <a:spcAft>
                    <a:spcPts val="1007"/>
                  </a:spcAft>
                </a:pPr>
                <a:endParaRPr lang="de-DE" sz="1999" dirty="0" smtClean="0">
                  <a:solidFill>
                    <a:prstClr val="white"/>
                  </a:solidFill>
                </a:endParaRPr>
              </a:p>
            </p:txBody>
          </p:sp>
          <p:sp>
            <p:nvSpPr>
              <p:cNvPr id="58" name="Oben // Unten"/>
              <p:cNvSpPr/>
              <p:nvPr userDrawn="1"/>
            </p:nvSpPr>
            <p:spPr>
              <a:xfrm>
                <a:off x="0" y="1155600"/>
                <a:ext cx="12198350" cy="1083600"/>
              </a:xfrm>
              <a:prstGeom prst="rect">
                <a:avLst/>
              </a:prstGeom>
              <a:solidFill>
                <a:schemeClr val="accent2"/>
              </a:solidFill>
              <a:ln w="0">
                <a:solidFill>
                  <a:schemeClr val="tx1"/>
                </a:solidFill>
                <a:miter lim="800000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t" anchorCtr="0"/>
              <a:lstStyle/>
              <a:p>
                <a:pPr defTabSz="914271" fontAlgn="auto">
                  <a:lnSpc>
                    <a:spcPct val="108000"/>
                  </a:lnSpc>
                  <a:spcBef>
                    <a:spcPts val="0"/>
                  </a:spcBef>
                  <a:spcAft>
                    <a:spcPts val="1007"/>
                  </a:spcAft>
                </a:pPr>
                <a:endParaRPr lang="de-DE" sz="1999" dirty="0" smtClean="0">
                  <a:solidFill>
                    <a:prstClr val="white"/>
                  </a:solidFill>
                </a:endParaRPr>
              </a:p>
            </p:txBody>
          </p:sp>
          <p:sp>
            <p:nvSpPr>
              <p:cNvPr id="59" name="Unten // Oben"/>
              <p:cNvSpPr/>
              <p:nvPr userDrawn="1"/>
            </p:nvSpPr>
            <p:spPr>
              <a:xfrm>
                <a:off x="-855" y="4618800"/>
                <a:ext cx="12198350" cy="1083600"/>
              </a:xfrm>
              <a:prstGeom prst="rect">
                <a:avLst/>
              </a:prstGeom>
              <a:solidFill>
                <a:schemeClr val="accent2"/>
              </a:solidFill>
              <a:ln w="0">
                <a:solidFill>
                  <a:schemeClr val="tx1"/>
                </a:solidFill>
                <a:miter lim="800000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t" anchorCtr="0"/>
              <a:lstStyle/>
              <a:p>
                <a:pPr defTabSz="914271" fontAlgn="auto">
                  <a:lnSpc>
                    <a:spcPct val="108000"/>
                  </a:lnSpc>
                  <a:spcBef>
                    <a:spcPts val="0"/>
                  </a:spcBef>
                  <a:spcAft>
                    <a:spcPts val="1007"/>
                  </a:spcAft>
                </a:pPr>
                <a:endParaRPr lang="de-DE" sz="1999" dirty="0" smtClean="0">
                  <a:solidFill>
                    <a:prstClr val="white"/>
                  </a:solidFill>
                </a:endParaRPr>
              </a:p>
            </p:txBody>
          </p:sp>
          <p:sp>
            <p:nvSpPr>
              <p:cNvPr id="60" name="Unten // Unten"/>
              <p:cNvSpPr/>
              <p:nvPr userDrawn="1"/>
            </p:nvSpPr>
            <p:spPr>
              <a:xfrm>
                <a:off x="0" y="5774400"/>
                <a:ext cx="12198350" cy="1083600"/>
              </a:xfrm>
              <a:prstGeom prst="rect">
                <a:avLst/>
              </a:prstGeom>
              <a:solidFill>
                <a:schemeClr val="accent2"/>
              </a:solidFill>
              <a:ln w="0">
                <a:solidFill>
                  <a:schemeClr val="tx1"/>
                </a:solidFill>
                <a:miter lim="800000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t" anchorCtr="0"/>
              <a:lstStyle/>
              <a:p>
                <a:pPr defTabSz="914271" fontAlgn="auto">
                  <a:lnSpc>
                    <a:spcPct val="108000"/>
                  </a:lnSpc>
                  <a:spcBef>
                    <a:spcPts val="0"/>
                  </a:spcBef>
                  <a:spcAft>
                    <a:spcPts val="1007"/>
                  </a:spcAft>
                </a:pPr>
                <a:endParaRPr lang="de-DE" sz="1999" dirty="0" smtClean="0">
                  <a:solidFill>
                    <a:prstClr val="white"/>
                  </a:solidFill>
                </a:endParaRPr>
              </a:p>
            </p:txBody>
          </p:sp>
        </p:grpSp>
      </p:grpSp>
      <p:sp>
        <p:nvSpPr>
          <p:cNvPr id="70" name="Bildplatzhalter 8"/>
          <p:cNvSpPr>
            <a:spLocks noGrp="1"/>
          </p:cNvSpPr>
          <p:nvPr userDrawn="1">
            <p:ph type="pic" sz="quarter" idx="11" hasCustomPrompt="1"/>
          </p:nvPr>
        </p:nvSpPr>
        <p:spPr bwMode="gray">
          <a:xfrm>
            <a:off x="-1" y="4619711"/>
            <a:ext cx="6062400" cy="2239123"/>
          </a:xfrm>
          <a:solidFill>
            <a:schemeClr val="accent6"/>
          </a:solidFill>
        </p:spPr>
        <p:txBody>
          <a:bodyPr/>
          <a:lstStyle>
            <a:lvl1pPr algn="ctr">
              <a:lnSpc>
                <a:spcPct val="100000"/>
              </a:lnSpc>
              <a:spcAft>
                <a:spcPts val="0"/>
              </a:spcAft>
              <a:defRPr>
                <a:solidFill>
                  <a:schemeClr val="bg1"/>
                </a:solidFill>
              </a:defRPr>
            </a:lvl1pPr>
          </a:lstStyle>
          <a:p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>Insert image</a:t>
            </a:r>
            <a:endParaRPr lang="en-US" noProof="0" dirty="0"/>
          </a:p>
        </p:txBody>
      </p:sp>
      <p:sp>
        <p:nvSpPr>
          <p:cNvPr id="71" name="Bildplatzhalter 8"/>
          <p:cNvSpPr>
            <a:spLocks noGrp="1"/>
          </p:cNvSpPr>
          <p:nvPr userDrawn="1">
            <p:ph type="pic" sz="quarter" idx="12" hasCustomPrompt="1"/>
          </p:nvPr>
        </p:nvSpPr>
        <p:spPr bwMode="gray">
          <a:xfrm>
            <a:off x="9198361" y="-824"/>
            <a:ext cx="2993643" cy="6858824"/>
          </a:xfrm>
          <a:solidFill>
            <a:schemeClr val="accent6"/>
          </a:solidFill>
        </p:spPr>
        <p:txBody>
          <a:bodyPr/>
          <a:lstStyle>
            <a:lvl1pPr algn="ctr">
              <a:lnSpc>
                <a:spcPct val="100000"/>
              </a:lnSpc>
              <a:spcAft>
                <a:spcPts val="0"/>
              </a:spcAft>
              <a:defRPr>
                <a:solidFill>
                  <a:schemeClr val="bg1"/>
                </a:solidFill>
              </a:defRPr>
            </a:lvl1pPr>
          </a:lstStyle>
          <a:p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>Insert image</a:t>
            </a:r>
            <a:endParaRPr lang="en-US" noProof="0" dirty="0"/>
          </a:p>
        </p:txBody>
      </p:sp>
      <p:sp>
        <p:nvSpPr>
          <p:cNvPr id="72" name="Bildplatzhalter 8"/>
          <p:cNvSpPr>
            <a:spLocks noGrp="1"/>
          </p:cNvSpPr>
          <p:nvPr userDrawn="1">
            <p:ph type="pic" sz="quarter" idx="13" hasCustomPrompt="1"/>
          </p:nvPr>
        </p:nvSpPr>
        <p:spPr bwMode="gray">
          <a:xfrm>
            <a:off x="6131987" y="0"/>
            <a:ext cx="2994159" cy="1083600"/>
          </a:xfrm>
          <a:solidFill>
            <a:schemeClr val="accent6"/>
          </a:solidFill>
        </p:spPr>
        <p:txBody>
          <a:bodyPr/>
          <a:lstStyle>
            <a:lvl1pPr algn="ctr">
              <a:lnSpc>
                <a:spcPct val="100000"/>
              </a:lnSpc>
              <a:spcAft>
                <a:spcPts val="0"/>
              </a:spcAft>
              <a:defRPr>
                <a:solidFill>
                  <a:schemeClr val="bg1"/>
                </a:solidFill>
              </a:defRPr>
            </a:lvl1pPr>
          </a:lstStyle>
          <a:p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>Insert image</a:t>
            </a:r>
            <a:endParaRPr lang="en-US" noProof="0" dirty="0"/>
          </a:p>
        </p:txBody>
      </p:sp>
      <p:sp>
        <p:nvSpPr>
          <p:cNvPr id="73" name="Bildplatzhalter 8"/>
          <p:cNvSpPr>
            <a:spLocks noGrp="1"/>
          </p:cNvSpPr>
          <p:nvPr userDrawn="1">
            <p:ph type="pic" sz="quarter" idx="14" hasCustomPrompt="1"/>
          </p:nvPr>
        </p:nvSpPr>
        <p:spPr bwMode="gray">
          <a:xfrm>
            <a:off x="6131987" y="1155600"/>
            <a:ext cx="2994159" cy="3392100"/>
          </a:xfrm>
          <a:solidFill>
            <a:schemeClr val="accent6"/>
          </a:solidFill>
        </p:spPr>
        <p:txBody>
          <a:bodyPr/>
          <a:lstStyle>
            <a:lvl1pPr algn="ctr">
              <a:lnSpc>
                <a:spcPct val="100000"/>
              </a:lnSpc>
              <a:spcAft>
                <a:spcPts val="0"/>
              </a:spcAft>
              <a:defRPr>
                <a:solidFill>
                  <a:schemeClr val="bg1"/>
                </a:solidFill>
              </a:defRPr>
            </a:lvl1pPr>
          </a:lstStyle>
          <a:p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>Insert image</a:t>
            </a:r>
            <a:endParaRPr lang="en-US" noProof="0" dirty="0"/>
          </a:p>
        </p:txBody>
      </p:sp>
      <p:sp>
        <p:nvSpPr>
          <p:cNvPr id="74" name="Bildplatzhalter 8"/>
          <p:cNvSpPr>
            <a:spLocks noGrp="1"/>
          </p:cNvSpPr>
          <p:nvPr userDrawn="1">
            <p:ph type="pic" sz="quarter" idx="15" hasCustomPrompt="1"/>
          </p:nvPr>
        </p:nvSpPr>
        <p:spPr bwMode="gray">
          <a:xfrm>
            <a:off x="6131983" y="4619700"/>
            <a:ext cx="2993900" cy="2238300"/>
          </a:xfrm>
          <a:solidFill>
            <a:schemeClr val="accent6"/>
          </a:solidFill>
        </p:spPr>
        <p:txBody>
          <a:bodyPr/>
          <a:lstStyle>
            <a:lvl1pPr algn="ctr">
              <a:lnSpc>
                <a:spcPct val="100000"/>
              </a:lnSpc>
              <a:spcAft>
                <a:spcPts val="0"/>
              </a:spcAft>
              <a:defRPr>
                <a:solidFill>
                  <a:schemeClr val="bg1"/>
                </a:solidFill>
              </a:defRPr>
            </a:lvl1pPr>
          </a:lstStyle>
          <a:p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>Insert image</a:t>
            </a:r>
            <a:endParaRPr lang="en-US" noProof="0" dirty="0"/>
          </a:p>
        </p:txBody>
      </p:sp>
      <p:sp>
        <p:nvSpPr>
          <p:cNvPr id="7" name="Titel 6"/>
          <p:cNvSpPr>
            <a:spLocks noGrp="1"/>
          </p:cNvSpPr>
          <p:nvPr>
            <p:ph type="title" hasCustomPrompt="1"/>
          </p:nvPr>
        </p:nvSpPr>
        <p:spPr bwMode="black">
          <a:xfrm>
            <a:off x="395083" y="368300"/>
            <a:ext cx="5508000" cy="100836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noProof="0" dirty="0" smtClean="0"/>
              <a:t>Headline on two lines in </a:t>
            </a:r>
            <a:r>
              <a:rPr lang="en-US" noProof="0" dirty="0" err="1" smtClean="0"/>
              <a:t>CorpoA</a:t>
            </a:r>
            <a:r>
              <a:rPr lang="en-US" noProof="0" dirty="0" smtClean="0"/>
              <a:t> (Headings) 30 pt. </a:t>
            </a:r>
            <a:endParaRPr lang="en-US" dirty="0"/>
          </a:p>
        </p:txBody>
      </p:sp>
      <p:sp>
        <p:nvSpPr>
          <p:cNvPr id="62" name="Textplatzhalter 13"/>
          <p:cNvSpPr>
            <a:spLocks noGrp="1"/>
          </p:cNvSpPr>
          <p:nvPr>
            <p:ph type="body" sz="quarter" idx="20" hasCustomPrompt="1"/>
          </p:nvPr>
        </p:nvSpPr>
        <p:spPr bwMode="black">
          <a:xfrm>
            <a:off x="395083" y="1512006"/>
            <a:ext cx="5664164" cy="3035699"/>
          </a:xfrm>
          <a:ln w="19050">
            <a:solidFill>
              <a:schemeClr val="accent1"/>
            </a:solidFill>
          </a:ln>
        </p:spPr>
        <p:txBody>
          <a:bodyPr lIns="72000" tIns="72000" rIns="72000" bIns="72000"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  <a:lvl6pPr>
              <a:defRPr>
                <a:solidFill>
                  <a:schemeClr val="tx1"/>
                </a:solidFill>
              </a:defRPr>
            </a:lvl6pPr>
            <a:lvl7pPr>
              <a:defRPr>
                <a:solidFill>
                  <a:schemeClr val="bg1"/>
                </a:solidFill>
              </a:defRPr>
            </a:lvl7pPr>
            <a:lvl8pPr>
              <a:defRPr>
                <a:solidFill>
                  <a:schemeClr val="bg1"/>
                </a:solidFill>
              </a:defRPr>
            </a:lvl8pPr>
            <a:lvl9pPr>
              <a:defRPr>
                <a:solidFill>
                  <a:schemeClr val="bg1"/>
                </a:solidFill>
              </a:defRPr>
            </a:lvl9pPr>
          </a:lstStyle>
          <a:p>
            <a:pPr lvl="0"/>
            <a:r>
              <a:rPr lang="en-US" dirty="0" smtClean="0"/>
              <a:t>Insert text in </a:t>
            </a:r>
            <a:r>
              <a:rPr lang="en-US" noProof="0" dirty="0" err="1" smtClean="0"/>
              <a:t>CorpoS</a:t>
            </a:r>
            <a:r>
              <a:rPr lang="en-US" noProof="0" dirty="0" smtClean="0"/>
              <a:t> (Body), 20 pt. </a:t>
            </a:r>
            <a:r>
              <a:rPr lang="en-US" dirty="0" smtClean="0"/>
              <a:t>// for bullets: Home // Paragraph// Increase/Decrease List Level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</p:txBody>
      </p:sp>
      <p:sp>
        <p:nvSpPr>
          <p:cNvPr id="63" name="Textplatzhalter 7"/>
          <p:cNvSpPr>
            <a:spLocks noGrp="1"/>
          </p:cNvSpPr>
          <p:nvPr>
            <p:ph type="body" sz="quarter" idx="21" hasCustomPrompt="1"/>
          </p:nvPr>
        </p:nvSpPr>
        <p:spPr bwMode="black">
          <a:xfrm>
            <a:off x="395081" y="151202"/>
            <a:ext cx="5505133" cy="220274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1199">
                <a:solidFill>
                  <a:schemeClr val="tx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1199">
                <a:solidFill>
                  <a:schemeClr val="bg1"/>
                </a:solidFill>
              </a:defRPr>
            </a:lvl2pPr>
            <a:lvl3pPr marL="0" indent="0">
              <a:lnSpc>
                <a:spcPct val="100000"/>
              </a:lnSpc>
              <a:spcAft>
                <a:spcPts val="0"/>
              </a:spcAft>
              <a:buNone/>
              <a:defRPr sz="1199">
                <a:solidFill>
                  <a:schemeClr val="bg1"/>
                </a:solidFill>
              </a:defRPr>
            </a:lvl3pPr>
            <a:lvl4pPr marL="0" indent="0">
              <a:lnSpc>
                <a:spcPct val="100000"/>
              </a:lnSpc>
              <a:spcAft>
                <a:spcPts val="0"/>
              </a:spcAft>
              <a:buNone/>
              <a:defRPr sz="1199">
                <a:solidFill>
                  <a:schemeClr val="bg1"/>
                </a:solidFill>
              </a:defRPr>
            </a:lvl4pPr>
            <a:lvl5pPr marL="0" indent="0">
              <a:lnSpc>
                <a:spcPct val="100000"/>
              </a:lnSpc>
              <a:spcAft>
                <a:spcPts val="0"/>
              </a:spcAft>
              <a:buNone/>
              <a:defRPr sz="1199">
                <a:solidFill>
                  <a:schemeClr val="bg1"/>
                </a:solidFill>
              </a:defRPr>
            </a:lvl5pPr>
            <a:lvl6pPr marL="0" indent="0">
              <a:lnSpc>
                <a:spcPct val="100000"/>
              </a:lnSpc>
              <a:spcAft>
                <a:spcPts val="0"/>
              </a:spcAft>
              <a:buNone/>
              <a:defRPr sz="1199">
                <a:solidFill>
                  <a:schemeClr val="bg1"/>
                </a:solidFill>
              </a:defRPr>
            </a:lvl6pPr>
            <a:lvl7pPr marL="0" indent="0">
              <a:lnSpc>
                <a:spcPct val="100000"/>
              </a:lnSpc>
              <a:spcAft>
                <a:spcPts val="0"/>
              </a:spcAft>
              <a:buNone/>
              <a:defRPr sz="1199">
                <a:solidFill>
                  <a:schemeClr val="bg1"/>
                </a:solidFill>
              </a:defRPr>
            </a:lvl7pPr>
            <a:lvl8pPr marL="0" indent="0">
              <a:lnSpc>
                <a:spcPct val="100000"/>
              </a:lnSpc>
              <a:spcAft>
                <a:spcPts val="0"/>
              </a:spcAft>
              <a:buNone/>
              <a:defRPr sz="1199">
                <a:solidFill>
                  <a:schemeClr val="bg1"/>
                </a:solidFill>
              </a:defRPr>
            </a:lvl8pPr>
            <a:lvl9pPr marL="0" indent="0">
              <a:lnSpc>
                <a:spcPct val="100000"/>
              </a:lnSpc>
              <a:spcAft>
                <a:spcPts val="0"/>
              </a:spcAft>
              <a:buNone/>
              <a:defRPr sz="1199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dirty="0" smtClean="0"/>
              <a:t>Optional chapter heading</a:t>
            </a:r>
          </a:p>
        </p:txBody>
      </p:sp>
      <p:sp>
        <p:nvSpPr>
          <p:cNvPr id="64" name="Textplatzhalter 3"/>
          <p:cNvSpPr>
            <a:spLocks noGrp="1"/>
          </p:cNvSpPr>
          <p:nvPr>
            <p:ph type="body" sz="quarter" idx="17" hasCustomPrompt="1"/>
          </p:nvPr>
        </p:nvSpPr>
        <p:spPr>
          <a:xfrm>
            <a:off x="6969577" y="0"/>
            <a:ext cx="935513" cy="306000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600" baseline="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dirty="0" smtClean="0"/>
              <a:t>                                             </a:t>
            </a:r>
          </a:p>
        </p:txBody>
      </p:sp>
      <p:sp>
        <p:nvSpPr>
          <p:cNvPr id="65" name="Textplatzhalter 3"/>
          <p:cNvSpPr>
            <a:spLocks noGrp="1"/>
          </p:cNvSpPr>
          <p:nvPr>
            <p:ph type="body" sz="quarter" idx="18" hasCustomPrompt="1"/>
          </p:nvPr>
        </p:nvSpPr>
        <p:spPr>
          <a:xfrm>
            <a:off x="7980645" y="0"/>
            <a:ext cx="1871027" cy="306000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600" baseline="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dirty="0" smtClean="0"/>
              <a:t>                                             </a:t>
            </a:r>
          </a:p>
        </p:txBody>
      </p:sp>
      <p:sp>
        <p:nvSpPr>
          <p:cNvPr id="66" name="Textplatzhalter 3"/>
          <p:cNvSpPr>
            <a:spLocks noGrp="1"/>
          </p:cNvSpPr>
          <p:nvPr>
            <p:ph type="body" sz="quarter" idx="19" hasCustomPrompt="1"/>
          </p:nvPr>
        </p:nvSpPr>
        <p:spPr>
          <a:xfrm>
            <a:off x="9923633" y="0"/>
            <a:ext cx="1871027" cy="306000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600" baseline="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dirty="0" smtClean="0"/>
              <a:t>                                             </a:t>
            </a:r>
          </a:p>
        </p:txBody>
      </p:sp>
      <p:grpSp>
        <p:nvGrpSpPr>
          <p:cNvPr id="93" name="Hinweis oben"/>
          <p:cNvGrpSpPr/>
          <p:nvPr userDrawn="1"/>
        </p:nvGrpSpPr>
        <p:grpSpPr bwMode="black">
          <a:xfrm>
            <a:off x="395081" y="-468001"/>
            <a:ext cx="11400251" cy="360000"/>
            <a:chOff x="395287" y="-468000"/>
            <a:chExt cx="11406188" cy="360000"/>
          </a:xfrm>
        </p:grpSpPr>
        <p:cxnSp>
          <p:nvCxnSpPr>
            <p:cNvPr id="96" name="32,78 // 15,84"/>
            <p:cNvCxnSpPr/>
            <p:nvPr userDrawn="1"/>
          </p:nvCxnSpPr>
          <p:spPr bwMode="black">
            <a:xfrm>
              <a:off x="11801475" y="-468000"/>
              <a:ext cx="0" cy="360000"/>
            </a:xfrm>
            <a:prstGeom prst="line">
              <a:avLst/>
            </a:prstGeom>
            <a:ln w="0"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1,1 // 15,84"/>
            <p:cNvCxnSpPr/>
            <p:nvPr userDrawn="1"/>
          </p:nvCxnSpPr>
          <p:spPr bwMode="black">
            <a:xfrm>
              <a:off x="395287" y="-468000"/>
              <a:ext cx="0" cy="360000"/>
            </a:xfrm>
            <a:prstGeom prst="line">
              <a:avLst/>
            </a:prstGeom>
            <a:ln w="0"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98" name="32,78 // 15,84"/>
          <p:cNvCxnSpPr/>
          <p:nvPr userDrawn="1"/>
        </p:nvCxnSpPr>
        <p:spPr bwMode="black">
          <a:xfrm>
            <a:off x="11795331" y="6965999"/>
            <a:ext cx="0" cy="360000"/>
          </a:xfrm>
          <a:prstGeom prst="line">
            <a:avLst/>
          </a:prstGeom>
          <a:ln w="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1,1 // 15,84"/>
          <p:cNvCxnSpPr/>
          <p:nvPr userDrawn="1"/>
        </p:nvCxnSpPr>
        <p:spPr bwMode="black">
          <a:xfrm>
            <a:off x="395083" y="6965999"/>
            <a:ext cx="0" cy="360000"/>
          </a:xfrm>
          <a:prstGeom prst="line">
            <a:avLst/>
          </a:prstGeom>
          <a:ln w="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17,85 // 8,32"/>
          <p:cNvCxnSpPr/>
          <p:nvPr userDrawn="1"/>
        </p:nvCxnSpPr>
        <p:spPr bwMode="black">
          <a:xfrm>
            <a:off x="12303153" y="6429376"/>
            <a:ext cx="359813" cy="0"/>
          </a:xfrm>
          <a:prstGeom prst="line">
            <a:avLst/>
          </a:prstGeom>
          <a:ln w="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4,2 // 5,33"/>
          <p:cNvCxnSpPr/>
          <p:nvPr userDrawn="1"/>
        </p:nvCxnSpPr>
        <p:spPr bwMode="black">
          <a:xfrm>
            <a:off x="12303156" y="1506538"/>
            <a:ext cx="359813" cy="0"/>
          </a:xfrm>
          <a:prstGeom prst="line">
            <a:avLst/>
          </a:prstGeom>
          <a:ln w="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1,02 // 8,5"/>
          <p:cNvCxnSpPr/>
          <p:nvPr userDrawn="1"/>
        </p:nvCxnSpPr>
        <p:spPr bwMode="black">
          <a:xfrm>
            <a:off x="12298392" y="367505"/>
            <a:ext cx="359813" cy="0"/>
          </a:xfrm>
          <a:prstGeom prst="line">
            <a:avLst/>
          </a:prstGeom>
          <a:ln w="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" name="17,85 // 8,32"/>
          <p:cNvCxnSpPr/>
          <p:nvPr userDrawn="1"/>
        </p:nvCxnSpPr>
        <p:spPr bwMode="black">
          <a:xfrm>
            <a:off x="-455571" y="6433248"/>
            <a:ext cx="359813" cy="0"/>
          </a:xfrm>
          <a:prstGeom prst="line">
            <a:avLst/>
          </a:prstGeom>
          <a:ln w="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4,2 // 5,33"/>
          <p:cNvCxnSpPr/>
          <p:nvPr userDrawn="1"/>
        </p:nvCxnSpPr>
        <p:spPr bwMode="black">
          <a:xfrm>
            <a:off x="-462995" y="1511999"/>
            <a:ext cx="359813" cy="0"/>
          </a:xfrm>
          <a:prstGeom prst="line">
            <a:avLst/>
          </a:prstGeom>
          <a:ln w="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1,02 // 8,5"/>
          <p:cNvCxnSpPr/>
          <p:nvPr userDrawn="1"/>
        </p:nvCxnSpPr>
        <p:spPr bwMode="black">
          <a:xfrm>
            <a:off x="-446045" y="362743"/>
            <a:ext cx="359813" cy="0"/>
          </a:xfrm>
          <a:prstGeom prst="line">
            <a:avLst/>
          </a:prstGeom>
          <a:ln w="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5020368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Multipicture 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0" name="Raster" hidden="1"/>
          <p:cNvGrpSpPr/>
          <p:nvPr userDrawn="1"/>
        </p:nvGrpSpPr>
        <p:grpSpPr>
          <a:xfrm>
            <a:off x="-847" y="1"/>
            <a:ext cx="12192855" cy="6858000"/>
            <a:chOff x="-855" y="0"/>
            <a:chExt cx="12199205" cy="6858000"/>
          </a:xfrm>
        </p:grpSpPr>
        <p:sp>
          <p:nvSpPr>
            <p:cNvPr id="51" name="Komplett"/>
            <p:cNvSpPr/>
            <p:nvPr userDrawn="1"/>
          </p:nvSpPr>
          <p:spPr>
            <a:xfrm>
              <a:off x="0" y="822"/>
              <a:ext cx="12198350" cy="6857177"/>
            </a:xfrm>
            <a:prstGeom prst="rect">
              <a:avLst/>
            </a:prstGeom>
            <a:solidFill>
              <a:schemeClr val="accent1"/>
            </a:solidFill>
            <a:ln w="0">
              <a:solidFill>
                <a:schemeClr val="tx1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t" anchorCtr="0"/>
            <a:lstStyle/>
            <a:p>
              <a:pPr defTabSz="914271" fontAlgn="auto">
                <a:lnSpc>
                  <a:spcPct val="108000"/>
                </a:lnSpc>
                <a:spcBef>
                  <a:spcPts val="0"/>
                </a:spcBef>
                <a:spcAft>
                  <a:spcPts val="1007"/>
                </a:spcAft>
              </a:pPr>
              <a:endParaRPr lang="de-DE" sz="1999" dirty="0" smtClean="0">
                <a:solidFill>
                  <a:prstClr val="white"/>
                </a:solidFill>
              </a:endParaRPr>
            </a:p>
          </p:txBody>
        </p:sp>
        <p:grpSp>
          <p:nvGrpSpPr>
            <p:cNvPr id="52" name="Abstand Horizontal" hidden="1"/>
            <p:cNvGrpSpPr/>
            <p:nvPr userDrawn="1"/>
          </p:nvGrpSpPr>
          <p:grpSpPr>
            <a:xfrm>
              <a:off x="2995458" y="0"/>
              <a:ext cx="6207434" cy="6858000"/>
              <a:chOff x="2995458" y="0"/>
              <a:chExt cx="6207434" cy="6858000"/>
            </a:xfrm>
          </p:grpSpPr>
          <p:sp>
            <p:nvSpPr>
              <p:cNvPr id="105" name="Abstand Links"/>
              <p:cNvSpPr/>
              <p:nvPr userDrawn="1"/>
            </p:nvSpPr>
            <p:spPr>
              <a:xfrm>
                <a:off x="2995458" y="0"/>
                <a:ext cx="72000" cy="6857177"/>
              </a:xfrm>
              <a:prstGeom prst="rect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t" anchorCtr="0"/>
              <a:lstStyle/>
              <a:p>
                <a:pPr defTabSz="914271" fontAlgn="auto">
                  <a:lnSpc>
                    <a:spcPct val="108000"/>
                  </a:lnSpc>
                  <a:spcBef>
                    <a:spcPts val="0"/>
                  </a:spcBef>
                  <a:spcAft>
                    <a:spcPts val="1007"/>
                  </a:spcAft>
                </a:pPr>
                <a:endParaRPr lang="de-DE" sz="1999" dirty="0" smtClean="0">
                  <a:solidFill>
                    <a:prstClr val="white"/>
                  </a:solidFill>
                </a:endParaRPr>
              </a:p>
            </p:txBody>
          </p:sp>
          <p:sp>
            <p:nvSpPr>
              <p:cNvPr id="106" name="Abstand Mitte"/>
              <p:cNvSpPr/>
              <p:nvPr userDrawn="1"/>
            </p:nvSpPr>
            <p:spPr>
              <a:xfrm>
                <a:off x="6063175" y="823"/>
                <a:ext cx="72000" cy="6857177"/>
              </a:xfrm>
              <a:prstGeom prst="rect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t" anchorCtr="0"/>
              <a:lstStyle/>
              <a:p>
                <a:pPr defTabSz="914271" fontAlgn="auto">
                  <a:lnSpc>
                    <a:spcPct val="108000"/>
                  </a:lnSpc>
                  <a:spcBef>
                    <a:spcPts val="0"/>
                  </a:spcBef>
                  <a:spcAft>
                    <a:spcPts val="1007"/>
                  </a:spcAft>
                </a:pPr>
                <a:endParaRPr lang="de-DE" sz="1999" dirty="0" smtClean="0">
                  <a:solidFill>
                    <a:prstClr val="white"/>
                  </a:solidFill>
                </a:endParaRPr>
              </a:p>
            </p:txBody>
          </p:sp>
          <p:sp>
            <p:nvSpPr>
              <p:cNvPr id="107" name="Abstand Rechts"/>
              <p:cNvSpPr/>
              <p:nvPr userDrawn="1"/>
            </p:nvSpPr>
            <p:spPr>
              <a:xfrm>
                <a:off x="9130892" y="823"/>
                <a:ext cx="72000" cy="6857177"/>
              </a:xfrm>
              <a:prstGeom prst="rect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t" anchorCtr="0"/>
              <a:lstStyle/>
              <a:p>
                <a:pPr defTabSz="914271" fontAlgn="auto">
                  <a:lnSpc>
                    <a:spcPct val="108000"/>
                  </a:lnSpc>
                  <a:spcBef>
                    <a:spcPts val="0"/>
                  </a:spcBef>
                  <a:spcAft>
                    <a:spcPts val="1007"/>
                  </a:spcAft>
                </a:pPr>
                <a:endParaRPr lang="de-DE" sz="1999" dirty="0" smtClean="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3" name="Abstand Vertikal" hidden="1"/>
            <p:cNvGrpSpPr/>
            <p:nvPr userDrawn="1"/>
          </p:nvGrpSpPr>
          <p:grpSpPr>
            <a:xfrm>
              <a:off x="0" y="1083600"/>
              <a:ext cx="12198350" cy="4690800"/>
              <a:chOff x="0" y="1083600"/>
              <a:chExt cx="12198350" cy="4690800"/>
            </a:xfrm>
          </p:grpSpPr>
          <p:sp>
            <p:nvSpPr>
              <p:cNvPr id="101" name="Abstand Oben"/>
              <p:cNvSpPr/>
              <p:nvPr userDrawn="1"/>
            </p:nvSpPr>
            <p:spPr>
              <a:xfrm>
                <a:off x="855" y="2238300"/>
                <a:ext cx="12197495" cy="72000"/>
              </a:xfrm>
              <a:prstGeom prst="rect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t" anchorCtr="0"/>
              <a:lstStyle/>
              <a:p>
                <a:pPr defTabSz="914271" fontAlgn="auto">
                  <a:lnSpc>
                    <a:spcPct val="108000"/>
                  </a:lnSpc>
                  <a:spcBef>
                    <a:spcPts val="0"/>
                  </a:spcBef>
                  <a:spcAft>
                    <a:spcPts val="1007"/>
                  </a:spcAft>
                </a:pPr>
                <a:endParaRPr lang="de-DE" sz="1999" dirty="0" smtClean="0">
                  <a:solidFill>
                    <a:prstClr val="white"/>
                  </a:solidFill>
                </a:endParaRPr>
              </a:p>
            </p:txBody>
          </p:sp>
          <p:sp>
            <p:nvSpPr>
              <p:cNvPr id="102" name="Abstand Unten"/>
              <p:cNvSpPr/>
              <p:nvPr userDrawn="1"/>
            </p:nvSpPr>
            <p:spPr>
              <a:xfrm>
                <a:off x="0" y="4547700"/>
                <a:ext cx="12197495" cy="72000"/>
              </a:xfrm>
              <a:prstGeom prst="rect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t" anchorCtr="0"/>
              <a:lstStyle/>
              <a:p>
                <a:pPr defTabSz="914271" fontAlgn="auto">
                  <a:lnSpc>
                    <a:spcPct val="108000"/>
                  </a:lnSpc>
                  <a:spcBef>
                    <a:spcPts val="0"/>
                  </a:spcBef>
                  <a:spcAft>
                    <a:spcPts val="1007"/>
                  </a:spcAft>
                </a:pPr>
                <a:endParaRPr lang="de-DE" sz="1999" dirty="0" smtClean="0">
                  <a:solidFill>
                    <a:prstClr val="white"/>
                  </a:solidFill>
                </a:endParaRPr>
              </a:p>
            </p:txBody>
          </p:sp>
          <p:sp>
            <p:nvSpPr>
              <p:cNvPr id="103" name="Abstand Oben // Mitte"/>
              <p:cNvSpPr/>
              <p:nvPr userDrawn="1"/>
            </p:nvSpPr>
            <p:spPr>
              <a:xfrm>
                <a:off x="0" y="1083600"/>
                <a:ext cx="12197495" cy="72000"/>
              </a:xfrm>
              <a:prstGeom prst="rect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t" anchorCtr="0"/>
              <a:lstStyle/>
              <a:p>
                <a:pPr defTabSz="914271" fontAlgn="auto">
                  <a:lnSpc>
                    <a:spcPct val="108000"/>
                  </a:lnSpc>
                  <a:spcBef>
                    <a:spcPts val="0"/>
                  </a:spcBef>
                  <a:spcAft>
                    <a:spcPts val="1007"/>
                  </a:spcAft>
                </a:pPr>
                <a:endParaRPr lang="de-DE" sz="1999" dirty="0" smtClean="0">
                  <a:solidFill>
                    <a:prstClr val="white"/>
                  </a:solidFill>
                </a:endParaRPr>
              </a:p>
            </p:txBody>
          </p:sp>
          <p:sp>
            <p:nvSpPr>
              <p:cNvPr id="104" name="Abstand Unten // Mitte"/>
              <p:cNvSpPr/>
              <p:nvPr userDrawn="1"/>
            </p:nvSpPr>
            <p:spPr>
              <a:xfrm>
                <a:off x="0" y="5702400"/>
                <a:ext cx="12197495" cy="72000"/>
              </a:xfrm>
              <a:prstGeom prst="rect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t" anchorCtr="0"/>
              <a:lstStyle/>
              <a:p>
                <a:pPr defTabSz="914271" fontAlgn="auto">
                  <a:lnSpc>
                    <a:spcPct val="108000"/>
                  </a:lnSpc>
                  <a:spcBef>
                    <a:spcPts val="0"/>
                  </a:spcBef>
                  <a:spcAft>
                    <a:spcPts val="1007"/>
                  </a:spcAft>
                </a:pPr>
                <a:endParaRPr lang="de-DE" sz="1999" dirty="0" smtClean="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4" name="Horizontal" hidden="1"/>
            <p:cNvGrpSpPr/>
            <p:nvPr userDrawn="1"/>
          </p:nvGrpSpPr>
          <p:grpSpPr>
            <a:xfrm>
              <a:off x="0" y="0"/>
              <a:ext cx="12198350" cy="6858000"/>
              <a:chOff x="0" y="0"/>
              <a:chExt cx="12198350" cy="6858000"/>
            </a:xfrm>
          </p:grpSpPr>
          <p:sp>
            <p:nvSpPr>
              <p:cNvPr id="95" name="Links"/>
              <p:cNvSpPr/>
              <p:nvPr userDrawn="1"/>
            </p:nvSpPr>
            <p:spPr>
              <a:xfrm>
                <a:off x="0" y="823"/>
                <a:ext cx="6062400" cy="6857177"/>
              </a:xfrm>
              <a:prstGeom prst="rect">
                <a:avLst/>
              </a:prstGeom>
              <a:solidFill>
                <a:schemeClr val="accent2"/>
              </a:solidFill>
              <a:ln w="0">
                <a:solidFill>
                  <a:schemeClr val="tx1"/>
                </a:solidFill>
                <a:miter lim="800000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t" anchorCtr="0"/>
              <a:lstStyle/>
              <a:p>
                <a:pPr defTabSz="914271" fontAlgn="auto">
                  <a:lnSpc>
                    <a:spcPct val="108000"/>
                  </a:lnSpc>
                  <a:spcBef>
                    <a:spcPts val="0"/>
                  </a:spcBef>
                  <a:spcAft>
                    <a:spcPts val="1007"/>
                  </a:spcAft>
                </a:pPr>
                <a:endParaRPr lang="de-DE" sz="1999" dirty="0" smtClean="0">
                  <a:solidFill>
                    <a:prstClr val="white"/>
                  </a:solidFill>
                </a:endParaRPr>
              </a:p>
            </p:txBody>
          </p:sp>
          <p:sp>
            <p:nvSpPr>
              <p:cNvPr id="96" name="Rechts"/>
              <p:cNvSpPr/>
              <p:nvPr userDrawn="1"/>
            </p:nvSpPr>
            <p:spPr>
              <a:xfrm>
                <a:off x="6135950" y="823"/>
                <a:ext cx="6062400" cy="6857177"/>
              </a:xfrm>
              <a:prstGeom prst="rect">
                <a:avLst/>
              </a:prstGeom>
              <a:solidFill>
                <a:schemeClr val="accent2"/>
              </a:solidFill>
              <a:ln w="0">
                <a:solidFill>
                  <a:schemeClr val="tx1"/>
                </a:solidFill>
                <a:miter lim="800000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t" anchorCtr="0"/>
              <a:lstStyle/>
              <a:p>
                <a:pPr defTabSz="914271" fontAlgn="auto">
                  <a:lnSpc>
                    <a:spcPct val="108000"/>
                  </a:lnSpc>
                  <a:spcBef>
                    <a:spcPts val="0"/>
                  </a:spcBef>
                  <a:spcAft>
                    <a:spcPts val="1007"/>
                  </a:spcAft>
                </a:pPr>
                <a:endParaRPr lang="de-DE" sz="1999" dirty="0" smtClean="0">
                  <a:solidFill>
                    <a:prstClr val="white"/>
                  </a:solidFill>
                </a:endParaRPr>
              </a:p>
            </p:txBody>
          </p:sp>
          <p:sp>
            <p:nvSpPr>
              <p:cNvPr id="97" name="Links // Links"/>
              <p:cNvSpPr/>
              <p:nvPr userDrawn="1"/>
            </p:nvSpPr>
            <p:spPr>
              <a:xfrm>
                <a:off x="0" y="0"/>
                <a:ext cx="2995200" cy="6857177"/>
              </a:xfrm>
              <a:prstGeom prst="rect">
                <a:avLst/>
              </a:prstGeom>
              <a:solidFill>
                <a:schemeClr val="accent3"/>
              </a:solidFill>
              <a:ln w="0">
                <a:solidFill>
                  <a:schemeClr val="tx1"/>
                </a:solidFill>
                <a:miter lim="800000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t" anchorCtr="0"/>
              <a:lstStyle/>
              <a:p>
                <a:pPr defTabSz="914271" fontAlgn="auto">
                  <a:lnSpc>
                    <a:spcPct val="108000"/>
                  </a:lnSpc>
                  <a:spcBef>
                    <a:spcPts val="0"/>
                  </a:spcBef>
                  <a:spcAft>
                    <a:spcPts val="1007"/>
                  </a:spcAft>
                </a:pPr>
                <a:endParaRPr lang="de-DE" sz="1999" dirty="0" smtClean="0">
                  <a:solidFill>
                    <a:prstClr val="white"/>
                  </a:solidFill>
                </a:endParaRPr>
              </a:p>
            </p:txBody>
          </p:sp>
          <p:sp>
            <p:nvSpPr>
              <p:cNvPr id="98" name="Links // Rechts"/>
              <p:cNvSpPr/>
              <p:nvPr userDrawn="1"/>
            </p:nvSpPr>
            <p:spPr>
              <a:xfrm>
                <a:off x="3067717" y="0"/>
                <a:ext cx="2995200" cy="6857177"/>
              </a:xfrm>
              <a:prstGeom prst="rect">
                <a:avLst/>
              </a:prstGeom>
              <a:solidFill>
                <a:schemeClr val="accent3"/>
              </a:solidFill>
              <a:ln w="0">
                <a:solidFill>
                  <a:schemeClr val="tx1"/>
                </a:solidFill>
                <a:miter lim="800000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t" anchorCtr="0"/>
              <a:lstStyle/>
              <a:p>
                <a:pPr defTabSz="914271" fontAlgn="auto">
                  <a:lnSpc>
                    <a:spcPct val="108000"/>
                  </a:lnSpc>
                  <a:spcBef>
                    <a:spcPts val="0"/>
                  </a:spcBef>
                  <a:spcAft>
                    <a:spcPts val="1007"/>
                  </a:spcAft>
                </a:pPr>
                <a:endParaRPr lang="de-DE" sz="1999" dirty="0" smtClean="0">
                  <a:solidFill>
                    <a:prstClr val="white"/>
                  </a:solidFill>
                </a:endParaRPr>
              </a:p>
            </p:txBody>
          </p:sp>
          <p:sp>
            <p:nvSpPr>
              <p:cNvPr id="99" name="Rechts // Links"/>
              <p:cNvSpPr/>
              <p:nvPr userDrawn="1"/>
            </p:nvSpPr>
            <p:spPr>
              <a:xfrm>
                <a:off x="6135434" y="823"/>
                <a:ext cx="2995200" cy="6857177"/>
              </a:xfrm>
              <a:prstGeom prst="rect">
                <a:avLst/>
              </a:prstGeom>
              <a:solidFill>
                <a:schemeClr val="accent3"/>
              </a:solidFill>
              <a:ln w="0">
                <a:solidFill>
                  <a:schemeClr val="tx1"/>
                </a:solidFill>
                <a:miter lim="800000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t" anchorCtr="0"/>
              <a:lstStyle/>
              <a:p>
                <a:pPr defTabSz="914271" fontAlgn="auto">
                  <a:lnSpc>
                    <a:spcPct val="108000"/>
                  </a:lnSpc>
                  <a:spcBef>
                    <a:spcPts val="0"/>
                  </a:spcBef>
                  <a:spcAft>
                    <a:spcPts val="1007"/>
                  </a:spcAft>
                </a:pPr>
                <a:endParaRPr lang="de-DE" sz="1999" dirty="0" smtClean="0">
                  <a:solidFill>
                    <a:prstClr val="white"/>
                  </a:solidFill>
                </a:endParaRPr>
              </a:p>
            </p:txBody>
          </p:sp>
          <p:sp>
            <p:nvSpPr>
              <p:cNvPr id="100" name="Rechts // Rechts"/>
              <p:cNvSpPr/>
              <p:nvPr userDrawn="1"/>
            </p:nvSpPr>
            <p:spPr>
              <a:xfrm>
                <a:off x="9203150" y="823"/>
                <a:ext cx="2995200" cy="6857177"/>
              </a:xfrm>
              <a:prstGeom prst="rect">
                <a:avLst/>
              </a:prstGeom>
              <a:solidFill>
                <a:schemeClr val="accent3"/>
              </a:solidFill>
              <a:ln w="0">
                <a:solidFill>
                  <a:schemeClr val="tx1"/>
                </a:solidFill>
                <a:miter lim="800000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t" anchorCtr="0"/>
              <a:lstStyle/>
              <a:p>
                <a:pPr defTabSz="914271" fontAlgn="auto">
                  <a:lnSpc>
                    <a:spcPct val="108000"/>
                  </a:lnSpc>
                  <a:spcBef>
                    <a:spcPts val="0"/>
                  </a:spcBef>
                  <a:spcAft>
                    <a:spcPts val="1007"/>
                  </a:spcAft>
                </a:pPr>
                <a:endParaRPr lang="de-DE" sz="1999" dirty="0" smtClean="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5" name="Vertikal" hidden="1"/>
            <p:cNvGrpSpPr/>
            <p:nvPr userDrawn="1"/>
          </p:nvGrpSpPr>
          <p:grpSpPr>
            <a:xfrm>
              <a:off x="-855" y="0"/>
              <a:ext cx="12199205" cy="6858000"/>
              <a:chOff x="-855" y="0"/>
              <a:chExt cx="12199205" cy="6858000"/>
            </a:xfrm>
          </p:grpSpPr>
          <p:sp>
            <p:nvSpPr>
              <p:cNvPr id="56" name="Oben"/>
              <p:cNvSpPr/>
              <p:nvPr userDrawn="1"/>
            </p:nvSpPr>
            <p:spPr>
              <a:xfrm>
                <a:off x="0" y="0"/>
                <a:ext cx="12198350" cy="2239200"/>
              </a:xfrm>
              <a:prstGeom prst="rect">
                <a:avLst/>
              </a:prstGeom>
              <a:solidFill>
                <a:schemeClr val="accent2"/>
              </a:solidFill>
              <a:ln w="0">
                <a:solidFill>
                  <a:schemeClr val="tx1"/>
                </a:solidFill>
                <a:miter lim="800000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t" anchorCtr="0"/>
              <a:lstStyle/>
              <a:p>
                <a:pPr defTabSz="914271" fontAlgn="auto">
                  <a:lnSpc>
                    <a:spcPct val="108000"/>
                  </a:lnSpc>
                  <a:spcBef>
                    <a:spcPts val="0"/>
                  </a:spcBef>
                  <a:spcAft>
                    <a:spcPts val="1007"/>
                  </a:spcAft>
                </a:pPr>
                <a:endParaRPr lang="de-DE" sz="1999" dirty="0" smtClean="0">
                  <a:solidFill>
                    <a:prstClr val="white"/>
                  </a:solidFill>
                </a:endParaRPr>
              </a:p>
            </p:txBody>
          </p:sp>
          <p:sp>
            <p:nvSpPr>
              <p:cNvPr id="62" name="Mitte"/>
              <p:cNvSpPr/>
              <p:nvPr userDrawn="1"/>
            </p:nvSpPr>
            <p:spPr>
              <a:xfrm>
                <a:off x="0" y="2309400"/>
                <a:ext cx="12198350" cy="2239200"/>
              </a:xfrm>
              <a:prstGeom prst="rect">
                <a:avLst/>
              </a:prstGeom>
              <a:solidFill>
                <a:schemeClr val="accent2"/>
              </a:solidFill>
              <a:ln w="0">
                <a:solidFill>
                  <a:schemeClr val="tx1"/>
                </a:solidFill>
                <a:miter lim="800000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t" anchorCtr="0"/>
              <a:lstStyle/>
              <a:p>
                <a:pPr defTabSz="914271" fontAlgn="auto">
                  <a:lnSpc>
                    <a:spcPct val="108000"/>
                  </a:lnSpc>
                  <a:spcBef>
                    <a:spcPts val="0"/>
                  </a:spcBef>
                  <a:spcAft>
                    <a:spcPts val="1007"/>
                  </a:spcAft>
                </a:pPr>
                <a:endParaRPr lang="de-DE" sz="1999" dirty="0" smtClean="0">
                  <a:solidFill>
                    <a:prstClr val="white"/>
                  </a:solidFill>
                </a:endParaRPr>
              </a:p>
            </p:txBody>
          </p:sp>
          <p:sp>
            <p:nvSpPr>
              <p:cNvPr id="64" name="Unten"/>
              <p:cNvSpPr/>
              <p:nvPr userDrawn="1"/>
            </p:nvSpPr>
            <p:spPr>
              <a:xfrm>
                <a:off x="0" y="4618800"/>
                <a:ext cx="12198350" cy="2239200"/>
              </a:xfrm>
              <a:prstGeom prst="rect">
                <a:avLst/>
              </a:prstGeom>
              <a:solidFill>
                <a:schemeClr val="accent2"/>
              </a:solidFill>
              <a:ln w="0">
                <a:solidFill>
                  <a:schemeClr val="tx1"/>
                </a:solidFill>
                <a:miter lim="800000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t" anchorCtr="0"/>
              <a:lstStyle/>
              <a:p>
                <a:pPr defTabSz="914271" fontAlgn="auto">
                  <a:lnSpc>
                    <a:spcPct val="108000"/>
                  </a:lnSpc>
                  <a:spcBef>
                    <a:spcPts val="0"/>
                  </a:spcBef>
                  <a:spcAft>
                    <a:spcPts val="1007"/>
                  </a:spcAft>
                </a:pPr>
                <a:endParaRPr lang="de-DE" sz="1999" dirty="0" smtClean="0">
                  <a:solidFill>
                    <a:prstClr val="white"/>
                  </a:solidFill>
                </a:endParaRPr>
              </a:p>
            </p:txBody>
          </p:sp>
          <p:sp>
            <p:nvSpPr>
              <p:cNvPr id="66" name="Oben // Oben"/>
              <p:cNvSpPr/>
              <p:nvPr userDrawn="1"/>
            </p:nvSpPr>
            <p:spPr>
              <a:xfrm>
                <a:off x="0" y="0"/>
                <a:ext cx="12198350" cy="1083600"/>
              </a:xfrm>
              <a:prstGeom prst="rect">
                <a:avLst/>
              </a:prstGeom>
              <a:solidFill>
                <a:schemeClr val="accent2"/>
              </a:solidFill>
              <a:ln w="0">
                <a:solidFill>
                  <a:schemeClr val="tx1"/>
                </a:solidFill>
                <a:miter lim="800000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t" anchorCtr="0"/>
              <a:lstStyle/>
              <a:p>
                <a:pPr defTabSz="914271" fontAlgn="auto">
                  <a:lnSpc>
                    <a:spcPct val="108000"/>
                  </a:lnSpc>
                  <a:spcBef>
                    <a:spcPts val="0"/>
                  </a:spcBef>
                  <a:spcAft>
                    <a:spcPts val="1007"/>
                  </a:spcAft>
                </a:pPr>
                <a:endParaRPr lang="de-DE" sz="1999" dirty="0" smtClean="0">
                  <a:solidFill>
                    <a:prstClr val="white"/>
                  </a:solidFill>
                </a:endParaRPr>
              </a:p>
            </p:txBody>
          </p:sp>
          <p:sp>
            <p:nvSpPr>
              <p:cNvPr id="92" name="Oben // Unten"/>
              <p:cNvSpPr/>
              <p:nvPr userDrawn="1"/>
            </p:nvSpPr>
            <p:spPr>
              <a:xfrm>
                <a:off x="0" y="1155600"/>
                <a:ext cx="12198350" cy="1083600"/>
              </a:xfrm>
              <a:prstGeom prst="rect">
                <a:avLst/>
              </a:prstGeom>
              <a:solidFill>
                <a:schemeClr val="accent2"/>
              </a:solidFill>
              <a:ln w="0">
                <a:solidFill>
                  <a:schemeClr val="tx1"/>
                </a:solidFill>
                <a:miter lim="800000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t" anchorCtr="0"/>
              <a:lstStyle/>
              <a:p>
                <a:pPr defTabSz="914271" fontAlgn="auto">
                  <a:lnSpc>
                    <a:spcPct val="108000"/>
                  </a:lnSpc>
                  <a:spcBef>
                    <a:spcPts val="0"/>
                  </a:spcBef>
                  <a:spcAft>
                    <a:spcPts val="1007"/>
                  </a:spcAft>
                </a:pPr>
                <a:endParaRPr lang="de-DE" sz="1999" dirty="0" smtClean="0">
                  <a:solidFill>
                    <a:prstClr val="white"/>
                  </a:solidFill>
                </a:endParaRPr>
              </a:p>
            </p:txBody>
          </p:sp>
          <p:sp>
            <p:nvSpPr>
              <p:cNvPr id="93" name="Unten // Oben"/>
              <p:cNvSpPr/>
              <p:nvPr userDrawn="1"/>
            </p:nvSpPr>
            <p:spPr>
              <a:xfrm>
                <a:off x="-855" y="4618800"/>
                <a:ext cx="12198350" cy="1083600"/>
              </a:xfrm>
              <a:prstGeom prst="rect">
                <a:avLst/>
              </a:prstGeom>
              <a:solidFill>
                <a:schemeClr val="accent2"/>
              </a:solidFill>
              <a:ln w="0">
                <a:solidFill>
                  <a:schemeClr val="tx1"/>
                </a:solidFill>
                <a:miter lim="800000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t" anchorCtr="0"/>
              <a:lstStyle/>
              <a:p>
                <a:pPr defTabSz="914271" fontAlgn="auto">
                  <a:lnSpc>
                    <a:spcPct val="108000"/>
                  </a:lnSpc>
                  <a:spcBef>
                    <a:spcPts val="0"/>
                  </a:spcBef>
                  <a:spcAft>
                    <a:spcPts val="1007"/>
                  </a:spcAft>
                </a:pPr>
                <a:endParaRPr lang="de-DE" sz="1999" dirty="0" smtClean="0">
                  <a:solidFill>
                    <a:prstClr val="white"/>
                  </a:solidFill>
                </a:endParaRPr>
              </a:p>
            </p:txBody>
          </p:sp>
          <p:sp>
            <p:nvSpPr>
              <p:cNvPr id="94" name="Unten // Unten"/>
              <p:cNvSpPr/>
              <p:nvPr userDrawn="1"/>
            </p:nvSpPr>
            <p:spPr>
              <a:xfrm>
                <a:off x="0" y="5774400"/>
                <a:ext cx="12198350" cy="1083600"/>
              </a:xfrm>
              <a:prstGeom prst="rect">
                <a:avLst/>
              </a:prstGeom>
              <a:solidFill>
                <a:schemeClr val="accent2"/>
              </a:solidFill>
              <a:ln w="0">
                <a:solidFill>
                  <a:schemeClr val="tx1"/>
                </a:solidFill>
                <a:miter lim="800000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t" anchorCtr="0"/>
              <a:lstStyle/>
              <a:p>
                <a:pPr defTabSz="914271" fontAlgn="auto">
                  <a:lnSpc>
                    <a:spcPct val="108000"/>
                  </a:lnSpc>
                  <a:spcBef>
                    <a:spcPts val="0"/>
                  </a:spcBef>
                  <a:spcAft>
                    <a:spcPts val="1007"/>
                  </a:spcAft>
                </a:pPr>
                <a:endParaRPr lang="de-DE" sz="1999" dirty="0" smtClean="0">
                  <a:solidFill>
                    <a:prstClr val="white"/>
                  </a:solidFill>
                </a:endParaRPr>
              </a:p>
            </p:txBody>
          </p:sp>
        </p:grpSp>
      </p:grpSp>
      <p:sp>
        <p:nvSpPr>
          <p:cNvPr id="69" name="Bildplatzhalter 8"/>
          <p:cNvSpPr>
            <a:spLocks noGrp="1"/>
          </p:cNvSpPr>
          <p:nvPr userDrawn="1">
            <p:ph type="pic" sz="quarter" idx="10" hasCustomPrompt="1"/>
          </p:nvPr>
        </p:nvSpPr>
        <p:spPr bwMode="gray">
          <a:xfrm>
            <a:off x="0" y="2310301"/>
            <a:ext cx="6062400" cy="4547700"/>
          </a:xfrm>
          <a:solidFill>
            <a:schemeClr val="accent6"/>
          </a:solidFill>
        </p:spPr>
        <p:txBody>
          <a:bodyPr/>
          <a:lstStyle>
            <a:lvl1pPr algn="ctr">
              <a:lnSpc>
                <a:spcPct val="100000"/>
              </a:lnSpc>
              <a:spcAft>
                <a:spcPts val="0"/>
              </a:spcAft>
              <a:defRPr>
                <a:solidFill>
                  <a:schemeClr val="bg1"/>
                </a:solidFill>
              </a:defRPr>
            </a:lvl1pPr>
          </a:lstStyle>
          <a:p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>Insert image</a:t>
            </a:r>
            <a:endParaRPr lang="en-US" noProof="0" dirty="0"/>
          </a:p>
        </p:txBody>
      </p:sp>
      <p:sp>
        <p:nvSpPr>
          <p:cNvPr id="70" name="Bildplatzhalter 8"/>
          <p:cNvSpPr>
            <a:spLocks noGrp="1"/>
          </p:cNvSpPr>
          <p:nvPr userDrawn="1">
            <p:ph type="pic" sz="quarter" idx="11" hasCustomPrompt="1"/>
          </p:nvPr>
        </p:nvSpPr>
        <p:spPr bwMode="gray">
          <a:xfrm>
            <a:off x="0" y="0"/>
            <a:ext cx="6062400" cy="2238300"/>
          </a:xfrm>
          <a:solidFill>
            <a:schemeClr val="accent6"/>
          </a:solidFill>
        </p:spPr>
        <p:txBody>
          <a:bodyPr/>
          <a:lstStyle>
            <a:lvl1pPr algn="ctr">
              <a:lnSpc>
                <a:spcPct val="100000"/>
              </a:lnSpc>
              <a:spcAft>
                <a:spcPts val="0"/>
              </a:spcAft>
              <a:defRPr>
                <a:solidFill>
                  <a:schemeClr val="bg1"/>
                </a:solidFill>
              </a:defRPr>
            </a:lvl1pPr>
          </a:lstStyle>
          <a:p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>Insert image</a:t>
            </a:r>
            <a:endParaRPr lang="en-US" noProof="0" dirty="0"/>
          </a:p>
        </p:txBody>
      </p:sp>
      <p:sp>
        <p:nvSpPr>
          <p:cNvPr id="71" name="Bildplatzhalter 8"/>
          <p:cNvSpPr>
            <a:spLocks noGrp="1"/>
          </p:cNvSpPr>
          <p:nvPr userDrawn="1">
            <p:ph type="pic" sz="quarter" idx="12" hasCustomPrompt="1"/>
          </p:nvPr>
        </p:nvSpPr>
        <p:spPr bwMode="gray">
          <a:xfrm>
            <a:off x="9198361" y="3"/>
            <a:ext cx="2993643" cy="6858001"/>
          </a:xfrm>
          <a:solidFill>
            <a:schemeClr val="accent6"/>
          </a:solidFill>
        </p:spPr>
        <p:txBody>
          <a:bodyPr/>
          <a:lstStyle>
            <a:lvl1pPr algn="ctr">
              <a:lnSpc>
                <a:spcPct val="100000"/>
              </a:lnSpc>
              <a:spcAft>
                <a:spcPts val="0"/>
              </a:spcAft>
              <a:defRPr>
                <a:solidFill>
                  <a:schemeClr val="bg1"/>
                </a:solidFill>
              </a:defRPr>
            </a:lvl1pPr>
          </a:lstStyle>
          <a:p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>Insert image</a:t>
            </a:r>
            <a:endParaRPr lang="en-US" noProof="0" dirty="0"/>
          </a:p>
        </p:txBody>
      </p:sp>
      <p:sp>
        <p:nvSpPr>
          <p:cNvPr id="72" name="Bildplatzhalter 8"/>
          <p:cNvSpPr>
            <a:spLocks noGrp="1"/>
          </p:cNvSpPr>
          <p:nvPr userDrawn="1">
            <p:ph type="pic" sz="quarter" idx="13" hasCustomPrompt="1"/>
          </p:nvPr>
        </p:nvSpPr>
        <p:spPr bwMode="gray">
          <a:xfrm>
            <a:off x="6131987" y="5774400"/>
            <a:ext cx="2994159" cy="1083600"/>
          </a:xfrm>
          <a:solidFill>
            <a:schemeClr val="accent6"/>
          </a:solidFill>
        </p:spPr>
        <p:txBody>
          <a:bodyPr/>
          <a:lstStyle>
            <a:lvl1pPr algn="ctr">
              <a:lnSpc>
                <a:spcPct val="100000"/>
              </a:lnSpc>
              <a:spcAft>
                <a:spcPts val="0"/>
              </a:spcAft>
              <a:defRPr>
                <a:solidFill>
                  <a:schemeClr val="bg1"/>
                </a:solidFill>
              </a:defRPr>
            </a:lvl1pPr>
          </a:lstStyle>
          <a:p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>Insert image</a:t>
            </a:r>
            <a:endParaRPr lang="en-US" noProof="0" dirty="0"/>
          </a:p>
        </p:txBody>
      </p:sp>
      <p:sp>
        <p:nvSpPr>
          <p:cNvPr id="73" name="Bildplatzhalter 8"/>
          <p:cNvSpPr>
            <a:spLocks noGrp="1"/>
          </p:cNvSpPr>
          <p:nvPr>
            <p:ph type="pic" sz="quarter" idx="14" hasCustomPrompt="1"/>
          </p:nvPr>
        </p:nvSpPr>
        <p:spPr bwMode="gray">
          <a:xfrm>
            <a:off x="6131987" y="2309400"/>
            <a:ext cx="2994159" cy="3393000"/>
          </a:xfrm>
          <a:solidFill>
            <a:schemeClr val="accent6"/>
          </a:solidFill>
        </p:spPr>
        <p:txBody>
          <a:bodyPr/>
          <a:lstStyle>
            <a:lvl1pPr algn="ctr">
              <a:lnSpc>
                <a:spcPct val="100000"/>
              </a:lnSpc>
              <a:spcAft>
                <a:spcPts val="0"/>
              </a:spcAft>
              <a:defRPr>
                <a:solidFill>
                  <a:schemeClr val="bg1"/>
                </a:solidFill>
              </a:defRPr>
            </a:lvl1pPr>
          </a:lstStyle>
          <a:p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>Insert image</a:t>
            </a:r>
            <a:endParaRPr lang="en-US" noProof="0" dirty="0"/>
          </a:p>
        </p:txBody>
      </p:sp>
      <p:sp>
        <p:nvSpPr>
          <p:cNvPr id="74" name="Bildplatzhalter 8"/>
          <p:cNvSpPr>
            <a:spLocks noGrp="1"/>
          </p:cNvSpPr>
          <p:nvPr>
            <p:ph type="pic" sz="quarter" idx="15" hasCustomPrompt="1"/>
          </p:nvPr>
        </p:nvSpPr>
        <p:spPr bwMode="gray">
          <a:xfrm>
            <a:off x="6131987" y="0"/>
            <a:ext cx="2994159" cy="2238300"/>
          </a:xfrm>
          <a:solidFill>
            <a:schemeClr val="accent6"/>
          </a:solidFill>
        </p:spPr>
        <p:txBody>
          <a:bodyPr/>
          <a:lstStyle>
            <a:lvl1pPr algn="ctr">
              <a:lnSpc>
                <a:spcPct val="100000"/>
              </a:lnSpc>
              <a:spcAft>
                <a:spcPts val="0"/>
              </a:spcAft>
              <a:defRPr>
                <a:solidFill>
                  <a:schemeClr val="bg1"/>
                </a:solidFill>
              </a:defRPr>
            </a:lvl1pPr>
          </a:lstStyle>
          <a:p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>Insert image</a:t>
            </a:r>
            <a:endParaRPr lang="en-US" noProof="0" dirty="0"/>
          </a:p>
        </p:txBody>
      </p:sp>
      <p:sp>
        <p:nvSpPr>
          <p:cNvPr id="58" name="Textplatzhalter 3"/>
          <p:cNvSpPr>
            <a:spLocks noGrp="1"/>
          </p:cNvSpPr>
          <p:nvPr>
            <p:ph type="body" sz="quarter" idx="17" hasCustomPrompt="1"/>
          </p:nvPr>
        </p:nvSpPr>
        <p:spPr>
          <a:xfrm>
            <a:off x="6969577" y="0"/>
            <a:ext cx="935513" cy="306000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600" baseline="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dirty="0" smtClean="0"/>
              <a:t>                                             </a:t>
            </a:r>
          </a:p>
        </p:txBody>
      </p:sp>
      <p:sp>
        <p:nvSpPr>
          <p:cNvPr id="59" name="Textplatzhalter 3"/>
          <p:cNvSpPr>
            <a:spLocks noGrp="1"/>
          </p:cNvSpPr>
          <p:nvPr>
            <p:ph type="body" sz="quarter" idx="18" hasCustomPrompt="1"/>
          </p:nvPr>
        </p:nvSpPr>
        <p:spPr>
          <a:xfrm>
            <a:off x="7980645" y="0"/>
            <a:ext cx="1871027" cy="306000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600" baseline="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dirty="0" smtClean="0"/>
              <a:t>                                             </a:t>
            </a:r>
          </a:p>
        </p:txBody>
      </p:sp>
      <p:sp>
        <p:nvSpPr>
          <p:cNvPr id="60" name="Textplatzhalter 3"/>
          <p:cNvSpPr>
            <a:spLocks noGrp="1"/>
          </p:cNvSpPr>
          <p:nvPr>
            <p:ph type="body" sz="quarter" idx="19" hasCustomPrompt="1"/>
          </p:nvPr>
        </p:nvSpPr>
        <p:spPr>
          <a:xfrm>
            <a:off x="9923633" y="0"/>
            <a:ext cx="1871027" cy="306000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600" baseline="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dirty="0" smtClean="0"/>
              <a:t>                                             </a:t>
            </a:r>
          </a:p>
        </p:txBody>
      </p:sp>
      <p:grpSp>
        <p:nvGrpSpPr>
          <p:cNvPr id="91" name="Hinweis oben"/>
          <p:cNvGrpSpPr/>
          <p:nvPr userDrawn="1"/>
        </p:nvGrpSpPr>
        <p:grpSpPr bwMode="black">
          <a:xfrm>
            <a:off x="395081" y="-468001"/>
            <a:ext cx="11400251" cy="360000"/>
            <a:chOff x="395287" y="-468000"/>
            <a:chExt cx="11406188" cy="360000"/>
          </a:xfrm>
        </p:grpSpPr>
        <p:cxnSp>
          <p:nvCxnSpPr>
            <p:cNvPr id="110" name="32,78 // 15,84"/>
            <p:cNvCxnSpPr/>
            <p:nvPr userDrawn="1"/>
          </p:nvCxnSpPr>
          <p:spPr bwMode="black">
            <a:xfrm>
              <a:off x="11801475" y="-468000"/>
              <a:ext cx="0" cy="360000"/>
            </a:xfrm>
            <a:prstGeom prst="line">
              <a:avLst/>
            </a:prstGeom>
            <a:ln w="0"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1" name="1,1 // 15,84"/>
            <p:cNvCxnSpPr/>
            <p:nvPr userDrawn="1"/>
          </p:nvCxnSpPr>
          <p:spPr bwMode="black">
            <a:xfrm>
              <a:off x="395287" y="-468000"/>
              <a:ext cx="0" cy="360000"/>
            </a:xfrm>
            <a:prstGeom prst="line">
              <a:avLst/>
            </a:prstGeom>
            <a:ln w="0"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12" name="32,78 // 15,84"/>
          <p:cNvCxnSpPr/>
          <p:nvPr userDrawn="1"/>
        </p:nvCxnSpPr>
        <p:spPr bwMode="black">
          <a:xfrm>
            <a:off x="11795331" y="6965999"/>
            <a:ext cx="0" cy="360000"/>
          </a:xfrm>
          <a:prstGeom prst="line">
            <a:avLst/>
          </a:prstGeom>
          <a:ln w="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3" name="1,1 // 15,84"/>
          <p:cNvCxnSpPr/>
          <p:nvPr userDrawn="1"/>
        </p:nvCxnSpPr>
        <p:spPr bwMode="black">
          <a:xfrm>
            <a:off x="395083" y="6965999"/>
            <a:ext cx="0" cy="360000"/>
          </a:xfrm>
          <a:prstGeom prst="line">
            <a:avLst/>
          </a:prstGeom>
          <a:ln w="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4" name="17,85 // 8,32"/>
          <p:cNvCxnSpPr/>
          <p:nvPr userDrawn="1"/>
        </p:nvCxnSpPr>
        <p:spPr bwMode="black">
          <a:xfrm>
            <a:off x="12303153" y="6429376"/>
            <a:ext cx="359813" cy="0"/>
          </a:xfrm>
          <a:prstGeom prst="line">
            <a:avLst/>
          </a:prstGeom>
          <a:ln w="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5" name="4,2 // 5,33"/>
          <p:cNvCxnSpPr/>
          <p:nvPr userDrawn="1"/>
        </p:nvCxnSpPr>
        <p:spPr bwMode="black">
          <a:xfrm>
            <a:off x="12303156" y="1506538"/>
            <a:ext cx="359813" cy="0"/>
          </a:xfrm>
          <a:prstGeom prst="line">
            <a:avLst/>
          </a:prstGeom>
          <a:ln w="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6" name="1,02 // 8,5"/>
          <p:cNvCxnSpPr/>
          <p:nvPr userDrawn="1"/>
        </p:nvCxnSpPr>
        <p:spPr bwMode="black">
          <a:xfrm>
            <a:off x="12298392" y="367505"/>
            <a:ext cx="359813" cy="0"/>
          </a:xfrm>
          <a:prstGeom prst="line">
            <a:avLst/>
          </a:prstGeom>
          <a:ln w="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0" name="17,85 // 8,32"/>
          <p:cNvCxnSpPr/>
          <p:nvPr userDrawn="1"/>
        </p:nvCxnSpPr>
        <p:spPr bwMode="black">
          <a:xfrm>
            <a:off x="-455571" y="6433248"/>
            <a:ext cx="359813" cy="0"/>
          </a:xfrm>
          <a:prstGeom prst="line">
            <a:avLst/>
          </a:prstGeom>
          <a:ln w="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1" name="4,2 // 5,33"/>
          <p:cNvCxnSpPr/>
          <p:nvPr userDrawn="1"/>
        </p:nvCxnSpPr>
        <p:spPr bwMode="black">
          <a:xfrm>
            <a:off x="-462995" y="1511999"/>
            <a:ext cx="359813" cy="0"/>
          </a:xfrm>
          <a:prstGeom prst="line">
            <a:avLst/>
          </a:prstGeom>
          <a:ln w="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2" name="1,02 // 8,5"/>
          <p:cNvCxnSpPr/>
          <p:nvPr userDrawn="1"/>
        </p:nvCxnSpPr>
        <p:spPr bwMode="black">
          <a:xfrm>
            <a:off x="-446045" y="362743"/>
            <a:ext cx="359813" cy="0"/>
          </a:xfrm>
          <a:prstGeom prst="line">
            <a:avLst/>
          </a:prstGeom>
          <a:ln w="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516828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Multipicture 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" name="Raster" hidden="1"/>
          <p:cNvGrpSpPr/>
          <p:nvPr userDrawn="1"/>
        </p:nvGrpSpPr>
        <p:grpSpPr>
          <a:xfrm>
            <a:off x="-847" y="1"/>
            <a:ext cx="12192855" cy="6858000"/>
            <a:chOff x="-855" y="0"/>
            <a:chExt cx="12199205" cy="6858000"/>
          </a:xfrm>
        </p:grpSpPr>
        <p:sp>
          <p:nvSpPr>
            <p:cNvPr id="52" name="Komplett"/>
            <p:cNvSpPr/>
            <p:nvPr userDrawn="1"/>
          </p:nvSpPr>
          <p:spPr>
            <a:xfrm>
              <a:off x="0" y="822"/>
              <a:ext cx="12198350" cy="6857177"/>
            </a:xfrm>
            <a:prstGeom prst="rect">
              <a:avLst/>
            </a:prstGeom>
            <a:solidFill>
              <a:schemeClr val="accent1"/>
            </a:solidFill>
            <a:ln w="0">
              <a:solidFill>
                <a:schemeClr val="tx1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t" anchorCtr="0"/>
            <a:lstStyle/>
            <a:p>
              <a:pPr defTabSz="914271" fontAlgn="auto">
                <a:lnSpc>
                  <a:spcPct val="108000"/>
                </a:lnSpc>
                <a:spcBef>
                  <a:spcPts val="0"/>
                </a:spcBef>
                <a:spcAft>
                  <a:spcPts val="1007"/>
                </a:spcAft>
              </a:pPr>
              <a:endParaRPr lang="de-DE" sz="1999" dirty="0" smtClean="0">
                <a:solidFill>
                  <a:prstClr val="white"/>
                </a:solidFill>
              </a:endParaRPr>
            </a:p>
          </p:txBody>
        </p:sp>
        <p:grpSp>
          <p:nvGrpSpPr>
            <p:cNvPr id="53" name="Abstand Horizontal" hidden="1"/>
            <p:cNvGrpSpPr/>
            <p:nvPr userDrawn="1"/>
          </p:nvGrpSpPr>
          <p:grpSpPr>
            <a:xfrm>
              <a:off x="2995458" y="0"/>
              <a:ext cx="6207434" cy="6858000"/>
              <a:chOff x="2995458" y="0"/>
              <a:chExt cx="6207434" cy="6858000"/>
            </a:xfrm>
          </p:grpSpPr>
          <p:sp>
            <p:nvSpPr>
              <p:cNvPr id="105" name="Abstand Links"/>
              <p:cNvSpPr/>
              <p:nvPr userDrawn="1"/>
            </p:nvSpPr>
            <p:spPr>
              <a:xfrm>
                <a:off x="2995458" y="0"/>
                <a:ext cx="72000" cy="6857177"/>
              </a:xfrm>
              <a:prstGeom prst="rect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t" anchorCtr="0"/>
              <a:lstStyle/>
              <a:p>
                <a:pPr defTabSz="914271" fontAlgn="auto">
                  <a:lnSpc>
                    <a:spcPct val="108000"/>
                  </a:lnSpc>
                  <a:spcBef>
                    <a:spcPts val="0"/>
                  </a:spcBef>
                  <a:spcAft>
                    <a:spcPts val="1007"/>
                  </a:spcAft>
                </a:pPr>
                <a:endParaRPr lang="de-DE" sz="1999" dirty="0" smtClean="0">
                  <a:solidFill>
                    <a:prstClr val="white"/>
                  </a:solidFill>
                </a:endParaRPr>
              </a:p>
            </p:txBody>
          </p:sp>
          <p:sp>
            <p:nvSpPr>
              <p:cNvPr id="106" name="Abstand Mitte"/>
              <p:cNvSpPr/>
              <p:nvPr userDrawn="1"/>
            </p:nvSpPr>
            <p:spPr>
              <a:xfrm>
                <a:off x="6063175" y="823"/>
                <a:ext cx="72000" cy="6857177"/>
              </a:xfrm>
              <a:prstGeom prst="rect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t" anchorCtr="0"/>
              <a:lstStyle/>
              <a:p>
                <a:pPr defTabSz="914271" fontAlgn="auto">
                  <a:lnSpc>
                    <a:spcPct val="108000"/>
                  </a:lnSpc>
                  <a:spcBef>
                    <a:spcPts val="0"/>
                  </a:spcBef>
                  <a:spcAft>
                    <a:spcPts val="1007"/>
                  </a:spcAft>
                </a:pPr>
                <a:endParaRPr lang="de-DE" sz="1999" dirty="0" smtClean="0">
                  <a:solidFill>
                    <a:prstClr val="white"/>
                  </a:solidFill>
                </a:endParaRPr>
              </a:p>
            </p:txBody>
          </p:sp>
          <p:sp>
            <p:nvSpPr>
              <p:cNvPr id="107" name="Abstand Rechts"/>
              <p:cNvSpPr/>
              <p:nvPr userDrawn="1"/>
            </p:nvSpPr>
            <p:spPr>
              <a:xfrm>
                <a:off x="9130892" y="0"/>
                <a:ext cx="72000" cy="6857177"/>
              </a:xfrm>
              <a:prstGeom prst="rect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t" anchorCtr="0"/>
              <a:lstStyle/>
              <a:p>
                <a:pPr defTabSz="914271" fontAlgn="auto">
                  <a:lnSpc>
                    <a:spcPct val="108000"/>
                  </a:lnSpc>
                  <a:spcBef>
                    <a:spcPts val="0"/>
                  </a:spcBef>
                  <a:spcAft>
                    <a:spcPts val="1007"/>
                  </a:spcAft>
                </a:pPr>
                <a:endParaRPr lang="de-DE" sz="1999" dirty="0" smtClean="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4" name="Abstand Vertikal" hidden="1"/>
            <p:cNvGrpSpPr/>
            <p:nvPr userDrawn="1"/>
          </p:nvGrpSpPr>
          <p:grpSpPr>
            <a:xfrm>
              <a:off x="0" y="1083600"/>
              <a:ext cx="12198350" cy="4690800"/>
              <a:chOff x="0" y="1083600"/>
              <a:chExt cx="12198350" cy="4690800"/>
            </a:xfrm>
          </p:grpSpPr>
          <p:sp>
            <p:nvSpPr>
              <p:cNvPr id="101" name="Abstand Oben"/>
              <p:cNvSpPr/>
              <p:nvPr userDrawn="1"/>
            </p:nvSpPr>
            <p:spPr>
              <a:xfrm>
                <a:off x="855" y="2238300"/>
                <a:ext cx="12197495" cy="72000"/>
              </a:xfrm>
              <a:prstGeom prst="rect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t" anchorCtr="0"/>
              <a:lstStyle/>
              <a:p>
                <a:pPr defTabSz="914271" fontAlgn="auto">
                  <a:lnSpc>
                    <a:spcPct val="108000"/>
                  </a:lnSpc>
                  <a:spcBef>
                    <a:spcPts val="0"/>
                  </a:spcBef>
                  <a:spcAft>
                    <a:spcPts val="1007"/>
                  </a:spcAft>
                </a:pPr>
                <a:endParaRPr lang="de-DE" sz="1999" dirty="0" smtClean="0">
                  <a:solidFill>
                    <a:prstClr val="white"/>
                  </a:solidFill>
                </a:endParaRPr>
              </a:p>
            </p:txBody>
          </p:sp>
          <p:sp>
            <p:nvSpPr>
              <p:cNvPr id="102" name="Abstand Unten"/>
              <p:cNvSpPr/>
              <p:nvPr userDrawn="1"/>
            </p:nvSpPr>
            <p:spPr>
              <a:xfrm>
                <a:off x="0" y="4547700"/>
                <a:ext cx="12197495" cy="72000"/>
              </a:xfrm>
              <a:prstGeom prst="rect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t" anchorCtr="0"/>
              <a:lstStyle/>
              <a:p>
                <a:pPr defTabSz="914271" fontAlgn="auto">
                  <a:lnSpc>
                    <a:spcPct val="108000"/>
                  </a:lnSpc>
                  <a:spcBef>
                    <a:spcPts val="0"/>
                  </a:spcBef>
                  <a:spcAft>
                    <a:spcPts val="1007"/>
                  </a:spcAft>
                </a:pPr>
                <a:endParaRPr lang="de-DE" sz="1999" dirty="0" smtClean="0">
                  <a:solidFill>
                    <a:prstClr val="white"/>
                  </a:solidFill>
                </a:endParaRPr>
              </a:p>
            </p:txBody>
          </p:sp>
          <p:sp>
            <p:nvSpPr>
              <p:cNvPr id="103" name="Abstand Oben // Mitte"/>
              <p:cNvSpPr/>
              <p:nvPr userDrawn="1"/>
            </p:nvSpPr>
            <p:spPr>
              <a:xfrm>
                <a:off x="0" y="1083600"/>
                <a:ext cx="12197495" cy="72000"/>
              </a:xfrm>
              <a:prstGeom prst="rect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t" anchorCtr="0"/>
              <a:lstStyle/>
              <a:p>
                <a:pPr defTabSz="914271" fontAlgn="auto">
                  <a:lnSpc>
                    <a:spcPct val="108000"/>
                  </a:lnSpc>
                  <a:spcBef>
                    <a:spcPts val="0"/>
                  </a:spcBef>
                  <a:spcAft>
                    <a:spcPts val="1007"/>
                  </a:spcAft>
                </a:pPr>
                <a:endParaRPr lang="de-DE" sz="1999" dirty="0" smtClean="0">
                  <a:solidFill>
                    <a:prstClr val="white"/>
                  </a:solidFill>
                </a:endParaRPr>
              </a:p>
            </p:txBody>
          </p:sp>
          <p:sp>
            <p:nvSpPr>
              <p:cNvPr id="104" name="Abstand Unten // Mitte"/>
              <p:cNvSpPr/>
              <p:nvPr userDrawn="1"/>
            </p:nvSpPr>
            <p:spPr>
              <a:xfrm>
                <a:off x="0" y="5702400"/>
                <a:ext cx="12197495" cy="72000"/>
              </a:xfrm>
              <a:prstGeom prst="rect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t" anchorCtr="0"/>
              <a:lstStyle/>
              <a:p>
                <a:pPr defTabSz="914271" fontAlgn="auto">
                  <a:lnSpc>
                    <a:spcPct val="108000"/>
                  </a:lnSpc>
                  <a:spcBef>
                    <a:spcPts val="0"/>
                  </a:spcBef>
                  <a:spcAft>
                    <a:spcPts val="1007"/>
                  </a:spcAft>
                </a:pPr>
                <a:endParaRPr lang="de-DE" sz="1999" dirty="0" smtClean="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5" name="Horizontal" hidden="1"/>
            <p:cNvGrpSpPr/>
            <p:nvPr userDrawn="1"/>
          </p:nvGrpSpPr>
          <p:grpSpPr>
            <a:xfrm>
              <a:off x="0" y="0"/>
              <a:ext cx="12198350" cy="6858000"/>
              <a:chOff x="0" y="0"/>
              <a:chExt cx="12198350" cy="6858000"/>
            </a:xfrm>
          </p:grpSpPr>
          <p:sp>
            <p:nvSpPr>
              <p:cNvPr id="95" name="Links"/>
              <p:cNvSpPr/>
              <p:nvPr userDrawn="1"/>
            </p:nvSpPr>
            <p:spPr>
              <a:xfrm>
                <a:off x="0" y="823"/>
                <a:ext cx="6062400" cy="6857177"/>
              </a:xfrm>
              <a:prstGeom prst="rect">
                <a:avLst/>
              </a:prstGeom>
              <a:solidFill>
                <a:schemeClr val="accent2"/>
              </a:solidFill>
              <a:ln w="0">
                <a:solidFill>
                  <a:schemeClr val="tx1"/>
                </a:solidFill>
                <a:miter lim="800000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t" anchorCtr="0"/>
              <a:lstStyle/>
              <a:p>
                <a:pPr defTabSz="914271" fontAlgn="auto">
                  <a:lnSpc>
                    <a:spcPct val="108000"/>
                  </a:lnSpc>
                  <a:spcBef>
                    <a:spcPts val="0"/>
                  </a:spcBef>
                  <a:spcAft>
                    <a:spcPts val="1007"/>
                  </a:spcAft>
                </a:pPr>
                <a:endParaRPr lang="de-DE" sz="1999" dirty="0" smtClean="0">
                  <a:solidFill>
                    <a:prstClr val="white"/>
                  </a:solidFill>
                </a:endParaRPr>
              </a:p>
            </p:txBody>
          </p:sp>
          <p:sp>
            <p:nvSpPr>
              <p:cNvPr id="96" name="Rechts"/>
              <p:cNvSpPr/>
              <p:nvPr userDrawn="1"/>
            </p:nvSpPr>
            <p:spPr>
              <a:xfrm>
                <a:off x="6135950" y="823"/>
                <a:ext cx="6062400" cy="6857177"/>
              </a:xfrm>
              <a:prstGeom prst="rect">
                <a:avLst/>
              </a:prstGeom>
              <a:solidFill>
                <a:schemeClr val="accent2"/>
              </a:solidFill>
              <a:ln w="0">
                <a:solidFill>
                  <a:schemeClr val="tx1"/>
                </a:solidFill>
                <a:miter lim="800000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t" anchorCtr="0"/>
              <a:lstStyle/>
              <a:p>
                <a:pPr defTabSz="914271" fontAlgn="auto">
                  <a:lnSpc>
                    <a:spcPct val="108000"/>
                  </a:lnSpc>
                  <a:spcBef>
                    <a:spcPts val="0"/>
                  </a:spcBef>
                  <a:spcAft>
                    <a:spcPts val="1007"/>
                  </a:spcAft>
                </a:pPr>
                <a:endParaRPr lang="de-DE" sz="1999" dirty="0" smtClean="0">
                  <a:solidFill>
                    <a:prstClr val="white"/>
                  </a:solidFill>
                </a:endParaRPr>
              </a:p>
            </p:txBody>
          </p:sp>
          <p:sp>
            <p:nvSpPr>
              <p:cNvPr id="97" name="Links // Links"/>
              <p:cNvSpPr/>
              <p:nvPr userDrawn="1"/>
            </p:nvSpPr>
            <p:spPr>
              <a:xfrm>
                <a:off x="0" y="0"/>
                <a:ext cx="2995200" cy="6857177"/>
              </a:xfrm>
              <a:prstGeom prst="rect">
                <a:avLst/>
              </a:prstGeom>
              <a:solidFill>
                <a:schemeClr val="accent3"/>
              </a:solidFill>
              <a:ln w="0">
                <a:solidFill>
                  <a:schemeClr val="tx1"/>
                </a:solidFill>
                <a:miter lim="800000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t" anchorCtr="0"/>
              <a:lstStyle/>
              <a:p>
                <a:pPr defTabSz="914271" fontAlgn="auto">
                  <a:lnSpc>
                    <a:spcPct val="108000"/>
                  </a:lnSpc>
                  <a:spcBef>
                    <a:spcPts val="0"/>
                  </a:spcBef>
                  <a:spcAft>
                    <a:spcPts val="1007"/>
                  </a:spcAft>
                </a:pPr>
                <a:endParaRPr lang="de-DE" sz="1999" dirty="0" smtClean="0">
                  <a:solidFill>
                    <a:prstClr val="white"/>
                  </a:solidFill>
                </a:endParaRPr>
              </a:p>
            </p:txBody>
          </p:sp>
          <p:sp>
            <p:nvSpPr>
              <p:cNvPr id="98" name="Links // Rechts"/>
              <p:cNvSpPr/>
              <p:nvPr userDrawn="1"/>
            </p:nvSpPr>
            <p:spPr>
              <a:xfrm>
                <a:off x="3067717" y="0"/>
                <a:ext cx="2995200" cy="6857177"/>
              </a:xfrm>
              <a:prstGeom prst="rect">
                <a:avLst/>
              </a:prstGeom>
              <a:solidFill>
                <a:schemeClr val="accent3"/>
              </a:solidFill>
              <a:ln w="0">
                <a:solidFill>
                  <a:schemeClr val="tx1"/>
                </a:solidFill>
                <a:miter lim="800000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t" anchorCtr="0"/>
              <a:lstStyle/>
              <a:p>
                <a:pPr defTabSz="914271" fontAlgn="auto">
                  <a:lnSpc>
                    <a:spcPct val="108000"/>
                  </a:lnSpc>
                  <a:spcBef>
                    <a:spcPts val="0"/>
                  </a:spcBef>
                  <a:spcAft>
                    <a:spcPts val="1007"/>
                  </a:spcAft>
                </a:pPr>
                <a:endParaRPr lang="de-DE" sz="1999" dirty="0" smtClean="0">
                  <a:solidFill>
                    <a:prstClr val="white"/>
                  </a:solidFill>
                </a:endParaRPr>
              </a:p>
            </p:txBody>
          </p:sp>
          <p:sp>
            <p:nvSpPr>
              <p:cNvPr id="99" name="Rechts // Links"/>
              <p:cNvSpPr/>
              <p:nvPr userDrawn="1"/>
            </p:nvSpPr>
            <p:spPr>
              <a:xfrm>
                <a:off x="6135434" y="823"/>
                <a:ext cx="2995200" cy="6857177"/>
              </a:xfrm>
              <a:prstGeom prst="rect">
                <a:avLst/>
              </a:prstGeom>
              <a:solidFill>
                <a:schemeClr val="accent3"/>
              </a:solidFill>
              <a:ln w="0">
                <a:solidFill>
                  <a:schemeClr val="tx1"/>
                </a:solidFill>
                <a:miter lim="800000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t" anchorCtr="0"/>
              <a:lstStyle/>
              <a:p>
                <a:pPr defTabSz="914271" fontAlgn="auto">
                  <a:lnSpc>
                    <a:spcPct val="108000"/>
                  </a:lnSpc>
                  <a:spcBef>
                    <a:spcPts val="0"/>
                  </a:spcBef>
                  <a:spcAft>
                    <a:spcPts val="1007"/>
                  </a:spcAft>
                </a:pPr>
                <a:endParaRPr lang="de-DE" sz="1999" dirty="0" smtClean="0">
                  <a:solidFill>
                    <a:prstClr val="white"/>
                  </a:solidFill>
                </a:endParaRPr>
              </a:p>
            </p:txBody>
          </p:sp>
          <p:sp>
            <p:nvSpPr>
              <p:cNvPr id="100" name="Rechts // Rechts"/>
              <p:cNvSpPr/>
              <p:nvPr userDrawn="1"/>
            </p:nvSpPr>
            <p:spPr>
              <a:xfrm>
                <a:off x="9203150" y="823"/>
                <a:ext cx="2995200" cy="6857177"/>
              </a:xfrm>
              <a:prstGeom prst="rect">
                <a:avLst/>
              </a:prstGeom>
              <a:solidFill>
                <a:schemeClr val="accent3"/>
              </a:solidFill>
              <a:ln w="0">
                <a:solidFill>
                  <a:schemeClr val="tx1"/>
                </a:solidFill>
                <a:miter lim="800000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t" anchorCtr="0"/>
              <a:lstStyle/>
              <a:p>
                <a:pPr defTabSz="914271" fontAlgn="auto">
                  <a:lnSpc>
                    <a:spcPct val="108000"/>
                  </a:lnSpc>
                  <a:spcBef>
                    <a:spcPts val="0"/>
                  </a:spcBef>
                  <a:spcAft>
                    <a:spcPts val="1007"/>
                  </a:spcAft>
                </a:pPr>
                <a:endParaRPr lang="de-DE" sz="1999" dirty="0" smtClean="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6" name="Vertikal" hidden="1"/>
            <p:cNvGrpSpPr/>
            <p:nvPr userDrawn="1"/>
          </p:nvGrpSpPr>
          <p:grpSpPr>
            <a:xfrm>
              <a:off x="-855" y="0"/>
              <a:ext cx="12199205" cy="6858000"/>
              <a:chOff x="-855" y="0"/>
              <a:chExt cx="12199205" cy="6858000"/>
            </a:xfrm>
          </p:grpSpPr>
          <p:sp>
            <p:nvSpPr>
              <p:cNvPr id="62" name="Oben"/>
              <p:cNvSpPr/>
              <p:nvPr userDrawn="1"/>
            </p:nvSpPr>
            <p:spPr>
              <a:xfrm>
                <a:off x="0" y="0"/>
                <a:ext cx="12198350" cy="2239200"/>
              </a:xfrm>
              <a:prstGeom prst="rect">
                <a:avLst/>
              </a:prstGeom>
              <a:solidFill>
                <a:schemeClr val="accent2"/>
              </a:solidFill>
              <a:ln w="0">
                <a:solidFill>
                  <a:schemeClr val="tx1"/>
                </a:solidFill>
                <a:miter lim="800000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t" anchorCtr="0"/>
              <a:lstStyle/>
              <a:p>
                <a:pPr defTabSz="914271" fontAlgn="auto">
                  <a:lnSpc>
                    <a:spcPct val="108000"/>
                  </a:lnSpc>
                  <a:spcBef>
                    <a:spcPts val="0"/>
                  </a:spcBef>
                  <a:spcAft>
                    <a:spcPts val="1007"/>
                  </a:spcAft>
                </a:pPr>
                <a:endParaRPr lang="de-DE" sz="1999" dirty="0" smtClean="0">
                  <a:solidFill>
                    <a:prstClr val="white"/>
                  </a:solidFill>
                </a:endParaRPr>
              </a:p>
            </p:txBody>
          </p:sp>
          <p:sp>
            <p:nvSpPr>
              <p:cNvPr id="64" name="Mitte"/>
              <p:cNvSpPr/>
              <p:nvPr userDrawn="1"/>
            </p:nvSpPr>
            <p:spPr>
              <a:xfrm>
                <a:off x="0" y="2309400"/>
                <a:ext cx="12198350" cy="2239200"/>
              </a:xfrm>
              <a:prstGeom prst="rect">
                <a:avLst/>
              </a:prstGeom>
              <a:solidFill>
                <a:schemeClr val="accent2"/>
              </a:solidFill>
              <a:ln w="0">
                <a:solidFill>
                  <a:schemeClr val="tx1"/>
                </a:solidFill>
                <a:miter lim="800000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t" anchorCtr="0"/>
              <a:lstStyle/>
              <a:p>
                <a:pPr defTabSz="914271" fontAlgn="auto">
                  <a:lnSpc>
                    <a:spcPct val="108000"/>
                  </a:lnSpc>
                  <a:spcBef>
                    <a:spcPts val="0"/>
                  </a:spcBef>
                  <a:spcAft>
                    <a:spcPts val="1007"/>
                  </a:spcAft>
                </a:pPr>
                <a:endParaRPr lang="de-DE" sz="1999" dirty="0" smtClean="0">
                  <a:solidFill>
                    <a:prstClr val="white"/>
                  </a:solidFill>
                </a:endParaRPr>
              </a:p>
            </p:txBody>
          </p:sp>
          <p:sp>
            <p:nvSpPr>
              <p:cNvPr id="66" name="Unten"/>
              <p:cNvSpPr/>
              <p:nvPr userDrawn="1"/>
            </p:nvSpPr>
            <p:spPr>
              <a:xfrm>
                <a:off x="0" y="4618800"/>
                <a:ext cx="12198350" cy="2239200"/>
              </a:xfrm>
              <a:prstGeom prst="rect">
                <a:avLst/>
              </a:prstGeom>
              <a:solidFill>
                <a:schemeClr val="accent2"/>
              </a:solidFill>
              <a:ln w="0">
                <a:solidFill>
                  <a:schemeClr val="tx1"/>
                </a:solidFill>
                <a:miter lim="800000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t" anchorCtr="0"/>
              <a:lstStyle/>
              <a:p>
                <a:pPr defTabSz="914271" fontAlgn="auto">
                  <a:lnSpc>
                    <a:spcPct val="108000"/>
                  </a:lnSpc>
                  <a:spcBef>
                    <a:spcPts val="0"/>
                  </a:spcBef>
                  <a:spcAft>
                    <a:spcPts val="1007"/>
                  </a:spcAft>
                </a:pPr>
                <a:endParaRPr lang="de-DE" sz="1999" dirty="0" smtClean="0">
                  <a:solidFill>
                    <a:prstClr val="white"/>
                  </a:solidFill>
                </a:endParaRPr>
              </a:p>
            </p:txBody>
          </p:sp>
          <p:sp>
            <p:nvSpPr>
              <p:cNvPr id="67" name="Oben // Oben"/>
              <p:cNvSpPr/>
              <p:nvPr userDrawn="1"/>
            </p:nvSpPr>
            <p:spPr>
              <a:xfrm>
                <a:off x="0" y="0"/>
                <a:ext cx="12198350" cy="1083600"/>
              </a:xfrm>
              <a:prstGeom prst="rect">
                <a:avLst/>
              </a:prstGeom>
              <a:solidFill>
                <a:schemeClr val="accent2"/>
              </a:solidFill>
              <a:ln w="0">
                <a:solidFill>
                  <a:schemeClr val="tx1"/>
                </a:solidFill>
                <a:miter lim="800000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t" anchorCtr="0"/>
              <a:lstStyle/>
              <a:p>
                <a:pPr defTabSz="914271" fontAlgn="auto">
                  <a:lnSpc>
                    <a:spcPct val="108000"/>
                  </a:lnSpc>
                  <a:spcBef>
                    <a:spcPts val="0"/>
                  </a:spcBef>
                  <a:spcAft>
                    <a:spcPts val="1007"/>
                  </a:spcAft>
                </a:pPr>
                <a:endParaRPr lang="de-DE" sz="1999" dirty="0" smtClean="0">
                  <a:solidFill>
                    <a:prstClr val="white"/>
                  </a:solidFill>
                </a:endParaRPr>
              </a:p>
            </p:txBody>
          </p:sp>
          <p:sp>
            <p:nvSpPr>
              <p:cNvPr id="68" name="Oben // Unten"/>
              <p:cNvSpPr/>
              <p:nvPr userDrawn="1"/>
            </p:nvSpPr>
            <p:spPr>
              <a:xfrm>
                <a:off x="0" y="1155600"/>
                <a:ext cx="12198350" cy="1083600"/>
              </a:xfrm>
              <a:prstGeom prst="rect">
                <a:avLst/>
              </a:prstGeom>
              <a:solidFill>
                <a:schemeClr val="accent2"/>
              </a:solidFill>
              <a:ln w="0">
                <a:solidFill>
                  <a:schemeClr val="tx1"/>
                </a:solidFill>
                <a:miter lim="800000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t" anchorCtr="0"/>
              <a:lstStyle/>
              <a:p>
                <a:pPr defTabSz="914271" fontAlgn="auto">
                  <a:lnSpc>
                    <a:spcPct val="108000"/>
                  </a:lnSpc>
                  <a:spcBef>
                    <a:spcPts val="0"/>
                  </a:spcBef>
                  <a:spcAft>
                    <a:spcPts val="1007"/>
                  </a:spcAft>
                </a:pPr>
                <a:endParaRPr lang="de-DE" sz="1999" dirty="0" smtClean="0">
                  <a:solidFill>
                    <a:prstClr val="white"/>
                  </a:solidFill>
                </a:endParaRPr>
              </a:p>
            </p:txBody>
          </p:sp>
          <p:sp>
            <p:nvSpPr>
              <p:cNvPr id="93" name="Unten // Oben"/>
              <p:cNvSpPr/>
              <p:nvPr userDrawn="1"/>
            </p:nvSpPr>
            <p:spPr>
              <a:xfrm>
                <a:off x="-855" y="4618800"/>
                <a:ext cx="12198350" cy="1083600"/>
              </a:xfrm>
              <a:prstGeom prst="rect">
                <a:avLst/>
              </a:prstGeom>
              <a:solidFill>
                <a:schemeClr val="accent2"/>
              </a:solidFill>
              <a:ln w="0">
                <a:solidFill>
                  <a:schemeClr val="tx1"/>
                </a:solidFill>
                <a:miter lim="800000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t" anchorCtr="0"/>
              <a:lstStyle/>
              <a:p>
                <a:pPr defTabSz="914271" fontAlgn="auto">
                  <a:lnSpc>
                    <a:spcPct val="108000"/>
                  </a:lnSpc>
                  <a:spcBef>
                    <a:spcPts val="0"/>
                  </a:spcBef>
                  <a:spcAft>
                    <a:spcPts val="1007"/>
                  </a:spcAft>
                </a:pPr>
                <a:endParaRPr lang="de-DE" sz="1999" dirty="0" smtClean="0">
                  <a:solidFill>
                    <a:prstClr val="white"/>
                  </a:solidFill>
                </a:endParaRPr>
              </a:p>
            </p:txBody>
          </p:sp>
          <p:sp>
            <p:nvSpPr>
              <p:cNvPr id="94" name="Unten // Unten"/>
              <p:cNvSpPr/>
              <p:nvPr userDrawn="1"/>
            </p:nvSpPr>
            <p:spPr>
              <a:xfrm>
                <a:off x="0" y="5774400"/>
                <a:ext cx="12198350" cy="1083600"/>
              </a:xfrm>
              <a:prstGeom prst="rect">
                <a:avLst/>
              </a:prstGeom>
              <a:solidFill>
                <a:schemeClr val="accent2"/>
              </a:solidFill>
              <a:ln w="0">
                <a:solidFill>
                  <a:schemeClr val="tx1"/>
                </a:solidFill>
                <a:miter lim="800000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t" anchorCtr="0"/>
              <a:lstStyle/>
              <a:p>
                <a:pPr defTabSz="914271" fontAlgn="auto">
                  <a:lnSpc>
                    <a:spcPct val="108000"/>
                  </a:lnSpc>
                  <a:spcBef>
                    <a:spcPts val="0"/>
                  </a:spcBef>
                  <a:spcAft>
                    <a:spcPts val="1007"/>
                  </a:spcAft>
                </a:pPr>
                <a:endParaRPr lang="de-DE" sz="1999" dirty="0" smtClean="0">
                  <a:solidFill>
                    <a:prstClr val="white"/>
                  </a:solidFill>
                </a:endParaRPr>
              </a:p>
            </p:txBody>
          </p:sp>
        </p:grpSp>
      </p:grpSp>
      <p:sp>
        <p:nvSpPr>
          <p:cNvPr id="69" name="Bildplatzhalter 8"/>
          <p:cNvSpPr>
            <a:spLocks noGrp="1"/>
          </p:cNvSpPr>
          <p:nvPr userDrawn="1">
            <p:ph type="pic" sz="quarter" idx="10" hasCustomPrompt="1"/>
          </p:nvPr>
        </p:nvSpPr>
        <p:spPr bwMode="gray">
          <a:xfrm>
            <a:off x="0" y="-1"/>
            <a:ext cx="6062400" cy="6858001"/>
          </a:xfrm>
          <a:solidFill>
            <a:schemeClr val="accent6"/>
          </a:solidFill>
        </p:spPr>
        <p:txBody>
          <a:bodyPr/>
          <a:lstStyle>
            <a:lvl1pPr algn="ctr">
              <a:lnSpc>
                <a:spcPct val="100000"/>
              </a:lnSpc>
              <a:spcAft>
                <a:spcPts val="0"/>
              </a:spcAft>
              <a:defRPr>
                <a:solidFill>
                  <a:schemeClr val="bg1"/>
                </a:solidFill>
              </a:defRPr>
            </a:lvl1pPr>
          </a:lstStyle>
          <a:p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>Insert image</a:t>
            </a:r>
            <a:endParaRPr lang="en-US" noProof="0" dirty="0"/>
          </a:p>
        </p:txBody>
      </p:sp>
      <p:sp>
        <p:nvSpPr>
          <p:cNvPr id="71" name="Bildplatzhalter 8"/>
          <p:cNvSpPr>
            <a:spLocks noGrp="1"/>
          </p:cNvSpPr>
          <p:nvPr userDrawn="1">
            <p:ph type="pic" sz="quarter" idx="12" hasCustomPrompt="1"/>
          </p:nvPr>
        </p:nvSpPr>
        <p:spPr bwMode="gray">
          <a:xfrm>
            <a:off x="9198361" y="0"/>
            <a:ext cx="2993643" cy="1083600"/>
          </a:xfrm>
          <a:solidFill>
            <a:schemeClr val="accent6"/>
          </a:solidFill>
        </p:spPr>
        <p:txBody>
          <a:bodyPr/>
          <a:lstStyle>
            <a:lvl1pPr algn="ctr">
              <a:lnSpc>
                <a:spcPct val="100000"/>
              </a:lnSpc>
              <a:spcAft>
                <a:spcPts val="0"/>
              </a:spcAft>
              <a:defRPr>
                <a:solidFill>
                  <a:schemeClr val="bg1"/>
                </a:solidFill>
              </a:defRPr>
            </a:lvl1pPr>
          </a:lstStyle>
          <a:p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>Insert image</a:t>
            </a:r>
            <a:endParaRPr lang="en-US" noProof="0" dirty="0"/>
          </a:p>
        </p:txBody>
      </p:sp>
      <p:sp>
        <p:nvSpPr>
          <p:cNvPr id="72" name="Bildplatzhalter 8"/>
          <p:cNvSpPr>
            <a:spLocks noGrp="1"/>
          </p:cNvSpPr>
          <p:nvPr userDrawn="1">
            <p:ph type="pic" sz="quarter" idx="13" hasCustomPrompt="1"/>
          </p:nvPr>
        </p:nvSpPr>
        <p:spPr bwMode="gray">
          <a:xfrm>
            <a:off x="6132763" y="5774400"/>
            <a:ext cx="2993383" cy="1083600"/>
          </a:xfrm>
          <a:solidFill>
            <a:schemeClr val="accent6"/>
          </a:solidFill>
        </p:spPr>
        <p:txBody>
          <a:bodyPr/>
          <a:lstStyle>
            <a:lvl1pPr algn="ctr">
              <a:lnSpc>
                <a:spcPct val="100000"/>
              </a:lnSpc>
              <a:spcAft>
                <a:spcPts val="0"/>
              </a:spcAft>
              <a:defRPr>
                <a:solidFill>
                  <a:schemeClr val="bg1"/>
                </a:solidFill>
              </a:defRPr>
            </a:lvl1pPr>
          </a:lstStyle>
          <a:p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>Insert image</a:t>
            </a:r>
            <a:endParaRPr lang="en-US" noProof="0" dirty="0"/>
          </a:p>
        </p:txBody>
      </p:sp>
      <p:sp>
        <p:nvSpPr>
          <p:cNvPr id="73" name="Bildplatzhalter 8"/>
          <p:cNvSpPr>
            <a:spLocks noGrp="1"/>
          </p:cNvSpPr>
          <p:nvPr>
            <p:ph type="pic" sz="quarter" idx="14" hasCustomPrompt="1"/>
          </p:nvPr>
        </p:nvSpPr>
        <p:spPr bwMode="gray">
          <a:xfrm>
            <a:off x="6132763" y="2309400"/>
            <a:ext cx="2993383" cy="3393000"/>
          </a:xfrm>
          <a:solidFill>
            <a:schemeClr val="accent6"/>
          </a:solidFill>
        </p:spPr>
        <p:txBody>
          <a:bodyPr/>
          <a:lstStyle>
            <a:lvl1pPr algn="ctr">
              <a:lnSpc>
                <a:spcPct val="100000"/>
              </a:lnSpc>
              <a:spcAft>
                <a:spcPts val="0"/>
              </a:spcAft>
              <a:defRPr>
                <a:solidFill>
                  <a:schemeClr val="bg1"/>
                </a:solidFill>
              </a:defRPr>
            </a:lvl1pPr>
          </a:lstStyle>
          <a:p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>Insert image</a:t>
            </a:r>
            <a:endParaRPr lang="en-US" noProof="0" dirty="0"/>
          </a:p>
        </p:txBody>
      </p:sp>
      <p:sp>
        <p:nvSpPr>
          <p:cNvPr id="74" name="Bildplatzhalter 8"/>
          <p:cNvSpPr>
            <a:spLocks noGrp="1"/>
          </p:cNvSpPr>
          <p:nvPr>
            <p:ph type="pic" sz="quarter" idx="15" hasCustomPrompt="1"/>
          </p:nvPr>
        </p:nvSpPr>
        <p:spPr bwMode="gray">
          <a:xfrm>
            <a:off x="6132756" y="0"/>
            <a:ext cx="2995200" cy="2238300"/>
          </a:xfrm>
          <a:solidFill>
            <a:schemeClr val="accent6"/>
          </a:solidFill>
        </p:spPr>
        <p:txBody>
          <a:bodyPr/>
          <a:lstStyle>
            <a:lvl1pPr algn="ctr">
              <a:lnSpc>
                <a:spcPct val="100000"/>
              </a:lnSpc>
              <a:spcAft>
                <a:spcPts val="0"/>
              </a:spcAft>
              <a:defRPr>
                <a:solidFill>
                  <a:schemeClr val="bg1"/>
                </a:solidFill>
              </a:defRPr>
            </a:lvl1pPr>
          </a:lstStyle>
          <a:p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>Insert image</a:t>
            </a:r>
            <a:endParaRPr lang="en-US" noProof="0" dirty="0"/>
          </a:p>
        </p:txBody>
      </p:sp>
      <p:sp>
        <p:nvSpPr>
          <p:cNvPr id="35" name="Bildplatzhalter 8"/>
          <p:cNvSpPr>
            <a:spLocks noGrp="1"/>
          </p:cNvSpPr>
          <p:nvPr>
            <p:ph type="pic" sz="quarter" idx="16" hasCustomPrompt="1"/>
          </p:nvPr>
        </p:nvSpPr>
        <p:spPr bwMode="gray">
          <a:xfrm>
            <a:off x="9198361" y="1155600"/>
            <a:ext cx="2993640" cy="3392100"/>
          </a:xfrm>
          <a:solidFill>
            <a:schemeClr val="accent6"/>
          </a:solidFill>
        </p:spPr>
        <p:txBody>
          <a:bodyPr/>
          <a:lstStyle>
            <a:lvl1pPr algn="ctr">
              <a:lnSpc>
                <a:spcPct val="100000"/>
              </a:lnSpc>
              <a:spcAft>
                <a:spcPts val="0"/>
              </a:spcAft>
              <a:defRPr>
                <a:solidFill>
                  <a:schemeClr val="bg1"/>
                </a:solidFill>
              </a:defRPr>
            </a:lvl1pPr>
          </a:lstStyle>
          <a:p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>Insert image</a:t>
            </a:r>
            <a:endParaRPr lang="en-US" noProof="0" dirty="0"/>
          </a:p>
        </p:txBody>
      </p:sp>
      <p:sp>
        <p:nvSpPr>
          <p:cNvPr id="36" name="Bildplatzhalter 8"/>
          <p:cNvSpPr>
            <a:spLocks noGrp="1"/>
          </p:cNvSpPr>
          <p:nvPr>
            <p:ph type="pic" sz="quarter" idx="17" hasCustomPrompt="1"/>
          </p:nvPr>
        </p:nvSpPr>
        <p:spPr bwMode="gray">
          <a:xfrm>
            <a:off x="9198361" y="4619700"/>
            <a:ext cx="2995200" cy="2238300"/>
          </a:xfrm>
          <a:solidFill>
            <a:schemeClr val="accent6"/>
          </a:solidFill>
        </p:spPr>
        <p:txBody>
          <a:bodyPr/>
          <a:lstStyle>
            <a:lvl1pPr algn="ctr">
              <a:lnSpc>
                <a:spcPct val="100000"/>
              </a:lnSpc>
              <a:spcAft>
                <a:spcPts val="0"/>
              </a:spcAft>
              <a:defRPr>
                <a:solidFill>
                  <a:schemeClr val="bg1"/>
                </a:solidFill>
              </a:defRPr>
            </a:lvl1pPr>
          </a:lstStyle>
          <a:p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>Insert image</a:t>
            </a:r>
            <a:endParaRPr lang="en-US" noProof="0" dirty="0"/>
          </a:p>
        </p:txBody>
      </p:sp>
      <p:sp>
        <p:nvSpPr>
          <p:cNvPr id="59" name="Textplatzhalter 3"/>
          <p:cNvSpPr>
            <a:spLocks noGrp="1"/>
          </p:cNvSpPr>
          <p:nvPr>
            <p:ph type="body" sz="quarter" idx="18" hasCustomPrompt="1"/>
          </p:nvPr>
        </p:nvSpPr>
        <p:spPr>
          <a:xfrm>
            <a:off x="6969577" y="0"/>
            <a:ext cx="935513" cy="306000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600" baseline="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dirty="0" smtClean="0"/>
              <a:t>                                             </a:t>
            </a:r>
          </a:p>
        </p:txBody>
      </p:sp>
      <p:sp>
        <p:nvSpPr>
          <p:cNvPr id="60" name="Textplatzhalter 3"/>
          <p:cNvSpPr>
            <a:spLocks noGrp="1"/>
          </p:cNvSpPr>
          <p:nvPr>
            <p:ph type="body" sz="quarter" idx="19" hasCustomPrompt="1"/>
          </p:nvPr>
        </p:nvSpPr>
        <p:spPr>
          <a:xfrm>
            <a:off x="7980645" y="0"/>
            <a:ext cx="1871027" cy="306000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600" baseline="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dirty="0" smtClean="0"/>
              <a:t>                                             </a:t>
            </a:r>
          </a:p>
        </p:txBody>
      </p:sp>
      <p:sp>
        <p:nvSpPr>
          <p:cNvPr id="61" name="Textplatzhalter 3"/>
          <p:cNvSpPr>
            <a:spLocks noGrp="1"/>
          </p:cNvSpPr>
          <p:nvPr>
            <p:ph type="body" sz="quarter" idx="20" hasCustomPrompt="1"/>
          </p:nvPr>
        </p:nvSpPr>
        <p:spPr>
          <a:xfrm>
            <a:off x="9923633" y="0"/>
            <a:ext cx="1871027" cy="306000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600" baseline="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dirty="0" smtClean="0"/>
              <a:t>                                             </a:t>
            </a:r>
          </a:p>
        </p:txBody>
      </p:sp>
      <p:grpSp>
        <p:nvGrpSpPr>
          <p:cNvPr id="108" name="Hinweis oben"/>
          <p:cNvGrpSpPr/>
          <p:nvPr userDrawn="1"/>
        </p:nvGrpSpPr>
        <p:grpSpPr bwMode="black">
          <a:xfrm>
            <a:off x="395081" y="-468001"/>
            <a:ext cx="11400251" cy="360000"/>
            <a:chOff x="395287" y="-468000"/>
            <a:chExt cx="11406188" cy="360000"/>
          </a:xfrm>
        </p:grpSpPr>
        <p:cxnSp>
          <p:nvCxnSpPr>
            <p:cNvPr id="111" name="32,78 // 15,84"/>
            <p:cNvCxnSpPr/>
            <p:nvPr userDrawn="1"/>
          </p:nvCxnSpPr>
          <p:spPr bwMode="black">
            <a:xfrm>
              <a:off x="11801475" y="-468000"/>
              <a:ext cx="0" cy="360000"/>
            </a:xfrm>
            <a:prstGeom prst="line">
              <a:avLst/>
            </a:prstGeom>
            <a:ln w="0"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" name="1,1 // 15,84"/>
            <p:cNvCxnSpPr/>
            <p:nvPr userDrawn="1"/>
          </p:nvCxnSpPr>
          <p:spPr bwMode="black">
            <a:xfrm>
              <a:off x="395287" y="-468000"/>
              <a:ext cx="0" cy="360000"/>
            </a:xfrm>
            <a:prstGeom prst="line">
              <a:avLst/>
            </a:prstGeom>
            <a:ln w="0"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13" name="32,78 // 15,84"/>
          <p:cNvCxnSpPr/>
          <p:nvPr userDrawn="1"/>
        </p:nvCxnSpPr>
        <p:spPr bwMode="black">
          <a:xfrm>
            <a:off x="11795331" y="6965999"/>
            <a:ext cx="0" cy="360000"/>
          </a:xfrm>
          <a:prstGeom prst="line">
            <a:avLst/>
          </a:prstGeom>
          <a:ln w="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4" name="1,1 // 15,84"/>
          <p:cNvCxnSpPr/>
          <p:nvPr userDrawn="1"/>
        </p:nvCxnSpPr>
        <p:spPr bwMode="black">
          <a:xfrm>
            <a:off x="395083" y="6965999"/>
            <a:ext cx="0" cy="360000"/>
          </a:xfrm>
          <a:prstGeom prst="line">
            <a:avLst/>
          </a:prstGeom>
          <a:ln w="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5" name="17,85 // 8,32"/>
          <p:cNvCxnSpPr/>
          <p:nvPr userDrawn="1"/>
        </p:nvCxnSpPr>
        <p:spPr bwMode="black">
          <a:xfrm>
            <a:off x="12303153" y="6429376"/>
            <a:ext cx="359813" cy="0"/>
          </a:xfrm>
          <a:prstGeom prst="line">
            <a:avLst/>
          </a:prstGeom>
          <a:ln w="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6" name="4,2 // 5,33"/>
          <p:cNvCxnSpPr/>
          <p:nvPr userDrawn="1"/>
        </p:nvCxnSpPr>
        <p:spPr bwMode="black">
          <a:xfrm>
            <a:off x="12303156" y="1506538"/>
            <a:ext cx="359813" cy="0"/>
          </a:xfrm>
          <a:prstGeom prst="line">
            <a:avLst/>
          </a:prstGeom>
          <a:ln w="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7" name="1,02 // 8,5"/>
          <p:cNvCxnSpPr/>
          <p:nvPr userDrawn="1"/>
        </p:nvCxnSpPr>
        <p:spPr bwMode="black">
          <a:xfrm>
            <a:off x="12298392" y="367505"/>
            <a:ext cx="359813" cy="0"/>
          </a:xfrm>
          <a:prstGeom prst="line">
            <a:avLst/>
          </a:prstGeom>
          <a:ln w="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1" name="17,85 // 8,32"/>
          <p:cNvCxnSpPr/>
          <p:nvPr userDrawn="1"/>
        </p:nvCxnSpPr>
        <p:spPr bwMode="black">
          <a:xfrm>
            <a:off x="-455571" y="6433248"/>
            <a:ext cx="359813" cy="0"/>
          </a:xfrm>
          <a:prstGeom prst="line">
            <a:avLst/>
          </a:prstGeom>
          <a:ln w="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2" name="4,2 // 5,33"/>
          <p:cNvCxnSpPr/>
          <p:nvPr userDrawn="1"/>
        </p:nvCxnSpPr>
        <p:spPr bwMode="black">
          <a:xfrm>
            <a:off x="-462995" y="1511999"/>
            <a:ext cx="359813" cy="0"/>
          </a:xfrm>
          <a:prstGeom prst="line">
            <a:avLst/>
          </a:prstGeom>
          <a:ln w="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3" name="1,02 // 8,5"/>
          <p:cNvCxnSpPr/>
          <p:nvPr userDrawn="1"/>
        </p:nvCxnSpPr>
        <p:spPr bwMode="black">
          <a:xfrm>
            <a:off x="-446045" y="362743"/>
            <a:ext cx="359813" cy="0"/>
          </a:xfrm>
          <a:prstGeom prst="line">
            <a:avLst/>
          </a:prstGeom>
          <a:ln w="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013000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ull scre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Bildplatzhalter 8"/>
          <p:cNvSpPr>
            <a:spLocks noGrp="1"/>
          </p:cNvSpPr>
          <p:nvPr>
            <p:ph type="pic" sz="quarter" idx="10" hasCustomPrompt="1"/>
          </p:nvPr>
        </p:nvSpPr>
        <p:spPr bwMode="gray">
          <a:xfrm>
            <a:off x="1" y="1"/>
            <a:ext cx="12192000" cy="6858000"/>
          </a:xfrm>
          <a:solidFill>
            <a:schemeClr val="accent6"/>
          </a:solidFill>
        </p:spPr>
        <p:txBody>
          <a:bodyPr/>
          <a:lstStyle>
            <a:lvl1pPr algn="ctr">
              <a:lnSpc>
                <a:spcPct val="100000"/>
              </a:lnSpc>
              <a:spcAft>
                <a:spcPts val="0"/>
              </a:spcAft>
              <a:defRPr>
                <a:solidFill>
                  <a:schemeClr val="bg1"/>
                </a:solidFill>
              </a:defRPr>
            </a:lvl1pPr>
          </a:lstStyle>
          <a:p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>Insert image</a:t>
            </a:r>
            <a:endParaRPr lang="en-US" noProof="0" dirty="0"/>
          </a:p>
        </p:txBody>
      </p:sp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395090" y="368300"/>
            <a:ext cx="11400249" cy="540000"/>
          </a:xfrm>
        </p:spPr>
        <p:txBody>
          <a:bodyPr/>
          <a:lstStyle>
            <a:lvl1pPr>
              <a:defRPr sz="2999"/>
            </a:lvl1pPr>
          </a:lstStyle>
          <a:p>
            <a:r>
              <a:rPr lang="en-US" noProof="0" dirty="0" smtClean="0"/>
              <a:t>Optional headline on one line in </a:t>
            </a:r>
            <a:r>
              <a:rPr lang="en-US" noProof="0" dirty="0" err="1" smtClean="0"/>
              <a:t>CorpoA</a:t>
            </a:r>
            <a:r>
              <a:rPr lang="en-US" noProof="0" dirty="0" smtClean="0"/>
              <a:t> (Headings) 30 pt.</a:t>
            </a:r>
            <a:endParaRPr lang="en-US" noProof="0" dirty="0"/>
          </a:p>
        </p:txBody>
      </p:sp>
      <p:sp>
        <p:nvSpPr>
          <p:cNvPr id="28" name="Textplatzhalter 3"/>
          <p:cNvSpPr>
            <a:spLocks noGrp="1"/>
          </p:cNvSpPr>
          <p:nvPr>
            <p:ph type="body" sz="quarter" idx="17" hasCustomPrompt="1"/>
          </p:nvPr>
        </p:nvSpPr>
        <p:spPr>
          <a:xfrm>
            <a:off x="6969577" y="0"/>
            <a:ext cx="935513" cy="306000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600" baseline="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dirty="0" smtClean="0"/>
              <a:t>                                             </a:t>
            </a:r>
          </a:p>
        </p:txBody>
      </p:sp>
      <p:sp>
        <p:nvSpPr>
          <p:cNvPr id="29" name="Textplatzhalter 3"/>
          <p:cNvSpPr>
            <a:spLocks noGrp="1"/>
          </p:cNvSpPr>
          <p:nvPr>
            <p:ph type="body" sz="quarter" idx="18" hasCustomPrompt="1"/>
          </p:nvPr>
        </p:nvSpPr>
        <p:spPr>
          <a:xfrm>
            <a:off x="7980645" y="0"/>
            <a:ext cx="1871027" cy="306000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600" baseline="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dirty="0" smtClean="0"/>
              <a:t>                                             </a:t>
            </a:r>
          </a:p>
        </p:txBody>
      </p:sp>
      <p:sp>
        <p:nvSpPr>
          <p:cNvPr id="30" name="Textplatzhalter 3"/>
          <p:cNvSpPr>
            <a:spLocks noGrp="1"/>
          </p:cNvSpPr>
          <p:nvPr>
            <p:ph type="body" sz="quarter" idx="19" hasCustomPrompt="1"/>
          </p:nvPr>
        </p:nvSpPr>
        <p:spPr>
          <a:xfrm>
            <a:off x="9923633" y="0"/>
            <a:ext cx="1871027" cy="306000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600" baseline="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dirty="0" smtClean="0"/>
              <a:t>                                             </a:t>
            </a:r>
          </a:p>
        </p:txBody>
      </p:sp>
      <p:grpSp>
        <p:nvGrpSpPr>
          <p:cNvPr id="45" name="Hinweis oben"/>
          <p:cNvGrpSpPr/>
          <p:nvPr userDrawn="1"/>
        </p:nvGrpSpPr>
        <p:grpSpPr bwMode="black">
          <a:xfrm>
            <a:off x="395081" y="-468001"/>
            <a:ext cx="11400251" cy="360000"/>
            <a:chOff x="395287" y="-468000"/>
            <a:chExt cx="11406188" cy="360000"/>
          </a:xfrm>
        </p:grpSpPr>
        <p:cxnSp>
          <p:nvCxnSpPr>
            <p:cNvPr id="46" name="32,78 // 15,84"/>
            <p:cNvCxnSpPr/>
            <p:nvPr userDrawn="1"/>
          </p:nvCxnSpPr>
          <p:spPr bwMode="black">
            <a:xfrm>
              <a:off x="11801475" y="-468000"/>
              <a:ext cx="0" cy="360000"/>
            </a:xfrm>
            <a:prstGeom prst="line">
              <a:avLst/>
            </a:prstGeom>
            <a:ln w="0"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1,1 // 15,84"/>
            <p:cNvCxnSpPr/>
            <p:nvPr userDrawn="1"/>
          </p:nvCxnSpPr>
          <p:spPr bwMode="black">
            <a:xfrm>
              <a:off x="395287" y="-468000"/>
              <a:ext cx="0" cy="360000"/>
            </a:xfrm>
            <a:prstGeom prst="line">
              <a:avLst/>
            </a:prstGeom>
            <a:ln w="0"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48" name="32,78 // 15,84"/>
          <p:cNvCxnSpPr/>
          <p:nvPr userDrawn="1"/>
        </p:nvCxnSpPr>
        <p:spPr bwMode="black">
          <a:xfrm>
            <a:off x="11795331" y="6965999"/>
            <a:ext cx="0" cy="360000"/>
          </a:xfrm>
          <a:prstGeom prst="line">
            <a:avLst/>
          </a:prstGeom>
          <a:ln w="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1,1 // 15,84"/>
          <p:cNvCxnSpPr/>
          <p:nvPr userDrawn="1"/>
        </p:nvCxnSpPr>
        <p:spPr bwMode="black">
          <a:xfrm>
            <a:off x="395083" y="6965999"/>
            <a:ext cx="0" cy="360000"/>
          </a:xfrm>
          <a:prstGeom prst="line">
            <a:avLst/>
          </a:prstGeom>
          <a:ln w="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17,85 // 8,32"/>
          <p:cNvCxnSpPr/>
          <p:nvPr userDrawn="1"/>
        </p:nvCxnSpPr>
        <p:spPr bwMode="black">
          <a:xfrm>
            <a:off x="12303153" y="6429376"/>
            <a:ext cx="359813" cy="0"/>
          </a:xfrm>
          <a:prstGeom prst="line">
            <a:avLst/>
          </a:prstGeom>
          <a:ln w="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4,2 // 5,33"/>
          <p:cNvCxnSpPr/>
          <p:nvPr userDrawn="1"/>
        </p:nvCxnSpPr>
        <p:spPr bwMode="black">
          <a:xfrm>
            <a:off x="12303156" y="1506538"/>
            <a:ext cx="359813" cy="0"/>
          </a:xfrm>
          <a:prstGeom prst="line">
            <a:avLst/>
          </a:prstGeom>
          <a:ln w="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1,02 // 8,5"/>
          <p:cNvCxnSpPr/>
          <p:nvPr userDrawn="1"/>
        </p:nvCxnSpPr>
        <p:spPr bwMode="black">
          <a:xfrm>
            <a:off x="12298392" y="367505"/>
            <a:ext cx="359813" cy="0"/>
          </a:xfrm>
          <a:prstGeom prst="line">
            <a:avLst/>
          </a:prstGeom>
          <a:ln w="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17,85 // 8,32"/>
          <p:cNvCxnSpPr/>
          <p:nvPr userDrawn="1"/>
        </p:nvCxnSpPr>
        <p:spPr bwMode="black">
          <a:xfrm>
            <a:off x="-455571" y="6433248"/>
            <a:ext cx="359813" cy="0"/>
          </a:xfrm>
          <a:prstGeom prst="line">
            <a:avLst/>
          </a:prstGeom>
          <a:ln w="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4,2 // 5,33"/>
          <p:cNvCxnSpPr/>
          <p:nvPr userDrawn="1"/>
        </p:nvCxnSpPr>
        <p:spPr bwMode="black">
          <a:xfrm>
            <a:off x="-462995" y="1511999"/>
            <a:ext cx="359813" cy="0"/>
          </a:xfrm>
          <a:prstGeom prst="line">
            <a:avLst/>
          </a:prstGeom>
          <a:ln w="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1,02 // 8,5"/>
          <p:cNvCxnSpPr/>
          <p:nvPr userDrawn="1"/>
        </p:nvCxnSpPr>
        <p:spPr bwMode="black">
          <a:xfrm>
            <a:off x="-446045" y="362743"/>
            <a:ext cx="359813" cy="0"/>
          </a:xfrm>
          <a:prstGeom prst="line">
            <a:avLst/>
          </a:prstGeom>
          <a:ln w="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1819771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Headline //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dirty="0" smtClean="0"/>
              <a:t>Headline on two lines in CorpoA (Headings) 30 pt. </a:t>
            </a:r>
            <a:br>
              <a:rPr lang="en-GB" noProof="0" dirty="0" smtClean="0"/>
            </a:br>
            <a:r>
              <a:rPr lang="en-GB" noProof="0" dirty="0" smtClean="0"/>
              <a:t>Lorem ipsum </a:t>
            </a:r>
            <a:r>
              <a:rPr lang="en-GB" noProof="0" dirty="0" err="1" smtClean="0"/>
              <a:t>dolor</a:t>
            </a:r>
            <a:r>
              <a:rPr lang="en-GB" noProof="0" dirty="0" smtClean="0"/>
              <a:t> sit </a:t>
            </a:r>
            <a:r>
              <a:rPr lang="en-GB" noProof="0" dirty="0" err="1" smtClean="0"/>
              <a:t>amet</a:t>
            </a:r>
            <a:r>
              <a:rPr lang="en-GB" noProof="0" dirty="0" smtClean="0"/>
              <a:t>.</a:t>
            </a:r>
            <a:endParaRPr lang="en-GB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 hasCustomPrompt="1"/>
          </p:nvPr>
        </p:nvSpPr>
        <p:spPr>
          <a:xfrm>
            <a:off x="395081" y="151202"/>
            <a:ext cx="5505133" cy="220274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1200"/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1200"/>
            </a:lvl2pPr>
            <a:lvl3pPr marL="0" indent="0">
              <a:lnSpc>
                <a:spcPct val="100000"/>
              </a:lnSpc>
              <a:spcAft>
                <a:spcPts val="0"/>
              </a:spcAft>
              <a:buNone/>
              <a:defRPr sz="1200"/>
            </a:lvl3pPr>
            <a:lvl4pPr marL="0" indent="0">
              <a:lnSpc>
                <a:spcPct val="100000"/>
              </a:lnSpc>
              <a:spcAft>
                <a:spcPts val="0"/>
              </a:spcAft>
              <a:buNone/>
              <a:defRPr sz="1200"/>
            </a:lvl4pPr>
            <a:lvl5pPr marL="0" indent="0">
              <a:lnSpc>
                <a:spcPct val="100000"/>
              </a:lnSpc>
              <a:spcAft>
                <a:spcPts val="0"/>
              </a:spcAft>
              <a:buNone/>
              <a:defRPr sz="1200"/>
            </a:lvl5pPr>
            <a:lvl6pPr marL="0" indent="0">
              <a:lnSpc>
                <a:spcPct val="100000"/>
              </a:lnSpc>
              <a:spcAft>
                <a:spcPts val="0"/>
              </a:spcAft>
              <a:buNone/>
              <a:defRPr sz="1200"/>
            </a:lvl6pPr>
            <a:lvl7pPr marL="0" indent="0">
              <a:lnSpc>
                <a:spcPct val="100000"/>
              </a:lnSpc>
              <a:spcAft>
                <a:spcPts val="0"/>
              </a:spcAft>
              <a:buNone/>
              <a:defRPr sz="1200"/>
            </a:lvl7pPr>
            <a:lvl8pPr marL="0" indent="0">
              <a:lnSpc>
                <a:spcPct val="100000"/>
              </a:lnSpc>
              <a:spcAft>
                <a:spcPts val="0"/>
              </a:spcAft>
              <a:buNone/>
              <a:defRPr sz="1200"/>
            </a:lvl8pPr>
            <a:lvl9pPr marL="0" indent="0">
              <a:lnSpc>
                <a:spcPct val="100000"/>
              </a:lnSpc>
              <a:spcAft>
                <a:spcPts val="0"/>
              </a:spcAft>
              <a:buNone/>
              <a:defRPr sz="1200"/>
            </a:lvl9pPr>
          </a:lstStyle>
          <a:p>
            <a:pPr lvl="0"/>
            <a:r>
              <a:rPr lang="en-GB" noProof="0" dirty="0" smtClean="0"/>
              <a:t>Optional chapter heading</a:t>
            </a:r>
          </a:p>
        </p:txBody>
      </p:sp>
      <p:sp>
        <p:nvSpPr>
          <p:cNvPr id="7" name="Inhaltsplatzhalter 6"/>
          <p:cNvSpPr>
            <a:spLocks noGrp="1"/>
          </p:cNvSpPr>
          <p:nvPr>
            <p:ph sz="quarter" idx="14" hasCustomPrompt="1"/>
          </p:nvPr>
        </p:nvSpPr>
        <p:spPr>
          <a:xfrm>
            <a:off x="395090" y="1511301"/>
            <a:ext cx="11400249" cy="4914900"/>
          </a:xfrm>
          <a:ln w="19050">
            <a:solidFill>
              <a:schemeClr val="accent1"/>
            </a:solidFill>
          </a:ln>
        </p:spPr>
        <p:txBody>
          <a:bodyPr lIns="90000" tIns="46800" rIns="90000" bIns="46800"/>
          <a:lstStyle>
            <a:lvl1pPr>
              <a:defRPr/>
            </a:lvl1pPr>
          </a:lstStyle>
          <a:p>
            <a:pPr lvl="0"/>
            <a:r>
              <a:rPr lang="en-GB" dirty="0" smtClean="0"/>
              <a:t>Insert content or text in </a:t>
            </a:r>
            <a:r>
              <a:rPr lang="en-GB" noProof="0" dirty="0" err="1" smtClean="0"/>
              <a:t>CorpoS</a:t>
            </a:r>
            <a:r>
              <a:rPr lang="en-GB" noProof="0" dirty="0" smtClean="0"/>
              <a:t> (Body), 20 pt. </a:t>
            </a:r>
            <a:r>
              <a:rPr lang="en-GB" dirty="0" smtClean="0"/>
              <a:t>// for bullets: Home // Paragraph// Increase List Level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</a:p>
          <a:p>
            <a:pPr lvl="5"/>
            <a:r>
              <a:rPr lang="en-GB" dirty="0" smtClean="0"/>
              <a:t>Sixth level</a:t>
            </a:r>
          </a:p>
          <a:p>
            <a:pPr lvl="6"/>
            <a:r>
              <a:rPr lang="en-GB" dirty="0" smtClean="0"/>
              <a:t>Seventh level</a:t>
            </a:r>
          </a:p>
          <a:p>
            <a:pPr lvl="7"/>
            <a:r>
              <a:rPr lang="en-GB" dirty="0" smtClean="0"/>
              <a:t>Eighth level</a:t>
            </a:r>
          </a:p>
          <a:p>
            <a:pPr lvl="8"/>
            <a:r>
              <a:rPr lang="en-GB" dirty="0" smtClean="0"/>
              <a:t>Ninth level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GB" dirty="0">
              <a:solidFill>
                <a:prstClr val="black"/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AD1D1349-391B-44DC-865F-5996B3E40F26}" type="slidenum">
              <a:rPr lang="en-GB" smtClean="0">
                <a:solidFill>
                  <a:prstClr val="black"/>
                </a:solidFill>
              </a:rPr>
              <a:pPr/>
              <a:t>‹Nr.›</a:t>
            </a:fld>
            <a:endParaRPr lang="en-GB" dirty="0">
              <a:solidFill>
                <a:prstClr val="black"/>
              </a:solidFill>
            </a:endParaRPr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7" hasCustomPrompt="1"/>
          </p:nvPr>
        </p:nvSpPr>
        <p:spPr>
          <a:xfrm>
            <a:off x="6969577" y="0"/>
            <a:ext cx="935513" cy="306000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600" baseline="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GB" noProof="0" dirty="0" smtClean="0"/>
              <a:t>                                             </a:t>
            </a:r>
          </a:p>
        </p:txBody>
      </p:sp>
      <p:sp>
        <p:nvSpPr>
          <p:cNvPr id="9" name="Textplatzhalter 3"/>
          <p:cNvSpPr>
            <a:spLocks noGrp="1"/>
          </p:cNvSpPr>
          <p:nvPr>
            <p:ph type="body" sz="quarter" idx="18" hasCustomPrompt="1"/>
          </p:nvPr>
        </p:nvSpPr>
        <p:spPr>
          <a:xfrm>
            <a:off x="7980645" y="0"/>
            <a:ext cx="1871027" cy="306000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600" baseline="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GB" noProof="0" dirty="0" smtClean="0"/>
              <a:t>                                             </a:t>
            </a:r>
          </a:p>
        </p:txBody>
      </p:sp>
      <p:sp>
        <p:nvSpPr>
          <p:cNvPr id="10" name="Textplatzhalter 3"/>
          <p:cNvSpPr>
            <a:spLocks noGrp="1"/>
          </p:cNvSpPr>
          <p:nvPr>
            <p:ph type="body" sz="quarter" idx="19" hasCustomPrompt="1"/>
          </p:nvPr>
        </p:nvSpPr>
        <p:spPr>
          <a:xfrm>
            <a:off x="9923633" y="0"/>
            <a:ext cx="1871027" cy="306000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600" baseline="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GB" noProof="0" dirty="0" smtClean="0"/>
              <a:t>                                             </a:t>
            </a:r>
          </a:p>
        </p:txBody>
      </p:sp>
    </p:spTree>
    <p:extLst>
      <p:ext uri="{BB962C8B-B14F-4D97-AF65-F5344CB8AC3E}">
        <p14:creationId xmlns:p14="http://schemas.microsoft.com/office/powerpoint/2010/main" val="169747609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Inhaltsseite mit zwei Zeilen Headline auch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dirty="0" smtClean="0"/>
              <a:t>Headline in CorpoA Regular 30 </a:t>
            </a:r>
            <a:r>
              <a:rPr lang="de-DE" dirty="0" err="1" smtClean="0"/>
              <a:t>pt</a:t>
            </a:r>
            <a:r>
              <a:rPr lang="de-DE" dirty="0" smtClean="0"/>
              <a:t> über zwei Zeilen für eine Inhaltsseite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de-DE" dirty="0" smtClean="0"/>
              <a:t>Textfolien werden in CorpoS Regular, 20 </a:t>
            </a:r>
            <a:r>
              <a:rPr lang="de-DE" dirty="0" err="1" smtClean="0"/>
              <a:t>pt</a:t>
            </a:r>
            <a:r>
              <a:rPr lang="de-DE" dirty="0" smtClean="0"/>
              <a:t> gesetzt.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5"/>
          </p:nvPr>
        </p:nvSpPr>
        <p:spPr>
          <a:xfrm>
            <a:off x="6552023" y="6533989"/>
            <a:ext cx="799956" cy="323841"/>
          </a:xfrm>
          <a:prstGeom prst="rect">
            <a:avLst/>
          </a:prstGeom>
        </p:spPr>
        <p:txBody>
          <a:bodyPr lIns="96762" tIns="48381" rIns="96762" bIns="48381"/>
          <a:lstStyle/>
          <a:p>
            <a:pPr defTabSz="914271" fontAlgn="auto">
              <a:spcBef>
                <a:spcPts val="0"/>
              </a:spcBef>
              <a:spcAft>
                <a:spcPts val="0"/>
              </a:spcAft>
            </a:pPr>
            <a:endParaRPr lang="de-DE" sz="1800" dirty="0">
              <a:solidFill>
                <a:prstClr val="black"/>
              </a:solidFill>
              <a:latin typeface="CorpoS"/>
              <a:cs typeface="+mn-cs"/>
            </a:endParaRPr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de-DE" dirty="0">
              <a:solidFill>
                <a:prstClr val="black"/>
              </a:solidFill>
            </a:endParaRPr>
          </a:p>
        </p:txBody>
      </p:sp>
      <p:sp>
        <p:nvSpPr>
          <p:cNvPr id="11" name="Foliennummernplatzhalter 10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B8BD4307-8E25-4063-B042-91C9BB9E4C20}" type="slidenum">
              <a:rPr lang="de-DE" smtClean="0">
                <a:solidFill>
                  <a:prstClr val="black"/>
                </a:solidFill>
              </a:rPr>
              <a:pPr/>
              <a:t>‹Nr.›</a:t>
            </a:fld>
            <a:endParaRPr lang="de-DE" dirty="0">
              <a:solidFill>
                <a:prstClr val="black"/>
              </a:solidFill>
            </a:endParaRPr>
          </a:p>
        </p:txBody>
      </p:sp>
      <p:sp>
        <p:nvSpPr>
          <p:cNvPr id="5" name="Textplatzhalter 4"/>
          <p:cNvSpPr>
            <a:spLocks noGrp="1" noChangeAspect="1"/>
          </p:cNvSpPr>
          <p:nvPr>
            <p:ph type="body" sz="quarter" idx="19" hasCustomPrompt="1"/>
          </p:nvPr>
        </p:nvSpPr>
        <p:spPr>
          <a:xfrm>
            <a:off x="418279" y="161180"/>
            <a:ext cx="7416600" cy="228594"/>
          </a:xfrm>
        </p:spPr>
        <p:txBody>
          <a:bodyPr>
            <a:noAutofit/>
          </a:bodyPr>
          <a:lstStyle>
            <a:lvl1pPr marL="0" indent="0">
              <a:buFont typeface="Arial" pitchFamily="34" charset="0"/>
              <a:buNone/>
              <a:defRPr sz="1300"/>
            </a:lvl1pPr>
            <a:lvl2pPr marL="0" indent="0">
              <a:buNone/>
              <a:defRPr sz="1600"/>
            </a:lvl2pPr>
            <a:lvl3pPr marL="0" indent="0">
              <a:buNone/>
              <a:defRPr sz="1600"/>
            </a:lvl3pPr>
            <a:lvl4pPr marL="0" indent="0">
              <a:buNone/>
              <a:defRPr sz="1600"/>
            </a:lvl4pPr>
            <a:lvl5pPr marL="0" indent="0">
              <a:buNone/>
              <a:defRPr sz="1600"/>
            </a:lvl5pPr>
            <a:lvl6pPr marL="0" indent="0">
              <a:buNone/>
              <a:defRPr sz="1600"/>
            </a:lvl6pPr>
            <a:lvl7pPr marL="0" indent="0">
              <a:buNone/>
              <a:defRPr sz="1600"/>
            </a:lvl7pPr>
            <a:lvl8pPr marL="0" indent="0">
              <a:buNone/>
              <a:defRPr sz="1600"/>
            </a:lvl8pPr>
            <a:lvl9pPr marL="0" indent="0">
              <a:buNone/>
              <a:defRPr sz="1600"/>
            </a:lvl9pPr>
          </a:lstStyle>
          <a:p>
            <a:pPr lvl="0"/>
            <a:r>
              <a:rPr lang="de-DE" dirty="0" smtClean="0"/>
              <a:t>Optionale Kapitelüberschrift</a:t>
            </a:r>
          </a:p>
        </p:txBody>
      </p:sp>
      <p:sp>
        <p:nvSpPr>
          <p:cNvPr id="10" name="Textplatzhalter 5"/>
          <p:cNvSpPr>
            <a:spLocks noGrp="1"/>
          </p:cNvSpPr>
          <p:nvPr>
            <p:ph type="body" sz="quarter" idx="22" hasCustomPrompt="1"/>
          </p:nvPr>
        </p:nvSpPr>
        <p:spPr>
          <a:xfrm>
            <a:off x="9785275" y="76205"/>
            <a:ext cx="1988463" cy="323841"/>
          </a:xfrm>
          <a:noFill/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90458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90458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90458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90458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90458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90458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90458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de-DE" dirty="0" smtClean="0"/>
              <a:t> </a:t>
            </a:r>
            <a:endParaRPr lang="de-DE" dirty="0"/>
          </a:p>
        </p:txBody>
      </p:sp>
      <p:sp>
        <p:nvSpPr>
          <p:cNvPr id="12" name="Textplatzhalter 5"/>
          <p:cNvSpPr>
            <a:spLocks noGrp="1"/>
          </p:cNvSpPr>
          <p:nvPr>
            <p:ph type="body" sz="quarter" idx="23" hasCustomPrompt="1"/>
          </p:nvPr>
        </p:nvSpPr>
        <p:spPr>
          <a:xfrm>
            <a:off x="7713870" y="76205"/>
            <a:ext cx="1988463" cy="323841"/>
          </a:xfrm>
          <a:noFill/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90458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90458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90458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90458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90458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90458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90458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de-DE" dirty="0" smtClean="0"/>
              <a:t>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7082884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ent page headline on two lines also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noProof="0" dirty="0" smtClean="0"/>
              <a:t>Headline for content page in CorpoA Regular 30 pt on two lines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 smtClean="0"/>
              <a:t>Text slides are in CorpoS Regular, 20 pt.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  <a:endParaRPr lang="en-US" noProof="0" dirty="0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5"/>
          </p:nvPr>
        </p:nvSpPr>
        <p:spPr>
          <a:xfrm>
            <a:off x="6552023" y="6533988"/>
            <a:ext cx="799956" cy="323841"/>
          </a:xfrm>
          <a:prstGeom prst="rect">
            <a:avLst/>
          </a:prstGeom>
        </p:spPr>
        <p:txBody>
          <a:bodyPr lIns="96762" tIns="48381" rIns="96762" bIns="48381"/>
          <a:lstStyle/>
          <a:p>
            <a:pPr defTabSz="914271" fontAlgn="auto">
              <a:spcBef>
                <a:spcPts val="0"/>
              </a:spcBef>
              <a:spcAft>
                <a:spcPts val="0"/>
              </a:spcAft>
            </a:pPr>
            <a:endParaRPr lang="de-DE" sz="1800" dirty="0">
              <a:solidFill>
                <a:prstClr val="black"/>
              </a:solidFill>
              <a:latin typeface="CorpoS"/>
              <a:cs typeface="+mn-cs"/>
            </a:endParaRPr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de-DE" dirty="0">
              <a:solidFill>
                <a:prstClr val="black"/>
              </a:solidFill>
            </a:endParaRPr>
          </a:p>
        </p:txBody>
      </p:sp>
      <p:sp>
        <p:nvSpPr>
          <p:cNvPr id="11" name="Foliennummernplatzhalter 10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B8BD4307-8E25-4063-B042-91C9BB9E4C20}" type="slidenum">
              <a:rPr lang="de-DE" smtClean="0">
                <a:solidFill>
                  <a:prstClr val="black"/>
                </a:solidFill>
              </a:rPr>
              <a:pPr/>
              <a:t>‹Nr.›</a:t>
            </a:fld>
            <a:endParaRPr lang="de-DE" dirty="0">
              <a:solidFill>
                <a:prstClr val="black"/>
              </a:solidFill>
            </a:endParaRPr>
          </a:p>
        </p:txBody>
      </p:sp>
      <p:sp>
        <p:nvSpPr>
          <p:cNvPr id="5" name="Textplatzhalter 4"/>
          <p:cNvSpPr>
            <a:spLocks noGrp="1" noChangeAspect="1"/>
          </p:cNvSpPr>
          <p:nvPr>
            <p:ph type="body" sz="quarter" idx="19" hasCustomPrompt="1"/>
          </p:nvPr>
        </p:nvSpPr>
        <p:spPr>
          <a:xfrm>
            <a:off x="418277" y="161180"/>
            <a:ext cx="7416600" cy="228594"/>
          </a:xfrm>
        </p:spPr>
        <p:txBody>
          <a:bodyPr>
            <a:noAutofit/>
          </a:bodyPr>
          <a:lstStyle>
            <a:lvl1pPr marL="0" indent="0">
              <a:buFont typeface="Arial" pitchFamily="34" charset="0"/>
              <a:buNone/>
              <a:defRPr sz="1300"/>
            </a:lvl1pPr>
            <a:lvl2pPr marL="0" indent="0">
              <a:buNone/>
              <a:defRPr sz="1600"/>
            </a:lvl2pPr>
            <a:lvl3pPr marL="0" indent="0">
              <a:buNone/>
              <a:defRPr sz="1600"/>
            </a:lvl3pPr>
            <a:lvl4pPr marL="0" indent="0">
              <a:buNone/>
              <a:defRPr sz="1600"/>
            </a:lvl4pPr>
            <a:lvl5pPr marL="0" indent="0">
              <a:buNone/>
              <a:defRPr sz="1600"/>
            </a:lvl5pPr>
            <a:lvl6pPr marL="0" indent="0">
              <a:buNone/>
              <a:defRPr sz="1600"/>
            </a:lvl6pPr>
            <a:lvl7pPr marL="0" indent="0">
              <a:buNone/>
              <a:defRPr sz="1600"/>
            </a:lvl7pPr>
            <a:lvl8pPr marL="0" indent="0">
              <a:buNone/>
              <a:defRPr sz="1600"/>
            </a:lvl8pPr>
            <a:lvl9pPr marL="0" indent="0">
              <a:buNone/>
              <a:defRPr sz="1600"/>
            </a:lvl9pPr>
          </a:lstStyle>
          <a:p>
            <a:pPr lvl="0"/>
            <a:r>
              <a:rPr lang="en-US" noProof="0" dirty="0" smtClean="0"/>
              <a:t>Optional chapter heading</a:t>
            </a:r>
          </a:p>
        </p:txBody>
      </p:sp>
      <p:sp>
        <p:nvSpPr>
          <p:cNvPr id="10" name="Textplatzhalter 5"/>
          <p:cNvSpPr>
            <a:spLocks noGrp="1"/>
          </p:cNvSpPr>
          <p:nvPr>
            <p:ph type="body" sz="quarter" idx="22" hasCustomPrompt="1"/>
          </p:nvPr>
        </p:nvSpPr>
        <p:spPr>
          <a:xfrm>
            <a:off x="9785275" y="76205"/>
            <a:ext cx="1988463" cy="323841"/>
          </a:xfrm>
          <a:noFill/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90458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90458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90458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90458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90458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90458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90458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de-DE" dirty="0" smtClean="0"/>
              <a:t> </a:t>
            </a:r>
            <a:endParaRPr lang="de-DE" dirty="0"/>
          </a:p>
        </p:txBody>
      </p:sp>
      <p:sp>
        <p:nvSpPr>
          <p:cNvPr id="12" name="Textplatzhalter 5"/>
          <p:cNvSpPr>
            <a:spLocks noGrp="1"/>
          </p:cNvSpPr>
          <p:nvPr>
            <p:ph type="body" sz="quarter" idx="23" hasCustomPrompt="1"/>
          </p:nvPr>
        </p:nvSpPr>
        <p:spPr>
          <a:xfrm>
            <a:off x="7713870" y="76205"/>
            <a:ext cx="1988463" cy="323841"/>
          </a:xfrm>
          <a:noFill/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90458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90458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90458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90458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90458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90458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90458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de-DE" dirty="0" smtClean="0"/>
              <a:t>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026887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18" Type="http://schemas.openxmlformats.org/officeDocument/2006/relationships/image" Target="../media/image2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emf"/><Relationship Id="rId2" Type="http://schemas.openxmlformats.org/officeDocument/2006/relationships/slideLayout" Target="../slideLayouts/slideLayout2.xml"/><Relationship Id="rId16" Type="http://schemas.openxmlformats.org/officeDocument/2006/relationships/oleObject" Target="../embeddings/oleObject1.bin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ags" Target="../tags/tag2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vmlDrawing" Target="../drawings/vmlDrawing1.v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7.xml"/><Relationship Id="rId13" Type="http://schemas.openxmlformats.org/officeDocument/2006/relationships/slideLayout" Target="../slideLayouts/slideLayout172.xml"/><Relationship Id="rId18" Type="http://schemas.openxmlformats.org/officeDocument/2006/relationships/slideLayout" Target="../slideLayouts/slideLayout177.xml"/><Relationship Id="rId26" Type="http://schemas.openxmlformats.org/officeDocument/2006/relationships/slideLayout" Target="../slideLayouts/slideLayout185.xml"/><Relationship Id="rId3" Type="http://schemas.openxmlformats.org/officeDocument/2006/relationships/slideLayout" Target="../slideLayouts/slideLayout162.xml"/><Relationship Id="rId21" Type="http://schemas.openxmlformats.org/officeDocument/2006/relationships/slideLayout" Target="../slideLayouts/slideLayout180.xml"/><Relationship Id="rId34" Type="http://schemas.openxmlformats.org/officeDocument/2006/relationships/oleObject" Target="../embeddings/oleObject15.bin"/><Relationship Id="rId7" Type="http://schemas.openxmlformats.org/officeDocument/2006/relationships/slideLayout" Target="../slideLayouts/slideLayout166.xml"/><Relationship Id="rId12" Type="http://schemas.openxmlformats.org/officeDocument/2006/relationships/slideLayout" Target="../slideLayouts/slideLayout171.xml"/><Relationship Id="rId17" Type="http://schemas.openxmlformats.org/officeDocument/2006/relationships/slideLayout" Target="../slideLayouts/slideLayout176.xml"/><Relationship Id="rId25" Type="http://schemas.openxmlformats.org/officeDocument/2006/relationships/slideLayout" Target="../slideLayouts/slideLayout184.xml"/><Relationship Id="rId33" Type="http://schemas.openxmlformats.org/officeDocument/2006/relationships/tags" Target="../tags/tag16.xml"/><Relationship Id="rId2" Type="http://schemas.openxmlformats.org/officeDocument/2006/relationships/slideLayout" Target="../slideLayouts/slideLayout161.xml"/><Relationship Id="rId16" Type="http://schemas.openxmlformats.org/officeDocument/2006/relationships/slideLayout" Target="../slideLayouts/slideLayout175.xml"/><Relationship Id="rId20" Type="http://schemas.openxmlformats.org/officeDocument/2006/relationships/slideLayout" Target="../slideLayouts/slideLayout179.xml"/><Relationship Id="rId29" Type="http://schemas.openxmlformats.org/officeDocument/2006/relationships/slideLayout" Target="../slideLayouts/slideLayout188.xml"/><Relationship Id="rId1" Type="http://schemas.openxmlformats.org/officeDocument/2006/relationships/slideLayout" Target="../slideLayouts/slideLayout160.xml"/><Relationship Id="rId6" Type="http://schemas.openxmlformats.org/officeDocument/2006/relationships/slideLayout" Target="../slideLayouts/slideLayout165.xml"/><Relationship Id="rId11" Type="http://schemas.openxmlformats.org/officeDocument/2006/relationships/slideLayout" Target="../slideLayouts/slideLayout170.xml"/><Relationship Id="rId24" Type="http://schemas.openxmlformats.org/officeDocument/2006/relationships/slideLayout" Target="../slideLayouts/slideLayout183.xml"/><Relationship Id="rId32" Type="http://schemas.openxmlformats.org/officeDocument/2006/relationships/vmlDrawing" Target="../drawings/vmlDrawing15.vml"/><Relationship Id="rId37" Type="http://schemas.openxmlformats.org/officeDocument/2006/relationships/image" Target="../media/image21.png"/><Relationship Id="rId5" Type="http://schemas.openxmlformats.org/officeDocument/2006/relationships/slideLayout" Target="../slideLayouts/slideLayout164.xml"/><Relationship Id="rId15" Type="http://schemas.openxmlformats.org/officeDocument/2006/relationships/slideLayout" Target="../slideLayouts/slideLayout174.xml"/><Relationship Id="rId23" Type="http://schemas.openxmlformats.org/officeDocument/2006/relationships/slideLayout" Target="../slideLayouts/slideLayout182.xml"/><Relationship Id="rId28" Type="http://schemas.openxmlformats.org/officeDocument/2006/relationships/slideLayout" Target="../slideLayouts/slideLayout187.xml"/><Relationship Id="rId36" Type="http://schemas.openxmlformats.org/officeDocument/2006/relationships/image" Target="../media/image20.png"/><Relationship Id="rId10" Type="http://schemas.openxmlformats.org/officeDocument/2006/relationships/slideLayout" Target="../slideLayouts/slideLayout169.xml"/><Relationship Id="rId19" Type="http://schemas.openxmlformats.org/officeDocument/2006/relationships/slideLayout" Target="../slideLayouts/slideLayout178.xml"/><Relationship Id="rId31" Type="http://schemas.openxmlformats.org/officeDocument/2006/relationships/theme" Target="../theme/theme10.xml"/><Relationship Id="rId4" Type="http://schemas.openxmlformats.org/officeDocument/2006/relationships/slideLayout" Target="../slideLayouts/slideLayout163.xml"/><Relationship Id="rId9" Type="http://schemas.openxmlformats.org/officeDocument/2006/relationships/slideLayout" Target="../slideLayouts/slideLayout168.xml"/><Relationship Id="rId14" Type="http://schemas.openxmlformats.org/officeDocument/2006/relationships/slideLayout" Target="../slideLayouts/slideLayout173.xml"/><Relationship Id="rId22" Type="http://schemas.openxmlformats.org/officeDocument/2006/relationships/slideLayout" Target="../slideLayouts/slideLayout181.xml"/><Relationship Id="rId27" Type="http://schemas.openxmlformats.org/officeDocument/2006/relationships/slideLayout" Target="../slideLayouts/slideLayout186.xml"/><Relationship Id="rId30" Type="http://schemas.openxmlformats.org/officeDocument/2006/relationships/slideLayout" Target="../slideLayouts/slideLayout189.xml"/><Relationship Id="rId35" Type="http://schemas.openxmlformats.org/officeDocument/2006/relationships/image" Target="../media/image19.emf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7.xml"/><Relationship Id="rId13" Type="http://schemas.openxmlformats.org/officeDocument/2006/relationships/theme" Target="../theme/theme11.xml"/><Relationship Id="rId18" Type="http://schemas.openxmlformats.org/officeDocument/2006/relationships/image" Target="../media/image2.emf"/><Relationship Id="rId3" Type="http://schemas.openxmlformats.org/officeDocument/2006/relationships/slideLayout" Target="../slideLayouts/slideLayout192.xml"/><Relationship Id="rId7" Type="http://schemas.openxmlformats.org/officeDocument/2006/relationships/slideLayout" Target="../slideLayouts/slideLayout196.xml"/><Relationship Id="rId12" Type="http://schemas.openxmlformats.org/officeDocument/2006/relationships/slideLayout" Target="../slideLayouts/slideLayout201.xml"/><Relationship Id="rId17" Type="http://schemas.openxmlformats.org/officeDocument/2006/relationships/image" Target="../media/image1.emf"/><Relationship Id="rId2" Type="http://schemas.openxmlformats.org/officeDocument/2006/relationships/slideLayout" Target="../slideLayouts/slideLayout191.xml"/><Relationship Id="rId16" Type="http://schemas.openxmlformats.org/officeDocument/2006/relationships/oleObject" Target="../embeddings/oleObject16.bin"/><Relationship Id="rId1" Type="http://schemas.openxmlformats.org/officeDocument/2006/relationships/slideLayout" Target="../slideLayouts/slideLayout190.xml"/><Relationship Id="rId6" Type="http://schemas.openxmlformats.org/officeDocument/2006/relationships/slideLayout" Target="../slideLayouts/slideLayout195.xml"/><Relationship Id="rId11" Type="http://schemas.openxmlformats.org/officeDocument/2006/relationships/slideLayout" Target="../slideLayouts/slideLayout200.xml"/><Relationship Id="rId5" Type="http://schemas.openxmlformats.org/officeDocument/2006/relationships/slideLayout" Target="../slideLayouts/slideLayout194.xml"/><Relationship Id="rId15" Type="http://schemas.openxmlformats.org/officeDocument/2006/relationships/tags" Target="../tags/tag17.xml"/><Relationship Id="rId10" Type="http://schemas.openxmlformats.org/officeDocument/2006/relationships/slideLayout" Target="../slideLayouts/slideLayout199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193.xml"/><Relationship Id="rId9" Type="http://schemas.openxmlformats.org/officeDocument/2006/relationships/slideLayout" Target="../slideLayouts/slideLayout198.xml"/><Relationship Id="rId14" Type="http://schemas.openxmlformats.org/officeDocument/2006/relationships/vmlDrawing" Target="../drawings/vmlDrawing16.v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9.xml"/><Relationship Id="rId13" Type="http://schemas.openxmlformats.org/officeDocument/2006/relationships/theme" Target="../theme/theme12.xml"/><Relationship Id="rId18" Type="http://schemas.openxmlformats.org/officeDocument/2006/relationships/image" Target="../media/image2.emf"/><Relationship Id="rId3" Type="http://schemas.openxmlformats.org/officeDocument/2006/relationships/slideLayout" Target="../slideLayouts/slideLayout204.xml"/><Relationship Id="rId7" Type="http://schemas.openxmlformats.org/officeDocument/2006/relationships/slideLayout" Target="../slideLayouts/slideLayout208.xml"/><Relationship Id="rId12" Type="http://schemas.openxmlformats.org/officeDocument/2006/relationships/slideLayout" Target="../slideLayouts/slideLayout213.xml"/><Relationship Id="rId17" Type="http://schemas.openxmlformats.org/officeDocument/2006/relationships/image" Target="../media/image1.emf"/><Relationship Id="rId2" Type="http://schemas.openxmlformats.org/officeDocument/2006/relationships/slideLayout" Target="../slideLayouts/slideLayout203.xml"/><Relationship Id="rId16" Type="http://schemas.openxmlformats.org/officeDocument/2006/relationships/oleObject" Target="../embeddings/oleObject18.bin"/><Relationship Id="rId1" Type="http://schemas.openxmlformats.org/officeDocument/2006/relationships/slideLayout" Target="../slideLayouts/slideLayout202.xml"/><Relationship Id="rId6" Type="http://schemas.openxmlformats.org/officeDocument/2006/relationships/slideLayout" Target="../slideLayouts/slideLayout207.xml"/><Relationship Id="rId11" Type="http://schemas.openxmlformats.org/officeDocument/2006/relationships/slideLayout" Target="../slideLayouts/slideLayout212.xml"/><Relationship Id="rId5" Type="http://schemas.openxmlformats.org/officeDocument/2006/relationships/slideLayout" Target="../slideLayouts/slideLayout206.xml"/><Relationship Id="rId15" Type="http://schemas.openxmlformats.org/officeDocument/2006/relationships/tags" Target="../tags/tag19.xml"/><Relationship Id="rId10" Type="http://schemas.openxmlformats.org/officeDocument/2006/relationships/slideLayout" Target="../slideLayouts/slideLayout211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205.xml"/><Relationship Id="rId9" Type="http://schemas.openxmlformats.org/officeDocument/2006/relationships/slideLayout" Target="../slideLayouts/slideLayout210.xml"/><Relationship Id="rId14" Type="http://schemas.openxmlformats.org/officeDocument/2006/relationships/vmlDrawing" Target="../drawings/vmlDrawing18.vml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1.xml"/><Relationship Id="rId13" Type="http://schemas.openxmlformats.org/officeDocument/2006/relationships/theme" Target="../theme/theme13.xml"/><Relationship Id="rId18" Type="http://schemas.openxmlformats.org/officeDocument/2006/relationships/image" Target="../media/image2.emf"/><Relationship Id="rId3" Type="http://schemas.openxmlformats.org/officeDocument/2006/relationships/slideLayout" Target="../slideLayouts/slideLayout216.xml"/><Relationship Id="rId7" Type="http://schemas.openxmlformats.org/officeDocument/2006/relationships/slideLayout" Target="../slideLayouts/slideLayout220.xml"/><Relationship Id="rId12" Type="http://schemas.openxmlformats.org/officeDocument/2006/relationships/slideLayout" Target="../slideLayouts/slideLayout225.xml"/><Relationship Id="rId17" Type="http://schemas.openxmlformats.org/officeDocument/2006/relationships/image" Target="../media/image1.emf"/><Relationship Id="rId2" Type="http://schemas.openxmlformats.org/officeDocument/2006/relationships/slideLayout" Target="../slideLayouts/slideLayout215.xml"/><Relationship Id="rId16" Type="http://schemas.openxmlformats.org/officeDocument/2006/relationships/oleObject" Target="../embeddings/oleObject20.bin"/><Relationship Id="rId1" Type="http://schemas.openxmlformats.org/officeDocument/2006/relationships/slideLayout" Target="../slideLayouts/slideLayout214.xml"/><Relationship Id="rId6" Type="http://schemas.openxmlformats.org/officeDocument/2006/relationships/slideLayout" Target="../slideLayouts/slideLayout219.xml"/><Relationship Id="rId11" Type="http://schemas.openxmlformats.org/officeDocument/2006/relationships/slideLayout" Target="../slideLayouts/slideLayout224.xml"/><Relationship Id="rId5" Type="http://schemas.openxmlformats.org/officeDocument/2006/relationships/slideLayout" Target="../slideLayouts/slideLayout218.xml"/><Relationship Id="rId15" Type="http://schemas.openxmlformats.org/officeDocument/2006/relationships/tags" Target="../tags/tag21.xml"/><Relationship Id="rId10" Type="http://schemas.openxmlformats.org/officeDocument/2006/relationships/slideLayout" Target="../slideLayouts/slideLayout223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217.xml"/><Relationship Id="rId9" Type="http://schemas.openxmlformats.org/officeDocument/2006/relationships/slideLayout" Target="../slideLayouts/slideLayout222.xml"/><Relationship Id="rId14" Type="http://schemas.openxmlformats.org/officeDocument/2006/relationships/vmlDrawing" Target="../drawings/vmlDrawing20.vml"/></Relationships>
</file>

<file path=ppt/slideMasters/_rels/slideMaster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3.xml"/><Relationship Id="rId13" Type="http://schemas.openxmlformats.org/officeDocument/2006/relationships/theme" Target="../theme/theme14.xml"/><Relationship Id="rId18" Type="http://schemas.openxmlformats.org/officeDocument/2006/relationships/image" Target="../media/image2.emf"/><Relationship Id="rId3" Type="http://schemas.openxmlformats.org/officeDocument/2006/relationships/slideLayout" Target="../slideLayouts/slideLayout228.xml"/><Relationship Id="rId7" Type="http://schemas.openxmlformats.org/officeDocument/2006/relationships/slideLayout" Target="../slideLayouts/slideLayout232.xml"/><Relationship Id="rId12" Type="http://schemas.openxmlformats.org/officeDocument/2006/relationships/slideLayout" Target="../slideLayouts/slideLayout237.xml"/><Relationship Id="rId17" Type="http://schemas.openxmlformats.org/officeDocument/2006/relationships/image" Target="../media/image1.emf"/><Relationship Id="rId2" Type="http://schemas.openxmlformats.org/officeDocument/2006/relationships/slideLayout" Target="../slideLayouts/slideLayout227.xml"/><Relationship Id="rId16" Type="http://schemas.openxmlformats.org/officeDocument/2006/relationships/oleObject" Target="../embeddings/oleObject22.bin"/><Relationship Id="rId1" Type="http://schemas.openxmlformats.org/officeDocument/2006/relationships/slideLayout" Target="../slideLayouts/slideLayout226.xml"/><Relationship Id="rId6" Type="http://schemas.openxmlformats.org/officeDocument/2006/relationships/slideLayout" Target="../slideLayouts/slideLayout231.xml"/><Relationship Id="rId11" Type="http://schemas.openxmlformats.org/officeDocument/2006/relationships/slideLayout" Target="../slideLayouts/slideLayout236.xml"/><Relationship Id="rId5" Type="http://schemas.openxmlformats.org/officeDocument/2006/relationships/slideLayout" Target="../slideLayouts/slideLayout230.xml"/><Relationship Id="rId15" Type="http://schemas.openxmlformats.org/officeDocument/2006/relationships/tags" Target="../tags/tag23.xml"/><Relationship Id="rId10" Type="http://schemas.openxmlformats.org/officeDocument/2006/relationships/slideLayout" Target="../slideLayouts/slideLayout235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229.xml"/><Relationship Id="rId9" Type="http://schemas.openxmlformats.org/officeDocument/2006/relationships/slideLayout" Target="../slideLayouts/slideLayout234.xml"/><Relationship Id="rId14" Type="http://schemas.openxmlformats.org/officeDocument/2006/relationships/vmlDrawing" Target="../drawings/vmlDrawing22.vml"/></Relationships>
</file>

<file path=ppt/slideMasters/_rels/slideMaster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40.xml"/><Relationship Id="rId7" Type="http://schemas.openxmlformats.org/officeDocument/2006/relationships/image" Target="../media/image32.jpeg"/><Relationship Id="rId2" Type="http://schemas.openxmlformats.org/officeDocument/2006/relationships/slideLayout" Target="../slideLayouts/slideLayout239.xml"/><Relationship Id="rId1" Type="http://schemas.openxmlformats.org/officeDocument/2006/relationships/slideLayout" Target="../slideLayouts/slideLayout238.xml"/><Relationship Id="rId6" Type="http://schemas.openxmlformats.org/officeDocument/2006/relationships/theme" Target="../theme/theme15.xml"/><Relationship Id="rId5" Type="http://schemas.openxmlformats.org/officeDocument/2006/relationships/slideLayout" Target="../slideLayouts/slideLayout242.xml"/><Relationship Id="rId4" Type="http://schemas.openxmlformats.org/officeDocument/2006/relationships/slideLayout" Target="../slideLayouts/slideLayout24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slideLayout" Target="../slideLayouts/slideLayout25.xml"/><Relationship Id="rId18" Type="http://schemas.openxmlformats.org/officeDocument/2006/relationships/slideLayout" Target="../slideLayouts/slideLayout30.xml"/><Relationship Id="rId26" Type="http://schemas.openxmlformats.org/officeDocument/2006/relationships/slideLayout" Target="../slideLayouts/slideLayout38.xml"/><Relationship Id="rId3" Type="http://schemas.openxmlformats.org/officeDocument/2006/relationships/slideLayout" Target="../slideLayouts/slideLayout15.xml"/><Relationship Id="rId21" Type="http://schemas.openxmlformats.org/officeDocument/2006/relationships/slideLayout" Target="../slideLayouts/slideLayout33.xml"/><Relationship Id="rId34" Type="http://schemas.openxmlformats.org/officeDocument/2006/relationships/image" Target="../media/image5.emf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17" Type="http://schemas.openxmlformats.org/officeDocument/2006/relationships/slideLayout" Target="../slideLayouts/slideLayout29.xml"/><Relationship Id="rId25" Type="http://schemas.openxmlformats.org/officeDocument/2006/relationships/slideLayout" Target="../slideLayouts/slideLayout37.xml"/><Relationship Id="rId33" Type="http://schemas.openxmlformats.org/officeDocument/2006/relationships/oleObject" Target="../embeddings/oleObject3.bin"/><Relationship Id="rId2" Type="http://schemas.openxmlformats.org/officeDocument/2006/relationships/slideLayout" Target="../slideLayouts/slideLayout14.xml"/><Relationship Id="rId16" Type="http://schemas.openxmlformats.org/officeDocument/2006/relationships/slideLayout" Target="../slideLayouts/slideLayout28.xml"/><Relationship Id="rId20" Type="http://schemas.openxmlformats.org/officeDocument/2006/relationships/slideLayout" Target="../slideLayouts/slideLayout32.xml"/><Relationship Id="rId29" Type="http://schemas.openxmlformats.org/officeDocument/2006/relationships/slideLayout" Target="../slideLayouts/slideLayout41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24" Type="http://schemas.openxmlformats.org/officeDocument/2006/relationships/slideLayout" Target="../slideLayouts/slideLayout36.xml"/><Relationship Id="rId32" Type="http://schemas.openxmlformats.org/officeDocument/2006/relationships/tags" Target="../tags/tag4.xml"/><Relationship Id="rId5" Type="http://schemas.openxmlformats.org/officeDocument/2006/relationships/slideLayout" Target="../slideLayouts/slideLayout17.xml"/><Relationship Id="rId15" Type="http://schemas.openxmlformats.org/officeDocument/2006/relationships/slideLayout" Target="../slideLayouts/slideLayout27.xml"/><Relationship Id="rId23" Type="http://schemas.openxmlformats.org/officeDocument/2006/relationships/slideLayout" Target="../slideLayouts/slideLayout35.xml"/><Relationship Id="rId28" Type="http://schemas.openxmlformats.org/officeDocument/2006/relationships/slideLayout" Target="../slideLayouts/slideLayout40.xml"/><Relationship Id="rId10" Type="http://schemas.openxmlformats.org/officeDocument/2006/relationships/slideLayout" Target="../slideLayouts/slideLayout22.xml"/><Relationship Id="rId19" Type="http://schemas.openxmlformats.org/officeDocument/2006/relationships/slideLayout" Target="../slideLayouts/slideLayout31.xml"/><Relationship Id="rId31" Type="http://schemas.openxmlformats.org/officeDocument/2006/relationships/vmlDrawing" Target="../drawings/vmlDrawing3.v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slideLayout" Target="../slideLayouts/slideLayout26.xml"/><Relationship Id="rId22" Type="http://schemas.openxmlformats.org/officeDocument/2006/relationships/slideLayout" Target="../slideLayouts/slideLayout34.xml"/><Relationship Id="rId27" Type="http://schemas.openxmlformats.org/officeDocument/2006/relationships/slideLayout" Target="../slideLayouts/slideLayout39.xml"/><Relationship Id="rId30" Type="http://schemas.openxmlformats.org/officeDocument/2006/relationships/theme" Target="../theme/theme2.xml"/><Relationship Id="rId35" Type="http://schemas.openxmlformats.org/officeDocument/2006/relationships/image" Target="../media/image6.emf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9.xml"/><Relationship Id="rId13" Type="http://schemas.openxmlformats.org/officeDocument/2006/relationships/slideLayout" Target="../slideLayouts/slideLayout54.xml"/><Relationship Id="rId18" Type="http://schemas.openxmlformats.org/officeDocument/2006/relationships/slideLayout" Target="../slideLayouts/slideLayout59.xml"/><Relationship Id="rId26" Type="http://schemas.openxmlformats.org/officeDocument/2006/relationships/slideLayout" Target="../slideLayouts/slideLayout67.xml"/><Relationship Id="rId3" Type="http://schemas.openxmlformats.org/officeDocument/2006/relationships/slideLayout" Target="../slideLayouts/slideLayout44.xml"/><Relationship Id="rId21" Type="http://schemas.openxmlformats.org/officeDocument/2006/relationships/slideLayout" Target="../slideLayouts/slideLayout62.xml"/><Relationship Id="rId34" Type="http://schemas.openxmlformats.org/officeDocument/2006/relationships/image" Target="../media/image5.emf"/><Relationship Id="rId7" Type="http://schemas.openxmlformats.org/officeDocument/2006/relationships/slideLayout" Target="../slideLayouts/slideLayout48.xml"/><Relationship Id="rId12" Type="http://schemas.openxmlformats.org/officeDocument/2006/relationships/slideLayout" Target="../slideLayouts/slideLayout53.xml"/><Relationship Id="rId17" Type="http://schemas.openxmlformats.org/officeDocument/2006/relationships/slideLayout" Target="../slideLayouts/slideLayout58.xml"/><Relationship Id="rId25" Type="http://schemas.openxmlformats.org/officeDocument/2006/relationships/slideLayout" Target="../slideLayouts/slideLayout66.xml"/><Relationship Id="rId33" Type="http://schemas.openxmlformats.org/officeDocument/2006/relationships/oleObject" Target="../embeddings/oleObject4.bin"/><Relationship Id="rId2" Type="http://schemas.openxmlformats.org/officeDocument/2006/relationships/slideLayout" Target="../slideLayouts/slideLayout43.xml"/><Relationship Id="rId16" Type="http://schemas.openxmlformats.org/officeDocument/2006/relationships/slideLayout" Target="../slideLayouts/slideLayout57.xml"/><Relationship Id="rId20" Type="http://schemas.openxmlformats.org/officeDocument/2006/relationships/slideLayout" Target="../slideLayouts/slideLayout61.xml"/><Relationship Id="rId29" Type="http://schemas.openxmlformats.org/officeDocument/2006/relationships/slideLayout" Target="../slideLayouts/slideLayout70.xml"/><Relationship Id="rId1" Type="http://schemas.openxmlformats.org/officeDocument/2006/relationships/slideLayout" Target="../slideLayouts/slideLayout42.xml"/><Relationship Id="rId6" Type="http://schemas.openxmlformats.org/officeDocument/2006/relationships/slideLayout" Target="../slideLayouts/slideLayout47.xml"/><Relationship Id="rId11" Type="http://schemas.openxmlformats.org/officeDocument/2006/relationships/slideLayout" Target="../slideLayouts/slideLayout52.xml"/><Relationship Id="rId24" Type="http://schemas.openxmlformats.org/officeDocument/2006/relationships/slideLayout" Target="../slideLayouts/slideLayout65.xml"/><Relationship Id="rId32" Type="http://schemas.openxmlformats.org/officeDocument/2006/relationships/tags" Target="../tags/tag5.xml"/><Relationship Id="rId5" Type="http://schemas.openxmlformats.org/officeDocument/2006/relationships/slideLayout" Target="../slideLayouts/slideLayout46.xml"/><Relationship Id="rId15" Type="http://schemas.openxmlformats.org/officeDocument/2006/relationships/slideLayout" Target="../slideLayouts/slideLayout56.xml"/><Relationship Id="rId23" Type="http://schemas.openxmlformats.org/officeDocument/2006/relationships/slideLayout" Target="../slideLayouts/slideLayout64.xml"/><Relationship Id="rId28" Type="http://schemas.openxmlformats.org/officeDocument/2006/relationships/slideLayout" Target="../slideLayouts/slideLayout69.xml"/><Relationship Id="rId10" Type="http://schemas.openxmlformats.org/officeDocument/2006/relationships/slideLayout" Target="../slideLayouts/slideLayout51.xml"/><Relationship Id="rId19" Type="http://schemas.openxmlformats.org/officeDocument/2006/relationships/slideLayout" Target="../slideLayouts/slideLayout60.xml"/><Relationship Id="rId31" Type="http://schemas.openxmlformats.org/officeDocument/2006/relationships/vmlDrawing" Target="../drawings/vmlDrawing4.vml"/><Relationship Id="rId4" Type="http://schemas.openxmlformats.org/officeDocument/2006/relationships/slideLayout" Target="../slideLayouts/slideLayout45.xml"/><Relationship Id="rId9" Type="http://schemas.openxmlformats.org/officeDocument/2006/relationships/slideLayout" Target="../slideLayouts/slideLayout50.xml"/><Relationship Id="rId14" Type="http://schemas.openxmlformats.org/officeDocument/2006/relationships/slideLayout" Target="../slideLayouts/slideLayout55.xml"/><Relationship Id="rId22" Type="http://schemas.openxmlformats.org/officeDocument/2006/relationships/slideLayout" Target="../slideLayouts/slideLayout63.xml"/><Relationship Id="rId27" Type="http://schemas.openxmlformats.org/officeDocument/2006/relationships/slideLayout" Target="../slideLayouts/slideLayout68.xml"/><Relationship Id="rId30" Type="http://schemas.openxmlformats.org/officeDocument/2006/relationships/theme" Target="../theme/theme3.xml"/><Relationship Id="rId35" Type="http://schemas.openxmlformats.org/officeDocument/2006/relationships/image" Target="../media/image6.emf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8.xml"/><Relationship Id="rId13" Type="http://schemas.openxmlformats.org/officeDocument/2006/relationships/slideLayout" Target="../slideLayouts/slideLayout83.xml"/><Relationship Id="rId18" Type="http://schemas.openxmlformats.org/officeDocument/2006/relationships/slideLayout" Target="../slideLayouts/slideLayout88.xml"/><Relationship Id="rId26" Type="http://schemas.openxmlformats.org/officeDocument/2006/relationships/slideLayout" Target="../slideLayouts/slideLayout96.xml"/><Relationship Id="rId3" Type="http://schemas.openxmlformats.org/officeDocument/2006/relationships/slideLayout" Target="../slideLayouts/slideLayout73.xml"/><Relationship Id="rId21" Type="http://schemas.openxmlformats.org/officeDocument/2006/relationships/slideLayout" Target="../slideLayouts/slideLayout91.xml"/><Relationship Id="rId34" Type="http://schemas.openxmlformats.org/officeDocument/2006/relationships/oleObject" Target="../embeddings/oleObject5.bin"/><Relationship Id="rId7" Type="http://schemas.openxmlformats.org/officeDocument/2006/relationships/slideLayout" Target="../slideLayouts/slideLayout77.xml"/><Relationship Id="rId12" Type="http://schemas.openxmlformats.org/officeDocument/2006/relationships/slideLayout" Target="../slideLayouts/slideLayout82.xml"/><Relationship Id="rId17" Type="http://schemas.openxmlformats.org/officeDocument/2006/relationships/slideLayout" Target="../slideLayouts/slideLayout87.xml"/><Relationship Id="rId25" Type="http://schemas.openxmlformats.org/officeDocument/2006/relationships/slideLayout" Target="../slideLayouts/slideLayout95.xml"/><Relationship Id="rId33" Type="http://schemas.openxmlformats.org/officeDocument/2006/relationships/tags" Target="../tags/tag6.xml"/><Relationship Id="rId2" Type="http://schemas.openxmlformats.org/officeDocument/2006/relationships/slideLayout" Target="../slideLayouts/slideLayout72.xml"/><Relationship Id="rId16" Type="http://schemas.openxmlformats.org/officeDocument/2006/relationships/slideLayout" Target="../slideLayouts/slideLayout86.xml"/><Relationship Id="rId20" Type="http://schemas.openxmlformats.org/officeDocument/2006/relationships/slideLayout" Target="../slideLayouts/slideLayout90.xml"/><Relationship Id="rId29" Type="http://schemas.openxmlformats.org/officeDocument/2006/relationships/slideLayout" Target="../slideLayouts/slideLayout99.xml"/><Relationship Id="rId1" Type="http://schemas.openxmlformats.org/officeDocument/2006/relationships/slideLayout" Target="../slideLayouts/slideLayout71.xml"/><Relationship Id="rId6" Type="http://schemas.openxmlformats.org/officeDocument/2006/relationships/slideLayout" Target="../slideLayouts/slideLayout76.xml"/><Relationship Id="rId11" Type="http://schemas.openxmlformats.org/officeDocument/2006/relationships/slideLayout" Target="../slideLayouts/slideLayout81.xml"/><Relationship Id="rId24" Type="http://schemas.openxmlformats.org/officeDocument/2006/relationships/slideLayout" Target="../slideLayouts/slideLayout94.xml"/><Relationship Id="rId32" Type="http://schemas.openxmlformats.org/officeDocument/2006/relationships/vmlDrawing" Target="../drawings/vmlDrawing5.vml"/><Relationship Id="rId5" Type="http://schemas.openxmlformats.org/officeDocument/2006/relationships/slideLayout" Target="../slideLayouts/slideLayout75.xml"/><Relationship Id="rId15" Type="http://schemas.openxmlformats.org/officeDocument/2006/relationships/slideLayout" Target="../slideLayouts/slideLayout85.xml"/><Relationship Id="rId23" Type="http://schemas.openxmlformats.org/officeDocument/2006/relationships/slideLayout" Target="../slideLayouts/slideLayout93.xml"/><Relationship Id="rId28" Type="http://schemas.openxmlformats.org/officeDocument/2006/relationships/slideLayout" Target="../slideLayouts/slideLayout98.xml"/><Relationship Id="rId36" Type="http://schemas.openxmlformats.org/officeDocument/2006/relationships/image" Target="../media/image6.emf"/><Relationship Id="rId10" Type="http://schemas.openxmlformats.org/officeDocument/2006/relationships/slideLayout" Target="../slideLayouts/slideLayout80.xml"/><Relationship Id="rId19" Type="http://schemas.openxmlformats.org/officeDocument/2006/relationships/slideLayout" Target="../slideLayouts/slideLayout89.xml"/><Relationship Id="rId31" Type="http://schemas.openxmlformats.org/officeDocument/2006/relationships/theme" Target="../theme/theme4.xml"/><Relationship Id="rId4" Type="http://schemas.openxmlformats.org/officeDocument/2006/relationships/slideLayout" Target="../slideLayouts/slideLayout74.xml"/><Relationship Id="rId9" Type="http://schemas.openxmlformats.org/officeDocument/2006/relationships/slideLayout" Target="../slideLayouts/slideLayout79.xml"/><Relationship Id="rId14" Type="http://schemas.openxmlformats.org/officeDocument/2006/relationships/slideLayout" Target="../slideLayouts/slideLayout84.xml"/><Relationship Id="rId22" Type="http://schemas.openxmlformats.org/officeDocument/2006/relationships/slideLayout" Target="../slideLayouts/slideLayout92.xml"/><Relationship Id="rId27" Type="http://schemas.openxmlformats.org/officeDocument/2006/relationships/slideLayout" Target="../slideLayouts/slideLayout97.xml"/><Relationship Id="rId30" Type="http://schemas.openxmlformats.org/officeDocument/2006/relationships/slideLayout" Target="../slideLayouts/slideLayout100.xml"/><Relationship Id="rId35" Type="http://schemas.openxmlformats.org/officeDocument/2006/relationships/image" Target="../media/image5.emf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8.xml"/><Relationship Id="rId13" Type="http://schemas.openxmlformats.org/officeDocument/2006/relationships/vmlDrawing" Target="../drawings/vmlDrawing6.vml"/><Relationship Id="rId18" Type="http://schemas.openxmlformats.org/officeDocument/2006/relationships/image" Target="../media/image3.png"/><Relationship Id="rId3" Type="http://schemas.openxmlformats.org/officeDocument/2006/relationships/slideLayout" Target="../slideLayouts/slideLayout103.xml"/><Relationship Id="rId7" Type="http://schemas.openxmlformats.org/officeDocument/2006/relationships/slideLayout" Target="../slideLayouts/slideLayout107.xml"/><Relationship Id="rId12" Type="http://schemas.openxmlformats.org/officeDocument/2006/relationships/theme" Target="../theme/theme5.xml"/><Relationship Id="rId17" Type="http://schemas.openxmlformats.org/officeDocument/2006/relationships/image" Target="../media/image2.emf"/><Relationship Id="rId2" Type="http://schemas.openxmlformats.org/officeDocument/2006/relationships/slideLayout" Target="../slideLayouts/slideLayout102.xml"/><Relationship Id="rId16" Type="http://schemas.openxmlformats.org/officeDocument/2006/relationships/image" Target="../media/image1.emf"/><Relationship Id="rId1" Type="http://schemas.openxmlformats.org/officeDocument/2006/relationships/slideLayout" Target="../slideLayouts/slideLayout101.xml"/><Relationship Id="rId6" Type="http://schemas.openxmlformats.org/officeDocument/2006/relationships/slideLayout" Target="../slideLayouts/slideLayout106.xml"/><Relationship Id="rId11" Type="http://schemas.openxmlformats.org/officeDocument/2006/relationships/slideLayout" Target="../slideLayouts/slideLayout111.xml"/><Relationship Id="rId5" Type="http://schemas.openxmlformats.org/officeDocument/2006/relationships/slideLayout" Target="../slideLayouts/slideLayout105.xml"/><Relationship Id="rId15" Type="http://schemas.openxmlformats.org/officeDocument/2006/relationships/oleObject" Target="../embeddings/oleObject6.bin"/><Relationship Id="rId10" Type="http://schemas.openxmlformats.org/officeDocument/2006/relationships/slideLayout" Target="../slideLayouts/slideLayout110.xml"/><Relationship Id="rId4" Type="http://schemas.openxmlformats.org/officeDocument/2006/relationships/slideLayout" Target="../slideLayouts/slideLayout104.xml"/><Relationship Id="rId9" Type="http://schemas.openxmlformats.org/officeDocument/2006/relationships/slideLayout" Target="../slideLayouts/slideLayout109.xml"/><Relationship Id="rId14" Type="http://schemas.openxmlformats.org/officeDocument/2006/relationships/tags" Target="../tags/tag7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9.xml"/><Relationship Id="rId13" Type="http://schemas.openxmlformats.org/officeDocument/2006/relationships/theme" Target="../theme/theme6.xml"/><Relationship Id="rId18" Type="http://schemas.openxmlformats.org/officeDocument/2006/relationships/image" Target="../media/image2.emf"/><Relationship Id="rId3" Type="http://schemas.openxmlformats.org/officeDocument/2006/relationships/slideLayout" Target="../slideLayouts/slideLayout114.xml"/><Relationship Id="rId7" Type="http://schemas.openxmlformats.org/officeDocument/2006/relationships/slideLayout" Target="../slideLayouts/slideLayout118.xml"/><Relationship Id="rId12" Type="http://schemas.openxmlformats.org/officeDocument/2006/relationships/slideLayout" Target="../slideLayouts/slideLayout123.xml"/><Relationship Id="rId17" Type="http://schemas.openxmlformats.org/officeDocument/2006/relationships/image" Target="../media/image1.emf"/><Relationship Id="rId2" Type="http://schemas.openxmlformats.org/officeDocument/2006/relationships/slideLayout" Target="../slideLayouts/slideLayout113.xml"/><Relationship Id="rId16" Type="http://schemas.openxmlformats.org/officeDocument/2006/relationships/oleObject" Target="../embeddings/oleObject7.bin"/><Relationship Id="rId1" Type="http://schemas.openxmlformats.org/officeDocument/2006/relationships/slideLayout" Target="../slideLayouts/slideLayout112.xml"/><Relationship Id="rId6" Type="http://schemas.openxmlformats.org/officeDocument/2006/relationships/slideLayout" Target="../slideLayouts/slideLayout117.xml"/><Relationship Id="rId11" Type="http://schemas.openxmlformats.org/officeDocument/2006/relationships/slideLayout" Target="../slideLayouts/slideLayout122.xml"/><Relationship Id="rId5" Type="http://schemas.openxmlformats.org/officeDocument/2006/relationships/slideLayout" Target="../slideLayouts/slideLayout116.xml"/><Relationship Id="rId15" Type="http://schemas.openxmlformats.org/officeDocument/2006/relationships/tags" Target="../tags/tag8.xml"/><Relationship Id="rId10" Type="http://schemas.openxmlformats.org/officeDocument/2006/relationships/slideLayout" Target="../slideLayouts/slideLayout121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115.xml"/><Relationship Id="rId9" Type="http://schemas.openxmlformats.org/officeDocument/2006/relationships/slideLayout" Target="../slideLayouts/slideLayout120.xml"/><Relationship Id="rId14" Type="http://schemas.openxmlformats.org/officeDocument/2006/relationships/vmlDrawing" Target="../drawings/vmlDrawing7.v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1.xml"/><Relationship Id="rId13" Type="http://schemas.openxmlformats.org/officeDocument/2006/relationships/theme" Target="../theme/theme7.xml"/><Relationship Id="rId18" Type="http://schemas.openxmlformats.org/officeDocument/2006/relationships/image" Target="../media/image2.emf"/><Relationship Id="rId3" Type="http://schemas.openxmlformats.org/officeDocument/2006/relationships/slideLayout" Target="../slideLayouts/slideLayout126.xml"/><Relationship Id="rId7" Type="http://schemas.openxmlformats.org/officeDocument/2006/relationships/slideLayout" Target="../slideLayouts/slideLayout130.xml"/><Relationship Id="rId12" Type="http://schemas.openxmlformats.org/officeDocument/2006/relationships/slideLayout" Target="../slideLayouts/slideLayout135.xml"/><Relationship Id="rId17" Type="http://schemas.openxmlformats.org/officeDocument/2006/relationships/image" Target="../media/image1.emf"/><Relationship Id="rId2" Type="http://schemas.openxmlformats.org/officeDocument/2006/relationships/slideLayout" Target="../slideLayouts/slideLayout125.xml"/><Relationship Id="rId16" Type="http://schemas.openxmlformats.org/officeDocument/2006/relationships/oleObject" Target="../embeddings/oleObject9.bin"/><Relationship Id="rId1" Type="http://schemas.openxmlformats.org/officeDocument/2006/relationships/slideLayout" Target="../slideLayouts/slideLayout124.xml"/><Relationship Id="rId6" Type="http://schemas.openxmlformats.org/officeDocument/2006/relationships/slideLayout" Target="../slideLayouts/slideLayout129.xml"/><Relationship Id="rId11" Type="http://schemas.openxmlformats.org/officeDocument/2006/relationships/slideLayout" Target="../slideLayouts/slideLayout134.xml"/><Relationship Id="rId5" Type="http://schemas.openxmlformats.org/officeDocument/2006/relationships/slideLayout" Target="../slideLayouts/slideLayout128.xml"/><Relationship Id="rId15" Type="http://schemas.openxmlformats.org/officeDocument/2006/relationships/tags" Target="../tags/tag10.xml"/><Relationship Id="rId10" Type="http://schemas.openxmlformats.org/officeDocument/2006/relationships/slideLayout" Target="../slideLayouts/slideLayout133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127.xml"/><Relationship Id="rId9" Type="http://schemas.openxmlformats.org/officeDocument/2006/relationships/slideLayout" Target="../slideLayouts/slideLayout132.xml"/><Relationship Id="rId14" Type="http://schemas.openxmlformats.org/officeDocument/2006/relationships/vmlDrawing" Target="../drawings/vmlDrawing9.v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3.xml"/><Relationship Id="rId13" Type="http://schemas.openxmlformats.org/officeDocument/2006/relationships/theme" Target="../theme/theme8.xml"/><Relationship Id="rId18" Type="http://schemas.openxmlformats.org/officeDocument/2006/relationships/image" Target="../media/image2.emf"/><Relationship Id="rId3" Type="http://schemas.openxmlformats.org/officeDocument/2006/relationships/slideLayout" Target="../slideLayouts/slideLayout138.xml"/><Relationship Id="rId7" Type="http://schemas.openxmlformats.org/officeDocument/2006/relationships/slideLayout" Target="../slideLayouts/slideLayout142.xml"/><Relationship Id="rId12" Type="http://schemas.openxmlformats.org/officeDocument/2006/relationships/slideLayout" Target="../slideLayouts/slideLayout147.xml"/><Relationship Id="rId17" Type="http://schemas.openxmlformats.org/officeDocument/2006/relationships/image" Target="../media/image1.emf"/><Relationship Id="rId2" Type="http://schemas.openxmlformats.org/officeDocument/2006/relationships/slideLayout" Target="../slideLayouts/slideLayout137.xml"/><Relationship Id="rId16" Type="http://schemas.openxmlformats.org/officeDocument/2006/relationships/oleObject" Target="../embeddings/oleObject11.bin"/><Relationship Id="rId1" Type="http://schemas.openxmlformats.org/officeDocument/2006/relationships/slideLayout" Target="../slideLayouts/slideLayout136.xml"/><Relationship Id="rId6" Type="http://schemas.openxmlformats.org/officeDocument/2006/relationships/slideLayout" Target="../slideLayouts/slideLayout141.xml"/><Relationship Id="rId11" Type="http://schemas.openxmlformats.org/officeDocument/2006/relationships/slideLayout" Target="../slideLayouts/slideLayout146.xml"/><Relationship Id="rId5" Type="http://schemas.openxmlformats.org/officeDocument/2006/relationships/slideLayout" Target="../slideLayouts/slideLayout140.xml"/><Relationship Id="rId15" Type="http://schemas.openxmlformats.org/officeDocument/2006/relationships/tags" Target="../tags/tag12.xml"/><Relationship Id="rId10" Type="http://schemas.openxmlformats.org/officeDocument/2006/relationships/slideLayout" Target="../slideLayouts/slideLayout145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139.xml"/><Relationship Id="rId9" Type="http://schemas.openxmlformats.org/officeDocument/2006/relationships/slideLayout" Target="../slideLayouts/slideLayout144.xml"/><Relationship Id="rId14" Type="http://schemas.openxmlformats.org/officeDocument/2006/relationships/vmlDrawing" Target="../drawings/vmlDrawing11.v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5.xml"/><Relationship Id="rId13" Type="http://schemas.openxmlformats.org/officeDocument/2006/relationships/theme" Target="../theme/theme9.xml"/><Relationship Id="rId18" Type="http://schemas.openxmlformats.org/officeDocument/2006/relationships/image" Target="../media/image2.emf"/><Relationship Id="rId3" Type="http://schemas.openxmlformats.org/officeDocument/2006/relationships/slideLayout" Target="../slideLayouts/slideLayout150.xml"/><Relationship Id="rId7" Type="http://schemas.openxmlformats.org/officeDocument/2006/relationships/slideLayout" Target="../slideLayouts/slideLayout154.xml"/><Relationship Id="rId12" Type="http://schemas.openxmlformats.org/officeDocument/2006/relationships/slideLayout" Target="../slideLayouts/slideLayout159.xml"/><Relationship Id="rId17" Type="http://schemas.openxmlformats.org/officeDocument/2006/relationships/image" Target="../media/image1.emf"/><Relationship Id="rId2" Type="http://schemas.openxmlformats.org/officeDocument/2006/relationships/slideLayout" Target="../slideLayouts/slideLayout149.xml"/><Relationship Id="rId16" Type="http://schemas.openxmlformats.org/officeDocument/2006/relationships/oleObject" Target="../embeddings/oleObject13.bin"/><Relationship Id="rId1" Type="http://schemas.openxmlformats.org/officeDocument/2006/relationships/slideLayout" Target="../slideLayouts/slideLayout148.xml"/><Relationship Id="rId6" Type="http://schemas.openxmlformats.org/officeDocument/2006/relationships/slideLayout" Target="../slideLayouts/slideLayout153.xml"/><Relationship Id="rId11" Type="http://schemas.openxmlformats.org/officeDocument/2006/relationships/slideLayout" Target="../slideLayouts/slideLayout158.xml"/><Relationship Id="rId5" Type="http://schemas.openxmlformats.org/officeDocument/2006/relationships/slideLayout" Target="../slideLayouts/slideLayout152.xml"/><Relationship Id="rId15" Type="http://schemas.openxmlformats.org/officeDocument/2006/relationships/tags" Target="../tags/tag14.xml"/><Relationship Id="rId10" Type="http://schemas.openxmlformats.org/officeDocument/2006/relationships/slideLayout" Target="../slideLayouts/slideLayout157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151.xml"/><Relationship Id="rId9" Type="http://schemas.openxmlformats.org/officeDocument/2006/relationships/slideLayout" Target="../slideLayouts/slideLayout156.xml"/><Relationship Id="rId14" Type="http://schemas.openxmlformats.org/officeDocument/2006/relationships/vmlDrawing" Target="../drawings/vmlDrawing13.v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kt 2" hidden="1"/>
          <p:cNvGraphicFramePr>
            <a:graphicFrameLocks noChangeAspect="1"/>
          </p:cNvGraphicFramePr>
          <p:nvPr>
            <p:custDataLst>
              <p:tags r:id="rId15"/>
            </p:custDataLst>
            <p:extLst>
              <p:ext uri="{D42A27DB-BD31-4B8C-83A1-F6EECF244321}">
                <p14:modId xmlns:p14="http://schemas.microsoft.com/office/powerpoint/2010/main" val="1094146552"/>
              </p:ext>
            </p:extLst>
          </p:nvPr>
        </p:nvGraphicFramePr>
        <p:xfrm>
          <a:off x="1589" y="1592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9093" name="think-cell Folie" r:id="rId16" imgW="216" imgH="216" progId="TCLayout.ActiveDocument.1">
                  <p:embed/>
                </p:oleObj>
              </mc:Choice>
              <mc:Fallback>
                <p:oleObj name="think-cell Folie" r:id="rId16" imgW="216" imgH="216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7"/>
                      <a:stretch>
                        <a:fillRect/>
                      </a:stretch>
                    </p:blipFill>
                    <p:spPr>
                      <a:xfrm>
                        <a:off x="1589" y="1592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0" y="6453336"/>
            <a:ext cx="12192000" cy="404664"/>
          </a:xfrm>
          <a:prstGeom prst="rect">
            <a:avLst/>
          </a:prstGeom>
          <a:solidFill>
            <a:srgbClr val="003478"/>
          </a:solidFill>
          <a:ln>
            <a:noFill/>
          </a:ln>
          <a:effectLst/>
          <a:extLst/>
        </p:spPr>
        <p:txBody>
          <a:bodyPr rot="0" vert="horz" wrap="square" lIns="91440" tIns="45720" rIns="91440" bIns="45720" anchor="ctr" anchorCtr="0" upright="1">
            <a:noAutofit/>
          </a:bodyPr>
          <a:lstStyle/>
          <a:p>
            <a:endParaRPr lang="en-US" sz="1100" b="1" dirty="0">
              <a:latin typeface="+mn-lt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84632" y="6569875"/>
            <a:ext cx="301007" cy="23339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" y="9"/>
            <a:ext cx="2097207" cy="1487553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8976320" y="645333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00" b="1">
                <a:solidFill>
                  <a:schemeClr val="bg1"/>
                </a:solidFill>
                <a:latin typeface="+mn-lt"/>
              </a:defRPr>
            </a:lvl1pPr>
          </a:lstStyle>
          <a:p>
            <a:fld id="{89D2D49A-B678-49DD-A6F9-08A7BB776F50}" type="slidenum">
              <a:rPr lang="en-GB" smtClean="0"/>
              <a:pPr/>
              <a:t>‹Nr.›</a:t>
            </a:fld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61" r:id="rId2"/>
    <p:sldLayoutId id="2147483672" r:id="rId3"/>
    <p:sldLayoutId id="2147483664" r:id="rId4"/>
    <p:sldLayoutId id="2147483673" r:id="rId5"/>
    <p:sldLayoutId id="2147483666" r:id="rId6"/>
    <p:sldLayoutId id="2147483667" r:id="rId7"/>
    <p:sldLayoutId id="2147483669" r:id="rId8"/>
    <p:sldLayoutId id="2147483670" r:id="rId9"/>
    <p:sldLayoutId id="2147483668" r:id="rId10"/>
    <p:sldLayoutId id="2147483671" r:id="rId11"/>
    <p:sldLayoutId id="2147483780" r:id="rId12"/>
  </p:sldLayoutIdLst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hf hdr="0" ft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3399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3399"/>
          </a:solidFill>
          <a:latin typeface="Verdana" pitchFamily="34" charset="0"/>
          <a:cs typeface="Times New Roman" pitchFamily="18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3399"/>
          </a:solidFill>
          <a:latin typeface="Verdana" pitchFamily="34" charset="0"/>
          <a:cs typeface="Times New Roman" pitchFamily="18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3399"/>
          </a:solidFill>
          <a:latin typeface="Verdana" pitchFamily="34" charset="0"/>
          <a:cs typeface="Times New Roman" pitchFamily="18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3399"/>
          </a:solidFill>
          <a:latin typeface="Verdana" pitchFamily="34" charset="0"/>
          <a:cs typeface="Times New Roman" pitchFamily="18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3399"/>
          </a:solidFill>
          <a:latin typeface="Verdana" pitchFamily="34" charset="0"/>
          <a:cs typeface="Times New Roman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3399"/>
          </a:solidFill>
          <a:latin typeface="Verdana" pitchFamily="34" charset="0"/>
          <a:cs typeface="Times New Roman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3399"/>
          </a:solidFill>
          <a:latin typeface="Verdana" pitchFamily="34" charset="0"/>
          <a:cs typeface="Times New Roman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3399"/>
          </a:solidFill>
          <a:latin typeface="Verdana" pitchFamily="34" charset="0"/>
          <a:cs typeface="Times New Roman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Wingdings" panose="05000000000000000000" pitchFamily="2" charset="2"/>
        <a:buChar char="§"/>
        <a:defRPr sz="2400" b="1">
          <a:solidFill>
            <a:srgbClr val="003399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Wingdings" panose="05000000000000000000" pitchFamily="2" charset="2"/>
        <a:buChar char="ð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Times New Roman" pitchFamily="18" charset="0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pitchFamily="18" charset="0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pitchFamily="18" charset="0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pitchFamily="18" charset="0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pitchFamily="18" charset="0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pitchFamily="18" charset="0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kt 3" hidden="1"/>
          <p:cNvGraphicFramePr>
            <a:graphicFrameLocks noChangeAspect="1"/>
          </p:cNvGraphicFramePr>
          <p:nvPr>
            <p:custDataLst>
              <p:tags r:id="rId33"/>
            </p:custDataLst>
            <p:extLst>
              <p:ext uri="{D42A27DB-BD31-4B8C-83A1-F6EECF244321}">
                <p14:modId xmlns:p14="http://schemas.microsoft.com/office/powerpoint/2010/main" val="954486355"/>
              </p:ext>
            </p:extLst>
          </p:nvPr>
        </p:nvGraphicFramePr>
        <p:xfrm>
          <a:off x="1589" y="1591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6092" name="think-cell Folie" r:id="rId34" imgW="270" imgH="270" progId="TCLayout.ActiveDocument.1">
                  <p:embed/>
                </p:oleObj>
              </mc:Choice>
              <mc:Fallback>
                <p:oleObj name="think-cell Folie" r:id="rId34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5"/>
                      <a:stretch>
                        <a:fillRect/>
                      </a:stretch>
                    </p:blipFill>
                    <p:spPr>
                      <a:xfrm>
                        <a:off x="1589" y="1591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37" name="Regieanweisungen"/>
          <p:cNvGrpSpPr/>
          <p:nvPr/>
        </p:nvGrpSpPr>
        <p:grpSpPr>
          <a:xfrm>
            <a:off x="-2086912" y="-467892"/>
            <a:ext cx="13647691" cy="7792196"/>
            <a:chOff x="-2088000" y="-468000"/>
            <a:chExt cx="13654799" cy="7794000"/>
          </a:xfrm>
        </p:grpSpPr>
        <p:sp>
          <p:nvSpPr>
            <p:cNvPr id="31" name="Hilfslinien"/>
            <p:cNvSpPr txBox="1"/>
            <p:nvPr userDrawn="1"/>
          </p:nvSpPr>
          <p:spPr>
            <a:xfrm rot="10800000" flipH="1" flipV="1">
              <a:off x="630445" y="-468000"/>
              <a:ext cx="10936354" cy="360000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square" lIns="0" tIns="0" rIns="0" bIns="0" rtlCol="0" anchor="b" anchorCtr="0">
              <a:noAutofit/>
            </a:bodyPr>
            <a:lstStyle>
              <a:defPPr>
                <a:defRPr lang="de-DE"/>
              </a:defPPr>
              <a:lvl1pPr marL="0" algn="l" defTabSz="91427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35" algn="l" defTabSz="91427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71" algn="l" defTabSz="91427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06" algn="l" defTabSz="91427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42" algn="l" defTabSz="91427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678" algn="l" defTabSz="91427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14" algn="l" defTabSz="91427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199949" algn="l" defTabSz="91427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085" algn="l" defTabSz="91427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1042262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de-DE" sz="1100" dirty="0" smtClean="0">
                  <a:solidFill>
                    <a:srgbClr val="444444"/>
                  </a:solidFill>
                </a:rPr>
                <a:t>Hilfslinien anzeigen über Menu: Ansicht // Anzeigen // Haken bei Führungslinien setzen</a:t>
              </a:r>
            </a:p>
          </p:txBody>
        </p:sp>
        <p:sp>
          <p:nvSpPr>
            <p:cNvPr id="28" name="Fußzeile"/>
            <p:cNvSpPr txBox="1"/>
            <p:nvPr userDrawn="1"/>
          </p:nvSpPr>
          <p:spPr>
            <a:xfrm rot="10800000" flipH="1" flipV="1">
              <a:off x="2879999" y="6966000"/>
              <a:ext cx="8125200" cy="360000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square" lIns="0" tIns="0" rIns="0" bIns="0" rtlCol="0" anchor="t" anchorCtr="0">
              <a:noAutofit/>
            </a:bodyPr>
            <a:lstStyle>
              <a:defPPr>
                <a:defRPr lang="de-DE"/>
              </a:defPPr>
              <a:lvl1pPr marL="0" algn="l" defTabSz="91427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35" algn="l" defTabSz="91427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71" algn="l" defTabSz="91427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06" algn="l" defTabSz="91427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42" algn="l" defTabSz="91427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678" algn="l" defTabSz="91427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14" algn="l" defTabSz="91427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199949" algn="l" defTabSz="91427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085" algn="l" defTabSz="91427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 defTabSz="1042262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de-DE" sz="1100" dirty="0" smtClean="0">
                  <a:solidFill>
                    <a:srgbClr val="444444"/>
                  </a:solidFill>
                </a:rPr>
                <a:t>Fußzeile pro Folie oder für alle/mehrere anpassen über Menü: Einfügen // Text // Kopf- und Fußzeile</a:t>
              </a:r>
            </a:p>
          </p:txBody>
        </p:sp>
        <p:grpSp>
          <p:nvGrpSpPr>
            <p:cNvPr id="36" name="Hinweise links"/>
            <p:cNvGrpSpPr/>
            <p:nvPr userDrawn="1"/>
          </p:nvGrpSpPr>
          <p:grpSpPr>
            <a:xfrm>
              <a:off x="-2088000" y="0"/>
              <a:ext cx="1980000" cy="3528000"/>
              <a:chOff x="-2088000" y="0"/>
              <a:chExt cx="1980000" cy="3528000"/>
            </a:xfrm>
          </p:grpSpPr>
          <p:sp>
            <p:nvSpPr>
              <p:cNvPr id="13" name="Folie Wechsel/Zurücksetzen/Textebenen"/>
              <p:cNvSpPr txBox="1"/>
              <p:nvPr userDrawn="1"/>
            </p:nvSpPr>
            <p:spPr>
              <a:xfrm rot="10800000" flipH="1" flipV="1">
                <a:off x="-2088000" y="0"/>
                <a:ext cx="1980000" cy="3528000"/>
              </a:xfrm>
              <a:prstGeom prst="rect">
                <a:avLst/>
              </a:prstGeom>
              <a:noFill/>
              <a:ln w="12700">
                <a:noFill/>
              </a:ln>
            </p:spPr>
            <p:txBody>
              <a:bodyPr vert="horz" wrap="square" lIns="0" tIns="0" rIns="0" bIns="0" rtlCol="0" anchor="t" anchorCtr="0">
                <a:noAutofit/>
              </a:bodyPr>
              <a:lstStyle>
                <a:defPPr>
                  <a:defRPr lang="de-DE"/>
                </a:defPPr>
                <a:lvl1pPr marL="0" algn="l" defTabSz="914271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135" algn="l" defTabSz="914271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271" algn="l" defTabSz="914271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406" algn="l" defTabSz="914271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542" algn="l" defTabSz="914271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5678" algn="l" defTabSz="914271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2814" algn="l" defTabSz="914271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199949" algn="l" defTabSz="914271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085" algn="l" defTabSz="914271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r" fontAlgn="auto">
                  <a:spcBef>
                    <a:spcPts val="0"/>
                  </a:spcBef>
                  <a:spcAft>
                    <a:spcPts val="0"/>
                  </a:spcAft>
                </a:pPr>
                <a:r>
                  <a:rPr lang="de-DE" sz="1100" dirty="0" smtClean="0">
                    <a:solidFill>
                      <a:srgbClr val="444444"/>
                    </a:solidFill>
                  </a:rPr>
                  <a:t>Folie in Ursprungsform </a:t>
                </a:r>
              </a:p>
              <a:p>
                <a:pPr algn="r" fontAlgn="auto">
                  <a:spcBef>
                    <a:spcPts val="0"/>
                  </a:spcBef>
                  <a:spcAft>
                    <a:spcPts val="0"/>
                  </a:spcAft>
                </a:pPr>
                <a:r>
                  <a:rPr lang="de-DE" sz="1100" dirty="0" smtClean="0">
                    <a:solidFill>
                      <a:srgbClr val="444444"/>
                    </a:solidFill>
                  </a:rPr>
                  <a:t>bringen über Menu:</a:t>
                </a:r>
              </a:p>
              <a:p>
                <a:pPr algn="r" fontAlgn="auto">
                  <a:spcBef>
                    <a:spcPts val="0"/>
                  </a:spcBef>
                  <a:spcAft>
                    <a:spcPts val="0"/>
                  </a:spcAft>
                </a:pPr>
                <a:r>
                  <a:rPr lang="de-DE" sz="1100" dirty="0" smtClean="0">
                    <a:solidFill>
                      <a:srgbClr val="444444"/>
                    </a:solidFill>
                  </a:rPr>
                  <a:t>Start // Folien // Zurücksetzen</a:t>
                </a:r>
              </a:p>
              <a:p>
                <a:pPr algn="r" fontAlgn="auto">
                  <a:spcBef>
                    <a:spcPts val="0"/>
                  </a:spcBef>
                  <a:spcAft>
                    <a:spcPts val="0"/>
                  </a:spcAft>
                </a:pPr>
                <a:endParaRPr lang="de-DE" sz="1100" dirty="0" smtClean="0">
                  <a:solidFill>
                    <a:srgbClr val="444444"/>
                  </a:solidFill>
                </a:endParaRPr>
              </a:p>
              <a:p>
                <a:pPr algn="r" fontAlgn="auto">
                  <a:spcBef>
                    <a:spcPts val="0"/>
                  </a:spcBef>
                  <a:spcAft>
                    <a:spcPts val="0"/>
                  </a:spcAft>
                </a:pPr>
                <a:r>
                  <a:rPr lang="de-DE" sz="1100" dirty="0" smtClean="0">
                    <a:solidFill>
                      <a:srgbClr val="444444"/>
                    </a:solidFill>
                  </a:rPr>
                  <a:t>Wechsel des Folienlayouts </a:t>
                </a:r>
                <a:br>
                  <a:rPr lang="de-DE" sz="1100" dirty="0" smtClean="0">
                    <a:solidFill>
                      <a:srgbClr val="444444"/>
                    </a:solidFill>
                  </a:rPr>
                </a:br>
                <a:r>
                  <a:rPr lang="de-DE" sz="1100" dirty="0" smtClean="0">
                    <a:solidFill>
                      <a:srgbClr val="444444"/>
                    </a:solidFill>
                  </a:rPr>
                  <a:t>im Menü über:</a:t>
                </a:r>
              </a:p>
              <a:p>
                <a:pPr algn="r" defTabSz="913704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de-DE" sz="1100" dirty="0" smtClean="0">
                    <a:solidFill>
                      <a:srgbClr val="444444"/>
                    </a:solidFill>
                  </a:rPr>
                  <a:t>Start // Folien // Layout</a:t>
                </a:r>
              </a:p>
              <a:p>
                <a:pPr algn="r" defTabSz="913704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e-DE" sz="1100" dirty="0" smtClean="0">
                  <a:solidFill>
                    <a:srgbClr val="444444"/>
                  </a:solidFill>
                </a:endParaRPr>
              </a:p>
              <a:p>
                <a:pPr algn="r" defTabSz="913704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de-DE" sz="1100" dirty="0" smtClean="0">
                    <a:solidFill>
                      <a:srgbClr val="444444"/>
                    </a:solidFill>
                  </a:rPr>
                  <a:t>Wechsel der Textebene</a:t>
                </a:r>
              </a:p>
              <a:p>
                <a:pPr algn="r" defTabSz="913704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de-DE" sz="1100" dirty="0" smtClean="0">
                    <a:solidFill>
                      <a:srgbClr val="444444"/>
                    </a:solidFill>
                  </a:rPr>
                  <a:t>im Menü über: </a:t>
                </a:r>
                <a:br>
                  <a:rPr lang="de-DE" sz="1100" dirty="0" smtClean="0">
                    <a:solidFill>
                      <a:srgbClr val="444444"/>
                    </a:solidFill>
                  </a:rPr>
                </a:br>
                <a:r>
                  <a:rPr lang="de-DE" sz="1100" dirty="0" smtClean="0">
                    <a:solidFill>
                      <a:srgbClr val="444444"/>
                    </a:solidFill>
                  </a:rPr>
                  <a:t>Start // Absatz // Listenebene erhöhen/verringern</a:t>
                </a:r>
              </a:p>
            </p:txBody>
          </p:sp>
          <p:grpSp>
            <p:nvGrpSpPr>
              <p:cNvPr id="35" name="Listenebenen"/>
              <p:cNvGrpSpPr/>
              <p:nvPr userDrawn="1"/>
            </p:nvGrpSpPr>
            <p:grpSpPr>
              <a:xfrm>
                <a:off x="-1692000" y="2232000"/>
                <a:ext cx="1548000" cy="792000"/>
                <a:chOff x="-1692000" y="2160000"/>
                <a:chExt cx="1548000" cy="792000"/>
              </a:xfrm>
            </p:grpSpPr>
            <p:sp>
              <p:nvSpPr>
                <p:cNvPr id="22" name="Text // Listenebene erhöhen"/>
                <p:cNvSpPr txBox="1"/>
                <p:nvPr userDrawn="1"/>
              </p:nvSpPr>
              <p:spPr>
                <a:xfrm>
                  <a:off x="-1692000" y="2160000"/>
                  <a:ext cx="720000" cy="324000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noAutofit/>
                </a:bodyPr>
                <a:lstStyle>
                  <a:defPPr>
                    <a:defRPr lang="de-DE"/>
                  </a:defPPr>
                  <a:lvl1pPr marL="0" algn="l" defTabSz="914271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135" algn="l" defTabSz="914271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271" algn="l" defTabSz="914271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406" algn="l" defTabSz="914271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542" algn="l" defTabSz="914271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5678" algn="l" defTabSz="914271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2814" algn="l" defTabSz="914271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199949" algn="l" defTabSz="914271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085" algn="l" defTabSz="914271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r" defTabSz="913704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de-DE" sz="1000" dirty="0" smtClean="0">
                      <a:solidFill>
                        <a:srgbClr val="444444"/>
                      </a:solidFill>
                    </a:rPr>
                    <a:t>Listenebene erhöhen</a:t>
                  </a:r>
                </a:p>
              </p:txBody>
            </p:sp>
            <p:sp>
              <p:nvSpPr>
                <p:cNvPr id="23" name="Text // Listenebene verringern"/>
                <p:cNvSpPr txBox="1"/>
                <p:nvPr userDrawn="1"/>
              </p:nvSpPr>
              <p:spPr>
                <a:xfrm>
                  <a:off x="-1692000" y="2628000"/>
                  <a:ext cx="720000" cy="324000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noAutofit/>
                </a:bodyPr>
                <a:lstStyle>
                  <a:defPPr>
                    <a:defRPr lang="de-DE"/>
                  </a:defPPr>
                  <a:lvl1pPr marL="0" algn="l" defTabSz="914271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135" algn="l" defTabSz="914271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271" algn="l" defTabSz="914271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406" algn="l" defTabSz="914271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542" algn="l" defTabSz="914271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5678" algn="l" defTabSz="914271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2814" algn="l" defTabSz="914271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199949" algn="l" defTabSz="914271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085" algn="l" defTabSz="914271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r" defTabSz="913704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de-DE" sz="1000" dirty="0" smtClean="0">
                      <a:solidFill>
                        <a:srgbClr val="444444"/>
                      </a:solidFill>
                    </a:rPr>
                    <a:t>Listenebene verringern</a:t>
                  </a:r>
                </a:p>
              </p:txBody>
            </p:sp>
            <p:pic>
              <p:nvPicPr>
                <p:cNvPr id="7" name="Listenebene erhöhen"/>
                <p:cNvPicPr>
                  <a:picLocks noChangeAspect="1"/>
                </p:cNvPicPr>
                <p:nvPr userDrawn="1"/>
              </p:nvPicPr>
              <p:blipFill>
                <a:blip r:embed="rId36"/>
                <a:stretch>
                  <a:fillRect/>
                </a:stretch>
              </p:blipFill>
              <p:spPr>
                <a:xfrm>
                  <a:off x="-900000" y="2160000"/>
                  <a:ext cx="756000" cy="324000"/>
                </a:xfrm>
                <a:prstGeom prst="rect">
                  <a:avLst/>
                </a:prstGeom>
              </p:spPr>
            </p:pic>
            <p:pic>
              <p:nvPicPr>
                <p:cNvPr id="34" name="Listenebene verringern"/>
                <p:cNvPicPr>
                  <a:picLocks noChangeAspect="1"/>
                </p:cNvPicPr>
                <p:nvPr userDrawn="1"/>
              </p:nvPicPr>
              <p:blipFill>
                <a:blip r:embed="rId37"/>
                <a:stretch>
                  <a:fillRect/>
                </a:stretch>
              </p:blipFill>
              <p:spPr>
                <a:xfrm>
                  <a:off x="-900000" y="2628000"/>
                  <a:ext cx="756000" cy="322369"/>
                </a:xfrm>
                <a:prstGeom prst="rect">
                  <a:avLst/>
                </a:prstGeom>
              </p:spPr>
            </p:pic>
          </p:grpSp>
        </p:grpSp>
      </p:grpSp>
      <p:sp>
        <p:nvSpPr>
          <p:cNvPr id="18" name="Daimler AG (Wortmarke)"/>
          <p:cNvSpPr>
            <a:spLocks noChangeArrowheads="1"/>
          </p:cNvSpPr>
          <p:nvPr/>
        </p:nvSpPr>
        <p:spPr bwMode="auto">
          <a:xfrm>
            <a:off x="629674" y="6564880"/>
            <a:ext cx="4530711" cy="215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noAutofit/>
          </a:bodyPr>
          <a:lstStyle>
            <a:defPPr>
              <a:defRPr lang="de-DE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rpoS" charset="0"/>
                <a:ea typeface="ＭＳ Ｐゴシック" charset="0"/>
                <a:cs typeface="ＭＳ Ｐゴシック" charset="0"/>
              </a:defRPr>
            </a:lvl1pPr>
            <a:lvl2pPr marL="609768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rpoS" charset="0"/>
                <a:ea typeface="ＭＳ Ｐゴシック" charset="0"/>
                <a:cs typeface="ＭＳ Ｐゴシック" charset="0"/>
              </a:defRPr>
            </a:lvl2pPr>
            <a:lvl3pPr marL="1219535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rpoS" charset="0"/>
                <a:ea typeface="ＭＳ Ｐゴシック" charset="0"/>
                <a:cs typeface="ＭＳ Ｐゴシック" charset="0"/>
              </a:defRPr>
            </a:lvl3pPr>
            <a:lvl4pPr marL="1829303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rpoS" charset="0"/>
                <a:ea typeface="ＭＳ Ｐゴシック" charset="0"/>
                <a:cs typeface="ＭＳ Ｐゴシック" charset="0"/>
              </a:defRPr>
            </a:lvl4pPr>
            <a:lvl5pPr marL="2439071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rpoS" charset="0"/>
                <a:ea typeface="ＭＳ Ｐゴシック" charset="0"/>
                <a:cs typeface="ＭＳ Ｐゴシック" charset="0"/>
              </a:defRPr>
            </a:lvl5pPr>
            <a:lvl6pPr marL="3048838" algn="l" defTabSz="609768" rtl="0" eaLnBrk="1" latinLnBrk="0" hangingPunct="1">
              <a:defRPr kern="1200">
                <a:solidFill>
                  <a:schemeClr val="tx1"/>
                </a:solidFill>
                <a:latin typeface="CorpoS" charset="0"/>
                <a:ea typeface="ＭＳ Ｐゴシック" charset="0"/>
                <a:cs typeface="ＭＳ Ｐゴシック" charset="0"/>
              </a:defRPr>
            </a:lvl6pPr>
            <a:lvl7pPr marL="3658606" algn="l" defTabSz="609768" rtl="0" eaLnBrk="1" latinLnBrk="0" hangingPunct="1">
              <a:defRPr kern="1200">
                <a:solidFill>
                  <a:schemeClr val="tx1"/>
                </a:solidFill>
                <a:latin typeface="CorpoS" charset="0"/>
                <a:ea typeface="ＭＳ Ｐゴシック" charset="0"/>
                <a:cs typeface="ＭＳ Ｐゴシック" charset="0"/>
              </a:defRPr>
            </a:lvl7pPr>
            <a:lvl8pPr marL="4268373" algn="l" defTabSz="609768" rtl="0" eaLnBrk="1" latinLnBrk="0" hangingPunct="1">
              <a:defRPr kern="1200">
                <a:solidFill>
                  <a:schemeClr val="tx1"/>
                </a:solidFill>
                <a:latin typeface="CorpoS" charset="0"/>
                <a:ea typeface="ＭＳ Ｐゴシック" charset="0"/>
                <a:cs typeface="ＭＳ Ｐゴシック" charset="0"/>
              </a:defRPr>
            </a:lvl8pPr>
            <a:lvl9pPr marL="4878141" algn="l" defTabSz="609768" rtl="0" eaLnBrk="1" latinLnBrk="0" hangingPunct="1">
              <a:defRPr kern="1200">
                <a:solidFill>
                  <a:schemeClr val="tx1"/>
                </a:solidFill>
                <a:latin typeface="CorpoS" charset="0"/>
                <a:ea typeface="ＭＳ Ｐゴシック" charset="0"/>
                <a:cs typeface="ＭＳ Ｐゴシック" charset="0"/>
              </a:defRPr>
            </a:lvl9pPr>
          </a:lstStyle>
          <a:p>
            <a:pPr defTabSz="1088284">
              <a:defRPr/>
            </a:pPr>
            <a:r>
              <a:rPr lang="de-DE" sz="1200" dirty="0" smtClean="0">
                <a:solidFill>
                  <a:prstClr val="black"/>
                </a:solidFill>
                <a:latin typeface="CorpoS"/>
                <a:cs typeface="Daimler CS"/>
              </a:rPr>
              <a:t>Daimler AG</a:t>
            </a:r>
            <a:endParaRPr lang="de-DE" sz="1200" b="1" i="1" dirty="0">
              <a:solidFill>
                <a:prstClr val="black"/>
              </a:solidFill>
              <a:latin typeface="CorpoS"/>
              <a:cs typeface="Daimler CS"/>
            </a:endParaRPr>
          </a:p>
        </p:txBody>
      </p:sp>
      <p:cxnSp>
        <p:nvCxnSpPr>
          <p:cNvPr id="14" name="Footerline"/>
          <p:cNvCxnSpPr/>
          <p:nvPr/>
        </p:nvCxnSpPr>
        <p:spPr bwMode="auto">
          <a:xfrm>
            <a:off x="629672" y="6487838"/>
            <a:ext cx="10931107" cy="0"/>
          </a:xfrm>
          <a:prstGeom prst="line">
            <a:avLst/>
          </a:prstGeom>
          <a:solidFill>
            <a:schemeClr val="bg1"/>
          </a:solidFill>
          <a:ln w="317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30117" y="1504603"/>
            <a:ext cx="10930387" cy="487567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r>
              <a:rPr lang="de-DE" dirty="0" smtClean="0"/>
              <a:t>Text einfügen in </a:t>
            </a:r>
            <a:r>
              <a:rPr lang="de-DE" noProof="0" dirty="0" smtClean="0"/>
              <a:t>CorpoS (Body) 24 pt. (Hervorhebungen in fett) </a:t>
            </a:r>
            <a:r>
              <a:rPr lang="de-DE" dirty="0" smtClean="0"/>
              <a:t>// für Zusammenfassung oder kurzes Highlight: Start // Absatz // Listenebene erhöhen</a:t>
            </a:r>
          </a:p>
          <a:p>
            <a:pPr lvl="1"/>
            <a:r>
              <a:rPr lang="de-DE" dirty="0" smtClean="0"/>
              <a:t>Zweite Ebene (Zusammenfassung oder kurzes Highlight)</a:t>
            </a:r>
          </a:p>
          <a:p>
            <a:pPr lvl="2"/>
            <a:r>
              <a:rPr lang="de-DE" dirty="0" smtClean="0"/>
              <a:t>Dritte Ebene </a:t>
            </a:r>
          </a:p>
          <a:p>
            <a:pPr lvl="3"/>
            <a:r>
              <a:rPr lang="de-DE" dirty="0" smtClean="0"/>
              <a:t>Vierte Ebene </a:t>
            </a:r>
          </a:p>
          <a:p>
            <a:pPr lvl="4"/>
            <a:r>
              <a:rPr lang="de-DE" dirty="0" smtClean="0"/>
              <a:t>Fünfte Ebene </a:t>
            </a:r>
          </a:p>
          <a:p>
            <a:pPr lvl="5"/>
            <a:r>
              <a:rPr lang="de-DE" dirty="0" smtClean="0"/>
              <a:t>Sechste Ebene </a:t>
            </a:r>
          </a:p>
          <a:p>
            <a:pPr lvl="6"/>
            <a:r>
              <a:rPr lang="de-DE" dirty="0" smtClean="0"/>
              <a:t>Siebte Ebene </a:t>
            </a:r>
          </a:p>
          <a:p>
            <a:pPr lvl="7"/>
            <a:r>
              <a:rPr lang="de-DE" dirty="0" smtClean="0"/>
              <a:t>Achte Ebene </a:t>
            </a:r>
          </a:p>
          <a:p>
            <a:pPr lvl="8"/>
            <a:r>
              <a:rPr lang="de-DE" dirty="0" smtClean="0"/>
              <a:t>Neunte Ebene </a:t>
            </a:r>
          </a:p>
        </p:txBody>
      </p:sp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628326" y="285984"/>
            <a:ext cx="10932455" cy="1151733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de-DE" noProof="0" dirty="0" smtClean="0"/>
              <a:t>Headline in CorpoS (Textkörper) 35 pt.</a:t>
            </a:r>
            <a:br>
              <a:rPr lang="de-DE" noProof="0" dirty="0" smtClean="0"/>
            </a:br>
            <a:r>
              <a:rPr lang="de-DE" noProof="0" dirty="0" smtClean="0"/>
              <a:t>über zwei Zeilen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2878500" y="6564880"/>
            <a:ext cx="8120971" cy="21595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marL="0" indent="0" algn="r">
              <a:spcBef>
                <a:spcPts val="0"/>
              </a:spcBef>
              <a:buFont typeface="Arial" panose="020B0604020202020204" pitchFamily="34" charset="0"/>
              <a:buNone/>
              <a:defRPr sz="1200">
                <a:solidFill>
                  <a:schemeClr val="tx1"/>
                </a:solidFill>
                <a:latin typeface="+mn-lt"/>
              </a:defRPr>
            </a:lvl1pPr>
            <a:lvl2pPr marL="0" indent="0" algn="r">
              <a:spcBef>
                <a:spcPts val="0"/>
              </a:spcBef>
              <a:defRPr sz="1200">
                <a:latin typeface="+mn-lt"/>
              </a:defRPr>
            </a:lvl2pPr>
            <a:lvl3pPr marL="0" indent="0" algn="r">
              <a:spcBef>
                <a:spcPts val="0"/>
              </a:spcBef>
              <a:defRPr sz="1200">
                <a:latin typeface="+mn-lt"/>
              </a:defRPr>
            </a:lvl3pPr>
            <a:lvl4pPr marL="0" indent="0" algn="r">
              <a:spcBef>
                <a:spcPts val="0"/>
              </a:spcBef>
              <a:defRPr sz="1200">
                <a:latin typeface="+mn-lt"/>
              </a:defRPr>
            </a:lvl4pPr>
            <a:lvl5pPr marL="0" indent="0" algn="r">
              <a:spcBef>
                <a:spcPts val="0"/>
              </a:spcBef>
              <a:defRPr sz="1200">
                <a:latin typeface="+mn-lt"/>
              </a:defRPr>
            </a:lvl5pPr>
            <a:lvl6pPr marL="0" indent="0" algn="r">
              <a:spcBef>
                <a:spcPts val="0"/>
              </a:spcBef>
              <a:defRPr sz="1200">
                <a:latin typeface="+mn-lt"/>
              </a:defRPr>
            </a:lvl6pPr>
            <a:lvl7pPr marL="0" indent="0" algn="r">
              <a:spcBef>
                <a:spcPts val="0"/>
              </a:spcBef>
              <a:defRPr sz="1200">
                <a:latin typeface="+mn-lt"/>
              </a:defRPr>
            </a:lvl7pPr>
            <a:lvl8pPr marL="0" indent="0" algn="r">
              <a:spcBef>
                <a:spcPts val="0"/>
              </a:spcBef>
              <a:defRPr sz="1200">
                <a:latin typeface="+mn-lt"/>
              </a:defRPr>
            </a:lvl8pPr>
            <a:lvl9pPr marL="0" indent="0" algn="r">
              <a:spcBef>
                <a:spcPts val="0"/>
              </a:spcBef>
              <a:defRPr sz="1200">
                <a:latin typeface="+mn-lt"/>
              </a:defRPr>
            </a:lvl9pPr>
          </a:lstStyle>
          <a:p>
            <a:pPr defTabSz="1088284" fontAlgn="auto">
              <a:spcAft>
                <a:spcPts val="0"/>
              </a:spcAft>
            </a:pPr>
            <a:endParaRPr lang="de-DE" dirty="0" smtClean="0">
              <a:solidFill>
                <a:prstClr val="black"/>
              </a:solidFill>
              <a:cs typeface="+mn-cs"/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11036806" y="6564880"/>
            <a:ext cx="1155196" cy="21595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marL="0" indent="0" algn="l">
              <a:spcBef>
                <a:spcPts val="0"/>
              </a:spcBef>
              <a:buFont typeface="Arial" panose="020B0604020202020204" pitchFamily="34" charset="0"/>
              <a:buNone/>
              <a:defRPr sz="1200">
                <a:solidFill>
                  <a:schemeClr val="tx1"/>
                </a:solidFill>
                <a:latin typeface="+mn-lt"/>
              </a:defRPr>
            </a:lvl1pPr>
            <a:lvl2pPr marL="0" indent="0" algn="l">
              <a:spcBef>
                <a:spcPts val="0"/>
              </a:spcBef>
              <a:defRPr sz="1200">
                <a:latin typeface="+mn-lt"/>
              </a:defRPr>
            </a:lvl2pPr>
            <a:lvl3pPr marL="0" indent="0" algn="l">
              <a:spcBef>
                <a:spcPts val="0"/>
              </a:spcBef>
              <a:defRPr sz="1200">
                <a:latin typeface="+mn-lt"/>
              </a:defRPr>
            </a:lvl3pPr>
            <a:lvl4pPr marL="0" indent="0" algn="l">
              <a:spcBef>
                <a:spcPts val="0"/>
              </a:spcBef>
              <a:defRPr sz="1200">
                <a:latin typeface="+mn-lt"/>
              </a:defRPr>
            </a:lvl4pPr>
            <a:lvl5pPr marL="0" indent="0" algn="l">
              <a:spcBef>
                <a:spcPts val="0"/>
              </a:spcBef>
              <a:defRPr sz="1200">
                <a:latin typeface="+mn-lt"/>
              </a:defRPr>
            </a:lvl5pPr>
            <a:lvl6pPr marL="0" indent="0" algn="l">
              <a:spcBef>
                <a:spcPts val="0"/>
              </a:spcBef>
              <a:defRPr sz="1200">
                <a:latin typeface="+mn-lt"/>
              </a:defRPr>
            </a:lvl6pPr>
            <a:lvl7pPr marL="0" indent="0" algn="l">
              <a:spcBef>
                <a:spcPts val="0"/>
              </a:spcBef>
              <a:defRPr sz="1200">
                <a:latin typeface="+mn-lt"/>
              </a:defRPr>
            </a:lvl7pPr>
            <a:lvl8pPr marL="0" indent="0" algn="l">
              <a:spcBef>
                <a:spcPts val="0"/>
              </a:spcBef>
              <a:defRPr sz="1200">
                <a:latin typeface="+mn-lt"/>
              </a:defRPr>
            </a:lvl8pPr>
            <a:lvl9pPr marL="0" indent="0" algn="l">
              <a:spcBef>
                <a:spcPts val="0"/>
              </a:spcBef>
              <a:defRPr sz="1200">
                <a:latin typeface="+mn-lt"/>
              </a:defRPr>
            </a:lvl9pPr>
          </a:lstStyle>
          <a:p>
            <a:pPr defTabSz="1088284" fontAlgn="auto">
              <a:spcAft>
                <a:spcPts val="0"/>
              </a:spcAft>
            </a:pPr>
            <a:r>
              <a:rPr lang="de-DE" smtClean="0">
                <a:solidFill>
                  <a:prstClr val="black"/>
                </a:solidFill>
                <a:cs typeface="+mn-cs"/>
              </a:rPr>
              <a:t>Seite </a:t>
            </a:r>
            <a:fld id="{52531704-8F80-415D-BD2B-6B9991AE822F}" type="slidenum">
              <a:rPr lang="de-DE" smtClean="0">
                <a:solidFill>
                  <a:prstClr val="black"/>
                </a:solidFill>
                <a:cs typeface="+mn-cs"/>
              </a:rPr>
              <a:pPr defTabSz="1088284" fontAlgn="auto">
                <a:spcAft>
                  <a:spcPts val="0"/>
                </a:spcAft>
              </a:pPr>
              <a:t>‹Nr.›</a:t>
            </a:fld>
            <a:endParaRPr lang="de-DE" dirty="0">
              <a:solidFill>
                <a:prstClr val="black"/>
              </a:solidFill>
              <a:cs typeface="+mn-cs"/>
            </a:endParaRPr>
          </a:p>
        </p:txBody>
      </p:sp>
      <p:sp>
        <p:nvSpPr>
          <p:cNvPr id="19" name="Rechteck 18"/>
          <p:cNvSpPr/>
          <p:nvPr/>
        </p:nvSpPr>
        <p:spPr>
          <a:xfrm>
            <a:off x="8607657" y="-40501"/>
            <a:ext cx="3927811" cy="369275"/>
          </a:xfrm>
          <a:prstGeom prst="rect">
            <a:avLst/>
          </a:prstGeom>
        </p:spPr>
        <p:txBody>
          <a:bodyPr wrap="square" lIns="91383" tIns="45692" rIns="91383" bIns="45692">
            <a:spAutoFit/>
          </a:bodyPr>
          <a:lstStyle/>
          <a:p>
            <a:pPr defTabSz="1088284" fontAlgn="auto">
              <a:spcBef>
                <a:spcPts val="0"/>
              </a:spcBef>
              <a:spcAft>
                <a:spcPts val="0"/>
              </a:spcAft>
            </a:pPr>
            <a:r>
              <a:rPr lang="de-DE" sz="1800" b="1" dirty="0">
                <a:solidFill>
                  <a:prstClr val="black"/>
                </a:solidFill>
                <a:latin typeface="CorpoS"/>
                <a:cs typeface="+mn-cs"/>
              </a:rPr>
              <a:t>RD/P – </a:t>
            </a:r>
            <a:r>
              <a:rPr lang="de-DE" sz="1800" b="1" i="1" dirty="0">
                <a:solidFill>
                  <a:prstClr val="black"/>
                </a:solidFill>
                <a:latin typeface="CorpoS"/>
                <a:cs typeface="+mn-cs"/>
              </a:rPr>
              <a:t>Führend im Antriebsstrang</a:t>
            </a:r>
          </a:p>
        </p:txBody>
      </p:sp>
    </p:spTree>
    <p:extLst>
      <p:ext uri="{BB962C8B-B14F-4D97-AF65-F5344CB8AC3E}">
        <p14:creationId xmlns:p14="http://schemas.microsoft.com/office/powerpoint/2010/main" val="12954656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95" r:id="rId1"/>
    <p:sldLayoutId id="2147483896" r:id="rId2"/>
    <p:sldLayoutId id="2147483897" r:id="rId3"/>
    <p:sldLayoutId id="2147483898" r:id="rId4"/>
    <p:sldLayoutId id="2147483899" r:id="rId5"/>
    <p:sldLayoutId id="2147483900" r:id="rId6"/>
    <p:sldLayoutId id="2147483901" r:id="rId7"/>
    <p:sldLayoutId id="2147483902" r:id="rId8"/>
    <p:sldLayoutId id="2147483903" r:id="rId9"/>
    <p:sldLayoutId id="2147483904" r:id="rId10"/>
    <p:sldLayoutId id="2147483905" r:id="rId11"/>
    <p:sldLayoutId id="2147483906" r:id="rId12"/>
    <p:sldLayoutId id="2147483907" r:id="rId13"/>
    <p:sldLayoutId id="2147483908" r:id="rId14"/>
    <p:sldLayoutId id="2147483909" r:id="rId15"/>
    <p:sldLayoutId id="2147483910" r:id="rId16"/>
    <p:sldLayoutId id="2147483911" r:id="rId17"/>
    <p:sldLayoutId id="2147483912" r:id="rId18"/>
    <p:sldLayoutId id="2147483913" r:id="rId19"/>
    <p:sldLayoutId id="2147483914" r:id="rId20"/>
    <p:sldLayoutId id="2147483915" r:id="rId21"/>
    <p:sldLayoutId id="2147483916" r:id="rId22"/>
    <p:sldLayoutId id="2147483917" r:id="rId23"/>
    <p:sldLayoutId id="2147483918" r:id="rId24"/>
    <p:sldLayoutId id="2147483919" r:id="rId25"/>
    <p:sldLayoutId id="2147483920" r:id="rId26"/>
    <p:sldLayoutId id="2147483921" r:id="rId27"/>
    <p:sldLayoutId id="2147483922" r:id="rId28"/>
    <p:sldLayoutId id="2147483923" r:id="rId29"/>
    <p:sldLayoutId id="2147483924" r:id="rId30"/>
  </p:sldLayoutIdLst>
  <p:timing>
    <p:tnLst>
      <p:par>
        <p:cTn id="1" dur="indefinite" restart="never" nodeType="tmRoot"/>
      </p:par>
    </p:tnLst>
  </p:timing>
  <p:hf hdr="0" ftr="0" dt="0"/>
  <p:txStyles>
    <p:titleStyle>
      <a:lvl1pPr marL="0" indent="0" algn="l" defTabSz="1088284" rtl="0" eaLnBrk="1" latinLnBrk="0" hangingPunct="1">
        <a:lnSpc>
          <a:spcPts val="3997"/>
        </a:lnSpc>
        <a:spcBef>
          <a:spcPts val="0"/>
        </a:spcBef>
        <a:buFont typeface="Arial" panose="020B0604020202020204" pitchFamily="34" charset="0"/>
        <a:buNone/>
        <a:defRPr sz="3500" kern="1200" baseline="0">
          <a:solidFill>
            <a:schemeClr val="tx1"/>
          </a:solidFill>
          <a:latin typeface="+mn-lt"/>
          <a:ea typeface="+mj-ea"/>
          <a:cs typeface="+mj-cs"/>
        </a:defRPr>
      </a:lvl1pPr>
    </p:titleStyle>
    <p:bodyStyle>
      <a:lvl1pPr marL="237452" indent="-237452" algn="l" defTabSz="1088284" rtl="0" eaLnBrk="1" latinLnBrk="0" hangingPunct="1">
        <a:lnSpc>
          <a:spcPts val="3198"/>
        </a:lnSpc>
        <a:spcBef>
          <a:spcPts val="0"/>
        </a:spcBef>
        <a:buSzPct val="80000"/>
        <a:buFont typeface="Arial" panose="020B0604020202020204" pitchFamily="34" charset="0"/>
        <a:buChar char="•"/>
        <a:defRPr sz="24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0" indent="0" algn="l" defTabSz="1088284" rtl="0" eaLnBrk="1" latinLnBrk="0" hangingPunct="1">
        <a:lnSpc>
          <a:spcPts val="3198"/>
        </a:lnSpc>
        <a:spcBef>
          <a:spcPts val="0"/>
        </a:spcBef>
        <a:buFont typeface="Arial" panose="020B0604020202020204" pitchFamily="34" charset="0"/>
        <a:buNone/>
        <a:defRPr sz="24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0" indent="0" algn="l" defTabSz="1088284" rtl="0" eaLnBrk="1" latinLnBrk="0" hangingPunct="1">
        <a:lnSpc>
          <a:spcPts val="3198"/>
        </a:lnSpc>
        <a:spcBef>
          <a:spcPts val="0"/>
        </a:spcBef>
        <a:buFont typeface="Arial" panose="020B0604020202020204" pitchFamily="34" charset="0"/>
        <a:buNone/>
        <a:defRPr sz="2400" kern="1200">
          <a:solidFill>
            <a:schemeClr val="accent2"/>
          </a:solidFill>
          <a:latin typeface="+mn-lt"/>
          <a:ea typeface="+mn-ea"/>
          <a:cs typeface="+mn-cs"/>
        </a:defRPr>
      </a:lvl3pPr>
      <a:lvl4pPr marL="0" indent="0" algn="l" defTabSz="1088284" rtl="0" eaLnBrk="1" latinLnBrk="0" hangingPunct="1">
        <a:lnSpc>
          <a:spcPts val="3198"/>
        </a:lnSpc>
        <a:spcBef>
          <a:spcPts val="0"/>
        </a:spcBef>
        <a:buFont typeface="Arial" panose="020B0604020202020204" pitchFamily="34" charset="0"/>
        <a:buNone/>
        <a:defRPr sz="2400" kern="1200">
          <a:solidFill>
            <a:schemeClr val="accent2"/>
          </a:solidFill>
          <a:latin typeface="+mn-lt"/>
          <a:ea typeface="+mn-ea"/>
          <a:cs typeface="+mn-cs"/>
        </a:defRPr>
      </a:lvl4pPr>
      <a:lvl5pPr marL="0" indent="0" algn="l" defTabSz="1088284" rtl="0" eaLnBrk="1" latinLnBrk="0" hangingPunct="1">
        <a:lnSpc>
          <a:spcPts val="3198"/>
        </a:lnSpc>
        <a:spcBef>
          <a:spcPts val="0"/>
        </a:spcBef>
        <a:buFont typeface="Arial" panose="020B0604020202020204" pitchFamily="34" charset="0"/>
        <a:buNone/>
        <a:defRPr sz="2400" kern="1200">
          <a:solidFill>
            <a:schemeClr val="accent2"/>
          </a:solidFill>
          <a:latin typeface="+mn-lt"/>
          <a:ea typeface="+mn-ea"/>
          <a:cs typeface="+mn-cs"/>
        </a:defRPr>
      </a:lvl5pPr>
      <a:lvl6pPr marL="0" indent="0" algn="l" defTabSz="1088284" rtl="0" eaLnBrk="1" latinLnBrk="0" hangingPunct="1">
        <a:lnSpc>
          <a:spcPts val="3198"/>
        </a:lnSpc>
        <a:spcBef>
          <a:spcPts val="0"/>
        </a:spcBef>
        <a:buFont typeface="Arial" panose="020B0604020202020204" pitchFamily="34" charset="0"/>
        <a:buNone/>
        <a:defRPr sz="2400" kern="1200">
          <a:solidFill>
            <a:schemeClr val="accent2"/>
          </a:solidFill>
          <a:latin typeface="+mn-lt"/>
          <a:ea typeface="+mn-ea"/>
          <a:cs typeface="+mn-cs"/>
        </a:defRPr>
      </a:lvl6pPr>
      <a:lvl7pPr marL="0" indent="0" algn="l" defTabSz="1088284" rtl="0" eaLnBrk="1" latinLnBrk="0" hangingPunct="1">
        <a:lnSpc>
          <a:spcPts val="3198"/>
        </a:lnSpc>
        <a:spcBef>
          <a:spcPts val="0"/>
        </a:spcBef>
        <a:buFont typeface="Arial" panose="020B0604020202020204" pitchFamily="34" charset="0"/>
        <a:buNone/>
        <a:defRPr sz="2400" kern="1200">
          <a:solidFill>
            <a:schemeClr val="accent2"/>
          </a:solidFill>
          <a:latin typeface="+mn-lt"/>
          <a:ea typeface="+mn-ea"/>
          <a:cs typeface="+mn-cs"/>
        </a:defRPr>
      </a:lvl7pPr>
      <a:lvl8pPr marL="0" indent="0" algn="l" defTabSz="1088284" rtl="0" eaLnBrk="1" latinLnBrk="0" hangingPunct="1">
        <a:lnSpc>
          <a:spcPts val="3198"/>
        </a:lnSpc>
        <a:spcBef>
          <a:spcPts val="0"/>
        </a:spcBef>
        <a:buFont typeface="Arial" panose="020B0604020202020204" pitchFamily="34" charset="0"/>
        <a:buNone/>
        <a:defRPr sz="2400" kern="1200">
          <a:solidFill>
            <a:schemeClr val="accent2"/>
          </a:solidFill>
          <a:latin typeface="+mn-lt"/>
          <a:ea typeface="+mn-ea"/>
          <a:cs typeface="+mn-cs"/>
        </a:defRPr>
      </a:lvl8pPr>
      <a:lvl9pPr marL="0" indent="0" algn="l" defTabSz="1088284" rtl="0" eaLnBrk="1" latinLnBrk="0" hangingPunct="1">
        <a:lnSpc>
          <a:spcPts val="3198"/>
        </a:lnSpc>
        <a:spcBef>
          <a:spcPts val="0"/>
        </a:spcBef>
        <a:buFont typeface="Arial" panose="020B0604020202020204" pitchFamily="34" charset="0"/>
        <a:buNone/>
        <a:defRPr sz="2400" kern="1200">
          <a:solidFill>
            <a:schemeClr val="accent2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1088284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44142" algn="l" defTabSz="1088284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88284" algn="l" defTabSz="1088284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632425" algn="l" defTabSz="1088284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176567" algn="l" defTabSz="1088284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720709" algn="l" defTabSz="1088284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264851" algn="l" defTabSz="1088284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808992" algn="l" defTabSz="1088284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353134" algn="l" defTabSz="1088284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396" userDrawn="1">
          <p15:clr>
            <a:srgbClr val="F26B43"/>
          </p15:clr>
        </p15:guide>
        <p15:guide id="2" pos="7286" userDrawn="1">
          <p15:clr>
            <a:srgbClr val="F26B43"/>
          </p15:clr>
        </p15:guide>
      </p15:sldGuideLst>
    </p:ext>
  </p:extLst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kt 2" hidden="1"/>
          <p:cNvGraphicFramePr>
            <a:graphicFrameLocks noChangeAspect="1"/>
          </p:cNvGraphicFramePr>
          <p:nvPr>
            <p:custDataLst>
              <p:tags r:id="rId15"/>
            </p:custDataLst>
            <p:extLst>
              <p:ext uri="{D42A27DB-BD31-4B8C-83A1-F6EECF244321}">
                <p14:modId xmlns:p14="http://schemas.microsoft.com/office/powerpoint/2010/main" val="2107738731"/>
              </p:ext>
            </p:extLst>
          </p:nvPr>
        </p:nvGraphicFramePr>
        <p:xfrm>
          <a:off x="1589" y="1592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7034" name="think-cell Folie" r:id="rId16" imgW="216" imgH="216" progId="TCLayout.ActiveDocument.1">
                  <p:embed/>
                </p:oleObj>
              </mc:Choice>
              <mc:Fallback>
                <p:oleObj name="think-cell Folie" r:id="rId16" imgW="216" imgH="216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7"/>
                      <a:stretch>
                        <a:fillRect/>
                      </a:stretch>
                    </p:blipFill>
                    <p:spPr>
                      <a:xfrm>
                        <a:off x="1589" y="1592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0" y="6629400"/>
            <a:ext cx="12192000" cy="228600"/>
          </a:xfrm>
          <a:prstGeom prst="rect">
            <a:avLst/>
          </a:prstGeom>
          <a:solidFill>
            <a:srgbClr val="003478"/>
          </a:solidFill>
          <a:ln>
            <a:noFill/>
          </a:ln>
          <a:effectLst/>
          <a:extLst/>
        </p:spPr>
        <p:txBody>
          <a:bodyPr rot="0" vert="horz" wrap="square" lIns="91440" tIns="45720" rIns="91440" bIns="45720" anchor="ctr" anchorCtr="0" upright="1">
            <a:noAutofit/>
          </a:bodyPr>
          <a:lstStyle/>
          <a:p>
            <a:endParaRPr lang="en-US" sz="1100" b="1" dirty="0">
              <a:solidFill>
                <a:srgbClr val="000000"/>
              </a:solidFill>
              <a:latin typeface="Corbel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20539" y="6675255"/>
            <a:ext cx="165100" cy="12801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" y="9"/>
            <a:ext cx="2097207" cy="1487553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9177337" y="6531319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+mn-lt"/>
              </a:defRPr>
            </a:lvl1pPr>
          </a:lstStyle>
          <a:p>
            <a:fld id="{89D2D49A-B678-49DD-A6F9-08A7BB776F50}" type="slidenum">
              <a:rPr lang="en-GB" smtClean="0">
                <a:solidFill>
                  <a:srgbClr val="FFFFFF"/>
                </a:solidFill>
              </a:rPr>
              <a:pPr/>
              <a:t>‹Nr.›</a:t>
            </a:fld>
            <a:endParaRPr lang="en-GB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49790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26" r:id="rId1"/>
    <p:sldLayoutId id="2147483927" r:id="rId2"/>
    <p:sldLayoutId id="2147483928" r:id="rId3"/>
    <p:sldLayoutId id="2147483929" r:id="rId4"/>
    <p:sldLayoutId id="2147483930" r:id="rId5"/>
    <p:sldLayoutId id="2147483931" r:id="rId6"/>
    <p:sldLayoutId id="2147483932" r:id="rId7"/>
    <p:sldLayoutId id="2147483933" r:id="rId8"/>
    <p:sldLayoutId id="2147483934" r:id="rId9"/>
    <p:sldLayoutId id="2147483935" r:id="rId10"/>
    <p:sldLayoutId id="2147483936" r:id="rId11"/>
    <p:sldLayoutId id="2147483937" r:id="rId12"/>
  </p:sldLayoutIdLst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hf hdr="0" ft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3399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3399"/>
          </a:solidFill>
          <a:latin typeface="Verdana" pitchFamily="34" charset="0"/>
          <a:cs typeface="Times New Roman" pitchFamily="18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3399"/>
          </a:solidFill>
          <a:latin typeface="Verdana" pitchFamily="34" charset="0"/>
          <a:cs typeface="Times New Roman" pitchFamily="18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3399"/>
          </a:solidFill>
          <a:latin typeface="Verdana" pitchFamily="34" charset="0"/>
          <a:cs typeface="Times New Roman" pitchFamily="18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3399"/>
          </a:solidFill>
          <a:latin typeface="Verdana" pitchFamily="34" charset="0"/>
          <a:cs typeface="Times New Roman" pitchFamily="18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3399"/>
          </a:solidFill>
          <a:latin typeface="Verdana" pitchFamily="34" charset="0"/>
          <a:cs typeface="Times New Roman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3399"/>
          </a:solidFill>
          <a:latin typeface="Verdana" pitchFamily="34" charset="0"/>
          <a:cs typeface="Times New Roman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3399"/>
          </a:solidFill>
          <a:latin typeface="Verdana" pitchFamily="34" charset="0"/>
          <a:cs typeface="Times New Roman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3399"/>
          </a:solidFill>
          <a:latin typeface="Verdana" pitchFamily="34" charset="0"/>
          <a:cs typeface="Times New Roman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Wingdings" panose="05000000000000000000" pitchFamily="2" charset="2"/>
        <a:buChar char="§"/>
        <a:defRPr sz="2400" b="1">
          <a:solidFill>
            <a:srgbClr val="003399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Wingdings" panose="05000000000000000000" pitchFamily="2" charset="2"/>
        <a:buChar char="ð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Times New Roman" pitchFamily="18" charset="0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pitchFamily="18" charset="0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pitchFamily="18" charset="0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pitchFamily="18" charset="0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pitchFamily="18" charset="0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pitchFamily="18" charset="0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kt 2" hidden="1"/>
          <p:cNvGraphicFramePr>
            <a:graphicFrameLocks noChangeAspect="1"/>
          </p:cNvGraphicFramePr>
          <p:nvPr>
            <p:custDataLst>
              <p:tags r:id="rId15"/>
            </p:custDataLst>
            <p:extLst>
              <p:ext uri="{D42A27DB-BD31-4B8C-83A1-F6EECF244321}">
                <p14:modId xmlns:p14="http://schemas.microsoft.com/office/powerpoint/2010/main" val="2733503863"/>
              </p:ext>
            </p:extLst>
          </p:nvPr>
        </p:nvGraphicFramePr>
        <p:xfrm>
          <a:off x="1589" y="1592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0085" name="think-cell Folie" r:id="rId16" imgW="216" imgH="216" progId="TCLayout.ActiveDocument.1">
                  <p:embed/>
                </p:oleObj>
              </mc:Choice>
              <mc:Fallback>
                <p:oleObj name="think-cell Folie" r:id="rId16" imgW="216" imgH="216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7"/>
                      <a:stretch>
                        <a:fillRect/>
                      </a:stretch>
                    </p:blipFill>
                    <p:spPr>
                      <a:xfrm>
                        <a:off x="1589" y="1592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0" y="6453336"/>
            <a:ext cx="12192000" cy="404664"/>
          </a:xfrm>
          <a:prstGeom prst="rect">
            <a:avLst/>
          </a:prstGeom>
          <a:solidFill>
            <a:srgbClr val="003478"/>
          </a:solidFill>
          <a:ln>
            <a:noFill/>
          </a:ln>
          <a:effectLst/>
          <a:extLst/>
        </p:spPr>
        <p:txBody>
          <a:bodyPr rot="0" vert="horz" wrap="square" lIns="91440" tIns="45720" rIns="91440" bIns="45720" anchor="ctr" anchorCtr="0" upright="1">
            <a:noAutofit/>
          </a:bodyPr>
          <a:lstStyle/>
          <a:p>
            <a:endParaRPr lang="en-US" sz="1100" b="1" dirty="0">
              <a:solidFill>
                <a:srgbClr val="000000"/>
              </a:solidFill>
              <a:latin typeface="Corbel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84632" y="6569875"/>
            <a:ext cx="301007" cy="23339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" y="9"/>
            <a:ext cx="2097207" cy="1487553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8976320" y="645333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00" b="1">
                <a:solidFill>
                  <a:schemeClr val="bg1"/>
                </a:solidFill>
                <a:latin typeface="+mn-lt"/>
              </a:defRPr>
            </a:lvl1pPr>
          </a:lstStyle>
          <a:p>
            <a:fld id="{89D2D49A-B678-49DD-A6F9-08A7BB776F50}" type="slidenum">
              <a:rPr lang="en-GB" smtClean="0">
                <a:solidFill>
                  <a:srgbClr val="FFFFFF"/>
                </a:solidFill>
              </a:rPr>
              <a:pPr/>
              <a:t>‹Nr.›</a:t>
            </a:fld>
            <a:endParaRPr lang="en-GB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92447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64" r:id="rId1"/>
    <p:sldLayoutId id="2147483965" r:id="rId2"/>
    <p:sldLayoutId id="2147483966" r:id="rId3"/>
    <p:sldLayoutId id="2147483967" r:id="rId4"/>
    <p:sldLayoutId id="2147483968" r:id="rId5"/>
    <p:sldLayoutId id="2147483969" r:id="rId6"/>
    <p:sldLayoutId id="2147483970" r:id="rId7"/>
    <p:sldLayoutId id="2147483971" r:id="rId8"/>
    <p:sldLayoutId id="2147483972" r:id="rId9"/>
    <p:sldLayoutId id="2147483973" r:id="rId10"/>
    <p:sldLayoutId id="2147483974" r:id="rId11"/>
    <p:sldLayoutId id="2147483975" r:id="rId12"/>
  </p:sldLayoutIdLst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hf hdr="0" ft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3399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3399"/>
          </a:solidFill>
          <a:latin typeface="Verdana" pitchFamily="34" charset="0"/>
          <a:cs typeface="Times New Roman" pitchFamily="18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3399"/>
          </a:solidFill>
          <a:latin typeface="Verdana" pitchFamily="34" charset="0"/>
          <a:cs typeface="Times New Roman" pitchFamily="18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3399"/>
          </a:solidFill>
          <a:latin typeface="Verdana" pitchFamily="34" charset="0"/>
          <a:cs typeface="Times New Roman" pitchFamily="18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3399"/>
          </a:solidFill>
          <a:latin typeface="Verdana" pitchFamily="34" charset="0"/>
          <a:cs typeface="Times New Roman" pitchFamily="18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3399"/>
          </a:solidFill>
          <a:latin typeface="Verdana" pitchFamily="34" charset="0"/>
          <a:cs typeface="Times New Roman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3399"/>
          </a:solidFill>
          <a:latin typeface="Verdana" pitchFamily="34" charset="0"/>
          <a:cs typeface="Times New Roman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3399"/>
          </a:solidFill>
          <a:latin typeface="Verdana" pitchFamily="34" charset="0"/>
          <a:cs typeface="Times New Roman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3399"/>
          </a:solidFill>
          <a:latin typeface="Verdana" pitchFamily="34" charset="0"/>
          <a:cs typeface="Times New Roman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Wingdings" panose="05000000000000000000" pitchFamily="2" charset="2"/>
        <a:buChar char="§"/>
        <a:defRPr sz="2400" b="1">
          <a:solidFill>
            <a:srgbClr val="003399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Wingdings" panose="05000000000000000000" pitchFamily="2" charset="2"/>
        <a:buChar char="ð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Times New Roman" pitchFamily="18" charset="0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pitchFamily="18" charset="0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pitchFamily="18" charset="0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pitchFamily="18" charset="0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pitchFamily="18" charset="0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pitchFamily="18" charset="0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kt 2" hidden="1"/>
          <p:cNvGraphicFramePr>
            <a:graphicFrameLocks noChangeAspect="1"/>
          </p:cNvGraphicFramePr>
          <p:nvPr>
            <p:custDataLst>
              <p:tags r:id="rId15"/>
            </p:custDataLst>
            <p:extLst>
              <p:ext uri="{D42A27DB-BD31-4B8C-83A1-F6EECF244321}">
                <p14:modId xmlns:p14="http://schemas.microsoft.com/office/powerpoint/2010/main" val="2416240209"/>
              </p:ext>
            </p:extLst>
          </p:nvPr>
        </p:nvGraphicFramePr>
        <p:xfrm>
          <a:off x="1589" y="1592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2133" name="think-cell Folie" r:id="rId16" imgW="216" imgH="216" progId="TCLayout.ActiveDocument.1">
                  <p:embed/>
                </p:oleObj>
              </mc:Choice>
              <mc:Fallback>
                <p:oleObj name="think-cell Folie" r:id="rId16" imgW="216" imgH="216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7"/>
                      <a:stretch>
                        <a:fillRect/>
                      </a:stretch>
                    </p:blipFill>
                    <p:spPr>
                      <a:xfrm>
                        <a:off x="1589" y="1592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0" y="6629400"/>
            <a:ext cx="12192000" cy="228600"/>
          </a:xfrm>
          <a:prstGeom prst="rect">
            <a:avLst/>
          </a:prstGeom>
          <a:solidFill>
            <a:srgbClr val="003478"/>
          </a:solidFill>
          <a:ln>
            <a:noFill/>
          </a:ln>
          <a:effectLst/>
          <a:extLst/>
        </p:spPr>
        <p:txBody>
          <a:bodyPr rot="0" vert="horz" wrap="square" lIns="91440" tIns="45720" rIns="91440" bIns="45720" anchor="ctr" anchorCtr="0" upright="1">
            <a:noAutofit/>
          </a:bodyPr>
          <a:lstStyle/>
          <a:p>
            <a:endParaRPr lang="en-US" sz="1100" b="1" dirty="0">
              <a:solidFill>
                <a:srgbClr val="000000"/>
              </a:solidFill>
              <a:latin typeface="Corbel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20539" y="6675255"/>
            <a:ext cx="165100" cy="12801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" y="9"/>
            <a:ext cx="2097207" cy="1487553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9177337" y="6531319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+mn-lt"/>
              </a:defRPr>
            </a:lvl1pPr>
          </a:lstStyle>
          <a:p>
            <a:fld id="{89D2D49A-B678-49DD-A6F9-08A7BB776F50}" type="slidenum">
              <a:rPr lang="en-GB" smtClean="0">
                <a:solidFill>
                  <a:srgbClr val="FFFFFF"/>
                </a:solidFill>
              </a:rPr>
              <a:pPr/>
              <a:t>‹Nr.›</a:t>
            </a:fld>
            <a:endParaRPr lang="en-GB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78918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77" r:id="rId1"/>
    <p:sldLayoutId id="2147483978" r:id="rId2"/>
    <p:sldLayoutId id="2147483979" r:id="rId3"/>
    <p:sldLayoutId id="2147483980" r:id="rId4"/>
    <p:sldLayoutId id="2147483981" r:id="rId5"/>
    <p:sldLayoutId id="2147483982" r:id="rId6"/>
    <p:sldLayoutId id="2147483983" r:id="rId7"/>
    <p:sldLayoutId id="2147483984" r:id="rId8"/>
    <p:sldLayoutId id="2147483985" r:id="rId9"/>
    <p:sldLayoutId id="2147483986" r:id="rId10"/>
    <p:sldLayoutId id="2147483987" r:id="rId11"/>
    <p:sldLayoutId id="2147483988" r:id="rId12"/>
  </p:sldLayoutIdLst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hf hdr="0" ft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3399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3399"/>
          </a:solidFill>
          <a:latin typeface="Verdana" pitchFamily="34" charset="0"/>
          <a:cs typeface="Times New Roman" pitchFamily="18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3399"/>
          </a:solidFill>
          <a:latin typeface="Verdana" pitchFamily="34" charset="0"/>
          <a:cs typeface="Times New Roman" pitchFamily="18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3399"/>
          </a:solidFill>
          <a:latin typeface="Verdana" pitchFamily="34" charset="0"/>
          <a:cs typeface="Times New Roman" pitchFamily="18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3399"/>
          </a:solidFill>
          <a:latin typeface="Verdana" pitchFamily="34" charset="0"/>
          <a:cs typeface="Times New Roman" pitchFamily="18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3399"/>
          </a:solidFill>
          <a:latin typeface="Verdana" pitchFamily="34" charset="0"/>
          <a:cs typeface="Times New Roman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3399"/>
          </a:solidFill>
          <a:latin typeface="Verdana" pitchFamily="34" charset="0"/>
          <a:cs typeface="Times New Roman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3399"/>
          </a:solidFill>
          <a:latin typeface="Verdana" pitchFamily="34" charset="0"/>
          <a:cs typeface="Times New Roman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3399"/>
          </a:solidFill>
          <a:latin typeface="Verdana" pitchFamily="34" charset="0"/>
          <a:cs typeface="Times New Roman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Wingdings" panose="05000000000000000000" pitchFamily="2" charset="2"/>
        <a:buChar char="§"/>
        <a:defRPr sz="2400" b="1">
          <a:solidFill>
            <a:srgbClr val="003399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Wingdings" panose="05000000000000000000" pitchFamily="2" charset="2"/>
        <a:buChar char="ð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Times New Roman" pitchFamily="18" charset="0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pitchFamily="18" charset="0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pitchFamily="18" charset="0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pitchFamily="18" charset="0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pitchFamily="18" charset="0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pitchFamily="18" charset="0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kt 2" hidden="1"/>
          <p:cNvGraphicFramePr>
            <a:graphicFrameLocks noChangeAspect="1"/>
          </p:cNvGraphicFramePr>
          <p:nvPr>
            <p:custDataLst>
              <p:tags r:id="rId15"/>
            </p:custDataLst>
            <p:extLst>
              <p:ext uri="{D42A27DB-BD31-4B8C-83A1-F6EECF244321}">
                <p14:modId xmlns:p14="http://schemas.microsoft.com/office/powerpoint/2010/main" val="3352993390"/>
              </p:ext>
            </p:extLst>
          </p:nvPr>
        </p:nvGraphicFramePr>
        <p:xfrm>
          <a:off x="1589" y="1592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101" name="think-cell Folie" r:id="rId16" imgW="216" imgH="216" progId="TCLayout.ActiveDocument.1">
                  <p:embed/>
                </p:oleObj>
              </mc:Choice>
              <mc:Fallback>
                <p:oleObj name="think-cell Folie" r:id="rId16" imgW="216" imgH="216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7"/>
                      <a:stretch>
                        <a:fillRect/>
                      </a:stretch>
                    </p:blipFill>
                    <p:spPr>
                      <a:xfrm>
                        <a:off x="1589" y="1592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0" y="6453336"/>
            <a:ext cx="12192000" cy="404664"/>
          </a:xfrm>
          <a:prstGeom prst="rect">
            <a:avLst/>
          </a:prstGeom>
          <a:solidFill>
            <a:srgbClr val="003478"/>
          </a:solidFill>
          <a:ln>
            <a:noFill/>
          </a:ln>
          <a:effectLst/>
          <a:extLst/>
        </p:spPr>
        <p:txBody>
          <a:bodyPr rot="0" vert="horz" wrap="square" lIns="91440" tIns="45720" rIns="91440" bIns="45720" anchor="ctr" anchorCtr="0" upright="1">
            <a:noAutofit/>
          </a:bodyPr>
          <a:lstStyle/>
          <a:p>
            <a:endParaRPr lang="en-US" sz="1100" b="1" dirty="0">
              <a:solidFill>
                <a:srgbClr val="000000"/>
              </a:solidFill>
              <a:latin typeface="Corbel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84632" y="6569875"/>
            <a:ext cx="301007" cy="23339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" y="9"/>
            <a:ext cx="2097207" cy="1487553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8976320" y="645333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00" b="1">
                <a:solidFill>
                  <a:schemeClr val="bg1"/>
                </a:solidFill>
                <a:latin typeface="+mn-lt"/>
              </a:defRPr>
            </a:lvl1pPr>
          </a:lstStyle>
          <a:p>
            <a:fld id="{89D2D49A-B678-49DD-A6F9-08A7BB776F50}" type="slidenum">
              <a:rPr lang="en-GB" smtClean="0">
                <a:solidFill>
                  <a:srgbClr val="FFFFFF"/>
                </a:solidFill>
              </a:rPr>
              <a:pPr/>
              <a:t>‹Nr.›</a:t>
            </a:fld>
            <a:endParaRPr lang="en-GB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68284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90" r:id="rId1"/>
    <p:sldLayoutId id="2147483991" r:id="rId2"/>
    <p:sldLayoutId id="2147483992" r:id="rId3"/>
    <p:sldLayoutId id="2147483993" r:id="rId4"/>
    <p:sldLayoutId id="2147483994" r:id="rId5"/>
    <p:sldLayoutId id="2147483995" r:id="rId6"/>
    <p:sldLayoutId id="2147483996" r:id="rId7"/>
    <p:sldLayoutId id="2147483997" r:id="rId8"/>
    <p:sldLayoutId id="2147483998" r:id="rId9"/>
    <p:sldLayoutId id="2147483999" r:id="rId10"/>
    <p:sldLayoutId id="2147484000" r:id="rId11"/>
    <p:sldLayoutId id="2147484001" r:id="rId12"/>
  </p:sldLayoutIdLst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hf hdr="0" ft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3399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3399"/>
          </a:solidFill>
          <a:latin typeface="Verdana" pitchFamily="34" charset="0"/>
          <a:cs typeface="Times New Roman" pitchFamily="18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3399"/>
          </a:solidFill>
          <a:latin typeface="Verdana" pitchFamily="34" charset="0"/>
          <a:cs typeface="Times New Roman" pitchFamily="18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3399"/>
          </a:solidFill>
          <a:latin typeface="Verdana" pitchFamily="34" charset="0"/>
          <a:cs typeface="Times New Roman" pitchFamily="18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3399"/>
          </a:solidFill>
          <a:latin typeface="Verdana" pitchFamily="34" charset="0"/>
          <a:cs typeface="Times New Roman" pitchFamily="18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3399"/>
          </a:solidFill>
          <a:latin typeface="Verdana" pitchFamily="34" charset="0"/>
          <a:cs typeface="Times New Roman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3399"/>
          </a:solidFill>
          <a:latin typeface="Verdana" pitchFamily="34" charset="0"/>
          <a:cs typeface="Times New Roman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3399"/>
          </a:solidFill>
          <a:latin typeface="Verdana" pitchFamily="34" charset="0"/>
          <a:cs typeface="Times New Roman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3399"/>
          </a:solidFill>
          <a:latin typeface="Verdana" pitchFamily="34" charset="0"/>
          <a:cs typeface="Times New Roman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Wingdings" panose="05000000000000000000" pitchFamily="2" charset="2"/>
        <a:buChar char="§"/>
        <a:defRPr sz="2400" b="1">
          <a:solidFill>
            <a:srgbClr val="003399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Wingdings" panose="05000000000000000000" pitchFamily="2" charset="2"/>
        <a:buChar char="ð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Times New Roman" pitchFamily="18" charset="0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pitchFamily="18" charset="0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pitchFamily="18" charset="0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pitchFamily="18" charset="0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pitchFamily="18" charset="0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pitchFamily="18" charset="0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234" y="6018640"/>
            <a:ext cx="2785309" cy="242552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46034" y="253470"/>
            <a:ext cx="11299933" cy="82973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altLang="ko-KR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46034" y="1127653"/>
            <a:ext cx="11299933" cy="46810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altLang="ko-KR" dirty="0" smtClean="0"/>
              <a:t>Click to edit Master text styles</a:t>
            </a:r>
          </a:p>
          <a:p>
            <a:pPr lvl="1"/>
            <a:r>
              <a:rPr lang="en-US" altLang="ko-KR" dirty="0" smtClean="0"/>
              <a:t>Second level</a:t>
            </a:r>
          </a:p>
          <a:p>
            <a:pPr lvl="2"/>
            <a:r>
              <a:rPr lang="en-US" altLang="ko-KR" dirty="0" smtClean="0"/>
              <a:t>Third level</a:t>
            </a:r>
          </a:p>
          <a:p>
            <a:pPr lvl="3"/>
            <a:r>
              <a:rPr lang="en-US" altLang="ko-KR" dirty="0" smtClean="0"/>
              <a:t>Fourth level</a:t>
            </a:r>
          </a:p>
          <a:p>
            <a:pPr lvl="4"/>
            <a:r>
              <a:rPr lang="en-US" altLang="ko-KR" dirty="0" smtClean="0"/>
              <a:t>Fifth level</a:t>
            </a:r>
            <a:endParaRPr lang="en-US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718" y="6286593"/>
            <a:ext cx="24324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kern="1000" spc="150">
                <a:solidFill>
                  <a:schemeClr val="tx1"/>
                </a:solidFill>
                <a:latin typeface="Verdana"/>
                <a:cs typeface="Verdana"/>
              </a:defRPr>
            </a:lvl1pPr>
          </a:lstStyle>
          <a:p>
            <a:pPr eaLnBrk="0" hangingPunct="0"/>
            <a:fld id="{6BD0D143-8E97-0D42-B378-8B0D45EF990D}" type="slidenum">
              <a:rPr lang="en-US" smtClean="0">
                <a:solidFill>
                  <a:srgbClr val="585D60"/>
                </a:solidFill>
              </a:rPr>
              <a:pPr eaLnBrk="0" hangingPunct="0"/>
              <a:t>‹Nr.›</a:t>
            </a:fld>
            <a:endParaRPr lang="en-US" dirty="0">
              <a:solidFill>
                <a:srgbClr val="585D60"/>
              </a:solidFill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3543800" y="5920045"/>
            <a:ext cx="0" cy="937957"/>
          </a:xfrm>
          <a:prstGeom prst="line">
            <a:avLst/>
          </a:prstGeom>
          <a:ln w="952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950782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03" r:id="rId1"/>
    <p:sldLayoutId id="2147484004" r:id="rId2"/>
    <p:sldLayoutId id="2147484005" r:id="rId3"/>
    <p:sldLayoutId id="2147484006" r:id="rId4"/>
    <p:sldLayoutId id="2147484007" r:id="rId5"/>
  </p:sldLayoutIdLst>
  <p:timing>
    <p:tnLst>
      <p:par>
        <p:cTn id="1" dur="indefinite" restart="never" nodeType="tmRoot"/>
      </p:par>
    </p:tnLst>
  </p:timing>
  <p:hf hdr="0" dt="0"/>
  <p:txStyles>
    <p:titleStyle>
      <a:lvl1pPr algn="l" defTabSz="457200" rtl="0" eaLnBrk="0" latinLnBrk="0" hangingPunct="0">
        <a:spcBef>
          <a:spcPct val="0"/>
        </a:spcBef>
        <a:buNone/>
        <a:defRPr sz="2000" b="1" i="0" kern="1200" cap="all" spc="180">
          <a:solidFill>
            <a:schemeClr val="tx2"/>
          </a:solidFill>
          <a:latin typeface="Verdana"/>
          <a:ea typeface="+mj-ea"/>
          <a:cs typeface="Verdana"/>
        </a:defRPr>
      </a:lvl1pPr>
    </p:titleStyle>
    <p:bodyStyle>
      <a:lvl1pPr marL="0" indent="0" algn="l" defTabSz="457200" rtl="0" eaLnBrk="0" latinLnBrk="0" hangingPunct="0">
        <a:spcBef>
          <a:spcPct val="20000"/>
        </a:spcBef>
        <a:buClr>
          <a:srgbClr val="02502D"/>
        </a:buClr>
        <a:buFont typeface="Wingdings" charset="2"/>
        <a:buNone/>
        <a:defRPr sz="1600" kern="1200" spc="100">
          <a:solidFill>
            <a:srgbClr val="585D60"/>
          </a:solidFill>
          <a:latin typeface="Verdana"/>
          <a:ea typeface="+mn-ea"/>
          <a:cs typeface="Verdana"/>
        </a:defRPr>
      </a:lvl1pPr>
      <a:lvl2pPr marL="290513" indent="-285750" algn="l" defTabSz="457200" rtl="0" eaLnBrk="0" latinLnBrk="0" hangingPunct="0">
        <a:spcBef>
          <a:spcPct val="20000"/>
        </a:spcBef>
        <a:buClr>
          <a:schemeClr val="tx2"/>
        </a:buClr>
        <a:buFont typeface="Wingdings" charset="2"/>
        <a:buChar char="§"/>
        <a:defRPr sz="1600" kern="1200" spc="100">
          <a:solidFill>
            <a:srgbClr val="585D60"/>
          </a:solidFill>
          <a:latin typeface="Verdana"/>
          <a:ea typeface="+mn-ea"/>
          <a:cs typeface="Verdana"/>
        </a:defRPr>
      </a:lvl2pPr>
      <a:lvl3pPr marL="684213" indent="-233363" algn="l" defTabSz="684213" rtl="0" eaLnBrk="0" latinLnBrk="0" hangingPunct="0">
        <a:spcBef>
          <a:spcPct val="20000"/>
        </a:spcBef>
        <a:buClr>
          <a:schemeClr val="tx2"/>
        </a:buClr>
        <a:buFont typeface="Wingdings" charset="2"/>
        <a:buChar char="§"/>
        <a:defRPr sz="1600" kern="1200" spc="100">
          <a:solidFill>
            <a:srgbClr val="585D60"/>
          </a:solidFill>
          <a:latin typeface="Verdana"/>
          <a:ea typeface="+mn-ea"/>
          <a:cs typeface="Verdana"/>
        </a:defRPr>
      </a:lvl3pPr>
      <a:lvl4pPr marL="1206500" indent="-228600" algn="l" defTabSz="457200" rtl="0" eaLnBrk="0" latinLnBrk="0" hangingPunct="0">
        <a:spcBef>
          <a:spcPct val="20000"/>
        </a:spcBef>
        <a:buClr>
          <a:schemeClr val="tx2"/>
        </a:buClr>
        <a:buFont typeface="Wingdings" charset="2"/>
        <a:buChar char="§"/>
        <a:defRPr sz="1400" kern="1200" spc="100">
          <a:solidFill>
            <a:srgbClr val="585D60"/>
          </a:solidFill>
          <a:latin typeface="Verdana"/>
          <a:ea typeface="+mn-ea"/>
          <a:cs typeface="Verdana"/>
        </a:defRPr>
      </a:lvl4pPr>
      <a:lvl5pPr marL="1206500" indent="-228600" algn="l" defTabSz="457200" rtl="0" eaLnBrk="0" latinLnBrk="0" hangingPunct="0">
        <a:spcBef>
          <a:spcPct val="20000"/>
        </a:spcBef>
        <a:buClr>
          <a:schemeClr val="tx2"/>
        </a:buClr>
        <a:buFont typeface="Wingdings" charset="2"/>
        <a:buChar char="§"/>
        <a:defRPr sz="1400" kern="1200" spc="100">
          <a:solidFill>
            <a:srgbClr val="585D60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1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1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1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1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ct 6" hidden="1"/>
          <p:cNvGraphicFramePr>
            <a:graphicFrameLocks noChangeAspect="1"/>
          </p:cNvGraphicFramePr>
          <p:nvPr>
            <p:custDataLst>
              <p:tags r:id="rId32"/>
            </p:custDataLst>
            <p:extLst/>
          </p:nvPr>
        </p:nvGraphicFramePr>
        <p:xfrm>
          <a:off x="1589" y="1592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0112" name="think-cell Folie" r:id="rId33" imgW="216" imgH="216" progId="TCLayout.ActiveDocument.1">
                  <p:embed/>
                </p:oleObj>
              </mc:Choice>
              <mc:Fallback>
                <p:oleObj name="think-cell Folie" r:id="rId33" imgW="216" imgH="216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4"/>
                      <a:stretch>
                        <a:fillRect/>
                      </a:stretch>
                    </p:blipFill>
                    <p:spPr>
                      <a:xfrm>
                        <a:off x="1589" y="1592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4" name="Hinweis oben"/>
          <p:cNvGrpSpPr/>
          <p:nvPr/>
        </p:nvGrpSpPr>
        <p:grpSpPr>
          <a:xfrm>
            <a:off x="395081" y="-468001"/>
            <a:ext cx="11400251" cy="360000"/>
            <a:chOff x="395287" y="-468000"/>
            <a:chExt cx="11406188" cy="360000"/>
          </a:xfrm>
        </p:grpSpPr>
        <p:cxnSp>
          <p:nvCxnSpPr>
            <p:cNvPr id="37" name="32,78 // 15,84"/>
            <p:cNvCxnSpPr/>
            <p:nvPr userDrawn="1"/>
          </p:nvCxnSpPr>
          <p:spPr>
            <a:xfrm>
              <a:off x="11801475" y="-468000"/>
              <a:ext cx="0" cy="360000"/>
            </a:xfrm>
            <a:prstGeom prst="line">
              <a:avLst/>
            </a:prstGeom>
            <a:ln w="0"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1,1 // 15,84"/>
            <p:cNvCxnSpPr/>
            <p:nvPr userDrawn="1"/>
          </p:nvCxnSpPr>
          <p:spPr>
            <a:xfrm>
              <a:off x="395287" y="-468000"/>
              <a:ext cx="0" cy="360000"/>
            </a:xfrm>
            <a:prstGeom prst="line">
              <a:avLst/>
            </a:prstGeom>
            <a:ln w="0"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38" name="32,78 // 15,84"/>
          <p:cNvCxnSpPr/>
          <p:nvPr/>
        </p:nvCxnSpPr>
        <p:spPr>
          <a:xfrm>
            <a:off x="11795331" y="6965999"/>
            <a:ext cx="0" cy="360000"/>
          </a:xfrm>
          <a:prstGeom prst="line">
            <a:avLst/>
          </a:prstGeom>
          <a:ln w="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1,1 // 15,84"/>
          <p:cNvCxnSpPr/>
          <p:nvPr/>
        </p:nvCxnSpPr>
        <p:spPr>
          <a:xfrm>
            <a:off x="395083" y="6965999"/>
            <a:ext cx="0" cy="360000"/>
          </a:xfrm>
          <a:prstGeom prst="line">
            <a:avLst/>
          </a:prstGeom>
          <a:ln w="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17,85 // 8,32"/>
          <p:cNvCxnSpPr/>
          <p:nvPr/>
        </p:nvCxnSpPr>
        <p:spPr>
          <a:xfrm>
            <a:off x="12303153" y="6429376"/>
            <a:ext cx="359813" cy="0"/>
          </a:xfrm>
          <a:prstGeom prst="line">
            <a:avLst/>
          </a:prstGeom>
          <a:ln w="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4,2 // 5,33"/>
          <p:cNvCxnSpPr/>
          <p:nvPr/>
        </p:nvCxnSpPr>
        <p:spPr>
          <a:xfrm>
            <a:off x="12303156" y="1506538"/>
            <a:ext cx="359813" cy="0"/>
          </a:xfrm>
          <a:prstGeom prst="line">
            <a:avLst/>
          </a:prstGeom>
          <a:ln w="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1,02 // 8,5"/>
          <p:cNvCxnSpPr/>
          <p:nvPr/>
        </p:nvCxnSpPr>
        <p:spPr>
          <a:xfrm>
            <a:off x="12298392" y="367505"/>
            <a:ext cx="359813" cy="0"/>
          </a:xfrm>
          <a:prstGeom prst="line">
            <a:avLst/>
          </a:prstGeom>
          <a:ln w="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395083" y="368300"/>
            <a:ext cx="11404800" cy="100836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 noProof="0" dirty="0" smtClean="0"/>
              <a:t>Headline on two lines in </a:t>
            </a:r>
            <a:r>
              <a:rPr lang="en-US" noProof="0" dirty="0" err="1" smtClean="0"/>
              <a:t>CorpoA</a:t>
            </a:r>
            <a:r>
              <a:rPr lang="en-US" noProof="0" dirty="0" smtClean="0"/>
              <a:t> (Headings) 30 pt. </a:t>
            </a:r>
            <a:br>
              <a:rPr lang="en-US" noProof="0" dirty="0" smtClean="0"/>
            </a:br>
            <a:r>
              <a:rPr lang="en-US" noProof="0" dirty="0" smtClean="0"/>
              <a:t>Lorem ipsum dolor sit </a:t>
            </a:r>
            <a:r>
              <a:rPr lang="en-US" noProof="0" dirty="0" err="1" smtClean="0"/>
              <a:t>amet</a:t>
            </a:r>
            <a:r>
              <a:rPr lang="en-US" noProof="0" dirty="0" smtClean="0"/>
              <a:t>.</a:t>
            </a:r>
            <a:endParaRPr lang="en-US" noProof="0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95081" y="1511300"/>
            <a:ext cx="11404800" cy="4914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r>
              <a:rPr lang="en-US" noProof="0" dirty="0" smtClean="0"/>
              <a:t>Insert text in </a:t>
            </a:r>
            <a:r>
              <a:rPr lang="en-US" noProof="0" dirty="0" err="1" smtClean="0"/>
              <a:t>CorpoS</a:t>
            </a:r>
            <a:r>
              <a:rPr lang="en-US" noProof="0" dirty="0" smtClean="0"/>
              <a:t> (Body), 20 pt. // for bullets: Home // Paragraph// Increase List Level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</a:p>
          <a:p>
            <a:pPr lvl="5"/>
            <a:r>
              <a:rPr lang="en-US" noProof="0" dirty="0" smtClean="0"/>
              <a:t>Sixth level</a:t>
            </a:r>
          </a:p>
          <a:p>
            <a:pPr lvl="6"/>
            <a:r>
              <a:rPr lang="en-US" noProof="0" dirty="0" smtClean="0"/>
              <a:t>Seventh level</a:t>
            </a:r>
          </a:p>
          <a:p>
            <a:pPr lvl="7"/>
            <a:r>
              <a:rPr lang="en-US" noProof="0" dirty="0" smtClean="0"/>
              <a:t>Eighth level</a:t>
            </a:r>
          </a:p>
          <a:p>
            <a:pPr lvl="8"/>
            <a:r>
              <a:rPr lang="en-US" noProof="0" dirty="0" smtClean="0"/>
              <a:t>Ninth level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576536" y="6552000"/>
            <a:ext cx="7848000" cy="306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marL="0" indent="0" algn="r">
              <a:spcBef>
                <a:spcPts val="0"/>
              </a:spcBef>
              <a:buFont typeface="+mj-lt"/>
              <a:buNone/>
              <a:defRPr sz="999" b="0" i="0">
                <a:solidFill>
                  <a:schemeClr val="tx1"/>
                </a:solidFill>
                <a:latin typeface="+mn-lt"/>
              </a:defRPr>
            </a:lvl1pPr>
            <a:lvl2pPr marL="0" indent="0" algn="r">
              <a:spcBef>
                <a:spcPts val="0"/>
              </a:spcBef>
              <a:defRPr sz="999"/>
            </a:lvl2pPr>
            <a:lvl3pPr marL="0" indent="0" algn="r">
              <a:spcBef>
                <a:spcPts val="0"/>
              </a:spcBef>
              <a:defRPr sz="999"/>
            </a:lvl3pPr>
            <a:lvl4pPr marL="0" indent="0" algn="r">
              <a:spcBef>
                <a:spcPts val="0"/>
              </a:spcBef>
              <a:defRPr sz="999"/>
            </a:lvl4pPr>
            <a:lvl5pPr marL="0" indent="0" algn="r">
              <a:spcBef>
                <a:spcPts val="0"/>
              </a:spcBef>
              <a:defRPr sz="999"/>
            </a:lvl5pPr>
            <a:lvl6pPr marL="0" indent="0" algn="r">
              <a:spcBef>
                <a:spcPts val="0"/>
              </a:spcBef>
              <a:defRPr sz="999"/>
            </a:lvl6pPr>
            <a:lvl7pPr marL="0" indent="0" algn="r">
              <a:spcBef>
                <a:spcPts val="0"/>
              </a:spcBef>
              <a:defRPr sz="999"/>
            </a:lvl7pPr>
            <a:lvl8pPr marL="0" indent="0" algn="r">
              <a:spcBef>
                <a:spcPts val="0"/>
              </a:spcBef>
              <a:defRPr sz="999"/>
            </a:lvl8pPr>
            <a:lvl9pPr marL="0" indent="0" algn="r">
              <a:spcBef>
                <a:spcPts val="0"/>
              </a:spcBef>
              <a:defRPr sz="999"/>
            </a:lvl9pPr>
          </a:lstStyle>
          <a:p>
            <a:pPr defTabSz="914271" fontAlgn="auto">
              <a:spcAft>
                <a:spcPts val="0"/>
              </a:spcAft>
            </a:pPr>
            <a:endParaRPr lang="en-US" dirty="0">
              <a:solidFill>
                <a:prstClr val="black"/>
              </a:solidFill>
              <a:cs typeface="+mn-cs"/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11794665" y="6552000"/>
            <a:ext cx="323831" cy="306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marL="0" indent="0" algn="l">
              <a:spcBef>
                <a:spcPts val="0"/>
              </a:spcBef>
              <a:buFont typeface="+mj-lt"/>
              <a:buNone/>
              <a:defRPr sz="999" b="0" i="0">
                <a:solidFill>
                  <a:schemeClr val="tx1"/>
                </a:solidFill>
                <a:latin typeface="+mn-lt"/>
              </a:defRPr>
            </a:lvl1pPr>
            <a:lvl2pPr marL="0" indent="0" algn="l">
              <a:spcBef>
                <a:spcPts val="0"/>
              </a:spcBef>
              <a:defRPr sz="999"/>
            </a:lvl2pPr>
            <a:lvl3pPr marL="0" indent="0" algn="l">
              <a:spcBef>
                <a:spcPts val="0"/>
              </a:spcBef>
              <a:defRPr sz="999"/>
            </a:lvl3pPr>
            <a:lvl4pPr marL="0" indent="0" algn="l">
              <a:spcBef>
                <a:spcPts val="0"/>
              </a:spcBef>
              <a:defRPr sz="999"/>
            </a:lvl4pPr>
            <a:lvl5pPr marL="0" indent="0" algn="l">
              <a:spcBef>
                <a:spcPts val="0"/>
              </a:spcBef>
              <a:defRPr sz="999"/>
            </a:lvl5pPr>
            <a:lvl6pPr marL="0" indent="0" algn="l">
              <a:spcBef>
                <a:spcPts val="0"/>
              </a:spcBef>
              <a:defRPr sz="999"/>
            </a:lvl6pPr>
            <a:lvl7pPr marL="0" indent="0" algn="l">
              <a:spcBef>
                <a:spcPts val="0"/>
              </a:spcBef>
              <a:defRPr sz="999"/>
            </a:lvl7pPr>
            <a:lvl8pPr marL="0" indent="0" algn="l">
              <a:spcBef>
                <a:spcPts val="0"/>
              </a:spcBef>
              <a:defRPr sz="999"/>
            </a:lvl8pPr>
            <a:lvl9pPr marL="0" indent="0" algn="l">
              <a:spcBef>
                <a:spcPts val="0"/>
              </a:spcBef>
              <a:defRPr sz="999"/>
            </a:lvl9pPr>
          </a:lstStyle>
          <a:p>
            <a:pPr defTabSz="914271" fontAlgn="auto">
              <a:spcAft>
                <a:spcPts val="0"/>
              </a:spcAft>
            </a:pPr>
            <a:fld id="{AD1D1349-391B-44DC-865F-5996B3E40F26}" type="slidenum">
              <a:rPr lang="en-US" smtClean="0">
                <a:solidFill>
                  <a:prstClr val="black"/>
                </a:solidFill>
                <a:cs typeface="+mn-cs"/>
              </a:rPr>
              <a:pPr defTabSz="914271" fontAlgn="auto">
                <a:spcAft>
                  <a:spcPts val="0"/>
                </a:spcAft>
              </a:pPr>
              <a:t>‹Nr.›</a:t>
            </a:fld>
            <a:endParaRPr lang="en-US" dirty="0">
              <a:solidFill>
                <a:prstClr val="black"/>
              </a:solidFill>
              <a:cs typeface="+mn-cs"/>
            </a:endParaRPr>
          </a:p>
        </p:txBody>
      </p:sp>
      <p:cxnSp>
        <p:nvCxnSpPr>
          <p:cNvPr id="32" name="17,85 // 8,32"/>
          <p:cNvCxnSpPr/>
          <p:nvPr/>
        </p:nvCxnSpPr>
        <p:spPr>
          <a:xfrm>
            <a:off x="-455571" y="6433248"/>
            <a:ext cx="359813" cy="0"/>
          </a:xfrm>
          <a:prstGeom prst="line">
            <a:avLst/>
          </a:prstGeom>
          <a:ln w="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4,2 // 5,33"/>
          <p:cNvCxnSpPr/>
          <p:nvPr/>
        </p:nvCxnSpPr>
        <p:spPr>
          <a:xfrm>
            <a:off x="-462995" y="1511999"/>
            <a:ext cx="359813" cy="0"/>
          </a:xfrm>
          <a:prstGeom prst="line">
            <a:avLst/>
          </a:prstGeom>
          <a:ln w="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1,02 // 8,5"/>
          <p:cNvCxnSpPr/>
          <p:nvPr/>
        </p:nvCxnSpPr>
        <p:spPr>
          <a:xfrm>
            <a:off x="-446045" y="362743"/>
            <a:ext cx="359813" cy="0"/>
          </a:xfrm>
          <a:prstGeom prst="line">
            <a:avLst/>
          </a:prstGeom>
          <a:ln w="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Wortmarke Mercedes-Benz" descr="Y:\KiA\OV\PLATIS\JOB 1508-002_PPT_Mercedes_Benz_2010\allMaterial\1508-005_Material + Briefing\Material\MZ-Assets\MB-word-mark_p_3Coffice.emf"/>
          <p:cNvPicPr>
            <a:picLocks noChangeAspect="1" noChangeArrowheads="1"/>
          </p:cNvPicPr>
          <p:nvPr/>
        </p:nvPicPr>
        <p:blipFill>
          <a:blip r:embed="rId3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black">
          <a:xfrm>
            <a:off x="395795" y="6613954"/>
            <a:ext cx="1188000" cy="1489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707719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  <p:sldLayoutId id="2147483687" r:id="rId13"/>
    <p:sldLayoutId id="2147483688" r:id="rId14"/>
    <p:sldLayoutId id="2147483689" r:id="rId15"/>
    <p:sldLayoutId id="2147483690" r:id="rId16"/>
    <p:sldLayoutId id="2147483691" r:id="rId17"/>
    <p:sldLayoutId id="2147483692" r:id="rId18"/>
    <p:sldLayoutId id="2147483693" r:id="rId19"/>
    <p:sldLayoutId id="2147483694" r:id="rId20"/>
    <p:sldLayoutId id="2147483695" r:id="rId21"/>
    <p:sldLayoutId id="2147483696" r:id="rId22"/>
    <p:sldLayoutId id="2147483697" r:id="rId23"/>
    <p:sldLayoutId id="2147483698" r:id="rId24"/>
    <p:sldLayoutId id="2147483699" r:id="rId25"/>
    <p:sldLayoutId id="2147483700" r:id="rId26"/>
    <p:sldLayoutId id="2147483701" r:id="rId27"/>
    <p:sldLayoutId id="2147483703" r:id="rId28"/>
    <p:sldLayoutId id="2147483704" r:id="rId29"/>
  </p:sldLayoutIdLst>
  <p:timing>
    <p:tnLst>
      <p:par>
        <p:cTn id="1" dur="indefinite" restart="never" nodeType="tmRoot"/>
      </p:par>
    </p:tnLst>
  </p:timing>
  <p:hf hdr="0" ftr="0" dt="0"/>
  <p:txStyles>
    <p:titleStyle>
      <a:lvl1pPr marL="0" indent="0" algn="l" defTabSz="913814" rtl="0" eaLnBrk="1" latinLnBrk="0" hangingPunct="1">
        <a:spcBef>
          <a:spcPts val="0"/>
        </a:spcBef>
        <a:buFont typeface="+mj-lt"/>
        <a:buNone/>
        <a:defRPr sz="2999" b="0" i="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3814" rtl="0" eaLnBrk="1" latinLnBrk="0" hangingPunct="1">
        <a:lnSpc>
          <a:spcPct val="108000"/>
        </a:lnSpc>
        <a:spcBef>
          <a:spcPts val="0"/>
        </a:spcBef>
        <a:spcAft>
          <a:spcPts val="1007"/>
        </a:spcAft>
        <a:buFont typeface="+mj-lt"/>
        <a:buNone/>
        <a:defRPr sz="1999" b="0" i="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341781" indent="-341781" algn="l" defTabSz="913814" rtl="0" eaLnBrk="1" latinLnBrk="0" hangingPunct="1">
        <a:lnSpc>
          <a:spcPct val="108000"/>
        </a:lnSpc>
        <a:spcBef>
          <a:spcPts val="0"/>
        </a:spcBef>
        <a:spcAft>
          <a:spcPts val="1007"/>
        </a:spcAft>
        <a:buFont typeface="Arial" panose="020B0604020202020204" pitchFamily="34" charset="0"/>
        <a:buChar char="•"/>
        <a:defRPr sz="1999" b="0" i="0" kern="1200">
          <a:solidFill>
            <a:schemeClr val="tx1"/>
          </a:solidFill>
          <a:latin typeface="+mn-lt"/>
          <a:ea typeface="+mn-ea"/>
          <a:cs typeface="+mn-cs"/>
        </a:defRPr>
      </a:lvl2pPr>
      <a:lvl3pPr marL="539654" indent="-197873" algn="l" defTabSz="913814" rtl="0" eaLnBrk="1" latinLnBrk="0" hangingPunct="1">
        <a:lnSpc>
          <a:spcPct val="108000"/>
        </a:lnSpc>
        <a:spcBef>
          <a:spcPts val="0"/>
        </a:spcBef>
        <a:spcAft>
          <a:spcPts val="1007"/>
        </a:spcAft>
        <a:buFont typeface="Symbol" panose="05050102010706020507" pitchFamily="18" charset="2"/>
        <a:buChar char="-"/>
        <a:defRPr sz="1499" b="0" i="0" kern="1200">
          <a:solidFill>
            <a:schemeClr val="tx1"/>
          </a:solidFill>
          <a:latin typeface="+mn-lt"/>
          <a:ea typeface="+mn-ea"/>
          <a:cs typeface="+mn-cs"/>
        </a:defRPr>
      </a:lvl3pPr>
      <a:lvl4pPr marL="539654" indent="-197873" algn="l" defTabSz="913814" rtl="0" eaLnBrk="1" latinLnBrk="0" hangingPunct="1">
        <a:lnSpc>
          <a:spcPct val="108000"/>
        </a:lnSpc>
        <a:spcBef>
          <a:spcPts val="0"/>
        </a:spcBef>
        <a:spcAft>
          <a:spcPts val="1007"/>
        </a:spcAft>
        <a:buFont typeface="Symbol" panose="05050102010706020507" pitchFamily="18" charset="2"/>
        <a:buChar char="-"/>
        <a:defRPr sz="1499" b="0" i="0" kern="1200">
          <a:solidFill>
            <a:schemeClr val="tx1"/>
          </a:solidFill>
          <a:latin typeface="+mn-lt"/>
          <a:ea typeface="+mn-ea"/>
          <a:cs typeface="+mn-cs"/>
        </a:defRPr>
      </a:lvl4pPr>
      <a:lvl5pPr marL="539654" indent="-197873" algn="l" defTabSz="913814" rtl="0" eaLnBrk="1" latinLnBrk="0" hangingPunct="1">
        <a:lnSpc>
          <a:spcPct val="108000"/>
        </a:lnSpc>
        <a:spcBef>
          <a:spcPts val="0"/>
        </a:spcBef>
        <a:spcAft>
          <a:spcPts val="1007"/>
        </a:spcAft>
        <a:buFont typeface="Symbol" panose="05050102010706020507" pitchFamily="18" charset="2"/>
        <a:buChar char="-"/>
        <a:defRPr sz="1499" b="0" i="0" kern="1200">
          <a:solidFill>
            <a:schemeClr val="tx1"/>
          </a:solidFill>
          <a:latin typeface="+mn-lt"/>
          <a:ea typeface="+mn-ea"/>
          <a:cs typeface="+mn-cs"/>
        </a:defRPr>
      </a:lvl5pPr>
      <a:lvl6pPr marL="539654" indent="-197873" algn="l" defTabSz="913814" rtl="0" eaLnBrk="1" latinLnBrk="0" hangingPunct="1">
        <a:lnSpc>
          <a:spcPct val="108000"/>
        </a:lnSpc>
        <a:spcBef>
          <a:spcPts val="0"/>
        </a:spcBef>
        <a:spcAft>
          <a:spcPts val="1007"/>
        </a:spcAft>
        <a:buFont typeface="Symbol" panose="05050102010706020507" pitchFamily="18" charset="2"/>
        <a:buChar char="-"/>
        <a:defRPr sz="1499" b="0" i="0" kern="1200">
          <a:solidFill>
            <a:schemeClr val="tx1"/>
          </a:solidFill>
          <a:latin typeface="+mn-lt"/>
          <a:ea typeface="+mn-ea"/>
          <a:cs typeface="+mn-cs"/>
        </a:defRPr>
      </a:lvl6pPr>
      <a:lvl7pPr marL="539654" indent="-197873" algn="l" defTabSz="913814" rtl="0" eaLnBrk="1" latinLnBrk="0" hangingPunct="1">
        <a:lnSpc>
          <a:spcPct val="108000"/>
        </a:lnSpc>
        <a:spcBef>
          <a:spcPts val="0"/>
        </a:spcBef>
        <a:spcAft>
          <a:spcPts val="1007"/>
        </a:spcAft>
        <a:buFont typeface="Symbol" panose="05050102010706020507" pitchFamily="18" charset="2"/>
        <a:buChar char="-"/>
        <a:defRPr sz="1499" b="0" i="0" kern="1200">
          <a:solidFill>
            <a:schemeClr val="tx1"/>
          </a:solidFill>
          <a:latin typeface="+mn-lt"/>
          <a:ea typeface="+mn-ea"/>
          <a:cs typeface="+mn-cs"/>
        </a:defRPr>
      </a:lvl7pPr>
      <a:lvl8pPr marL="539654" indent="-197873" algn="l" defTabSz="913814" rtl="0" eaLnBrk="1" latinLnBrk="0" hangingPunct="1">
        <a:lnSpc>
          <a:spcPct val="108000"/>
        </a:lnSpc>
        <a:spcBef>
          <a:spcPts val="0"/>
        </a:spcBef>
        <a:spcAft>
          <a:spcPts val="1007"/>
        </a:spcAft>
        <a:buFont typeface="Symbol" panose="05050102010706020507" pitchFamily="18" charset="2"/>
        <a:buChar char="-"/>
        <a:defRPr sz="1499" b="0" i="0" kern="1200">
          <a:solidFill>
            <a:schemeClr val="tx1"/>
          </a:solidFill>
          <a:latin typeface="+mn-lt"/>
          <a:ea typeface="+mn-ea"/>
          <a:cs typeface="+mn-cs"/>
        </a:defRPr>
      </a:lvl8pPr>
      <a:lvl9pPr marL="539654" indent="-197873" algn="l" defTabSz="913814" rtl="0" eaLnBrk="1" latinLnBrk="0" hangingPunct="1">
        <a:lnSpc>
          <a:spcPct val="108000"/>
        </a:lnSpc>
        <a:spcBef>
          <a:spcPts val="0"/>
        </a:spcBef>
        <a:spcAft>
          <a:spcPts val="1007"/>
        </a:spcAft>
        <a:buFont typeface="Symbol" panose="05050102010706020507" pitchFamily="18" charset="2"/>
        <a:buChar char="-"/>
        <a:defRPr sz="1499" b="0" i="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3814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1pPr>
      <a:lvl2pPr marL="456906" algn="l" defTabSz="913814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2pPr>
      <a:lvl3pPr marL="913814" algn="l" defTabSz="913814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3pPr>
      <a:lvl4pPr marL="1370720" algn="l" defTabSz="913814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4pPr>
      <a:lvl5pPr marL="1827628" algn="l" defTabSz="913814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5pPr>
      <a:lvl6pPr marL="2284535" algn="l" defTabSz="913814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741443" algn="l" defTabSz="913814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198349" algn="l" defTabSz="913814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655256" algn="l" defTabSz="913814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ct 6" hidden="1"/>
          <p:cNvGraphicFramePr>
            <a:graphicFrameLocks noChangeAspect="1"/>
          </p:cNvGraphicFramePr>
          <p:nvPr>
            <p:custDataLst>
              <p:tags r:id="rId32"/>
            </p:custDataLst>
            <p:extLst/>
          </p:nvPr>
        </p:nvGraphicFramePr>
        <p:xfrm>
          <a:off x="1589" y="1592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1136" name="think-cell Folie" r:id="rId33" imgW="216" imgH="216" progId="TCLayout.ActiveDocument.1">
                  <p:embed/>
                </p:oleObj>
              </mc:Choice>
              <mc:Fallback>
                <p:oleObj name="think-cell Folie" r:id="rId33" imgW="216" imgH="216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4"/>
                      <a:stretch>
                        <a:fillRect/>
                      </a:stretch>
                    </p:blipFill>
                    <p:spPr>
                      <a:xfrm>
                        <a:off x="1589" y="1592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4" name="Hinweis oben"/>
          <p:cNvGrpSpPr/>
          <p:nvPr/>
        </p:nvGrpSpPr>
        <p:grpSpPr>
          <a:xfrm>
            <a:off x="395081" y="-468001"/>
            <a:ext cx="11400251" cy="360000"/>
            <a:chOff x="395287" y="-468000"/>
            <a:chExt cx="11406188" cy="360000"/>
          </a:xfrm>
        </p:grpSpPr>
        <p:cxnSp>
          <p:nvCxnSpPr>
            <p:cNvPr id="37" name="32,78 // 15,84"/>
            <p:cNvCxnSpPr/>
            <p:nvPr userDrawn="1"/>
          </p:nvCxnSpPr>
          <p:spPr>
            <a:xfrm>
              <a:off x="11801475" y="-468000"/>
              <a:ext cx="0" cy="360000"/>
            </a:xfrm>
            <a:prstGeom prst="line">
              <a:avLst/>
            </a:prstGeom>
            <a:ln w="0"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1,1 // 15,84"/>
            <p:cNvCxnSpPr/>
            <p:nvPr userDrawn="1"/>
          </p:nvCxnSpPr>
          <p:spPr>
            <a:xfrm>
              <a:off x="395287" y="-468000"/>
              <a:ext cx="0" cy="360000"/>
            </a:xfrm>
            <a:prstGeom prst="line">
              <a:avLst/>
            </a:prstGeom>
            <a:ln w="0"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38" name="32,78 // 15,84"/>
          <p:cNvCxnSpPr/>
          <p:nvPr/>
        </p:nvCxnSpPr>
        <p:spPr>
          <a:xfrm>
            <a:off x="11795331" y="6965999"/>
            <a:ext cx="0" cy="360000"/>
          </a:xfrm>
          <a:prstGeom prst="line">
            <a:avLst/>
          </a:prstGeom>
          <a:ln w="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1,1 // 15,84"/>
          <p:cNvCxnSpPr/>
          <p:nvPr/>
        </p:nvCxnSpPr>
        <p:spPr>
          <a:xfrm>
            <a:off x="395083" y="6965999"/>
            <a:ext cx="0" cy="360000"/>
          </a:xfrm>
          <a:prstGeom prst="line">
            <a:avLst/>
          </a:prstGeom>
          <a:ln w="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17,85 // 8,32"/>
          <p:cNvCxnSpPr/>
          <p:nvPr/>
        </p:nvCxnSpPr>
        <p:spPr>
          <a:xfrm>
            <a:off x="12303153" y="6429376"/>
            <a:ext cx="359813" cy="0"/>
          </a:xfrm>
          <a:prstGeom prst="line">
            <a:avLst/>
          </a:prstGeom>
          <a:ln w="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4,2 // 5,33"/>
          <p:cNvCxnSpPr/>
          <p:nvPr/>
        </p:nvCxnSpPr>
        <p:spPr>
          <a:xfrm>
            <a:off x="12303156" y="1506538"/>
            <a:ext cx="359813" cy="0"/>
          </a:xfrm>
          <a:prstGeom prst="line">
            <a:avLst/>
          </a:prstGeom>
          <a:ln w="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1,02 // 8,5"/>
          <p:cNvCxnSpPr/>
          <p:nvPr/>
        </p:nvCxnSpPr>
        <p:spPr>
          <a:xfrm>
            <a:off x="12298392" y="367505"/>
            <a:ext cx="359813" cy="0"/>
          </a:xfrm>
          <a:prstGeom prst="line">
            <a:avLst/>
          </a:prstGeom>
          <a:ln w="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395083" y="368300"/>
            <a:ext cx="11404800" cy="100836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 noProof="0" dirty="0" smtClean="0"/>
              <a:t>Headline on two lines in </a:t>
            </a:r>
            <a:r>
              <a:rPr lang="en-US" noProof="0" dirty="0" err="1" smtClean="0"/>
              <a:t>CorpoA</a:t>
            </a:r>
            <a:r>
              <a:rPr lang="en-US" noProof="0" dirty="0" smtClean="0"/>
              <a:t> (Headings) 30 pt. </a:t>
            </a:r>
            <a:br>
              <a:rPr lang="en-US" noProof="0" dirty="0" smtClean="0"/>
            </a:br>
            <a:r>
              <a:rPr lang="en-US" noProof="0" dirty="0" smtClean="0"/>
              <a:t>Lorem ipsum dolor sit </a:t>
            </a:r>
            <a:r>
              <a:rPr lang="en-US" noProof="0" dirty="0" err="1" smtClean="0"/>
              <a:t>amet</a:t>
            </a:r>
            <a:r>
              <a:rPr lang="en-US" noProof="0" dirty="0" smtClean="0"/>
              <a:t>.</a:t>
            </a:r>
            <a:endParaRPr lang="en-US" noProof="0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95081" y="1511300"/>
            <a:ext cx="11404800" cy="4914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r>
              <a:rPr lang="en-US" noProof="0" dirty="0" smtClean="0"/>
              <a:t>Insert text in </a:t>
            </a:r>
            <a:r>
              <a:rPr lang="en-US" noProof="0" dirty="0" err="1" smtClean="0"/>
              <a:t>CorpoS</a:t>
            </a:r>
            <a:r>
              <a:rPr lang="en-US" noProof="0" dirty="0" smtClean="0"/>
              <a:t> (Body), 20 pt. // for bullets: Home // Paragraph// Increase List Level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</a:p>
          <a:p>
            <a:pPr lvl="5"/>
            <a:r>
              <a:rPr lang="en-US" noProof="0" dirty="0" smtClean="0"/>
              <a:t>Sixth level</a:t>
            </a:r>
          </a:p>
          <a:p>
            <a:pPr lvl="6"/>
            <a:r>
              <a:rPr lang="en-US" noProof="0" dirty="0" smtClean="0"/>
              <a:t>Seventh level</a:t>
            </a:r>
          </a:p>
          <a:p>
            <a:pPr lvl="7"/>
            <a:r>
              <a:rPr lang="en-US" noProof="0" dirty="0" smtClean="0"/>
              <a:t>Eighth level</a:t>
            </a:r>
          </a:p>
          <a:p>
            <a:pPr lvl="8"/>
            <a:r>
              <a:rPr lang="en-US" noProof="0" dirty="0" smtClean="0"/>
              <a:t>Ninth level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576536" y="6552000"/>
            <a:ext cx="7848000" cy="306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marL="0" indent="0" algn="r">
              <a:spcBef>
                <a:spcPts val="0"/>
              </a:spcBef>
              <a:buFont typeface="+mj-lt"/>
              <a:buNone/>
              <a:defRPr sz="999" b="0" i="0">
                <a:solidFill>
                  <a:schemeClr val="tx1"/>
                </a:solidFill>
                <a:latin typeface="+mn-lt"/>
              </a:defRPr>
            </a:lvl1pPr>
            <a:lvl2pPr marL="0" indent="0" algn="r">
              <a:spcBef>
                <a:spcPts val="0"/>
              </a:spcBef>
              <a:defRPr sz="999"/>
            </a:lvl2pPr>
            <a:lvl3pPr marL="0" indent="0" algn="r">
              <a:spcBef>
                <a:spcPts val="0"/>
              </a:spcBef>
              <a:defRPr sz="999"/>
            </a:lvl3pPr>
            <a:lvl4pPr marL="0" indent="0" algn="r">
              <a:spcBef>
                <a:spcPts val="0"/>
              </a:spcBef>
              <a:defRPr sz="999"/>
            </a:lvl4pPr>
            <a:lvl5pPr marL="0" indent="0" algn="r">
              <a:spcBef>
                <a:spcPts val="0"/>
              </a:spcBef>
              <a:defRPr sz="999"/>
            </a:lvl5pPr>
            <a:lvl6pPr marL="0" indent="0" algn="r">
              <a:spcBef>
                <a:spcPts val="0"/>
              </a:spcBef>
              <a:defRPr sz="999"/>
            </a:lvl6pPr>
            <a:lvl7pPr marL="0" indent="0" algn="r">
              <a:spcBef>
                <a:spcPts val="0"/>
              </a:spcBef>
              <a:defRPr sz="999"/>
            </a:lvl7pPr>
            <a:lvl8pPr marL="0" indent="0" algn="r">
              <a:spcBef>
                <a:spcPts val="0"/>
              </a:spcBef>
              <a:defRPr sz="999"/>
            </a:lvl8pPr>
            <a:lvl9pPr marL="0" indent="0" algn="r">
              <a:spcBef>
                <a:spcPts val="0"/>
              </a:spcBef>
              <a:defRPr sz="999"/>
            </a:lvl9pPr>
          </a:lstStyle>
          <a:p>
            <a:pPr defTabSz="914271" fontAlgn="auto">
              <a:spcAft>
                <a:spcPts val="0"/>
              </a:spcAft>
            </a:pPr>
            <a:endParaRPr lang="en-US" dirty="0">
              <a:solidFill>
                <a:prstClr val="black"/>
              </a:solidFill>
              <a:cs typeface="+mn-cs"/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11794665" y="6552000"/>
            <a:ext cx="323831" cy="306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marL="0" indent="0" algn="l">
              <a:spcBef>
                <a:spcPts val="0"/>
              </a:spcBef>
              <a:buFont typeface="+mj-lt"/>
              <a:buNone/>
              <a:defRPr sz="999" b="0" i="0">
                <a:solidFill>
                  <a:schemeClr val="tx1"/>
                </a:solidFill>
                <a:latin typeface="+mn-lt"/>
              </a:defRPr>
            </a:lvl1pPr>
            <a:lvl2pPr marL="0" indent="0" algn="l">
              <a:spcBef>
                <a:spcPts val="0"/>
              </a:spcBef>
              <a:defRPr sz="999"/>
            </a:lvl2pPr>
            <a:lvl3pPr marL="0" indent="0" algn="l">
              <a:spcBef>
                <a:spcPts val="0"/>
              </a:spcBef>
              <a:defRPr sz="999"/>
            </a:lvl3pPr>
            <a:lvl4pPr marL="0" indent="0" algn="l">
              <a:spcBef>
                <a:spcPts val="0"/>
              </a:spcBef>
              <a:defRPr sz="999"/>
            </a:lvl4pPr>
            <a:lvl5pPr marL="0" indent="0" algn="l">
              <a:spcBef>
                <a:spcPts val="0"/>
              </a:spcBef>
              <a:defRPr sz="999"/>
            </a:lvl5pPr>
            <a:lvl6pPr marL="0" indent="0" algn="l">
              <a:spcBef>
                <a:spcPts val="0"/>
              </a:spcBef>
              <a:defRPr sz="999"/>
            </a:lvl6pPr>
            <a:lvl7pPr marL="0" indent="0" algn="l">
              <a:spcBef>
                <a:spcPts val="0"/>
              </a:spcBef>
              <a:defRPr sz="999"/>
            </a:lvl7pPr>
            <a:lvl8pPr marL="0" indent="0" algn="l">
              <a:spcBef>
                <a:spcPts val="0"/>
              </a:spcBef>
              <a:defRPr sz="999"/>
            </a:lvl8pPr>
            <a:lvl9pPr marL="0" indent="0" algn="l">
              <a:spcBef>
                <a:spcPts val="0"/>
              </a:spcBef>
              <a:defRPr sz="999"/>
            </a:lvl9pPr>
          </a:lstStyle>
          <a:p>
            <a:pPr defTabSz="914271" fontAlgn="auto">
              <a:spcAft>
                <a:spcPts val="0"/>
              </a:spcAft>
            </a:pPr>
            <a:fld id="{AD1D1349-391B-44DC-865F-5996B3E40F26}" type="slidenum">
              <a:rPr lang="en-US" smtClean="0">
                <a:solidFill>
                  <a:prstClr val="black"/>
                </a:solidFill>
                <a:cs typeface="+mn-cs"/>
              </a:rPr>
              <a:pPr defTabSz="914271" fontAlgn="auto">
                <a:spcAft>
                  <a:spcPts val="0"/>
                </a:spcAft>
              </a:pPr>
              <a:t>‹Nr.›</a:t>
            </a:fld>
            <a:endParaRPr lang="en-US" dirty="0">
              <a:solidFill>
                <a:prstClr val="black"/>
              </a:solidFill>
              <a:cs typeface="+mn-cs"/>
            </a:endParaRPr>
          </a:p>
        </p:txBody>
      </p:sp>
      <p:cxnSp>
        <p:nvCxnSpPr>
          <p:cNvPr id="32" name="17,85 // 8,32"/>
          <p:cNvCxnSpPr/>
          <p:nvPr/>
        </p:nvCxnSpPr>
        <p:spPr>
          <a:xfrm>
            <a:off x="-455571" y="6433248"/>
            <a:ext cx="359813" cy="0"/>
          </a:xfrm>
          <a:prstGeom prst="line">
            <a:avLst/>
          </a:prstGeom>
          <a:ln w="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4,2 // 5,33"/>
          <p:cNvCxnSpPr/>
          <p:nvPr/>
        </p:nvCxnSpPr>
        <p:spPr>
          <a:xfrm>
            <a:off x="-462995" y="1511999"/>
            <a:ext cx="359813" cy="0"/>
          </a:xfrm>
          <a:prstGeom prst="line">
            <a:avLst/>
          </a:prstGeom>
          <a:ln w="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1,02 // 8,5"/>
          <p:cNvCxnSpPr/>
          <p:nvPr/>
        </p:nvCxnSpPr>
        <p:spPr>
          <a:xfrm>
            <a:off x="-446045" y="362743"/>
            <a:ext cx="359813" cy="0"/>
          </a:xfrm>
          <a:prstGeom prst="line">
            <a:avLst/>
          </a:prstGeom>
          <a:ln w="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Wortmarke Mercedes-Benz" descr="Y:\KiA\OV\PLATIS\JOB 1508-002_PPT_Mercedes_Benz_2010\allMaterial\1508-005_Material + Briefing\Material\MZ-Assets\MB-word-mark_p_3Coffice.emf"/>
          <p:cNvPicPr>
            <a:picLocks noChangeAspect="1" noChangeArrowheads="1"/>
          </p:cNvPicPr>
          <p:nvPr/>
        </p:nvPicPr>
        <p:blipFill>
          <a:blip r:embed="rId3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black">
          <a:xfrm>
            <a:off x="395795" y="6613954"/>
            <a:ext cx="1188000" cy="1489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667471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6" r:id="rId1"/>
    <p:sldLayoutId id="2147483707" r:id="rId2"/>
    <p:sldLayoutId id="2147483708" r:id="rId3"/>
    <p:sldLayoutId id="2147483709" r:id="rId4"/>
    <p:sldLayoutId id="2147483710" r:id="rId5"/>
    <p:sldLayoutId id="2147483711" r:id="rId6"/>
    <p:sldLayoutId id="2147483712" r:id="rId7"/>
    <p:sldLayoutId id="2147483713" r:id="rId8"/>
    <p:sldLayoutId id="2147483714" r:id="rId9"/>
    <p:sldLayoutId id="2147483715" r:id="rId10"/>
    <p:sldLayoutId id="2147483716" r:id="rId11"/>
    <p:sldLayoutId id="2147483717" r:id="rId12"/>
    <p:sldLayoutId id="2147483718" r:id="rId13"/>
    <p:sldLayoutId id="2147483719" r:id="rId14"/>
    <p:sldLayoutId id="2147483720" r:id="rId15"/>
    <p:sldLayoutId id="2147483721" r:id="rId16"/>
    <p:sldLayoutId id="2147483722" r:id="rId17"/>
    <p:sldLayoutId id="2147483723" r:id="rId18"/>
    <p:sldLayoutId id="2147483724" r:id="rId19"/>
    <p:sldLayoutId id="2147483725" r:id="rId20"/>
    <p:sldLayoutId id="2147483726" r:id="rId21"/>
    <p:sldLayoutId id="2147483727" r:id="rId22"/>
    <p:sldLayoutId id="2147483728" r:id="rId23"/>
    <p:sldLayoutId id="2147483729" r:id="rId24"/>
    <p:sldLayoutId id="2147483730" r:id="rId25"/>
    <p:sldLayoutId id="2147483731" r:id="rId26"/>
    <p:sldLayoutId id="2147483732" r:id="rId27"/>
    <p:sldLayoutId id="2147483734" r:id="rId28"/>
    <p:sldLayoutId id="2147483735" r:id="rId29"/>
  </p:sldLayoutIdLst>
  <p:timing>
    <p:tnLst>
      <p:par>
        <p:cTn id="1" dur="indefinite" restart="never" nodeType="tmRoot"/>
      </p:par>
    </p:tnLst>
  </p:timing>
  <p:hf hdr="0" ftr="0" dt="0"/>
  <p:txStyles>
    <p:titleStyle>
      <a:lvl1pPr marL="0" indent="0" algn="l" defTabSz="913814" rtl="0" eaLnBrk="1" latinLnBrk="0" hangingPunct="1">
        <a:spcBef>
          <a:spcPts val="0"/>
        </a:spcBef>
        <a:buFont typeface="+mj-lt"/>
        <a:buNone/>
        <a:defRPr sz="2999" b="0" i="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3814" rtl="0" eaLnBrk="1" latinLnBrk="0" hangingPunct="1">
        <a:lnSpc>
          <a:spcPct val="108000"/>
        </a:lnSpc>
        <a:spcBef>
          <a:spcPts val="0"/>
        </a:spcBef>
        <a:spcAft>
          <a:spcPts val="1007"/>
        </a:spcAft>
        <a:buFont typeface="+mj-lt"/>
        <a:buNone/>
        <a:defRPr sz="1999" b="0" i="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341781" indent="-341781" algn="l" defTabSz="913814" rtl="0" eaLnBrk="1" latinLnBrk="0" hangingPunct="1">
        <a:lnSpc>
          <a:spcPct val="108000"/>
        </a:lnSpc>
        <a:spcBef>
          <a:spcPts val="0"/>
        </a:spcBef>
        <a:spcAft>
          <a:spcPts val="1007"/>
        </a:spcAft>
        <a:buFont typeface="Arial" panose="020B0604020202020204" pitchFamily="34" charset="0"/>
        <a:buChar char="•"/>
        <a:defRPr sz="1999" b="0" i="0" kern="1200">
          <a:solidFill>
            <a:schemeClr val="tx1"/>
          </a:solidFill>
          <a:latin typeface="+mn-lt"/>
          <a:ea typeface="+mn-ea"/>
          <a:cs typeface="+mn-cs"/>
        </a:defRPr>
      </a:lvl2pPr>
      <a:lvl3pPr marL="539654" indent="-197873" algn="l" defTabSz="913814" rtl="0" eaLnBrk="1" latinLnBrk="0" hangingPunct="1">
        <a:lnSpc>
          <a:spcPct val="108000"/>
        </a:lnSpc>
        <a:spcBef>
          <a:spcPts val="0"/>
        </a:spcBef>
        <a:spcAft>
          <a:spcPts val="1007"/>
        </a:spcAft>
        <a:buFont typeface="Symbol" panose="05050102010706020507" pitchFamily="18" charset="2"/>
        <a:buChar char="-"/>
        <a:defRPr sz="1499" b="0" i="0" kern="1200">
          <a:solidFill>
            <a:schemeClr val="tx1"/>
          </a:solidFill>
          <a:latin typeface="+mn-lt"/>
          <a:ea typeface="+mn-ea"/>
          <a:cs typeface="+mn-cs"/>
        </a:defRPr>
      </a:lvl3pPr>
      <a:lvl4pPr marL="539654" indent="-197873" algn="l" defTabSz="913814" rtl="0" eaLnBrk="1" latinLnBrk="0" hangingPunct="1">
        <a:lnSpc>
          <a:spcPct val="108000"/>
        </a:lnSpc>
        <a:spcBef>
          <a:spcPts val="0"/>
        </a:spcBef>
        <a:spcAft>
          <a:spcPts val="1007"/>
        </a:spcAft>
        <a:buFont typeface="Symbol" panose="05050102010706020507" pitchFamily="18" charset="2"/>
        <a:buChar char="-"/>
        <a:defRPr sz="1499" b="0" i="0" kern="1200">
          <a:solidFill>
            <a:schemeClr val="tx1"/>
          </a:solidFill>
          <a:latin typeface="+mn-lt"/>
          <a:ea typeface="+mn-ea"/>
          <a:cs typeface="+mn-cs"/>
        </a:defRPr>
      </a:lvl4pPr>
      <a:lvl5pPr marL="539654" indent="-197873" algn="l" defTabSz="913814" rtl="0" eaLnBrk="1" latinLnBrk="0" hangingPunct="1">
        <a:lnSpc>
          <a:spcPct val="108000"/>
        </a:lnSpc>
        <a:spcBef>
          <a:spcPts val="0"/>
        </a:spcBef>
        <a:spcAft>
          <a:spcPts val="1007"/>
        </a:spcAft>
        <a:buFont typeface="Symbol" panose="05050102010706020507" pitchFamily="18" charset="2"/>
        <a:buChar char="-"/>
        <a:defRPr sz="1499" b="0" i="0" kern="1200">
          <a:solidFill>
            <a:schemeClr val="tx1"/>
          </a:solidFill>
          <a:latin typeface="+mn-lt"/>
          <a:ea typeface="+mn-ea"/>
          <a:cs typeface="+mn-cs"/>
        </a:defRPr>
      </a:lvl5pPr>
      <a:lvl6pPr marL="539654" indent="-197873" algn="l" defTabSz="913814" rtl="0" eaLnBrk="1" latinLnBrk="0" hangingPunct="1">
        <a:lnSpc>
          <a:spcPct val="108000"/>
        </a:lnSpc>
        <a:spcBef>
          <a:spcPts val="0"/>
        </a:spcBef>
        <a:spcAft>
          <a:spcPts val="1007"/>
        </a:spcAft>
        <a:buFont typeface="Symbol" panose="05050102010706020507" pitchFamily="18" charset="2"/>
        <a:buChar char="-"/>
        <a:defRPr sz="1499" b="0" i="0" kern="1200">
          <a:solidFill>
            <a:schemeClr val="tx1"/>
          </a:solidFill>
          <a:latin typeface="+mn-lt"/>
          <a:ea typeface="+mn-ea"/>
          <a:cs typeface="+mn-cs"/>
        </a:defRPr>
      </a:lvl6pPr>
      <a:lvl7pPr marL="539654" indent="-197873" algn="l" defTabSz="913814" rtl="0" eaLnBrk="1" latinLnBrk="0" hangingPunct="1">
        <a:lnSpc>
          <a:spcPct val="108000"/>
        </a:lnSpc>
        <a:spcBef>
          <a:spcPts val="0"/>
        </a:spcBef>
        <a:spcAft>
          <a:spcPts val="1007"/>
        </a:spcAft>
        <a:buFont typeface="Symbol" panose="05050102010706020507" pitchFamily="18" charset="2"/>
        <a:buChar char="-"/>
        <a:defRPr sz="1499" b="0" i="0" kern="1200">
          <a:solidFill>
            <a:schemeClr val="tx1"/>
          </a:solidFill>
          <a:latin typeface="+mn-lt"/>
          <a:ea typeface="+mn-ea"/>
          <a:cs typeface="+mn-cs"/>
        </a:defRPr>
      </a:lvl7pPr>
      <a:lvl8pPr marL="539654" indent="-197873" algn="l" defTabSz="913814" rtl="0" eaLnBrk="1" latinLnBrk="0" hangingPunct="1">
        <a:lnSpc>
          <a:spcPct val="108000"/>
        </a:lnSpc>
        <a:spcBef>
          <a:spcPts val="0"/>
        </a:spcBef>
        <a:spcAft>
          <a:spcPts val="1007"/>
        </a:spcAft>
        <a:buFont typeface="Symbol" panose="05050102010706020507" pitchFamily="18" charset="2"/>
        <a:buChar char="-"/>
        <a:defRPr sz="1499" b="0" i="0" kern="1200">
          <a:solidFill>
            <a:schemeClr val="tx1"/>
          </a:solidFill>
          <a:latin typeface="+mn-lt"/>
          <a:ea typeface="+mn-ea"/>
          <a:cs typeface="+mn-cs"/>
        </a:defRPr>
      </a:lvl8pPr>
      <a:lvl9pPr marL="539654" indent="-197873" algn="l" defTabSz="913814" rtl="0" eaLnBrk="1" latinLnBrk="0" hangingPunct="1">
        <a:lnSpc>
          <a:spcPct val="108000"/>
        </a:lnSpc>
        <a:spcBef>
          <a:spcPts val="0"/>
        </a:spcBef>
        <a:spcAft>
          <a:spcPts val="1007"/>
        </a:spcAft>
        <a:buFont typeface="Symbol" panose="05050102010706020507" pitchFamily="18" charset="2"/>
        <a:buChar char="-"/>
        <a:defRPr sz="1499" b="0" i="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3814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1pPr>
      <a:lvl2pPr marL="456906" algn="l" defTabSz="913814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2pPr>
      <a:lvl3pPr marL="913814" algn="l" defTabSz="913814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3pPr>
      <a:lvl4pPr marL="1370720" algn="l" defTabSz="913814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4pPr>
      <a:lvl5pPr marL="1827628" algn="l" defTabSz="913814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5pPr>
      <a:lvl6pPr marL="2284535" algn="l" defTabSz="913814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741443" algn="l" defTabSz="913814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198349" algn="l" defTabSz="913814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655256" algn="l" defTabSz="913814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ct 6" hidden="1"/>
          <p:cNvGraphicFramePr>
            <a:graphicFrameLocks noChangeAspect="1"/>
          </p:cNvGraphicFramePr>
          <p:nvPr>
            <p:custDataLst>
              <p:tags r:id="rId33"/>
            </p:custDataLst>
            <p:extLst/>
          </p:nvPr>
        </p:nvGraphicFramePr>
        <p:xfrm>
          <a:off x="1589" y="1592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2160" name="think-cell Folie" r:id="rId34" imgW="216" imgH="216" progId="TCLayout.ActiveDocument.1">
                  <p:embed/>
                </p:oleObj>
              </mc:Choice>
              <mc:Fallback>
                <p:oleObj name="think-cell Folie" r:id="rId34" imgW="216" imgH="216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5"/>
                      <a:stretch>
                        <a:fillRect/>
                      </a:stretch>
                    </p:blipFill>
                    <p:spPr>
                      <a:xfrm>
                        <a:off x="1589" y="1592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4" name="Hinweis oben"/>
          <p:cNvGrpSpPr/>
          <p:nvPr/>
        </p:nvGrpSpPr>
        <p:grpSpPr>
          <a:xfrm>
            <a:off x="395081" y="-468001"/>
            <a:ext cx="11400251" cy="360000"/>
            <a:chOff x="395287" y="-468000"/>
            <a:chExt cx="11406188" cy="360000"/>
          </a:xfrm>
        </p:grpSpPr>
        <p:cxnSp>
          <p:nvCxnSpPr>
            <p:cNvPr id="37" name="32,78 // 15,84"/>
            <p:cNvCxnSpPr/>
            <p:nvPr userDrawn="1"/>
          </p:nvCxnSpPr>
          <p:spPr>
            <a:xfrm>
              <a:off x="11801475" y="-468000"/>
              <a:ext cx="0" cy="360000"/>
            </a:xfrm>
            <a:prstGeom prst="line">
              <a:avLst/>
            </a:prstGeom>
            <a:ln w="0"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1,1 // 15,84"/>
            <p:cNvCxnSpPr/>
            <p:nvPr userDrawn="1"/>
          </p:nvCxnSpPr>
          <p:spPr>
            <a:xfrm>
              <a:off x="395287" y="-468000"/>
              <a:ext cx="0" cy="360000"/>
            </a:xfrm>
            <a:prstGeom prst="line">
              <a:avLst/>
            </a:prstGeom>
            <a:ln w="0"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38" name="32,78 // 15,84"/>
          <p:cNvCxnSpPr/>
          <p:nvPr/>
        </p:nvCxnSpPr>
        <p:spPr>
          <a:xfrm>
            <a:off x="11795331" y="6965999"/>
            <a:ext cx="0" cy="360000"/>
          </a:xfrm>
          <a:prstGeom prst="line">
            <a:avLst/>
          </a:prstGeom>
          <a:ln w="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1,1 // 15,84"/>
          <p:cNvCxnSpPr/>
          <p:nvPr/>
        </p:nvCxnSpPr>
        <p:spPr>
          <a:xfrm>
            <a:off x="395083" y="6965999"/>
            <a:ext cx="0" cy="360000"/>
          </a:xfrm>
          <a:prstGeom prst="line">
            <a:avLst/>
          </a:prstGeom>
          <a:ln w="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17,85 // 8,32"/>
          <p:cNvCxnSpPr/>
          <p:nvPr/>
        </p:nvCxnSpPr>
        <p:spPr>
          <a:xfrm>
            <a:off x="12303153" y="6429376"/>
            <a:ext cx="359813" cy="0"/>
          </a:xfrm>
          <a:prstGeom prst="line">
            <a:avLst/>
          </a:prstGeom>
          <a:ln w="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4,2 // 5,33"/>
          <p:cNvCxnSpPr/>
          <p:nvPr/>
        </p:nvCxnSpPr>
        <p:spPr>
          <a:xfrm>
            <a:off x="12303156" y="1506538"/>
            <a:ext cx="359813" cy="0"/>
          </a:xfrm>
          <a:prstGeom prst="line">
            <a:avLst/>
          </a:prstGeom>
          <a:ln w="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1,02 // 8,5"/>
          <p:cNvCxnSpPr/>
          <p:nvPr/>
        </p:nvCxnSpPr>
        <p:spPr>
          <a:xfrm>
            <a:off x="12298392" y="367505"/>
            <a:ext cx="359813" cy="0"/>
          </a:xfrm>
          <a:prstGeom prst="line">
            <a:avLst/>
          </a:prstGeom>
          <a:ln w="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395083" y="368300"/>
            <a:ext cx="11404800" cy="100836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 noProof="0" dirty="0" smtClean="0"/>
              <a:t>Headline on two lines in </a:t>
            </a:r>
            <a:r>
              <a:rPr lang="en-US" noProof="0" dirty="0" err="1" smtClean="0"/>
              <a:t>CorpoA</a:t>
            </a:r>
            <a:r>
              <a:rPr lang="en-US" noProof="0" dirty="0" smtClean="0"/>
              <a:t> (Headings) 30 pt. </a:t>
            </a:r>
            <a:br>
              <a:rPr lang="en-US" noProof="0" dirty="0" smtClean="0"/>
            </a:br>
            <a:r>
              <a:rPr lang="en-US" noProof="0" dirty="0" smtClean="0"/>
              <a:t>Lorem ipsum dolor sit </a:t>
            </a:r>
            <a:r>
              <a:rPr lang="en-US" noProof="0" dirty="0" err="1" smtClean="0"/>
              <a:t>amet</a:t>
            </a:r>
            <a:r>
              <a:rPr lang="en-US" noProof="0" dirty="0" smtClean="0"/>
              <a:t>.</a:t>
            </a:r>
            <a:endParaRPr lang="en-US" noProof="0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95081" y="1511300"/>
            <a:ext cx="11404800" cy="4914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r>
              <a:rPr lang="en-US" noProof="0" dirty="0" smtClean="0"/>
              <a:t>Insert text in </a:t>
            </a:r>
            <a:r>
              <a:rPr lang="en-US" noProof="0" dirty="0" err="1" smtClean="0"/>
              <a:t>CorpoS</a:t>
            </a:r>
            <a:r>
              <a:rPr lang="en-US" noProof="0" dirty="0" smtClean="0"/>
              <a:t> (Body), 20 pt. // for bullets: Home // Paragraph// Increase List Level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</a:p>
          <a:p>
            <a:pPr lvl="5"/>
            <a:r>
              <a:rPr lang="en-US" noProof="0" dirty="0" smtClean="0"/>
              <a:t>Sixth level</a:t>
            </a:r>
          </a:p>
          <a:p>
            <a:pPr lvl="6"/>
            <a:r>
              <a:rPr lang="en-US" noProof="0" dirty="0" smtClean="0"/>
              <a:t>Seventh level</a:t>
            </a:r>
          </a:p>
          <a:p>
            <a:pPr lvl="7"/>
            <a:r>
              <a:rPr lang="en-US" noProof="0" dirty="0" smtClean="0"/>
              <a:t>Eighth level</a:t>
            </a:r>
          </a:p>
          <a:p>
            <a:pPr lvl="8"/>
            <a:r>
              <a:rPr lang="en-US" noProof="0" dirty="0" smtClean="0"/>
              <a:t>Ninth level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576536" y="6552000"/>
            <a:ext cx="7848000" cy="306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marL="0" indent="0" algn="r">
              <a:spcBef>
                <a:spcPts val="0"/>
              </a:spcBef>
              <a:buFont typeface="+mj-lt"/>
              <a:buNone/>
              <a:defRPr sz="999" b="0" i="0">
                <a:solidFill>
                  <a:schemeClr val="tx1"/>
                </a:solidFill>
                <a:latin typeface="+mn-lt"/>
              </a:defRPr>
            </a:lvl1pPr>
            <a:lvl2pPr marL="0" indent="0" algn="r">
              <a:spcBef>
                <a:spcPts val="0"/>
              </a:spcBef>
              <a:defRPr sz="999"/>
            </a:lvl2pPr>
            <a:lvl3pPr marL="0" indent="0" algn="r">
              <a:spcBef>
                <a:spcPts val="0"/>
              </a:spcBef>
              <a:defRPr sz="999"/>
            </a:lvl3pPr>
            <a:lvl4pPr marL="0" indent="0" algn="r">
              <a:spcBef>
                <a:spcPts val="0"/>
              </a:spcBef>
              <a:defRPr sz="999"/>
            </a:lvl4pPr>
            <a:lvl5pPr marL="0" indent="0" algn="r">
              <a:spcBef>
                <a:spcPts val="0"/>
              </a:spcBef>
              <a:defRPr sz="999"/>
            </a:lvl5pPr>
            <a:lvl6pPr marL="0" indent="0" algn="r">
              <a:spcBef>
                <a:spcPts val="0"/>
              </a:spcBef>
              <a:defRPr sz="999"/>
            </a:lvl6pPr>
            <a:lvl7pPr marL="0" indent="0" algn="r">
              <a:spcBef>
                <a:spcPts val="0"/>
              </a:spcBef>
              <a:defRPr sz="999"/>
            </a:lvl7pPr>
            <a:lvl8pPr marL="0" indent="0" algn="r">
              <a:spcBef>
                <a:spcPts val="0"/>
              </a:spcBef>
              <a:defRPr sz="999"/>
            </a:lvl8pPr>
            <a:lvl9pPr marL="0" indent="0" algn="r">
              <a:spcBef>
                <a:spcPts val="0"/>
              </a:spcBef>
              <a:defRPr sz="999"/>
            </a:lvl9pPr>
          </a:lstStyle>
          <a:p>
            <a:pPr defTabSz="914271" fontAlgn="auto">
              <a:spcAft>
                <a:spcPts val="0"/>
              </a:spcAft>
            </a:pPr>
            <a:endParaRPr lang="en-US" dirty="0">
              <a:solidFill>
                <a:prstClr val="black"/>
              </a:solidFill>
              <a:cs typeface="+mn-cs"/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11794665" y="6552000"/>
            <a:ext cx="323831" cy="306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marL="0" indent="0" algn="l">
              <a:spcBef>
                <a:spcPts val="0"/>
              </a:spcBef>
              <a:buFont typeface="+mj-lt"/>
              <a:buNone/>
              <a:defRPr sz="999" b="0" i="0">
                <a:solidFill>
                  <a:schemeClr val="tx1"/>
                </a:solidFill>
                <a:latin typeface="+mn-lt"/>
              </a:defRPr>
            </a:lvl1pPr>
            <a:lvl2pPr marL="0" indent="0" algn="l">
              <a:spcBef>
                <a:spcPts val="0"/>
              </a:spcBef>
              <a:defRPr sz="999"/>
            </a:lvl2pPr>
            <a:lvl3pPr marL="0" indent="0" algn="l">
              <a:spcBef>
                <a:spcPts val="0"/>
              </a:spcBef>
              <a:defRPr sz="999"/>
            </a:lvl3pPr>
            <a:lvl4pPr marL="0" indent="0" algn="l">
              <a:spcBef>
                <a:spcPts val="0"/>
              </a:spcBef>
              <a:defRPr sz="999"/>
            </a:lvl4pPr>
            <a:lvl5pPr marL="0" indent="0" algn="l">
              <a:spcBef>
                <a:spcPts val="0"/>
              </a:spcBef>
              <a:defRPr sz="999"/>
            </a:lvl5pPr>
            <a:lvl6pPr marL="0" indent="0" algn="l">
              <a:spcBef>
                <a:spcPts val="0"/>
              </a:spcBef>
              <a:defRPr sz="999"/>
            </a:lvl6pPr>
            <a:lvl7pPr marL="0" indent="0" algn="l">
              <a:spcBef>
                <a:spcPts val="0"/>
              </a:spcBef>
              <a:defRPr sz="999"/>
            </a:lvl7pPr>
            <a:lvl8pPr marL="0" indent="0" algn="l">
              <a:spcBef>
                <a:spcPts val="0"/>
              </a:spcBef>
              <a:defRPr sz="999"/>
            </a:lvl8pPr>
            <a:lvl9pPr marL="0" indent="0" algn="l">
              <a:spcBef>
                <a:spcPts val="0"/>
              </a:spcBef>
              <a:defRPr sz="999"/>
            </a:lvl9pPr>
          </a:lstStyle>
          <a:p>
            <a:pPr defTabSz="914271" fontAlgn="auto">
              <a:spcAft>
                <a:spcPts val="0"/>
              </a:spcAft>
            </a:pPr>
            <a:fld id="{AD1D1349-391B-44DC-865F-5996B3E40F26}" type="slidenum">
              <a:rPr lang="en-US" smtClean="0">
                <a:solidFill>
                  <a:prstClr val="black"/>
                </a:solidFill>
                <a:cs typeface="+mn-cs"/>
              </a:rPr>
              <a:pPr defTabSz="914271" fontAlgn="auto">
                <a:spcAft>
                  <a:spcPts val="0"/>
                </a:spcAft>
              </a:pPr>
              <a:t>‹Nr.›</a:t>
            </a:fld>
            <a:endParaRPr lang="en-US" dirty="0">
              <a:solidFill>
                <a:prstClr val="black"/>
              </a:solidFill>
              <a:cs typeface="+mn-cs"/>
            </a:endParaRPr>
          </a:p>
        </p:txBody>
      </p:sp>
      <p:cxnSp>
        <p:nvCxnSpPr>
          <p:cNvPr id="32" name="17,85 // 8,32"/>
          <p:cNvCxnSpPr/>
          <p:nvPr/>
        </p:nvCxnSpPr>
        <p:spPr>
          <a:xfrm>
            <a:off x="-455571" y="6433248"/>
            <a:ext cx="359813" cy="0"/>
          </a:xfrm>
          <a:prstGeom prst="line">
            <a:avLst/>
          </a:prstGeom>
          <a:ln w="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4,2 // 5,33"/>
          <p:cNvCxnSpPr/>
          <p:nvPr/>
        </p:nvCxnSpPr>
        <p:spPr>
          <a:xfrm>
            <a:off x="-462995" y="1511999"/>
            <a:ext cx="359813" cy="0"/>
          </a:xfrm>
          <a:prstGeom prst="line">
            <a:avLst/>
          </a:prstGeom>
          <a:ln w="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1,02 // 8,5"/>
          <p:cNvCxnSpPr/>
          <p:nvPr/>
        </p:nvCxnSpPr>
        <p:spPr>
          <a:xfrm>
            <a:off x="-446045" y="362743"/>
            <a:ext cx="359813" cy="0"/>
          </a:xfrm>
          <a:prstGeom prst="line">
            <a:avLst/>
          </a:prstGeom>
          <a:ln w="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Wortmarke Mercedes-Benz" descr="Y:\KiA\OV\PLATIS\JOB 1508-002_PPT_Mercedes_Benz_2010\allMaterial\1508-005_Material + Briefing\Material\MZ-Assets\MB-word-mark_p_3Coffice.emf"/>
          <p:cNvPicPr>
            <a:picLocks noChangeAspect="1" noChangeArrowheads="1"/>
          </p:cNvPicPr>
          <p:nvPr/>
        </p:nvPicPr>
        <p:blipFill>
          <a:blip r:embed="rId3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black">
          <a:xfrm>
            <a:off x="395795" y="6613954"/>
            <a:ext cx="1188000" cy="1489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227451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7" r:id="rId1"/>
    <p:sldLayoutId id="2147483738" r:id="rId2"/>
    <p:sldLayoutId id="2147483739" r:id="rId3"/>
    <p:sldLayoutId id="2147483740" r:id="rId4"/>
    <p:sldLayoutId id="2147483741" r:id="rId5"/>
    <p:sldLayoutId id="2147483742" r:id="rId6"/>
    <p:sldLayoutId id="2147483743" r:id="rId7"/>
    <p:sldLayoutId id="2147483744" r:id="rId8"/>
    <p:sldLayoutId id="2147483745" r:id="rId9"/>
    <p:sldLayoutId id="2147483746" r:id="rId10"/>
    <p:sldLayoutId id="2147483747" r:id="rId11"/>
    <p:sldLayoutId id="2147483748" r:id="rId12"/>
    <p:sldLayoutId id="2147483749" r:id="rId13"/>
    <p:sldLayoutId id="2147483750" r:id="rId14"/>
    <p:sldLayoutId id="2147483751" r:id="rId15"/>
    <p:sldLayoutId id="2147483752" r:id="rId16"/>
    <p:sldLayoutId id="2147483753" r:id="rId17"/>
    <p:sldLayoutId id="2147483754" r:id="rId18"/>
    <p:sldLayoutId id="2147483755" r:id="rId19"/>
    <p:sldLayoutId id="2147483756" r:id="rId20"/>
    <p:sldLayoutId id="2147483757" r:id="rId21"/>
    <p:sldLayoutId id="2147483758" r:id="rId22"/>
    <p:sldLayoutId id="2147483759" r:id="rId23"/>
    <p:sldLayoutId id="2147483760" r:id="rId24"/>
    <p:sldLayoutId id="2147483761" r:id="rId25"/>
    <p:sldLayoutId id="2147483762" r:id="rId26"/>
    <p:sldLayoutId id="2147483763" r:id="rId27"/>
    <p:sldLayoutId id="2147483764" r:id="rId28"/>
    <p:sldLayoutId id="2147483765" r:id="rId29"/>
    <p:sldLayoutId id="2147483766" r:id="rId30"/>
  </p:sldLayoutIdLst>
  <p:timing>
    <p:tnLst>
      <p:par>
        <p:cTn id="1" dur="indefinite" restart="never" nodeType="tmRoot"/>
      </p:par>
    </p:tnLst>
  </p:timing>
  <p:hf hdr="0" ftr="0" dt="0"/>
  <p:txStyles>
    <p:titleStyle>
      <a:lvl1pPr marL="0" indent="0" algn="l" defTabSz="913814" rtl="0" eaLnBrk="1" latinLnBrk="0" hangingPunct="1">
        <a:spcBef>
          <a:spcPts val="0"/>
        </a:spcBef>
        <a:buFont typeface="+mj-lt"/>
        <a:buNone/>
        <a:defRPr sz="2999" b="0" i="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3814" rtl="0" eaLnBrk="1" latinLnBrk="0" hangingPunct="1">
        <a:lnSpc>
          <a:spcPct val="108000"/>
        </a:lnSpc>
        <a:spcBef>
          <a:spcPts val="0"/>
        </a:spcBef>
        <a:spcAft>
          <a:spcPts val="1007"/>
        </a:spcAft>
        <a:buFont typeface="+mj-lt"/>
        <a:buNone/>
        <a:defRPr sz="1999" b="0" i="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341781" indent="-341781" algn="l" defTabSz="913814" rtl="0" eaLnBrk="1" latinLnBrk="0" hangingPunct="1">
        <a:lnSpc>
          <a:spcPct val="108000"/>
        </a:lnSpc>
        <a:spcBef>
          <a:spcPts val="0"/>
        </a:spcBef>
        <a:spcAft>
          <a:spcPts val="1007"/>
        </a:spcAft>
        <a:buFont typeface="Arial" panose="020B0604020202020204" pitchFamily="34" charset="0"/>
        <a:buChar char="•"/>
        <a:defRPr sz="1999" b="0" i="0" kern="1200">
          <a:solidFill>
            <a:schemeClr val="tx1"/>
          </a:solidFill>
          <a:latin typeface="+mn-lt"/>
          <a:ea typeface="+mn-ea"/>
          <a:cs typeface="+mn-cs"/>
        </a:defRPr>
      </a:lvl2pPr>
      <a:lvl3pPr marL="539654" indent="-197873" algn="l" defTabSz="913814" rtl="0" eaLnBrk="1" latinLnBrk="0" hangingPunct="1">
        <a:lnSpc>
          <a:spcPct val="108000"/>
        </a:lnSpc>
        <a:spcBef>
          <a:spcPts val="0"/>
        </a:spcBef>
        <a:spcAft>
          <a:spcPts val="1007"/>
        </a:spcAft>
        <a:buFont typeface="Symbol" panose="05050102010706020507" pitchFamily="18" charset="2"/>
        <a:buChar char="-"/>
        <a:defRPr sz="1499" b="0" i="0" kern="1200">
          <a:solidFill>
            <a:schemeClr val="tx1"/>
          </a:solidFill>
          <a:latin typeface="+mn-lt"/>
          <a:ea typeface="+mn-ea"/>
          <a:cs typeface="+mn-cs"/>
        </a:defRPr>
      </a:lvl3pPr>
      <a:lvl4pPr marL="539654" indent="-197873" algn="l" defTabSz="913814" rtl="0" eaLnBrk="1" latinLnBrk="0" hangingPunct="1">
        <a:lnSpc>
          <a:spcPct val="108000"/>
        </a:lnSpc>
        <a:spcBef>
          <a:spcPts val="0"/>
        </a:spcBef>
        <a:spcAft>
          <a:spcPts val="1007"/>
        </a:spcAft>
        <a:buFont typeface="Symbol" panose="05050102010706020507" pitchFamily="18" charset="2"/>
        <a:buChar char="-"/>
        <a:defRPr sz="1499" b="0" i="0" kern="1200">
          <a:solidFill>
            <a:schemeClr val="tx1"/>
          </a:solidFill>
          <a:latin typeface="+mn-lt"/>
          <a:ea typeface="+mn-ea"/>
          <a:cs typeface="+mn-cs"/>
        </a:defRPr>
      </a:lvl4pPr>
      <a:lvl5pPr marL="539654" indent="-197873" algn="l" defTabSz="913814" rtl="0" eaLnBrk="1" latinLnBrk="0" hangingPunct="1">
        <a:lnSpc>
          <a:spcPct val="108000"/>
        </a:lnSpc>
        <a:spcBef>
          <a:spcPts val="0"/>
        </a:spcBef>
        <a:spcAft>
          <a:spcPts val="1007"/>
        </a:spcAft>
        <a:buFont typeface="Symbol" panose="05050102010706020507" pitchFamily="18" charset="2"/>
        <a:buChar char="-"/>
        <a:defRPr sz="1499" b="0" i="0" kern="1200">
          <a:solidFill>
            <a:schemeClr val="tx1"/>
          </a:solidFill>
          <a:latin typeface="+mn-lt"/>
          <a:ea typeface="+mn-ea"/>
          <a:cs typeface="+mn-cs"/>
        </a:defRPr>
      </a:lvl5pPr>
      <a:lvl6pPr marL="539654" indent="-197873" algn="l" defTabSz="913814" rtl="0" eaLnBrk="1" latinLnBrk="0" hangingPunct="1">
        <a:lnSpc>
          <a:spcPct val="108000"/>
        </a:lnSpc>
        <a:spcBef>
          <a:spcPts val="0"/>
        </a:spcBef>
        <a:spcAft>
          <a:spcPts val="1007"/>
        </a:spcAft>
        <a:buFont typeface="Symbol" panose="05050102010706020507" pitchFamily="18" charset="2"/>
        <a:buChar char="-"/>
        <a:defRPr sz="1499" b="0" i="0" kern="1200">
          <a:solidFill>
            <a:schemeClr val="tx1"/>
          </a:solidFill>
          <a:latin typeface="+mn-lt"/>
          <a:ea typeface="+mn-ea"/>
          <a:cs typeface="+mn-cs"/>
        </a:defRPr>
      </a:lvl6pPr>
      <a:lvl7pPr marL="539654" indent="-197873" algn="l" defTabSz="913814" rtl="0" eaLnBrk="1" latinLnBrk="0" hangingPunct="1">
        <a:lnSpc>
          <a:spcPct val="108000"/>
        </a:lnSpc>
        <a:spcBef>
          <a:spcPts val="0"/>
        </a:spcBef>
        <a:spcAft>
          <a:spcPts val="1007"/>
        </a:spcAft>
        <a:buFont typeface="Symbol" panose="05050102010706020507" pitchFamily="18" charset="2"/>
        <a:buChar char="-"/>
        <a:defRPr sz="1499" b="0" i="0" kern="1200">
          <a:solidFill>
            <a:schemeClr val="tx1"/>
          </a:solidFill>
          <a:latin typeface="+mn-lt"/>
          <a:ea typeface="+mn-ea"/>
          <a:cs typeface="+mn-cs"/>
        </a:defRPr>
      </a:lvl7pPr>
      <a:lvl8pPr marL="539654" indent="-197873" algn="l" defTabSz="913814" rtl="0" eaLnBrk="1" latinLnBrk="0" hangingPunct="1">
        <a:lnSpc>
          <a:spcPct val="108000"/>
        </a:lnSpc>
        <a:spcBef>
          <a:spcPts val="0"/>
        </a:spcBef>
        <a:spcAft>
          <a:spcPts val="1007"/>
        </a:spcAft>
        <a:buFont typeface="Symbol" panose="05050102010706020507" pitchFamily="18" charset="2"/>
        <a:buChar char="-"/>
        <a:defRPr sz="1499" b="0" i="0" kern="1200">
          <a:solidFill>
            <a:schemeClr val="tx1"/>
          </a:solidFill>
          <a:latin typeface="+mn-lt"/>
          <a:ea typeface="+mn-ea"/>
          <a:cs typeface="+mn-cs"/>
        </a:defRPr>
      </a:lvl8pPr>
      <a:lvl9pPr marL="539654" indent="-197873" algn="l" defTabSz="913814" rtl="0" eaLnBrk="1" latinLnBrk="0" hangingPunct="1">
        <a:lnSpc>
          <a:spcPct val="108000"/>
        </a:lnSpc>
        <a:spcBef>
          <a:spcPts val="0"/>
        </a:spcBef>
        <a:spcAft>
          <a:spcPts val="1007"/>
        </a:spcAft>
        <a:buFont typeface="Symbol" panose="05050102010706020507" pitchFamily="18" charset="2"/>
        <a:buChar char="-"/>
        <a:defRPr sz="1499" b="0" i="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3814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1pPr>
      <a:lvl2pPr marL="456906" algn="l" defTabSz="913814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2pPr>
      <a:lvl3pPr marL="913814" algn="l" defTabSz="913814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3pPr>
      <a:lvl4pPr marL="1370720" algn="l" defTabSz="913814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4pPr>
      <a:lvl5pPr marL="1827628" algn="l" defTabSz="913814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5pPr>
      <a:lvl6pPr marL="2284535" algn="l" defTabSz="913814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741443" algn="l" defTabSz="913814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198349" algn="l" defTabSz="913814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655256" algn="l" defTabSz="913814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kt 2" hidden="1"/>
          <p:cNvGraphicFramePr>
            <a:graphicFrameLocks noChangeAspect="1"/>
          </p:cNvGraphicFramePr>
          <p:nvPr>
            <p:custDataLst>
              <p:tags r:id="rId14"/>
            </p:custDataLst>
          </p:nvPr>
        </p:nvGraphicFramePr>
        <p:xfrm>
          <a:off x="1589" y="1592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3184" name="think-cell Folie" r:id="rId15" imgW="216" imgH="216" progId="TCLayout.ActiveDocument.1">
                  <p:embed/>
                </p:oleObj>
              </mc:Choice>
              <mc:Fallback>
                <p:oleObj name="think-cell Folie" r:id="rId15" imgW="216" imgH="216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6"/>
                      <a:stretch>
                        <a:fillRect/>
                      </a:stretch>
                    </p:blipFill>
                    <p:spPr>
                      <a:xfrm>
                        <a:off x="1589" y="1592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0" y="6629400"/>
            <a:ext cx="12192000" cy="228600"/>
          </a:xfrm>
          <a:prstGeom prst="rect">
            <a:avLst/>
          </a:prstGeom>
          <a:solidFill>
            <a:srgbClr val="003478"/>
          </a:solidFill>
          <a:ln>
            <a:noFill/>
          </a:ln>
          <a:effectLst/>
          <a:extLst/>
        </p:spPr>
        <p:txBody>
          <a:bodyPr rot="0" vert="horz" wrap="square" lIns="91440" tIns="45720" rIns="91440" bIns="45720" anchor="ctr" anchorCtr="0" upright="1">
            <a:noAutofit/>
          </a:bodyPr>
          <a:lstStyle/>
          <a:p>
            <a:endParaRPr lang="en-US" sz="1100" b="1" dirty="0">
              <a:solidFill>
                <a:srgbClr val="000000"/>
              </a:solidFill>
              <a:latin typeface="Corbel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20539" y="6675255"/>
            <a:ext cx="165100" cy="12801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" y="9"/>
            <a:ext cx="2097207" cy="1487553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9177337" y="6531319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+mn-lt"/>
              </a:defRPr>
            </a:lvl1pPr>
          </a:lstStyle>
          <a:p>
            <a:fld id="{89D2D49A-B678-49DD-A6F9-08A7BB776F50}" type="slidenum">
              <a:rPr lang="en-GB" smtClean="0">
                <a:solidFill>
                  <a:srgbClr val="FFFFFF"/>
                </a:solidFill>
              </a:rPr>
              <a:pPr/>
              <a:t>‹Nr.›</a:t>
            </a:fld>
            <a:endParaRPr lang="en-GB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40473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8" r:id="rId1"/>
    <p:sldLayoutId id="2147483769" r:id="rId2"/>
    <p:sldLayoutId id="2147483770" r:id="rId3"/>
    <p:sldLayoutId id="2147483771" r:id="rId4"/>
    <p:sldLayoutId id="2147483772" r:id="rId5"/>
    <p:sldLayoutId id="2147483773" r:id="rId6"/>
    <p:sldLayoutId id="2147483774" r:id="rId7"/>
    <p:sldLayoutId id="2147483775" r:id="rId8"/>
    <p:sldLayoutId id="2147483776" r:id="rId9"/>
    <p:sldLayoutId id="2147483777" r:id="rId10"/>
    <p:sldLayoutId id="2147483778" r:id="rId11"/>
  </p:sldLayoutIdLst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hf hdr="0" ft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3399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3399"/>
          </a:solidFill>
          <a:latin typeface="Verdana" pitchFamily="34" charset="0"/>
          <a:cs typeface="Times New Roman" pitchFamily="18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3399"/>
          </a:solidFill>
          <a:latin typeface="Verdana" pitchFamily="34" charset="0"/>
          <a:cs typeface="Times New Roman" pitchFamily="18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3399"/>
          </a:solidFill>
          <a:latin typeface="Verdana" pitchFamily="34" charset="0"/>
          <a:cs typeface="Times New Roman" pitchFamily="18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3399"/>
          </a:solidFill>
          <a:latin typeface="Verdana" pitchFamily="34" charset="0"/>
          <a:cs typeface="Times New Roman" pitchFamily="18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3399"/>
          </a:solidFill>
          <a:latin typeface="Verdana" pitchFamily="34" charset="0"/>
          <a:cs typeface="Times New Roman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3399"/>
          </a:solidFill>
          <a:latin typeface="Verdana" pitchFamily="34" charset="0"/>
          <a:cs typeface="Times New Roman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3399"/>
          </a:solidFill>
          <a:latin typeface="Verdana" pitchFamily="34" charset="0"/>
          <a:cs typeface="Times New Roman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3399"/>
          </a:solidFill>
          <a:latin typeface="Verdana" pitchFamily="34" charset="0"/>
          <a:cs typeface="Times New Roman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Wingdings" panose="05000000000000000000" pitchFamily="2" charset="2"/>
        <a:buChar char="§"/>
        <a:defRPr sz="2400" b="1">
          <a:solidFill>
            <a:srgbClr val="003399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Wingdings" panose="05000000000000000000" pitchFamily="2" charset="2"/>
        <a:buChar char="ð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Times New Roman" pitchFamily="18" charset="0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pitchFamily="18" charset="0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pitchFamily="18" charset="0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pitchFamily="18" charset="0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pitchFamily="18" charset="0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pitchFamily="18" charset="0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kt 2" hidden="1"/>
          <p:cNvGraphicFramePr>
            <a:graphicFrameLocks noChangeAspect="1"/>
          </p:cNvGraphicFramePr>
          <p:nvPr>
            <p:custDataLst>
              <p:tags r:id="rId15"/>
            </p:custDataLst>
            <p:extLst>
              <p:ext uri="{D42A27DB-BD31-4B8C-83A1-F6EECF244321}">
                <p14:modId xmlns:p14="http://schemas.microsoft.com/office/powerpoint/2010/main" val="2393157852"/>
              </p:ext>
            </p:extLst>
          </p:nvPr>
        </p:nvGraphicFramePr>
        <p:xfrm>
          <a:off x="1589" y="1592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7389" name="think-cell Folie" r:id="rId16" imgW="216" imgH="216" progId="TCLayout.ActiveDocument.1">
                  <p:embed/>
                </p:oleObj>
              </mc:Choice>
              <mc:Fallback>
                <p:oleObj name="think-cell Folie" r:id="rId16" imgW="216" imgH="216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7"/>
                      <a:stretch>
                        <a:fillRect/>
                      </a:stretch>
                    </p:blipFill>
                    <p:spPr>
                      <a:xfrm>
                        <a:off x="1589" y="1592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0" y="6629400"/>
            <a:ext cx="12192000" cy="228600"/>
          </a:xfrm>
          <a:prstGeom prst="rect">
            <a:avLst/>
          </a:prstGeom>
          <a:solidFill>
            <a:srgbClr val="003478"/>
          </a:solidFill>
          <a:ln>
            <a:noFill/>
          </a:ln>
          <a:effectLst/>
          <a:extLst/>
        </p:spPr>
        <p:txBody>
          <a:bodyPr rot="0" vert="horz" wrap="square" lIns="91440" tIns="45720" rIns="91440" bIns="45720" anchor="ctr" anchorCtr="0" upright="1">
            <a:noAutofit/>
          </a:bodyPr>
          <a:lstStyle/>
          <a:p>
            <a:endParaRPr lang="en-US" sz="1100" b="1" dirty="0">
              <a:solidFill>
                <a:srgbClr val="000000"/>
              </a:solidFill>
              <a:latin typeface="Corbel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20539" y="6675255"/>
            <a:ext cx="165100" cy="12801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" y="6"/>
            <a:ext cx="2097207" cy="1487553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9177337" y="653131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+mn-lt"/>
              </a:defRPr>
            </a:lvl1pPr>
          </a:lstStyle>
          <a:p>
            <a:fld id="{89D2D49A-B678-49DD-A6F9-08A7BB776F50}" type="slidenum">
              <a:rPr lang="en-GB" smtClean="0">
                <a:solidFill>
                  <a:srgbClr val="FFFFFF"/>
                </a:solidFill>
              </a:rPr>
              <a:pPr/>
              <a:t>‹Nr.›</a:t>
            </a:fld>
            <a:endParaRPr lang="en-GB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95884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0" r:id="rId1"/>
    <p:sldLayoutId id="2147483831" r:id="rId2"/>
    <p:sldLayoutId id="2147483832" r:id="rId3"/>
    <p:sldLayoutId id="2147483833" r:id="rId4"/>
    <p:sldLayoutId id="2147483834" r:id="rId5"/>
    <p:sldLayoutId id="2147483835" r:id="rId6"/>
    <p:sldLayoutId id="2147483836" r:id="rId7"/>
    <p:sldLayoutId id="2147483837" r:id="rId8"/>
    <p:sldLayoutId id="2147483838" r:id="rId9"/>
    <p:sldLayoutId id="2147483839" r:id="rId10"/>
    <p:sldLayoutId id="2147483840" r:id="rId11"/>
    <p:sldLayoutId id="2147483841" r:id="rId12"/>
  </p:sldLayoutIdLst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hf hdr="0" ft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3399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3399"/>
          </a:solidFill>
          <a:latin typeface="Verdana" pitchFamily="34" charset="0"/>
          <a:cs typeface="Times New Roman" pitchFamily="18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3399"/>
          </a:solidFill>
          <a:latin typeface="Verdana" pitchFamily="34" charset="0"/>
          <a:cs typeface="Times New Roman" pitchFamily="18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3399"/>
          </a:solidFill>
          <a:latin typeface="Verdana" pitchFamily="34" charset="0"/>
          <a:cs typeface="Times New Roman" pitchFamily="18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3399"/>
          </a:solidFill>
          <a:latin typeface="Verdana" pitchFamily="34" charset="0"/>
          <a:cs typeface="Times New Roman" pitchFamily="18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3399"/>
          </a:solidFill>
          <a:latin typeface="Verdana" pitchFamily="34" charset="0"/>
          <a:cs typeface="Times New Roman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3399"/>
          </a:solidFill>
          <a:latin typeface="Verdana" pitchFamily="34" charset="0"/>
          <a:cs typeface="Times New Roman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3399"/>
          </a:solidFill>
          <a:latin typeface="Verdana" pitchFamily="34" charset="0"/>
          <a:cs typeface="Times New Roman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3399"/>
          </a:solidFill>
          <a:latin typeface="Verdana" pitchFamily="34" charset="0"/>
          <a:cs typeface="Times New Roman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Wingdings" panose="05000000000000000000" pitchFamily="2" charset="2"/>
        <a:buChar char="§"/>
        <a:defRPr sz="2400" b="1">
          <a:solidFill>
            <a:srgbClr val="003399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Wingdings" panose="05000000000000000000" pitchFamily="2" charset="2"/>
        <a:buChar char="ð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Times New Roman" pitchFamily="18" charset="0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pitchFamily="18" charset="0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pitchFamily="18" charset="0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pitchFamily="18" charset="0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pitchFamily="18" charset="0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pitchFamily="18" charset="0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kt 2" hidden="1"/>
          <p:cNvGraphicFramePr>
            <a:graphicFrameLocks noChangeAspect="1"/>
          </p:cNvGraphicFramePr>
          <p:nvPr>
            <p:custDataLst>
              <p:tags r:id="rId15"/>
            </p:custDataLst>
            <p:extLst>
              <p:ext uri="{D42A27DB-BD31-4B8C-83A1-F6EECF244321}">
                <p14:modId xmlns:p14="http://schemas.microsoft.com/office/powerpoint/2010/main" val="2635533024"/>
              </p:ext>
            </p:extLst>
          </p:nvPr>
        </p:nvGraphicFramePr>
        <p:xfrm>
          <a:off x="1589" y="1592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8057" name="think-cell Folie" r:id="rId16" imgW="216" imgH="216" progId="TCLayout.ActiveDocument.1">
                  <p:embed/>
                </p:oleObj>
              </mc:Choice>
              <mc:Fallback>
                <p:oleObj name="think-cell Folie" r:id="rId16" imgW="216" imgH="216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7"/>
                      <a:stretch>
                        <a:fillRect/>
                      </a:stretch>
                    </p:blipFill>
                    <p:spPr>
                      <a:xfrm>
                        <a:off x="1589" y="1592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0" y="6629400"/>
            <a:ext cx="12192000" cy="228600"/>
          </a:xfrm>
          <a:prstGeom prst="rect">
            <a:avLst/>
          </a:prstGeom>
          <a:solidFill>
            <a:srgbClr val="003478"/>
          </a:solidFill>
          <a:ln>
            <a:noFill/>
          </a:ln>
          <a:effectLst/>
          <a:extLst/>
        </p:spPr>
        <p:txBody>
          <a:bodyPr rot="0" vert="horz" wrap="square" lIns="91440" tIns="45720" rIns="91440" bIns="45720" anchor="ctr" anchorCtr="0" upright="1">
            <a:noAutofit/>
          </a:bodyPr>
          <a:lstStyle/>
          <a:p>
            <a:endParaRPr lang="en-US" sz="1100" b="1" dirty="0">
              <a:solidFill>
                <a:srgbClr val="000000"/>
              </a:solidFill>
              <a:latin typeface="Corbel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20539" y="6675255"/>
            <a:ext cx="165100" cy="12801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" y="9"/>
            <a:ext cx="2097207" cy="1487553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9177337" y="6531319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+mn-lt"/>
              </a:defRPr>
            </a:lvl1pPr>
          </a:lstStyle>
          <a:p>
            <a:fld id="{89D2D49A-B678-49DD-A6F9-08A7BB776F50}" type="slidenum">
              <a:rPr lang="en-GB" smtClean="0">
                <a:solidFill>
                  <a:srgbClr val="FFFFFF"/>
                </a:solidFill>
              </a:rPr>
              <a:pPr/>
              <a:t>‹Nr.›</a:t>
            </a:fld>
            <a:endParaRPr lang="en-GB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62288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3" r:id="rId1"/>
    <p:sldLayoutId id="2147483844" r:id="rId2"/>
    <p:sldLayoutId id="2147483845" r:id="rId3"/>
    <p:sldLayoutId id="2147483846" r:id="rId4"/>
    <p:sldLayoutId id="2147483847" r:id="rId5"/>
    <p:sldLayoutId id="2147483848" r:id="rId6"/>
    <p:sldLayoutId id="2147483849" r:id="rId7"/>
    <p:sldLayoutId id="2147483850" r:id="rId8"/>
    <p:sldLayoutId id="2147483851" r:id="rId9"/>
    <p:sldLayoutId id="2147483852" r:id="rId10"/>
    <p:sldLayoutId id="2147483853" r:id="rId11"/>
    <p:sldLayoutId id="2147483854" r:id="rId12"/>
  </p:sldLayoutIdLst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hf hdr="0" ft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3399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3399"/>
          </a:solidFill>
          <a:latin typeface="Verdana" pitchFamily="34" charset="0"/>
          <a:cs typeface="Times New Roman" pitchFamily="18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3399"/>
          </a:solidFill>
          <a:latin typeface="Verdana" pitchFamily="34" charset="0"/>
          <a:cs typeface="Times New Roman" pitchFamily="18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3399"/>
          </a:solidFill>
          <a:latin typeface="Verdana" pitchFamily="34" charset="0"/>
          <a:cs typeface="Times New Roman" pitchFamily="18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3399"/>
          </a:solidFill>
          <a:latin typeface="Verdana" pitchFamily="34" charset="0"/>
          <a:cs typeface="Times New Roman" pitchFamily="18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3399"/>
          </a:solidFill>
          <a:latin typeface="Verdana" pitchFamily="34" charset="0"/>
          <a:cs typeface="Times New Roman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3399"/>
          </a:solidFill>
          <a:latin typeface="Verdana" pitchFamily="34" charset="0"/>
          <a:cs typeface="Times New Roman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3399"/>
          </a:solidFill>
          <a:latin typeface="Verdana" pitchFamily="34" charset="0"/>
          <a:cs typeface="Times New Roman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3399"/>
          </a:solidFill>
          <a:latin typeface="Verdana" pitchFamily="34" charset="0"/>
          <a:cs typeface="Times New Roman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Wingdings" panose="05000000000000000000" pitchFamily="2" charset="2"/>
        <a:buChar char="§"/>
        <a:defRPr sz="2400" b="1">
          <a:solidFill>
            <a:srgbClr val="003399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Wingdings" panose="05000000000000000000" pitchFamily="2" charset="2"/>
        <a:buChar char="ð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Times New Roman" pitchFamily="18" charset="0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pitchFamily="18" charset="0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pitchFamily="18" charset="0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pitchFamily="18" charset="0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pitchFamily="18" charset="0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pitchFamily="18" charset="0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kt 2" hidden="1"/>
          <p:cNvGraphicFramePr>
            <a:graphicFrameLocks noChangeAspect="1"/>
          </p:cNvGraphicFramePr>
          <p:nvPr>
            <p:custDataLst>
              <p:tags r:id="rId15"/>
            </p:custDataLst>
            <p:extLst>
              <p:ext uri="{D42A27DB-BD31-4B8C-83A1-F6EECF244321}">
                <p14:modId xmlns:p14="http://schemas.microsoft.com/office/powerpoint/2010/main" val="4080914152"/>
              </p:ext>
            </p:extLst>
          </p:nvPr>
        </p:nvGraphicFramePr>
        <p:xfrm>
          <a:off x="1589" y="1592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9051" name="think-cell Folie" r:id="rId16" imgW="216" imgH="216" progId="TCLayout.ActiveDocument.1">
                  <p:embed/>
                </p:oleObj>
              </mc:Choice>
              <mc:Fallback>
                <p:oleObj name="think-cell Folie" r:id="rId16" imgW="216" imgH="216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7"/>
                      <a:stretch>
                        <a:fillRect/>
                      </a:stretch>
                    </p:blipFill>
                    <p:spPr>
                      <a:xfrm>
                        <a:off x="1589" y="1592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0" y="6629400"/>
            <a:ext cx="12192000" cy="228600"/>
          </a:xfrm>
          <a:prstGeom prst="rect">
            <a:avLst/>
          </a:prstGeom>
          <a:solidFill>
            <a:srgbClr val="003478"/>
          </a:solidFill>
          <a:ln>
            <a:noFill/>
          </a:ln>
          <a:effectLst/>
          <a:extLst/>
        </p:spPr>
        <p:txBody>
          <a:bodyPr rot="0" vert="horz" wrap="square" lIns="91440" tIns="45720" rIns="91440" bIns="45720" anchor="ctr" anchorCtr="0" upright="1">
            <a:noAutofit/>
          </a:bodyPr>
          <a:lstStyle/>
          <a:p>
            <a:endParaRPr lang="en-US" sz="1100" b="1" dirty="0">
              <a:solidFill>
                <a:srgbClr val="000000"/>
              </a:solidFill>
              <a:latin typeface="Corbel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20539" y="6675255"/>
            <a:ext cx="165100" cy="12801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" y="9"/>
            <a:ext cx="2097207" cy="1487553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9177337" y="6531319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+mn-lt"/>
              </a:defRPr>
            </a:lvl1pPr>
          </a:lstStyle>
          <a:p>
            <a:fld id="{89D2D49A-B678-49DD-A6F9-08A7BB776F50}" type="slidenum">
              <a:rPr lang="en-GB" smtClean="0">
                <a:solidFill>
                  <a:srgbClr val="FFFFFF"/>
                </a:solidFill>
              </a:rPr>
              <a:pPr/>
              <a:t>‹Nr.›</a:t>
            </a:fld>
            <a:endParaRPr lang="en-GB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95972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8" r:id="rId1"/>
    <p:sldLayoutId id="2147483869" r:id="rId2"/>
    <p:sldLayoutId id="2147483870" r:id="rId3"/>
    <p:sldLayoutId id="2147483871" r:id="rId4"/>
    <p:sldLayoutId id="2147483872" r:id="rId5"/>
    <p:sldLayoutId id="2147483873" r:id="rId6"/>
    <p:sldLayoutId id="2147483874" r:id="rId7"/>
    <p:sldLayoutId id="2147483875" r:id="rId8"/>
    <p:sldLayoutId id="2147483876" r:id="rId9"/>
    <p:sldLayoutId id="2147483877" r:id="rId10"/>
    <p:sldLayoutId id="2147483878" r:id="rId11"/>
    <p:sldLayoutId id="2147483879" r:id="rId12"/>
  </p:sldLayoutIdLst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hf hdr="0" ft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3399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3399"/>
          </a:solidFill>
          <a:latin typeface="Verdana" pitchFamily="34" charset="0"/>
          <a:cs typeface="Times New Roman" pitchFamily="18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3399"/>
          </a:solidFill>
          <a:latin typeface="Verdana" pitchFamily="34" charset="0"/>
          <a:cs typeface="Times New Roman" pitchFamily="18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3399"/>
          </a:solidFill>
          <a:latin typeface="Verdana" pitchFamily="34" charset="0"/>
          <a:cs typeface="Times New Roman" pitchFamily="18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3399"/>
          </a:solidFill>
          <a:latin typeface="Verdana" pitchFamily="34" charset="0"/>
          <a:cs typeface="Times New Roman" pitchFamily="18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3399"/>
          </a:solidFill>
          <a:latin typeface="Verdana" pitchFamily="34" charset="0"/>
          <a:cs typeface="Times New Roman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3399"/>
          </a:solidFill>
          <a:latin typeface="Verdana" pitchFamily="34" charset="0"/>
          <a:cs typeface="Times New Roman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3399"/>
          </a:solidFill>
          <a:latin typeface="Verdana" pitchFamily="34" charset="0"/>
          <a:cs typeface="Times New Roman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3399"/>
          </a:solidFill>
          <a:latin typeface="Verdana" pitchFamily="34" charset="0"/>
          <a:cs typeface="Times New Roman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Wingdings" panose="05000000000000000000" pitchFamily="2" charset="2"/>
        <a:buChar char="§"/>
        <a:defRPr sz="2400" b="1">
          <a:solidFill>
            <a:srgbClr val="003399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Wingdings" panose="05000000000000000000" pitchFamily="2" charset="2"/>
        <a:buChar char="ð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Times New Roman" pitchFamily="18" charset="0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pitchFamily="18" charset="0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pitchFamily="18" charset="0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pitchFamily="18" charset="0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pitchFamily="18" charset="0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pitchFamily="18" charset="0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kt 2" hidden="1"/>
          <p:cNvGraphicFramePr>
            <a:graphicFrameLocks noChangeAspect="1"/>
          </p:cNvGraphicFramePr>
          <p:nvPr>
            <p:custDataLst>
              <p:tags r:id="rId15"/>
            </p:custDataLst>
            <p:extLst>
              <p:ext uri="{D42A27DB-BD31-4B8C-83A1-F6EECF244321}">
                <p14:modId xmlns:p14="http://schemas.microsoft.com/office/powerpoint/2010/main" val="642213805"/>
              </p:ext>
            </p:extLst>
          </p:nvPr>
        </p:nvGraphicFramePr>
        <p:xfrm>
          <a:off x="1589" y="1592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6052" name="think-cell Folie" r:id="rId16" imgW="216" imgH="216" progId="TCLayout.ActiveDocument.1">
                  <p:embed/>
                </p:oleObj>
              </mc:Choice>
              <mc:Fallback>
                <p:oleObj name="think-cell Folie" r:id="rId16" imgW="216" imgH="216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7"/>
                      <a:stretch>
                        <a:fillRect/>
                      </a:stretch>
                    </p:blipFill>
                    <p:spPr>
                      <a:xfrm>
                        <a:off x="1589" y="1592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0" y="6629400"/>
            <a:ext cx="12192000" cy="228600"/>
          </a:xfrm>
          <a:prstGeom prst="rect">
            <a:avLst/>
          </a:prstGeom>
          <a:solidFill>
            <a:srgbClr val="003478"/>
          </a:solidFill>
          <a:ln>
            <a:noFill/>
          </a:ln>
          <a:effectLst/>
          <a:extLst/>
        </p:spPr>
        <p:txBody>
          <a:bodyPr rot="0" vert="horz" wrap="square" lIns="91440" tIns="45720" rIns="91440" bIns="45720" anchor="ctr" anchorCtr="0" upright="1">
            <a:noAutofit/>
          </a:bodyPr>
          <a:lstStyle/>
          <a:p>
            <a:endParaRPr lang="en-US" sz="1100" b="1" dirty="0">
              <a:solidFill>
                <a:srgbClr val="000000"/>
              </a:solidFill>
              <a:latin typeface="Corbel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20539" y="6675255"/>
            <a:ext cx="165100" cy="12801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" y="9"/>
            <a:ext cx="2097207" cy="1487553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9177337" y="6531319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+mn-lt"/>
              </a:defRPr>
            </a:lvl1pPr>
          </a:lstStyle>
          <a:p>
            <a:fld id="{89D2D49A-B678-49DD-A6F9-08A7BB776F50}" type="slidenum">
              <a:rPr lang="en-GB" smtClean="0">
                <a:solidFill>
                  <a:srgbClr val="FFFFFF"/>
                </a:solidFill>
              </a:rPr>
              <a:pPr/>
              <a:t>‹Nr.›</a:t>
            </a:fld>
            <a:endParaRPr lang="en-GB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97351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1" r:id="rId1"/>
    <p:sldLayoutId id="2147483882" r:id="rId2"/>
    <p:sldLayoutId id="2147483883" r:id="rId3"/>
    <p:sldLayoutId id="2147483884" r:id="rId4"/>
    <p:sldLayoutId id="2147483885" r:id="rId5"/>
    <p:sldLayoutId id="2147483886" r:id="rId6"/>
    <p:sldLayoutId id="2147483887" r:id="rId7"/>
    <p:sldLayoutId id="2147483888" r:id="rId8"/>
    <p:sldLayoutId id="2147483889" r:id="rId9"/>
    <p:sldLayoutId id="2147483890" r:id="rId10"/>
    <p:sldLayoutId id="2147483891" r:id="rId11"/>
    <p:sldLayoutId id="2147483892" r:id="rId12"/>
  </p:sldLayoutIdLst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hf hdr="0" ft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3399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3399"/>
          </a:solidFill>
          <a:latin typeface="Verdana" pitchFamily="34" charset="0"/>
          <a:cs typeface="Times New Roman" pitchFamily="18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3399"/>
          </a:solidFill>
          <a:latin typeface="Verdana" pitchFamily="34" charset="0"/>
          <a:cs typeface="Times New Roman" pitchFamily="18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3399"/>
          </a:solidFill>
          <a:latin typeface="Verdana" pitchFamily="34" charset="0"/>
          <a:cs typeface="Times New Roman" pitchFamily="18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3399"/>
          </a:solidFill>
          <a:latin typeface="Verdana" pitchFamily="34" charset="0"/>
          <a:cs typeface="Times New Roman" pitchFamily="18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3399"/>
          </a:solidFill>
          <a:latin typeface="Verdana" pitchFamily="34" charset="0"/>
          <a:cs typeface="Times New Roman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3399"/>
          </a:solidFill>
          <a:latin typeface="Verdana" pitchFamily="34" charset="0"/>
          <a:cs typeface="Times New Roman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3399"/>
          </a:solidFill>
          <a:latin typeface="Verdana" pitchFamily="34" charset="0"/>
          <a:cs typeface="Times New Roman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3399"/>
          </a:solidFill>
          <a:latin typeface="Verdana" pitchFamily="34" charset="0"/>
          <a:cs typeface="Times New Roman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Wingdings" panose="05000000000000000000" pitchFamily="2" charset="2"/>
        <a:buChar char="§"/>
        <a:defRPr sz="2400" b="1">
          <a:solidFill>
            <a:srgbClr val="003399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Wingdings" panose="05000000000000000000" pitchFamily="2" charset="2"/>
        <a:buChar char="ð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Times New Roman" pitchFamily="18" charset="0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pitchFamily="18" charset="0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pitchFamily="18" charset="0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pitchFamily="18" charset="0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pitchFamily="18" charset="0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pitchFamily="18" charset="0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95402" y="1916832"/>
            <a:ext cx="9623147" cy="778568"/>
          </a:xfrm>
        </p:spPr>
        <p:txBody>
          <a:bodyPr anchor="ctr">
            <a:noAutofit/>
          </a:bodyPr>
          <a:lstStyle/>
          <a:p>
            <a:r>
              <a:rPr lang="en-US" sz="4400" b="1" dirty="0" smtClean="0"/>
              <a:t>COP statistic for UN-WLTP</a:t>
            </a:r>
            <a:br>
              <a:rPr lang="en-US" sz="4400" b="1" dirty="0" smtClean="0"/>
            </a:br>
            <a:r>
              <a:rPr lang="en-US" sz="4000" b="1" dirty="0" smtClean="0"/>
              <a:t>ACEA comments on JRC proposal presented April 8,2019</a:t>
            </a:r>
            <a:endParaRPr lang="en-US" sz="40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695402" y="4149090"/>
            <a:ext cx="1628651" cy="492443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r>
              <a:rPr lang="en-GB" sz="3200" dirty="0" smtClean="0">
                <a:latin typeface="+mj-lt"/>
                <a:ea typeface="+mj-ea"/>
                <a:cs typeface="+mj-cs"/>
              </a:rPr>
              <a:t>May 2019</a:t>
            </a:r>
          </a:p>
        </p:txBody>
      </p:sp>
    </p:spTree>
    <p:extLst>
      <p:ext uri="{BB962C8B-B14F-4D97-AF65-F5344CB8AC3E}">
        <p14:creationId xmlns:p14="http://schemas.microsoft.com/office/powerpoint/2010/main" val="30084271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1"/>
          <p:cNvSpPr txBox="1">
            <a:spLocks noGrp="1"/>
          </p:cNvSpPr>
          <p:nvPr>
            <p:ph type="body" sz="quarter" idx="10"/>
          </p:nvPr>
        </p:nvSpPr>
        <p:spPr>
          <a:xfrm>
            <a:off x="1343472" y="379054"/>
            <a:ext cx="10153128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/>
              <a:t>COP</a:t>
            </a:r>
            <a:endParaRPr lang="en-US" sz="40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89D2D49A-B678-49DD-A6F9-08A7BB776F50}" type="slidenum">
              <a:rPr lang="en-GB" smtClean="0"/>
              <a:pPr/>
              <a:t>2</a:t>
            </a:fld>
            <a:endParaRPr lang="en-GB" dirty="0"/>
          </a:p>
        </p:txBody>
      </p:sp>
      <p:sp>
        <p:nvSpPr>
          <p:cNvPr id="2" name="Rectangle 1"/>
          <p:cNvSpPr/>
          <p:nvPr/>
        </p:nvSpPr>
        <p:spPr>
          <a:xfrm>
            <a:off x="1343472" y="1305592"/>
            <a:ext cx="10297144" cy="51603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Aft>
                <a:spcPts val="1000"/>
              </a:spcAft>
            </a:pPr>
            <a:r>
              <a:rPr lang="en-GB" sz="3600" dirty="0" smtClean="0">
                <a:latin typeface="Corbel"/>
              </a:rPr>
              <a:t>ACEA comment to COP procedure presented by JRC in April 2019</a:t>
            </a:r>
          </a:p>
          <a:p>
            <a:pPr marL="914400" lvl="1" indent="-457200">
              <a:spcAft>
                <a:spcPts val="1000"/>
              </a:spcAft>
              <a:buFontTx/>
              <a:buAutoNum type="arabicPeriod"/>
            </a:pPr>
            <a:r>
              <a:rPr lang="en-GB" sz="2800" dirty="0" smtClean="0">
                <a:latin typeface="Corbel"/>
              </a:rPr>
              <a:t>Concern about definition of a “theoretical mean” and calculation of confidence intervals around this instead of the declared value.</a:t>
            </a:r>
          </a:p>
          <a:p>
            <a:pPr marL="914400" lvl="1" indent="-457200">
              <a:spcAft>
                <a:spcPts val="1000"/>
              </a:spcAft>
              <a:buFontTx/>
              <a:buAutoNum type="arabicPeriod"/>
            </a:pPr>
            <a:r>
              <a:rPr lang="en-GB" sz="2800" dirty="0" smtClean="0">
                <a:latin typeface="Corbel"/>
              </a:rPr>
              <a:t>Concern about the plan to revise only the statistical procedure for CO2 with the consequence to end up with totally different procedures for CO2 and pollutants.</a:t>
            </a:r>
          </a:p>
          <a:p>
            <a:pPr marL="457200" indent="-457200">
              <a:spcAft>
                <a:spcPts val="1000"/>
              </a:spcAft>
              <a:buAutoNum type="arabicPeriod"/>
            </a:pPr>
            <a:endParaRPr lang="en-GB" sz="2800" dirty="0" smtClean="0">
              <a:latin typeface="+mn-lt"/>
            </a:endParaRPr>
          </a:p>
          <a:p>
            <a:pPr marL="457200" indent="-457200">
              <a:spcAft>
                <a:spcPts val="1000"/>
              </a:spcAft>
              <a:buAutoNum type="arabicPeriod"/>
            </a:pPr>
            <a:endParaRPr lang="en-GB" sz="2800" dirty="0" smtClean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6409089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1"/>
          <p:cNvSpPr txBox="1">
            <a:spLocks noGrp="1"/>
          </p:cNvSpPr>
          <p:nvPr>
            <p:ph type="body" sz="quarter" idx="10"/>
          </p:nvPr>
        </p:nvSpPr>
        <p:spPr>
          <a:xfrm>
            <a:off x="1343472" y="379054"/>
            <a:ext cx="10153128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/>
              <a:t>Concept proposed by JRC</a:t>
            </a:r>
            <a:endParaRPr lang="en-US" sz="40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89D2D49A-B678-49DD-A6F9-08A7BB776F50}" type="slidenum">
              <a:rPr lang="en-GB" smtClean="0"/>
              <a:pPr/>
              <a:t>3</a:t>
            </a:fld>
            <a:endParaRPr lang="en-GB" dirty="0"/>
          </a:p>
        </p:txBody>
      </p:sp>
      <p:sp>
        <p:nvSpPr>
          <p:cNvPr id="5" name="Rectangle 4"/>
          <p:cNvSpPr/>
          <p:nvPr/>
        </p:nvSpPr>
        <p:spPr>
          <a:xfrm>
            <a:off x="1127448" y="1628800"/>
            <a:ext cx="10592072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 smtClean="0">
                <a:solidFill>
                  <a:srgbClr val="0000FF"/>
                </a:solidFill>
                <a:latin typeface="Corbel"/>
                <a:cs typeface="Times New Roman"/>
              </a:rPr>
              <a:t>… builds confidence intervals around a calculated theoretical mean m &lt; declared value DV.</a:t>
            </a:r>
          </a:p>
          <a:p>
            <a:r>
              <a:rPr lang="en-GB" b="1" dirty="0" smtClean="0">
                <a:solidFill>
                  <a:srgbClr val="0000FF"/>
                </a:solidFill>
                <a:latin typeface="Corbel"/>
                <a:cs typeface="Times New Roman"/>
              </a:rPr>
              <a:t>I.e. the COP assessment is based on m up to the 15</a:t>
            </a:r>
            <a:r>
              <a:rPr lang="en-GB" b="1" baseline="30000" dirty="0" smtClean="0">
                <a:solidFill>
                  <a:srgbClr val="0000FF"/>
                </a:solidFill>
                <a:latin typeface="Corbel"/>
                <a:cs typeface="Times New Roman"/>
              </a:rPr>
              <a:t>th</a:t>
            </a:r>
            <a:r>
              <a:rPr lang="en-GB" b="1" dirty="0" smtClean="0">
                <a:solidFill>
                  <a:srgbClr val="0000FF"/>
                </a:solidFill>
                <a:latin typeface="Corbel"/>
                <a:cs typeface="Times New Roman"/>
              </a:rPr>
              <a:t> vehicle.</a:t>
            </a:r>
          </a:p>
          <a:p>
            <a:endParaRPr lang="en-GB" b="1" dirty="0" smtClean="0">
              <a:solidFill>
                <a:srgbClr val="0000FF"/>
              </a:solidFill>
              <a:latin typeface="Corbel"/>
              <a:cs typeface="Times New Roman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1" dirty="0" smtClean="0">
                <a:solidFill>
                  <a:srgbClr val="0000FF"/>
                </a:solidFill>
                <a:latin typeface="Corbel"/>
                <a:cs typeface="Times New Roman"/>
              </a:rPr>
              <a:t>m is understood as an estimate for the population mean.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1" dirty="0" smtClean="0">
                <a:solidFill>
                  <a:srgbClr val="0000FF"/>
                </a:solidFill>
                <a:latin typeface="Corbel"/>
                <a:cs typeface="Times New Roman"/>
              </a:rPr>
              <a:t>m is depending on the standard deviation of the </a:t>
            </a:r>
            <a:r>
              <a:rPr lang="en-GB" b="1" dirty="0" err="1" smtClean="0">
                <a:solidFill>
                  <a:srgbClr val="0000FF"/>
                </a:solidFill>
                <a:latin typeface="Corbel"/>
                <a:cs typeface="Times New Roman"/>
              </a:rPr>
              <a:t>population,which</a:t>
            </a:r>
            <a:r>
              <a:rPr lang="en-GB" b="1" dirty="0" smtClean="0">
                <a:solidFill>
                  <a:srgbClr val="0000FF"/>
                </a:solidFill>
                <a:latin typeface="Corbel"/>
                <a:cs typeface="Times New Roman"/>
              </a:rPr>
              <a:t> is normally unknown (estimate needed).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1" dirty="0" smtClean="0">
                <a:solidFill>
                  <a:srgbClr val="0000FF"/>
                </a:solidFill>
                <a:latin typeface="Corbel"/>
                <a:cs typeface="Times New Roman"/>
              </a:rPr>
              <a:t>How to calculate m if vehicles with different DV are in the COP </a:t>
            </a:r>
            <a:r>
              <a:rPr lang="en-GB" b="1" dirty="0" err="1" smtClean="0">
                <a:solidFill>
                  <a:srgbClr val="0000FF"/>
                </a:solidFill>
                <a:latin typeface="Corbel"/>
                <a:cs typeface="Times New Roman"/>
              </a:rPr>
              <a:t>family,but</a:t>
            </a:r>
            <a:r>
              <a:rPr lang="en-GB" b="1" dirty="0" smtClean="0">
                <a:solidFill>
                  <a:srgbClr val="0000FF"/>
                </a:solidFill>
                <a:latin typeface="Corbel"/>
                <a:cs typeface="Times New Roman"/>
              </a:rPr>
              <a:t> the composition of vehicles in the sample is unknown at begin of the sampling process?</a:t>
            </a:r>
          </a:p>
          <a:p>
            <a:pPr lvl="1"/>
            <a:endParaRPr lang="en-GB" b="1" dirty="0">
              <a:solidFill>
                <a:srgbClr val="0000FF"/>
              </a:solidFill>
              <a:latin typeface="Corbel"/>
              <a:cs typeface="Times New Roman"/>
            </a:endParaRPr>
          </a:p>
          <a:p>
            <a:endParaRPr lang="en-GB" b="1" dirty="0" smtClean="0">
              <a:solidFill>
                <a:srgbClr val="0000FF"/>
              </a:solidFill>
              <a:latin typeface="Corbel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7414413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1"/>
          <p:cNvSpPr txBox="1">
            <a:spLocks noGrp="1"/>
          </p:cNvSpPr>
          <p:nvPr>
            <p:ph type="body" sz="quarter" idx="10"/>
          </p:nvPr>
        </p:nvSpPr>
        <p:spPr>
          <a:xfrm>
            <a:off x="1343472" y="379054"/>
            <a:ext cx="10153128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4000" dirty="0" smtClean="0"/>
              <a:t>COP </a:t>
            </a:r>
            <a:r>
              <a:rPr lang="de-DE" sz="4000" dirty="0" err="1" smtClean="0"/>
              <a:t>testing</a:t>
            </a:r>
            <a:r>
              <a:rPr lang="de-DE" sz="4000" dirty="0" smtClean="0"/>
              <a:t> </a:t>
            </a:r>
            <a:r>
              <a:rPr lang="de-DE" sz="4000" dirty="0" err="1" smtClean="0"/>
              <a:t>against</a:t>
            </a:r>
            <a:r>
              <a:rPr lang="de-DE" sz="4000" dirty="0" smtClean="0"/>
              <a:t> DV</a:t>
            </a:r>
            <a:endParaRPr lang="en-US" sz="40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89D2D49A-B678-49DD-A6F9-08A7BB776F50}" type="slidenum">
              <a:rPr lang="en-GB" smtClean="0"/>
              <a:pPr/>
              <a:t>4</a:t>
            </a:fld>
            <a:endParaRPr lang="en-GB" dirty="0"/>
          </a:p>
        </p:txBody>
      </p:sp>
      <p:sp>
        <p:nvSpPr>
          <p:cNvPr id="5" name="Rectangle 4"/>
          <p:cNvSpPr/>
          <p:nvPr/>
        </p:nvSpPr>
        <p:spPr>
          <a:xfrm>
            <a:off x="1107502" y="1555482"/>
            <a:ext cx="10369152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1" dirty="0" smtClean="0">
                <a:solidFill>
                  <a:srgbClr val="0000FF"/>
                </a:solidFill>
                <a:latin typeface="Corbel"/>
                <a:cs typeface="Times New Roman"/>
              </a:rPr>
              <a:t>The population mean has to be lower than the declared value.</a:t>
            </a:r>
          </a:p>
          <a:p>
            <a:pPr>
              <a:tabLst>
                <a:tab pos="358775" algn="l"/>
              </a:tabLst>
            </a:pPr>
            <a:r>
              <a:rPr lang="en-GB" b="1" dirty="0" smtClean="0">
                <a:solidFill>
                  <a:srgbClr val="0000FF"/>
                </a:solidFill>
                <a:latin typeface="Corbel"/>
                <a:cs typeface="Times New Roman"/>
              </a:rPr>
              <a:t>	The only reason </a:t>
            </a:r>
            <a:r>
              <a:rPr lang="en-GB" b="1" dirty="0" err="1" smtClean="0">
                <a:solidFill>
                  <a:srgbClr val="0000FF"/>
                </a:solidFill>
                <a:latin typeface="Corbel"/>
                <a:cs typeface="Times New Roman"/>
              </a:rPr>
              <a:t>is:protection</a:t>
            </a:r>
            <a:r>
              <a:rPr lang="en-GB" b="1" dirty="0" smtClean="0">
                <a:solidFill>
                  <a:srgbClr val="0000FF"/>
                </a:solidFill>
                <a:latin typeface="Corbel"/>
                <a:cs typeface="Times New Roman"/>
              </a:rPr>
              <a:t> against variation – to meet the declared 	value with sufficient probability.</a:t>
            </a:r>
          </a:p>
          <a:p>
            <a:pPr>
              <a:tabLst>
                <a:tab pos="358775" algn="l"/>
              </a:tabLst>
            </a:pPr>
            <a:endParaRPr lang="en-GB" b="1" dirty="0" smtClean="0">
              <a:solidFill>
                <a:srgbClr val="0000FF"/>
              </a:solidFill>
              <a:latin typeface="Corbel"/>
              <a:cs typeface="Times New Roman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1" dirty="0" smtClean="0">
                <a:solidFill>
                  <a:srgbClr val="0000FF"/>
                </a:solidFill>
                <a:latin typeface="Corbel"/>
                <a:cs typeface="Times New Roman"/>
              </a:rPr>
              <a:t>Commitment </a:t>
            </a:r>
            <a:r>
              <a:rPr lang="en-GB" b="1" dirty="0" smtClean="0">
                <a:solidFill>
                  <a:srgbClr val="0000FF"/>
                </a:solidFill>
                <a:latin typeface="Corbel"/>
                <a:cs typeface="Times New Roman"/>
              </a:rPr>
              <a:t>of the manufacturer is that the CO2 emissions of the vehicles meet the declared </a:t>
            </a:r>
            <a:r>
              <a:rPr lang="en-GB" b="1" dirty="0" err="1" smtClean="0">
                <a:solidFill>
                  <a:srgbClr val="0000FF"/>
                </a:solidFill>
                <a:latin typeface="Corbel"/>
                <a:cs typeface="Times New Roman"/>
              </a:rPr>
              <a:t>value,and</a:t>
            </a:r>
            <a:r>
              <a:rPr lang="en-GB" b="1" dirty="0" smtClean="0">
                <a:solidFill>
                  <a:srgbClr val="0000FF"/>
                </a:solidFill>
                <a:latin typeface="Corbel"/>
                <a:cs typeface="Times New Roman"/>
              </a:rPr>
              <a:t> not a lower value.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b="1" dirty="0" smtClean="0">
              <a:solidFill>
                <a:srgbClr val="0000FF"/>
              </a:solidFill>
              <a:latin typeface="Corbel"/>
              <a:cs typeface="Times New Roman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1" dirty="0" smtClean="0">
                <a:solidFill>
                  <a:srgbClr val="0000FF"/>
                </a:solidFill>
                <a:latin typeface="Corbel"/>
                <a:cs typeface="Times New Roman"/>
              </a:rPr>
              <a:t>Therefor the reference for COP testing has to be the declared </a:t>
            </a:r>
            <a:r>
              <a:rPr lang="en-GB" b="1" dirty="0" err="1" smtClean="0">
                <a:solidFill>
                  <a:srgbClr val="0000FF"/>
                </a:solidFill>
                <a:latin typeface="Corbel"/>
                <a:cs typeface="Times New Roman"/>
              </a:rPr>
              <a:t>value,from</a:t>
            </a:r>
            <a:r>
              <a:rPr lang="en-GB" b="1" dirty="0" smtClean="0">
                <a:solidFill>
                  <a:srgbClr val="0000FF"/>
                </a:solidFill>
                <a:latin typeface="Corbel"/>
                <a:cs typeface="Times New Roman"/>
              </a:rPr>
              <a:t> begin of the sampling process.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b="1" dirty="0" smtClean="0">
              <a:solidFill>
                <a:srgbClr val="0000FF"/>
              </a:solidFill>
              <a:latin typeface="Corbel"/>
              <a:cs typeface="Times New Roman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1" dirty="0" smtClean="0">
                <a:solidFill>
                  <a:srgbClr val="0000FF"/>
                </a:solidFill>
                <a:latin typeface="Corbel"/>
                <a:cs typeface="Times New Roman"/>
              </a:rPr>
              <a:t>COP assessment based on declared value instead of m leads to faster decision.</a:t>
            </a:r>
          </a:p>
          <a:p>
            <a:pPr lvl="1"/>
            <a:endParaRPr lang="en-GB" b="1" dirty="0">
              <a:solidFill>
                <a:srgbClr val="0000FF"/>
              </a:solidFill>
              <a:latin typeface="Corbel"/>
              <a:cs typeface="Times New Roman"/>
            </a:endParaRPr>
          </a:p>
          <a:p>
            <a:endParaRPr lang="en-GB" b="1" dirty="0" smtClean="0">
              <a:solidFill>
                <a:srgbClr val="0000FF"/>
              </a:solidFill>
              <a:latin typeface="Corbel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9229054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1"/>
          <p:cNvSpPr txBox="1">
            <a:spLocks noGrp="1"/>
          </p:cNvSpPr>
          <p:nvPr>
            <p:ph type="body" sz="quarter" idx="10"/>
          </p:nvPr>
        </p:nvSpPr>
        <p:spPr>
          <a:xfrm>
            <a:off x="1343472" y="379054"/>
            <a:ext cx="10153128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/>
              <a:t>ACEA Comments (blue) to JRC </a:t>
            </a:r>
            <a:r>
              <a:rPr lang="en-US" sz="4000" dirty="0" err="1" smtClean="0"/>
              <a:t>rationals</a:t>
            </a:r>
            <a:endParaRPr lang="en-US" sz="40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89D2D49A-B678-49DD-A6F9-08A7BB776F50}" type="slidenum">
              <a:rPr lang="en-GB" smtClean="0"/>
              <a:pPr/>
              <a:t>5</a:t>
            </a:fld>
            <a:endParaRPr lang="en-GB" dirty="0"/>
          </a:p>
        </p:txBody>
      </p:sp>
      <p:sp>
        <p:nvSpPr>
          <p:cNvPr id="9" name="Text Box 22"/>
          <p:cNvSpPr txBox="1">
            <a:spLocks noChangeArrowheads="1"/>
          </p:cNvSpPr>
          <p:nvPr/>
        </p:nvSpPr>
        <p:spPr bwMode="auto">
          <a:xfrm rot="-1312728">
            <a:off x="4473575" y="1600200"/>
            <a:ext cx="6334125" cy="2409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Rechteck 1"/>
          <p:cNvSpPr/>
          <p:nvPr/>
        </p:nvSpPr>
        <p:spPr>
          <a:xfrm>
            <a:off x="1343472" y="1136065"/>
            <a:ext cx="9865096" cy="53860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32368" lvl="1" indent="-457200" defTabSz="950336" fontAlgn="auto">
              <a:spcBef>
                <a:spcPts val="1600"/>
              </a:spcBef>
              <a:spcAft>
                <a:spcPts val="0"/>
              </a:spcAft>
              <a:buClr>
                <a:srgbClr val="093B37"/>
              </a:buClr>
              <a:buSzPct val="150000"/>
              <a:buFont typeface="+mj-lt"/>
              <a:buAutoNum type="arabicPeriod"/>
              <a:defRPr/>
            </a:pPr>
            <a:r>
              <a:rPr lang="en-GB" sz="2000" dirty="0">
                <a:solidFill>
                  <a:srgbClr val="093B37"/>
                </a:solidFill>
                <a:latin typeface="Verdana"/>
                <a:ea typeface="Verdana" panose="020B0604030504040204" pitchFamily="34" charset="0"/>
                <a:cs typeface="Verdana"/>
              </a:rPr>
              <a:t>When it comes to </a:t>
            </a:r>
            <a:r>
              <a:rPr lang="en-GB" sz="2000" dirty="0" err="1">
                <a:solidFill>
                  <a:srgbClr val="093B37"/>
                </a:solidFill>
                <a:latin typeface="Verdana"/>
                <a:ea typeface="Verdana" panose="020B0604030504040204" pitchFamily="34" charset="0"/>
                <a:cs typeface="Verdana"/>
              </a:rPr>
              <a:t>CoP</a:t>
            </a:r>
            <a:r>
              <a:rPr lang="en-GB" sz="2000" dirty="0">
                <a:solidFill>
                  <a:srgbClr val="093B37"/>
                </a:solidFill>
                <a:latin typeface="Verdana"/>
                <a:ea typeface="Verdana" panose="020B0604030504040204" pitchFamily="34" charset="0"/>
                <a:cs typeface="Verdana"/>
              </a:rPr>
              <a:t>, there are 3 reasons why DV should be higher than the population mean:</a:t>
            </a:r>
          </a:p>
          <a:p>
            <a:pPr marL="1407536" lvl="2" indent="-457200" defTabSz="950336" fontAlgn="auto">
              <a:spcBef>
                <a:spcPts val="1600"/>
              </a:spcBef>
              <a:spcAft>
                <a:spcPts val="0"/>
              </a:spcAft>
              <a:buClr>
                <a:srgbClr val="093B37"/>
              </a:buClr>
              <a:buSzPct val="150000"/>
              <a:buFont typeface="+mj-lt"/>
              <a:buAutoNum type="alphaLcPeriod"/>
              <a:defRPr/>
            </a:pPr>
            <a:r>
              <a:rPr lang="en-GB" sz="1600" dirty="0">
                <a:solidFill>
                  <a:srgbClr val="093B37"/>
                </a:solidFill>
                <a:latin typeface="Verdana"/>
                <a:ea typeface="Verdana" panose="020B0604030504040204" pitchFamily="34" charset="0"/>
                <a:cs typeface="Verdana"/>
              </a:rPr>
              <a:t>Customer protection (the CO2/FC declared on the </a:t>
            </a:r>
            <a:r>
              <a:rPr lang="en-GB" sz="1600" dirty="0" err="1">
                <a:solidFill>
                  <a:srgbClr val="093B37"/>
                </a:solidFill>
                <a:latin typeface="Verdana"/>
                <a:ea typeface="Verdana" panose="020B0604030504040204" pitchFamily="34" charset="0"/>
                <a:cs typeface="Verdana"/>
              </a:rPr>
              <a:t>CoC</a:t>
            </a:r>
            <a:r>
              <a:rPr lang="en-GB" sz="1600" dirty="0">
                <a:solidFill>
                  <a:srgbClr val="093B37"/>
                </a:solidFill>
                <a:latin typeface="Verdana"/>
                <a:ea typeface="Verdana" panose="020B0604030504040204" pitchFamily="34" charset="0"/>
                <a:cs typeface="Verdana"/>
              </a:rPr>
              <a:t> should be higher than the individual vehicle CO2/FC value under WLTP, for the majority of the consumers</a:t>
            </a:r>
            <a:r>
              <a:rPr lang="en-GB" sz="1600" dirty="0" smtClean="0">
                <a:solidFill>
                  <a:srgbClr val="093B37"/>
                </a:solidFill>
                <a:latin typeface="Verdana"/>
                <a:ea typeface="Verdana" panose="020B0604030504040204" pitchFamily="34" charset="0"/>
                <a:cs typeface="Verdana"/>
              </a:rPr>
              <a:t>);</a:t>
            </a:r>
          </a:p>
          <a:p>
            <a:pPr marL="950336" lvl="2" defTabSz="950336" fontAlgn="auto">
              <a:spcBef>
                <a:spcPts val="1600"/>
              </a:spcBef>
              <a:spcAft>
                <a:spcPts val="0"/>
              </a:spcAft>
              <a:buClr>
                <a:srgbClr val="093B37"/>
              </a:buClr>
              <a:buSzPct val="150000"/>
              <a:defRPr/>
            </a:pPr>
            <a:r>
              <a:rPr lang="en-GB" sz="1600" dirty="0" err="1" smtClean="0">
                <a:solidFill>
                  <a:schemeClr val="tx2"/>
                </a:solidFill>
                <a:latin typeface="Verdana"/>
                <a:ea typeface="Verdana" panose="020B0604030504040204" pitchFamily="34" charset="0"/>
                <a:cs typeface="Verdana"/>
              </a:rPr>
              <a:t>ACEA:no,orientation</a:t>
            </a:r>
            <a:r>
              <a:rPr lang="en-GB" sz="1600" dirty="0" smtClean="0">
                <a:solidFill>
                  <a:schemeClr val="tx2"/>
                </a:solidFill>
                <a:latin typeface="Verdana"/>
                <a:ea typeface="Verdana" panose="020B0604030504040204" pitchFamily="34" charset="0"/>
                <a:cs typeface="Verdana"/>
              </a:rPr>
              <a:t> for the customer and basis for his competitive analysis is only the declared </a:t>
            </a:r>
            <a:r>
              <a:rPr lang="en-GB" sz="1600" dirty="0" err="1" smtClean="0">
                <a:solidFill>
                  <a:schemeClr val="tx2"/>
                </a:solidFill>
                <a:latin typeface="Verdana"/>
                <a:ea typeface="Verdana" panose="020B0604030504040204" pitchFamily="34" charset="0"/>
                <a:cs typeface="Verdana"/>
              </a:rPr>
              <a:t>value;customer</a:t>
            </a:r>
            <a:r>
              <a:rPr lang="en-GB" sz="1600" dirty="0" smtClean="0">
                <a:solidFill>
                  <a:schemeClr val="tx2"/>
                </a:solidFill>
                <a:latin typeface="Verdana"/>
                <a:ea typeface="Verdana" panose="020B0604030504040204" pitchFamily="34" charset="0"/>
                <a:cs typeface="Verdana"/>
              </a:rPr>
              <a:t> cannot expect lower CO2/FC under WLTP.</a:t>
            </a:r>
            <a:endParaRPr lang="en-GB" sz="1600" dirty="0">
              <a:solidFill>
                <a:schemeClr val="tx2"/>
              </a:solidFill>
              <a:latin typeface="Verdana"/>
              <a:ea typeface="Verdana" panose="020B0604030504040204" pitchFamily="34" charset="0"/>
              <a:cs typeface="Verdana"/>
            </a:endParaRPr>
          </a:p>
          <a:p>
            <a:pPr marL="950336" lvl="2" defTabSz="719138" fontAlgn="auto">
              <a:spcBef>
                <a:spcPts val="1600"/>
              </a:spcBef>
              <a:spcAft>
                <a:spcPts val="0"/>
              </a:spcAft>
              <a:buClr>
                <a:srgbClr val="093B37"/>
              </a:buClr>
              <a:buSzPct val="150000"/>
              <a:defRPr/>
            </a:pPr>
            <a:r>
              <a:rPr lang="en-GB" dirty="0" smtClean="0">
                <a:solidFill>
                  <a:srgbClr val="093B37"/>
                </a:solidFill>
                <a:latin typeface="Verdana"/>
                <a:ea typeface="Verdana" panose="020B0604030504040204" pitchFamily="34" charset="0"/>
                <a:cs typeface="Verdana"/>
              </a:rPr>
              <a:t>b</a:t>
            </a:r>
            <a:r>
              <a:rPr lang="en-GB" sz="1600" dirty="0" smtClean="0">
                <a:solidFill>
                  <a:srgbClr val="093B37"/>
                </a:solidFill>
                <a:latin typeface="Verdana"/>
                <a:ea typeface="Verdana" panose="020B0604030504040204" pitchFamily="34" charset="0"/>
                <a:cs typeface="Verdana"/>
              </a:rPr>
              <a:t>.	Imposing </a:t>
            </a:r>
            <a:r>
              <a:rPr lang="en-GB" sz="1600" dirty="0">
                <a:solidFill>
                  <a:srgbClr val="093B37"/>
                </a:solidFill>
                <a:latin typeface="Verdana"/>
                <a:ea typeface="Verdana" panose="020B0604030504040204" pitchFamily="34" charset="0"/>
                <a:cs typeface="Verdana"/>
              </a:rPr>
              <a:t>a margin between DV and population mean creates an incentive at </a:t>
            </a:r>
            <a:r>
              <a:rPr lang="en-GB" sz="1600" dirty="0" smtClean="0">
                <a:solidFill>
                  <a:srgbClr val="093B37"/>
                </a:solidFill>
                <a:latin typeface="Verdana"/>
                <a:ea typeface="Verdana" panose="020B0604030504040204" pitchFamily="34" charset="0"/>
                <a:cs typeface="Verdana"/>
              </a:rPr>
              <a:t>	production </a:t>
            </a:r>
            <a:r>
              <a:rPr lang="en-GB" sz="1600" dirty="0">
                <a:solidFill>
                  <a:srgbClr val="093B37"/>
                </a:solidFill>
                <a:latin typeface="Verdana"/>
                <a:ea typeface="Verdana" panose="020B0604030504040204" pitchFamily="34" charset="0"/>
                <a:cs typeface="Verdana"/>
              </a:rPr>
              <a:t>level to improve the quality and decrease the CO2/FC spread</a:t>
            </a:r>
            <a:r>
              <a:rPr lang="en-GB" sz="1600" dirty="0" smtClean="0">
                <a:solidFill>
                  <a:srgbClr val="093B37"/>
                </a:solidFill>
                <a:latin typeface="Verdana"/>
                <a:ea typeface="Verdana" panose="020B0604030504040204" pitchFamily="34" charset="0"/>
                <a:cs typeface="Verdana"/>
              </a:rPr>
              <a:t>;</a:t>
            </a:r>
          </a:p>
          <a:p>
            <a:pPr marL="950336" lvl="2" defTabSz="950336" fontAlgn="auto">
              <a:spcBef>
                <a:spcPts val="1600"/>
              </a:spcBef>
              <a:spcAft>
                <a:spcPts val="0"/>
              </a:spcAft>
              <a:buClr>
                <a:srgbClr val="093B37"/>
              </a:buClr>
              <a:buSzPct val="150000"/>
              <a:defRPr/>
            </a:pPr>
            <a:r>
              <a:rPr lang="en-GB" sz="1600" dirty="0" err="1" smtClean="0">
                <a:solidFill>
                  <a:schemeClr val="tx2"/>
                </a:solidFill>
                <a:latin typeface="Verdana"/>
                <a:ea typeface="Verdana" panose="020B0604030504040204" pitchFamily="34" charset="0"/>
                <a:cs typeface="Verdana"/>
              </a:rPr>
              <a:t>ACEA:main</a:t>
            </a:r>
            <a:r>
              <a:rPr lang="en-GB" sz="1600" dirty="0" smtClean="0">
                <a:solidFill>
                  <a:schemeClr val="tx2"/>
                </a:solidFill>
                <a:latin typeface="Verdana"/>
                <a:ea typeface="Verdana" panose="020B0604030504040204" pitchFamily="34" charset="0"/>
                <a:cs typeface="Verdana"/>
              </a:rPr>
              <a:t> </a:t>
            </a:r>
            <a:r>
              <a:rPr lang="en-GB" sz="1600" dirty="0" err="1" smtClean="0">
                <a:solidFill>
                  <a:schemeClr val="tx2"/>
                </a:solidFill>
                <a:latin typeface="Verdana"/>
                <a:ea typeface="Verdana" panose="020B0604030504040204" pitchFamily="34" charset="0"/>
                <a:cs typeface="Verdana"/>
              </a:rPr>
              <a:t>contributer</a:t>
            </a:r>
            <a:r>
              <a:rPr lang="en-GB" sz="1600" dirty="0" smtClean="0">
                <a:solidFill>
                  <a:schemeClr val="tx2"/>
                </a:solidFill>
                <a:latin typeface="Verdana"/>
                <a:ea typeface="Verdana" panose="020B0604030504040204" pitchFamily="34" charset="0"/>
                <a:cs typeface="Verdana"/>
              </a:rPr>
              <a:t> to the spread is test repeatability (driver impact) and measurement accuracy.</a:t>
            </a:r>
            <a:endParaRPr lang="en-GB" sz="1600" dirty="0">
              <a:solidFill>
                <a:schemeClr val="tx2"/>
              </a:solidFill>
              <a:latin typeface="Verdana"/>
              <a:ea typeface="Verdana" panose="020B0604030504040204" pitchFamily="34" charset="0"/>
              <a:cs typeface="Verdana"/>
            </a:endParaRPr>
          </a:p>
          <a:p>
            <a:pPr marL="950336" lvl="2" defTabSz="950336" fontAlgn="auto">
              <a:spcBef>
                <a:spcPts val="1600"/>
              </a:spcBef>
              <a:spcAft>
                <a:spcPts val="0"/>
              </a:spcAft>
              <a:buClr>
                <a:srgbClr val="093B37"/>
              </a:buClr>
              <a:buSzPct val="150000"/>
              <a:tabLst>
                <a:tab pos="1436688" algn="l"/>
              </a:tabLst>
              <a:defRPr/>
            </a:pPr>
            <a:r>
              <a:rPr lang="en-GB" dirty="0" smtClean="0">
                <a:solidFill>
                  <a:srgbClr val="093B37"/>
                </a:solidFill>
                <a:latin typeface="Verdana"/>
                <a:ea typeface="Verdana" panose="020B0604030504040204" pitchFamily="34" charset="0"/>
                <a:cs typeface="Verdana"/>
              </a:rPr>
              <a:t>c</a:t>
            </a:r>
            <a:r>
              <a:rPr lang="en-GB" sz="1600" dirty="0" smtClean="0">
                <a:solidFill>
                  <a:srgbClr val="093B37"/>
                </a:solidFill>
                <a:latin typeface="Verdana"/>
                <a:ea typeface="Verdana" panose="020B0604030504040204" pitchFamily="34" charset="0"/>
                <a:cs typeface="Verdana"/>
              </a:rPr>
              <a:t>.	Assuming </a:t>
            </a:r>
            <a:r>
              <a:rPr lang="en-GB" sz="1600" dirty="0">
                <a:solidFill>
                  <a:srgbClr val="093B37"/>
                </a:solidFill>
                <a:latin typeface="Verdana"/>
                <a:ea typeface="Verdana" panose="020B0604030504040204" pitchFamily="34" charset="0"/>
                <a:cs typeface="Verdana"/>
              </a:rPr>
              <a:t>that DV could be equal to the population mean would penalise </a:t>
            </a:r>
            <a:r>
              <a:rPr lang="en-GB" sz="1600" dirty="0" smtClean="0">
                <a:solidFill>
                  <a:srgbClr val="093B37"/>
                </a:solidFill>
                <a:latin typeface="Verdana"/>
                <a:ea typeface="Verdana" panose="020B0604030504040204" pitchFamily="34" charset="0"/>
                <a:cs typeface="Verdana"/>
              </a:rPr>
              <a:t>	manufacturers </a:t>
            </a:r>
            <a:r>
              <a:rPr lang="en-GB" sz="1600" dirty="0">
                <a:solidFill>
                  <a:srgbClr val="093B37"/>
                </a:solidFill>
                <a:latin typeface="Verdana"/>
                <a:ea typeface="Verdana" panose="020B0604030504040204" pitchFamily="34" charset="0"/>
                <a:cs typeface="Verdana"/>
              </a:rPr>
              <a:t>with higher production quality standards. </a:t>
            </a:r>
            <a:endParaRPr lang="en-GB" sz="1600" dirty="0" smtClean="0">
              <a:solidFill>
                <a:srgbClr val="093B37"/>
              </a:solidFill>
              <a:latin typeface="Verdana"/>
              <a:ea typeface="Verdana" panose="020B0604030504040204" pitchFamily="34" charset="0"/>
              <a:cs typeface="Verdana"/>
            </a:endParaRPr>
          </a:p>
          <a:p>
            <a:pPr marL="950336" lvl="2" defTabSz="950336" fontAlgn="auto">
              <a:spcBef>
                <a:spcPts val="1600"/>
              </a:spcBef>
              <a:spcAft>
                <a:spcPts val="0"/>
              </a:spcAft>
              <a:buClr>
                <a:srgbClr val="093B37"/>
              </a:buClr>
              <a:buSzPct val="150000"/>
              <a:defRPr/>
            </a:pPr>
            <a:r>
              <a:rPr lang="en-GB" sz="1600" dirty="0" smtClean="0">
                <a:solidFill>
                  <a:schemeClr val="tx2"/>
                </a:solidFill>
                <a:latin typeface="Verdana"/>
                <a:ea typeface="Verdana" panose="020B0604030504040204" pitchFamily="34" charset="0"/>
                <a:cs typeface="Verdana"/>
              </a:rPr>
              <a:t>ACEA:DV equal </a:t>
            </a:r>
            <a:r>
              <a:rPr lang="en-GB" sz="1600" dirty="0" err="1" smtClean="0">
                <a:solidFill>
                  <a:schemeClr val="tx2"/>
                </a:solidFill>
                <a:latin typeface="Verdana"/>
                <a:ea typeface="Verdana" panose="020B0604030504040204" pitchFamily="34" charset="0"/>
                <a:cs typeface="Verdana"/>
              </a:rPr>
              <a:t>mean,means</a:t>
            </a:r>
            <a:r>
              <a:rPr lang="en-GB" sz="1600" dirty="0" smtClean="0">
                <a:solidFill>
                  <a:schemeClr val="tx2"/>
                </a:solidFill>
                <a:latin typeface="Verdana"/>
                <a:ea typeface="Verdana" panose="020B0604030504040204" pitchFamily="34" charset="0"/>
                <a:cs typeface="Verdana"/>
              </a:rPr>
              <a:t> 50% </a:t>
            </a:r>
            <a:r>
              <a:rPr lang="en-GB" sz="1600" dirty="0" err="1" smtClean="0">
                <a:solidFill>
                  <a:schemeClr val="tx2"/>
                </a:solidFill>
                <a:latin typeface="Verdana"/>
                <a:ea typeface="Verdana" panose="020B0604030504040204" pitchFamily="34" charset="0"/>
                <a:cs typeface="Verdana"/>
              </a:rPr>
              <a:t>defective.Resulting</a:t>
            </a:r>
            <a:r>
              <a:rPr lang="en-GB" sz="1600" dirty="0" smtClean="0">
                <a:solidFill>
                  <a:schemeClr val="tx2"/>
                </a:solidFill>
                <a:latin typeface="Verdana"/>
                <a:ea typeface="Verdana" panose="020B0604030504040204" pitchFamily="34" charset="0"/>
                <a:cs typeface="Verdana"/>
              </a:rPr>
              <a:t> passing probability approx. 50%.No OEM would design for such a risk.</a:t>
            </a:r>
            <a:endParaRPr lang="en-GB" sz="1600" dirty="0">
              <a:solidFill>
                <a:schemeClr val="tx2"/>
              </a:solidFill>
              <a:latin typeface="Verdana"/>
              <a:ea typeface="Verdana" panose="020B0604030504040204" pitchFamily="34" charset="0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31938004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1"/>
          <p:cNvSpPr txBox="1">
            <a:spLocks noGrp="1"/>
          </p:cNvSpPr>
          <p:nvPr>
            <p:ph type="body" sz="quarter" idx="10"/>
          </p:nvPr>
        </p:nvSpPr>
        <p:spPr>
          <a:xfrm>
            <a:off x="1343472" y="379054"/>
            <a:ext cx="10153128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4000" dirty="0" smtClean="0"/>
              <a:t>Concept </a:t>
            </a:r>
            <a:r>
              <a:rPr lang="de-DE" sz="4000" dirty="0" err="1" smtClean="0"/>
              <a:t>for</a:t>
            </a:r>
            <a:r>
              <a:rPr lang="de-DE" sz="4000" dirty="0" smtClean="0"/>
              <a:t> c02 and </a:t>
            </a:r>
            <a:r>
              <a:rPr lang="de-DE" sz="4000" dirty="0" err="1" smtClean="0"/>
              <a:t>pollutants</a:t>
            </a:r>
            <a:endParaRPr lang="en-US" sz="40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89D2D49A-B678-49DD-A6F9-08A7BB776F50}" type="slidenum">
              <a:rPr lang="en-GB" smtClean="0"/>
              <a:pPr/>
              <a:t>6</a:t>
            </a:fld>
            <a:endParaRPr lang="en-GB" dirty="0"/>
          </a:p>
        </p:txBody>
      </p:sp>
      <p:sp>
        <p:nvSpPr>
          <p:cNvPr id="5" name="Rectangle 4"/>
          <p:cNvSpPr/>
          <p:nvPr/>
        </p:nvSpPr>
        <p:spPr>
          <a:xfrm>
            <a:off x="1127448" y="1196752"/>
            <a:ext cx="1044116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GB" b="1" dirty="0" smtClean="0">
                <a:solidFill>
                  <a:srgbClr val="0000FF"/>
                </a:solidFill>
                <a:latin typeface="Corbel"/>
                <a:cs typeface="Times New Roman"/>
              </a:rPr>
              <a:t>Current WLTP regulation describes the same statistical method for the COP evaluation of CO2 and pollutants.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GB" b="1" dirty="0" smtClean="0">
                <a:solidFill>
                  <a:srgbClr val="0000FF"/>
                </a:solidFill>
                <a:latin typeface="Corbel"/>
                <a:cs typeface="Times New Roman"/>
              </a:rPr>
              <a:t>Main concern of this method is that the uncertainty of calculated standard deviation (</a:t>
            </a:r>
            <a:r>
              <a:rPr lang="en-GB" b="1" dirty="0" err="1" smtClean="0">
                <a:solidFill>
                  <a:srgbClr val="0000FF"/>
                </a:solidFill>
                <a:latin typeface="Corbel"/>
                <a:cs typeface="Times New Roman"/>
              </a:rPr>
              <a:t>varianz</a:t>
            </a:r>
            <a:r>
              <a:rPr lang="en-GB" b="1" dirty="0" smtClean="0">
                <a:solidFill>
                  <a:srgbClr val="0000FF"/>
                </a:solidFill>
                <a:latin typeface="Corbel"/>
                <a:cs typeface="Times New Roman"/>
              </a:rPr>
              <a:t>) is not considered appropriately.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GB" b="1" dirty="0" smtClean="0">
                <a:solidFill>
                  <a:srgbClr val="0000FF"/>
                </a:solidFill>
                <a:latin typeface="Corbel"/>
                <a:cs typeface="Times New Roman"/>
              </a:rPr>
              <a:t>COM plans to revise  only the calculation method for CO2.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GB" b="1" dirty="0" smtClean="0">
                <a:solidFill>
                  <a:srgbClr val="0000FF"/>
                </a:solidFill>
                <a:latin typeface="Corbel"/>
                <a:cs typeface="Times New Roman"/>
              </a:rPr>
              <a:t>This will lead to an inconsistent approach with 2 different concepts.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endParaRPr lang="en-GB" b="1" dirty="0">
              <a:solidFill>
                <a:srgbClr val="0000FF"/>
              </a:solidFill>
              <a:latin typeface="Corbel"/>
              <a:cs typeface="Times New Roman"/>
            </a:endParaRP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GB" b="1" dirty="0" smtClean="0">
                <a:solidFill>
                  <a:srgbClr val="0000FF"/>
                </a:solidFill>
                <a:latin typeface="Corbel"/>
                <a:cs typeface="Times New Roman"/>
              </a:rPr>
              <a:t>Fast decision for pollutants following current </a:t>
            </a:r>
            <a:r>
              <a:rPr lang="en-GB" b="1" dirty="0" err="1" smtClean="0">
                <a:solidFill>
                  <a:srgbClr val="0000FF"/>
                </a:solidFill>
                <a:latin typeface="Corbel"/>
                <a:cs typeface="Times New Roman"/>
              </a:rPr>
              <a:t>method,while,following</a:t>
            </a:r>
            <a:r>
              <a:rPr lang="en-GB" b="1" dirty="0" smtClean="0">
                <a:solidFill>
                  <a:srgbClr val="0000FF"/>
                </a:solidFill>
                <a:latin typeface="Corbel"/>
                <a:cs typeface="Times New Roman"/>
              </a:rPr>
              <a:t> JRC </a:t>
            </a:r>
            <a:r>
              <a:rPr lang="en-GB" b="1" dirty="0" err="1" smtClean="0">
                <a:solidFill>
                  <a:srgbClr val="0000FF"/>
                </a:solidFill>
                <a:latin typeface="Corbel"/>
                <a:cs typeface="Times New Roman"/>
              </a:rPr>
              <a:t>proposal,high</a:t>
            </a:r>
            <a:r>
              <a:rPr lang="en-GB" b="1" dirty="0" smtClean="0">
                <a:solidFill>
                  <a:srgbClr val="0000FF"/>
                </a:solidFill>
                <a:latin typeface="Corbel"/>
                <a:cs typeface="Times New Roman"/>
              </a:rPr>
              <a:t> number of tests would be likely needed to get decision for CO2.</a:t>
            </a:r>
          </a:p>
        </p:txBody>
      </p:sp>
    </p:spTree>
    <p:extLst>
      <p:ext uri="{BB962C8B-B14F-4D97-AF65-F5344CB8AC3E}">
        <p14:creationId xmlns:p14="http://schemas.microsoft.com/office/powerpoint/2010/main" val="36909360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1"/>
          <p:cNvSpPr txBox="1">
            <a:spLocks noGrp="1"/>
          </p:cNvSpPr>
          <p:nvPr>
            <p:ph type="body" sz="quarter" idx="10"/>
          </p:nvPr>
        </p:nvSpPr>
        <p:spPr>
          <a:xfrm>
            <a:off x="1343472" y="379054"/>
            <a:ext cx="10153128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4000" dirty="0" err="1" smtClean="0"/>
              <a:t>conclusion</a:t>
            </a:r>
            <a:endParaRPr lang="en-US" sz="40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89D2D49A-B678-49DD-A6F9-08A7BB776F50}" type="slidenum">
              <a:rPr lang="en-GB" smtClean="0"/>
              <a:pPr/>
              <a:t>7</a:t>
            </a:fld>
            <a:endParaRPr lang="en-GB" dirty="0"/>
          </a:p>
        </p:txBody>
      </p:sp>
      <p:sp>
        <p:nvSpPr>
          <p:cNvPr id="5" name="Rectangle 4"/>
          <p:cNvSpPr/>
          <p:nvPr/>
        </p:nvSpPr>
        <p:spPr>
          <a:xfrm>
            <a:off x="1127448" y="1196752"/>
            <a:ext cx="1044116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GB" b="1" dirty="0" smtClean="0">
                <a:solidFill>
                  <a:srgbClr val="0000FF"/>
                </a:solidFill>
                <a:latin typeface="Corbel"/>
                <a:cs typeface="Times New Roman"/>
              </a:rPr>
              <a:t>ACEA asks 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GB" b="1" dirty="0" smtClean="0">
                <a:solidFill>
                  <a:srgbClr val="0000FF"/>
                </a:solidFill>
                <a:latin typeface="Corbel"/>
                <a:cs typeface="Times New Roman"/>
              </a:rPr>
              <a:t>to re-visit the proposal to calculate confidence interval around DV (see also ACEA presentation from February 2019) and to avoid the definition of an add. theoretical mean m.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GB" b="1" dirty="0" smtClean="0">
                <a:solidFill>
                  <a:srgbClr val="0000FF"/>
                </a:solidFill>
                <a:latin typeface="Corbel"/>
                <a:cs typeface="Times New Roman"/>
              </a:rPr>
              <a:t>to adopt the concept of confidence intervals to pollutants                                               (replace DV by limit)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endParaRPr lang="en-GB" b="1" dirty="0">
              <a:solidFill>
                <a:srgbClr val="0000FF"/>
              </a:solidFill>
              <a:latin typeface="Corbel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2790868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477019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ACEA">
  <a:themeElements>
    <a:clrScheme name="ACEA 1">
      <a:dk1>
        <a:srgbClr val="000000"/>
      </a:dk1>
      <a:lt1>
        <a:srgbClr val="FFFFFF"/>
      </a:lt1>
      <a:dk2>
        <a:srgbClr val="155396"/>
      </a:dk2>
      <a:lt2>
        <a:srgbClr val="E0E0E0"/>
      </a:lt2>
      <a:accent1>
        <a:srgbClr val="00B050"/>
      </a:accent1>
      <a:accent2>
        <a:srgbClr val="3333CC"/>
      </a:accent2>
      <a:accent3>
        <a:srgbClr val="00B0F0"/>
      </a:accent3>
      <a:accent4>
        <a:srgbClr val="7030A0"/>
      </a:accent4>
      <a:accent5>
        <a:srgbClr val="FF0000"/>
      </a:accent5>
      <a:accent6>
        <a:srgbClr val="21FB36"/>
      </a:accent6>
      <a:hlink>
        <a:srgbClr val="0000E5"/>
      </a:hlink>
      <a:folHlink>
        <a:srgbClr val="7030A0"/>
      </a:folHlink>
    </a:clrScheme>
    <a:fontScheme name="Custom 1">
      <a:majorFont>
        <a:latin typeface="Corbel"/>
        <a:ea typeface=""/>
        <a:cs typeface="Times New Roman"/>
      </a:majorFont>
      <a:minorFont>
        <a:latin typeface="Corbel"/>
        <a:ea typeface=""/>
        <a:cs typeface="Times New Roma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/>
      <a:bodyPr vert="horz" lIns="0" tIns="0" rIns="0" bIns="0"/>
      <a:lstStyle>
        <a:defPPr>
          <a:defRPr dirty="0" smtClean="0"/>
        </a:defPPr>
      </a:lstStyle>
    </a:txDef>
  </a:objectDefaults>
  <a:extraClrSchemeLst>
    <a:extraClrScheme>
      <a:clrScheme name="1_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Presentation5" id="{6BF33ACD-2F75-4EFC-9BE1-C6686182D96C}" vid="{4E590105-0EE6-4E83-B29C-76EDDBC9F5A0}"/>
    </a:ext>
  </a:extLst>
</a:theme>
</file>

<file path=ppt/theme/theme10.xml><?xml version="1.0" encoding="utf-8"?>
<a:theme xmlns:a="http://schemas.openxmlformats.org/drawingml/2006/main" name="1_DAIMLER_PPT_Master_DE_01">
  <a:themeElements>
    <a:clrScheme name="DAIMLER PPT">
      <a:dk1>
        <a:sysClr val="windowText" lastClr="000000"/>
      </a:dk1>
      <a:lt1>
        <a:sysClr val="window" lastClr="FFFFFF"/>
      </a:lt1>
      <a:dk2>
        <a:srgbClr val="E6E6E6"/>
      </a:dk2>
      <a:lt2>
        <a:srgbClr val="71180C"/>
      </a:lt2>
      <a:accent1>
        <a:srgbClr val="004355"/>
      </a:accent1>
      <a:accent2>
        <a:srgbClr val="00677F"/>
      </a:accent2>
      <a:accent3>
        <a:srgbClr val="007A93"/>
      </a:accent3>
      <a:accent4>
        <a:srgbClr val="A6CAD8"/>
      </a:accent4>
      <a:accent5>
        <a:srgbClr val="444444"/>
      </a:accent5>
      <a:accent6>
        <a:srgbClr val="9E9E9E"/>
      </a:accent6>
      <a:hlink>
        <a:srgbClr val="000000"/>
      </a:hlink>
      <a:folHlink>
        <a:srgbClr val="000000"/>
      </a:folHlink>
    </a:clrScheme>
    <a:fontScheme name="DAIMLER alte Schriften">
      <a:majorFont>
        <a:latin typeface="CorpoS"/>
        <a:ea typeface=""/>
        <a:cs typeface=""/>
      </a:majorFont>
      <a:minorFont>
        <a:latin typeface="CorpoS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 bwMode="auto">
        <a:solidFill>
          <a:schemeClr val="bg1"/>
        </a:solidFill>
        <a:ln w="317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/>
      <a:lstStyle/>
    </a:lnDef>
    <a:txDef>
      <a:spPr bwMode="auto">
        <a:noFill/>
        <a:ln w="9525">
          <a:noFill/>
          <a:miter lim="800000"/>
          <a:headEnd/>
          <a:tailEnd/>
        </a:ln>
      </a:spPr>
      <a:bodyPr lIns="0" tIns="0" rIns="0" bIns="0" anchor="t" anchorCtr="0"/>
      <a:lstStyle>
        <a:defPPr fontAlgn="base">
          <a:spcBef>
            <a:spcPct val="0"/>
          </a:spcBef>
          <a:spcAft>
            <a:spcPct val="0"/>
          </a:spcAft>
          <a:defRPr sz="1600" dirty="0">
            <a:cs typeface="Daimler CS"/>
          </a:defRPr>
        </a:defPPr>
      </a:lstStyle>
    </a:txDef>
  </a:objectDefaults>
  <a:extraClrSchemeLst/>
  <a:custClrLst>
    <a:custClr name="Light Grey 100%">
      <a:srgbClr val="E6E6E6"/>
    </a:custClr>
    <a:custClr name="Light Grey 1">
      <a:srgbClr val="C8C8C8"/>
    </a:custClr>
    <a:custClr name="Light Grey 2">
      <a:srgbClr val="9E9E9E"/>
    </a:custClr>
    <a:custClr name="Light Grey 3">
      <a:srgbClr val="707070"/>
    </a:custClr>
    <a:custClr name="Light Grey 4">
      <a:srgbClr val="444444"/>
    </a:custClr>
    <a:custClr>
      <a:srgbClr val="FFFFFF"/>
    </a:custClr>
    <a:custClr>
      <a:srgbClr val="FFFFFF"/>
    </a:custClr>
    <a:custClr>
      <a:srgbClr val="FFFFFF"/>
    </a:custClr>
    <a:custClr>
      <a:srgbClr val="FFFFFF"/>
    </a:custClr>
    <a:custClr>
      <a:srgbClr val="FFFFFF"/>
    </a:custClr>
    <a:custClr name="Petrol 100%">
      <a:srgbClr val="00677F"/>
    </a:custClr>
    <a:custClr name="Petrol 1">
      <a:srgbClr val="A6CAD8"/>
    </a:custClr>
    <a:custClr name="Petrol 2">
      <a:srgbClr val="79AEBF"/>
    </a:custClr>
    <a:custClr name="Petrol 3">
      <a:srgbClr val="5097AB"/>
    </a:custClr>
    <a:custClr name="Petrol 4">
      <a:srgbClr val="007A93"/>
    </a:custClr>
    <a:custClr name="Petrol 5">
      <a:srgbClr val="00566A"/>
    </a:custClr>
    <a:custClr name="Petrol 6">
      <a:srgbClr val="004355"/>
    </a:custClr>
    <a:custClr>
      <a:srgbClr val="FFFFFF"/>
    </a:custClr>
    <a:custClr>
      <a:srgbClr val="FFFFFF"/>
    </a:custClr>
    <a:custClr>
      <a:srgbClr val="FFFFFF"/>
    </a:custClr>
    <a:custClr name="Deep Red 100%">
      <a:srgbClr val="71180C"/>
    </a:custClr>
    <a:custClr name="Deep Red 1">
      <a:srgbClr val="5A130A"/>
    </a:custClr>
    <a:custClr name="Deep Red 2">
      <a:srgbClr val="440E07"/>
    </a:custClr>
    <a:custClr>
      <a:srgbClr val="FFFFFF"/>
    </a:custClr>
    <a:custClr>
      <a:srgbClr val="FFFFFF"/>
    </a:custClr>
    <a:custClr>
      <a:srgbClr val="FFFFFF"/>
    </a:custClr>
    <a:custClr>
      <a:srgbClr val="FFFFFF"/>
    </a:custClr>
    <a:custClr>
      <a:srgbClr val="FFFFFF"/>
    </a:custClr>
    <a:custClr>
      <a:srgbClr val="FFFFFF"/>
    </a:custClr>
    <a:custClr>
      <a:srgbClr val="FFFFFF"/>
    </a:custClr>
  </a:custClrLst>
  <a:extLst>
    <a:ext uri="{05A4C25C-085E-4340-85A3-A5531E510DB2}">
      <thm15:themeFamily xmlns:thm15="http://schemas.microsoft.com/office/thememl/2012/main" name="DAIMLER_PPT_CorpoS_01.potx" id="{EC543FD7-5EC4-4BA6-8D46-55751DB26C9A}" vid="{AC52DE23-0984-469A-AEB4-5459A6B76E0F}"/>
    </a:ext>
  </a:extLst>
</a:theme>
</file>

<file path=ppt/theme/theme11.xml><?xml version="1.0" encoding="utf-8"?>
<a:theme xmlns:a="http://schemas.openxmlformats.org/drawingml/2006/main" name="6_ACEA">
  <a:themeElements>
    <a:clrScheme name="ACEA 1">
      <a:dk1>
        <a:srgbClr val="000000"/>
      </a:dk1>
      <a:lt1>
        <a:srgbClr val="FFFFFF"/>
      </a:lt1>
      <a:dk2>
        <a:srgbClr val="155396"/>
      </a:dk2>
      <a:lt2>
        <a:srgbClr val="E0E0E0"/>
      </a:lt2>
      <a:accent1>
        <a:srgbClr val="00B050"/>
      </a:accent1>
      <a:accent2>
        <a:srgbClr val="3333CC"/>
      </a:accent2>
      <a:accent3>
        <a:srgbClr val="00B0F0"/>
      </a:accent3>
      <a:accent4>
        <a:srgbClr val="7030A0"/>
      </a:accent4>
      <a:accent5>
        <a:srgbClr val="FF0000"/>
      </a:accent5>
      <a:accent6>
        <a:srgbClr val="21FB36"/>
      </a:accent6>
      <a:hlink>
        <a:srgbClr val="0000E5"/>
      </a:hlink>
      <a:folHlink>
        <a:srgbClr val="7030A0"/>
      </a:folHlink>
    </a:clrScheme>
    <a:fontScheme name="Custom 1">
      <a:majorFont>
        <a:latin typeface="Corbel"/>
        <a:ea typeface=""/>
        <a:cs typeface="Times New Roman"/>
      </a:majorFont>
      <a:minorFont>
        <a:latin typeface="Corbel"/>
        <a:ea typeface=""/>
        <a:cs typeface="Times New Roma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/>
      <a:bodyPr vert="horz" lIns="0" tIns="0" rIns="0" bIns="0"/>
      <a:lstStyle>
        <a:defPPr>
          <a:defRPr dirty="0" smtClean="0"/>
        </a:defPPr>
      </a:lstStyle>
    </a:txDef>
  </a:objectDefaults>
  <a:extraClrSchemeLst>
    <a:extraClrScheme>
      <a:clrScheme name="1_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Presentation5" id="{6BF33ACD-2F75-4EFC-9BE1-C6686182D96C}" vid="{4E590105-0EE6-4E83-B29C-76EDDBC9F5A0}"/>
    </a:ext>
  </a:extLst>
</a:theme>
</file>

<file path=ppt/theme/theme12.xml><?xml version="1.0" encoding="utf-8"?>
<a:theme xmlns:a="http://schemas.openxmlformats.org/drawingml/2006/main" name="7_ACEA">
  <a:themeElements>
    <a:clrScheme name="ACEA 1">
      <a:dk1>
        <a:srgbClr val="000000"/>
      </a:dk1>
      <a:lt1>
        <a:srgbClr val="FFFFFF"/>
      </a:lt1>
      <a:dk2>
        <a:srgbClr val="155396"/>
      </a:dk2>
      <a:lt2>
        <a:srgbClr val="E0E0E0"/>
      </a:lt2>
      <a:accent1>
        <a:srgbClr val="00B050"/>
      </a:accent1>
      <a:accent2>
        <a:srgbClr val="3333CC"/>
      </a:accent2>
      <a:accent3>
        <a:srgbClr val="00B0F0"/>
      </a:accent3>
      <a:accent4>
        <a:srgbClr val="7030A0"/>
      </a:accent4>
      <a:accent5>
        <a:srgbClr val="FF0000"/>
      </a:accent5>
      <a:accent6>
        <a:srgbClr val="21FB36"/>
      </a:accent6>
      <a:hlink>
        <a:srgbClr val="0000E5"/>
      </a:hlink>
      <a:folHlink>
        <a:srgbClr val="7030A0"/>
      </a:folHlink>
    </a:clrScheme>
    <a:fontScheme name="Custom 1">
      <a:majorFont>
        <a:latin typeface="Corbel"/>
        <a:ea typeface=""/>
        <a:cs typeface="Times New Roman"/>
      </a:majorFont>
      <a:minorFont>
        <a:latin typeface="Corbel"/>
        <a:ea typeface=""/>
        <a:cs typeface="Times New Roma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/>
      <a:bodyPr vert="horz" lIns="0" tIns="0" rIns="0" bIns="0"/>
      <a:lstStyle>
        <a:defPPr>
          <a:defRPr dirty="0" smtClean="0"/>
        </a:defPPr>
      </a:lstStyle>
    </a:txDef>
  </a:objectDefaults>
  <a:extraClrSchemeLst>
    <a:extraClrScheme>
      <a:clrScheme name="1_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Presentation5" id="{6BF33ACD-2F75-4EFC-9BE1-C6686182D96C}" vid="{4E590105-0EE6-4E83-B29C-76EDDBC9F5A0}"/>
    </a:ext>
  </a:extLst>
</a:theme>
</file>

<file path=ppt/theme/theme13.xml><?xml version="1.0" encoding="utf-8"?>
<a:theme xmlns:a="http://schemas.openxmlformats.org/drawingml/2006/main" name="8_ACEA">
  <a:themeElements>
    <a:clrScheme name="ACEA 1">
      <a:dk1>
        <a:srgbClr val="000000"/>
      </a:dk1>
      <a:lt1>
        <a:srgbClr val="FFFFFF"/>
      </a:lt1>
      <a:dk2>
        <a:srgbClr val="155396"/>
      </a:dk2>
      <a:lt2>
        <a:srgbClr val="E0E0E0"/>
      </a:lt2>
      <a:accent1>
        <a:srgbClr val="00B050"/>
      </a:accent1>
      <a:accent2>
        <a:srgbClr val="3333CC"/>
      </a:accent2>
      <a:accent3>
        <a:srgbClr val="00B0F0"/>
      </a:accent3>
      <a:accent4>
        <a:srgbClr val="7030A0"/>
      </a:accent4>
      <a:accent5>
        <a:srgbClr val="FF0000"/>
      </a:accent5>
      <a:accent6>
        <a:srgbClr val="21FB36"/>
      </a:accent6>
      <a:hlink>
        <a:srgbClr val="0000E5"/>
      </a:hlink>
      <a:folHlink>
        <a:srgbClr val="7030A0"/>
      </a:folHlink>
    </a:clrScheme>
    <a:fontScheme name="Custom 1">
      <a:majorFont>
        <a:latin typeface="Corbel"/>
        <a:ea typeface=""/>
        <a:cs typeface="Times New Roman"/>
      </a:majorFont>
      <a:minorFont>
        <a:latin typeface="Corbel"/>
        <a:ea typeface=""/>
        <a:cs typeface="Times New Roma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/>
      <a:bodyPr vert="horz" lIns="0" tIns="0" rIns="0" bIns="0"/>
      <a:lstStyle>
        <a:defPPr>
          <a:defRPr dirty="0" smtClean="0"/>
        </a:defPPr>
      </a:lstStyle>
    </a:txDef>
  </a:objectDefaults>
  <a:extraClrSchemeLst>
    <a:extraClrScheme>
      <a:clrScheme name="1_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Presentation5" id="{6BF33ACD-2F75-4EFC-9BE1-C6686182D96C}" vid="{4E590105-0EE6-4E83-B29C-76EDDBC9F5A0}"/>
    </a:ext>
  </a:extLst>
</a:theme>
</file>

<file path=ppt/theme/theme14.xml><?xml version="1.0" encoding="utf-8"?>
<a:theme xmlns:a="http://schemas.openxmlformats.org/drawingml/2006/main" name="9_ACEA">
  <a:themeElements>
    <a:clrScheme name="ACEA 1">
      <a:dk1>
        <a:srgbClr val="000000"/>
      </a:dk1>
      <a:lt1>
        <a:srgbClr val="FFFFFF"/>
      </a:lt1>
      <a:dk2>
        <a:srgbClr val="155396"/>
      </a:dk2>
      <a:lt2>
        <a:srgbClr val="E0E0E0"/>
      </a:lt2>
      <a:accent1>
        <a:srgbClr val="00B050"/>
      </a:accent1>
      <a:accent2>
        <a:srgbClr val="3333CC"/>
      </a:accent2>
      <a:accent3>
        <a:srgbClr val="00B0F0"/>
      </a:accent3>
      <a:accent4>
        <a:srgbClr val="7030A0"/>
      </a:accent4>
      <a:accent5>
        <a:srgbClr val="FF0000"/>
      </a:accent5>
      <a:accent6>
        <a:srgbClr val="21FB36"/>
      </a:accent6>
      <a:hlink>
        <a:srgbClr val="0000E5"/>
      </a:hlink>
      <a:folHlink>
        <a:srgbClr val="7030A0"/>
      </a:folHlink>
    </a:clrScheme>
    <a:fontScheme name="Custom 1">
      <a:majorFont>
        <a:latin typeface="Corbel"/>
        <a:ea typeface=""/>
        <a:cs typeface="Times New Roman"/>
      </a:majorFont>
      <a:minorFont>
        <a:latin typeface="Corbel"/>
        <a:ea typeface=""/>
        <a:cs typeface="Times New Roma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/>
      <a:bodyPr vert="horz" lIns="0" tIns="0" rIns="0" bIns="0"/>
      <a:lstStyle>
        <a:defPPr>
          <a:defRPr dirty="0" smtClean="0"/>
        </a:defPPr>
      </a:lstStyle>
    </a:txDef>
  </a:objectDefaults>
  <a:extraClrSchemeLst>
    <a:extraClrScheme>
      <a:clrScheme name="1_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Presentation5" id="{6BF33ACD-2F75-4EFC-9BE1-C6686182D96C}" vid="{4E590105-0EE6-4E83-B29C-76EDDBC9F5A0}"/>
    </a:ext>
  </a:extLst>
</a:theme>
</file>

<file path=ppt/theme/theme15.xml><?xml version="1.0" encoding="utf-8"?>
<a:theme xmlns:a="http://schemas.openxmlformats.org/drawingml/2006/main" name="Office Theme">
  <a:themeElements>
    <a:clrScheme name="Custom 2">
      <a:dk1>
        <a:srgbClr val="585D60"/>
      </a:dk1>
      <a:lt1>
        <a:sysClr val="window" lastClr="FFFFFF"/>
      </a:lt1>
      <a:dk2>
        <a:srgbClr val="243E8D"/>
      </a:dk2>
      <a:lt2>
        <a:srgbClr val="E2E1E4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6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7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blank">
  <a:themeElements>
    <a:clrScheme name="Mercedes-Benz">
      <a:dk1>
        <a:sysClr val="windowText" lastClr="000000"/>
      </a:dk1>
      <a:lt1>
        <a:sysClr val="window" lastClr="FFFFFF"/>
      </a:lt1>
      <a:dk2>
        <a:srgbClr val="EAEAEA"/>
      </a:dk2>
      <a:lt2>
        <a:srgbClr val="B6BBC1"/>
      </a:lt2>
      <a:accent1>
        <a:srgbClr val="B6BBC1"/>
      </a:accent1>
      <a:accent2>
        <a:srgbClr val="00ADEF"/>
      </a:accent2>
      <a:accent3>
        <a:srgbClr val="0082E6"/>
      </a:accent3>
      <a:accent4>
        <a:srgbClr val="003366"/>
      </a:accent4>
      <a:accent5>
        <a:srgbClr val="333333"/>
      </a:accent5>
      <a:accent6>
        <a:srgbClr val="9F0002"/>
      </a:accent6>
      <a:hlink>
        <a:srgbClr val="0082E6"/>
      </a:hlink>
      <a:folHlink>
        <a:srgbClr val="999999"/>
      </a:folHlink>
    </a:clrScheme>
    <a:fontScheme name="Mercedes-Benz">
      <a:majorFont>
        <a:latin typeface="CorpoA"/>
        <a:ea typeface=""/>
        <a:cs typeface=""/>
      </a:majorFont>
      <a:minorFont>
        <a:latin typeface="CorpoS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</a:spPr>
      <a:bodyPr lIns="72000" tIns="72000" rIns="72000" bIns="72000" rtlCol="0" anchor="t" anchorCtr="0"/>
      <a:lstStyle>
        <a:defPPr algn="l">
          <a:lnSpc>
            <a:spcPct val="108000"/>
          </a:lnSpc>
          <a:spcAft>
            <a:spcPts val="1008"/>
          </a:spcAft>
          <a:defRPr sz="2000" dirty="0" err="1" smtClean="0">
            <a:solidFill>
              <a:srgbClr val="000000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 bwMode="gray">
        <a:ln w="6350">
          <a:solidFill>
            <a:schemeClr val="tx1"/>
          </a:solidFill>
          <a:miter lim="800000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 bwMode="gray">
        <a:noFill/>
      </a:spPr>
      <a:bodyPr wrap="square" lIns="0" tIns="0" rIns="0" bIns="0" rtlCol="0">
        <a:noAutofit/>
      </a:bodyPr>
      <a:lstStyle>
        <a:defPPr>
          <a:lnSpc>
            <a:spcPct val="108000"/>
          </a:lnSpc>
          <a:spcAft>
            <a:spcPts val="1008"/>
          </a:spcAft>
          <a:defRPr sz="2000" dirty="0" err="1" smtClean="0">
            <a:solidFill>
              <a:schemeClr val="tx1"/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PPT_16x9_Mercedes-Benz_EN_5a-Bug-Graustufen.potx" id="{37C35825-81E0-451D-89BA-1F7E4ADA7097}" vid="{08996458-55C1-49E7-A9EA-3C0F9A413841}"/>
    </a:ext>
  </a:extLst>
</a:theme>
</file>

<file path=ppt/theme/theme3.xml><?xml version="1.0" encoding="utf-8"?>
<a:theme xmlns:a="http://schemas.openxmlformats.org/drawingml/2006/main" name="1_blank">
  <a:themeElements>
    <a:clrScheme name="Mercedes-Benz">
      <a:dk1>
        <a:sysClr val="windowText" lastClr="000000"/>
      </a:dk1>
      <a:lt1>
        <a:sysClr val="window" lastClr="FFFFFF"/>
      </a:lt1>
      <a:dk2>
        <a:srgbClr val="EAEAEA"/>
      </a:dk2>
      <a:lt2>
        <a:srgbClr val="B6BBC1"/>
      </a:lt2>
      <a:accent1>
        <a:srgbClr val="B6BBC1"/>
      </a:accent1>
      <a:accent2>
        <a:srgbClr val="00ADEF"/>
      </a:accent2>
      <a:accent3>
        <a:srgbClr val="0082E6"/>
      </a:accent3>
      <a:accent4>
        <a:srgbClr val="003366"/>
      </a:accent4>
      <a:accent5>
        <a:srgbClr val="333333"/>
      </a:accent5>
      <a:accent6>
        <a:srgbClr val="9F0002"/>
      </a:accent6>
      <a:hlink>
        <a:srgbClr val="0082E6"/>
      </a:hlink>
      <a:folHlink>
        <a:srgbClr val="999999"/>
      </a:folHlink>
    </a:clrScheme>
    <a:fontScheme name="Mercedes-Benz">
      <a:majorFont>
        <a:latin typeface="CorpoA"/>
        <a:ea typeface=""/>
        <a:cs typeface=""/>
      </a:majorFont>
      <a:minorFont>
        <a:latin typeface="CorpoS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</a:spPr>
      <a:bodyPr lIns="72000" tIns="72000" rIns="72000" bIns="72000" rtlCol="0" anchor="t" anchorCtr="0"/>
      <a:lstStyle>
        <a:defPPr algn="l">
          <a:lnSpc>
            <a:spcPct val="108000"/>
          </a:lnSpc>
          <a:spcAft>
            <a:spcPts val="1008"/>
          </a:spcAft>
          <a:defRPr sz="2000" dirty="0" err="1" smtClean="0">
            <a:solidFill>
              <a:srgbClr val="000000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 bwMode="gray">
        <a:ln w="6350">
          <a:solidFill>
            <a:schemeClr val="tx1"/>
          </a:solidFill>
          <a:miter lim="800000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 bwMode="gray">
        <a:noFill/>
      </a:spPr>
      <a:bodyPr wrap="square" lIns="0" tIns="0" rIns="0" bIns="0" rtlCol="0">
        <a:noAutofit/>
      </a:bodyPr>
      <a:lstStyle>
        <a:defPPr>
          <a:lnSpc>
            <a:spcPct val="108000"/>
          </a:lnSpc>
          <a:spcAft>
            <a:spcPts val="1008"/>
          </a:spcAft>
          <a:defRPr sz="2000" dirty="0" err="1" smtClean="0">
            <a:solidFill>
              <a:schemeClr val="tx1"/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PPT_16x9_Mercedes-Benz_EN_5a-Bug-Graustufen.potx" id="{37C35825-81E0-451D-89BA-1F7E4ADA7097}" vid="{08996458-55C1-49E7-A9EA-3C0F9A413841}"/>
    </a:ext>
  </a:extLst>
</a:theme>
</file>

<file path=ppt/theme/theme4.xml><?xml version="1.0" encoding="utf-8"?>
<a:theme xmlns:a="http://schemas.openxmlformats.org/drawingml/2006/main" name="2_blank">
  <a:themeElements>
    <a:clrScheme name="Mercedes-Benz">
      <a:dk1>
        <a:sysClr val="windowText" lastClr="000000"/>
      </a:dk1>
      <a:lt1>
        <a:sysClr val="window" lastClr="FFFFFF"/>
      </a:lt1>
      <a:dk2>
        <a:srgbClr val="EAEAEA"/>
      </a:dk2>
      <a:lt2>
        <a:srgbClr val="B6BBC1"/>
      </a:lt2>
      <a:accent1>
        <a:srgbClr val="B6BBC1"/>
      </a:accent1>
      <a:accent2>
        <a:srgbClr val="00ADEF"/>
      </a:accent2>
      <a:accent3>
        <a:srgbClr val="0082E6"/>
      </a:accent3>
      <a:accent4>
        <a:srgbClr val="003366"/>
      </a:accent4>
      <a:accent5>
        <a:srgbClr val="333333"/>
      </a:accent5>
      <a:accent6>
        <a:srgbClr val="9F0002"/>
      </a:accent6>
      <a:hlink>
        <a:srgbClr val="0082E6"/>
      </a:hlink>
      <a:folHlink>
        <a:srgbClr val="999999"/>
      </a:folHlink>
    </a:clrScheme>
    <a:fontScheme name="Mercedes-Benz">
      <a:majorFont>
        <a:latin typeface="CorpoA"/>
        <a:ea typeface=""/>
        <a:cs typeface=""/>
      </a:majorFont>
      <a:minorFont>
        <a:latin typeface="CorpoS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</a:spPr>
      <a:bodyPr lIns="72000" tIns="72000" rIns="72000" bIns="72000" rtlCol="0" anchor="t" anchorCtr="0"/>
      <a:lstStyle>
        <a:defPPr algn="l">
          <a:lnSpc>
            <a:spcPct val="108000"/>
          </a:lnSpc>
          <a:spcAft>
            <a:spcPts val="1008"/>
          </a:spcAft>
          <a:defRPr sz="2000" dirty="0" err="1" smtClean="0">
            <a:solidFill>
              <a:srgbClr val="000000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 bwMode="gray">
        <a:ln w="6350">
          <a:solidFill>
            <a:schemeClr val="tx1"/>
          </a:solidFill>
          <a:miter lim="800000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 bwMode="gray">
        <a:noFill/>
      </a:spPr>
      <a:bodyPr wrap="square" lIns="0" tIns="0" rIns="0" bIns="0" rtlCol="0">
        <a:noAutofit/>
      </a:bodyPr>
      <a:lstStyle>
        <a:defPPr>
          <a:lnSpc>
            <a:spcPct val="108000"/>
          </a:lnSpc>
          <a:spcAft>
            <a:spcPts val="1008"/>
          </a:spcAft>
          <a:defRPr sz="2000" dirty="0" err="1" smtClean="0">
            <a:solidFill>
              <a:schemeClr val="tx1"/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PPT_16x9_Mercedes-Benz_EN_5a-Bug-Graustufen.potx" id="{37C35825-81E0-451D-89BA-1F7E4ADA7097}" vid="{08996458-55C1-49E7-A9EA-3C0F9A413841}"/>
    </a:ext>
  </a:extLst>
</a:theme>
</file>

<file path=ppt/theme/theme5.xml><?xml version="1.0" encoding="utf-8"?>
<a:theme xmlns:a="http://schemas.openxmlformats.org/drawingml/2006/main" name="1_ACEA">
  <a:themeElements>
    <a:clrScheme name="ACEA 1">
      <a:dk1>
        <a:srgbClr val="000000"/>
      </a:dk1>
      <a:lt1>
        <a:srgbClr val="FFFFFF"/>
      </a:lt1>
      <a:dk2>
        <a:srgbClr val="155396"/>
      </a:dk2>
      <a:lt2>
        <a:srgbClr val="E0E0E0"/>
      </a:lt2>
      <a:accent1>
        <a:srgbClr val="00B050"/>
      </a:accent1>
      <a:accent2>
        <a:srgbClr val="3333CC"/>
      </a:accent2>
      <a:accent3>
        <a:srgbClr val="00B0F0"/>
      </a:accent3>
      <a:accent4>
        <a:srgbClr val="7030A0"/>
      </a:accent4>
      <a:accent5>
        <a:srgbClr val="FF0000"/>
      </a:accent5>
      <a:accent6>
        <a:srgbClr val="21FB36"/>
      </a:accent6>
      <a:hlink>
        <a:srgbClr val="0000E5"/>
      </a:hlink>
      <a:folHlink>
        <a:srgbClr val="7030A0"/>
      </a:folHlink>
    </a:clrScheme>
    <a:fontScheme name="Custom 1">
      <a:majorFont>
        <a:latin typeface="Corbel"/>
        <a:ea typeface=""/>
        <a:cs typeface="Times New Roman"/>
      </a:majorFont>
      <a:minorFont>
        <a:latin typeface="Corbel"/>
        <a:ea typeface=""/>
        <a:cs typeface="Times New Roma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/>
      <a:bodyPr vert="horz" lIns="0" tIns="0" rIns="0" bIns="0"/>
      <a:lstStyle>
        <a:defPPr>
          <a:defRPr dirty="0" smtClean="0"/>
        </a:defPPr>
      </a:lstStyle>
    </a:txDef>
  </a:objectDefaults>
  <a:extraClrSchemeLst>
    <a:extraClrScheme>
      <a:clrScheme name="1_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Presentation5" id="{6BF33ACD-2F75-4EFC-9BE1-C6686182D96C}" vid="{4E590105-0EE6-4E83-B29C-76EDDBC9F5A0}"/>
    </a:ext>
  </a:extLst>
</a:theme>
</file>

<file path=ppt/theme/theme6.xml><?xml version="1.0" encoding="utf-8"?>
<a:theme xmlns:a="http://schemas.openxmlformats.org/drawingml/2006/main" name="2_ACEA">
  <a:themeElements>
    <a:clrScheme name="ACEA 1">
      <a:dk1>
        <a:srgbClr val="000000"/>
      </a:dk1>
      <a:lt1>
        <a:srgbClr val="FFFFFF"/>
      </a:lt1>
      <a:dk2>
        <a:srgbClr val="155396"/>
      </a:dk2>
      <a:lt2>
        <a:srgbClr val="E0E0E0"/>
      </a:lt2>
      <a:accent1>
        <a:srgbClr val="00B050"/>
      </a:accent1>
      <a:accent2>
        <a:srgbClr val="3333CC"/>
      </a:accent2>
      <a:accent3>
        <a:srgbClr val="00B0F0"/>
      </a:accent3>
      <a:accent4>
        <a:srgbClr val="7030A0"/>
      </a:accent4>
      <a:accent5>
        <a:srgbClr val="FF0000"/>
      </a:accent5>
      <a:accent6>
        <a:srgbClr val="21FB36"/>
      </a:accent6>
      <a:hlink>
        <a:srgbClr val="0000E5"/>
      </a:hlink>
      <a:folHlink>
        <a:srgbClr val="7030A0"/>
      </a:folHlink>
    </a:clrScheme>
    <a:fontScheme name="Custom 1">
      <a:majorFont>
        <a:latin typeface="Corbel"/>
        <a:ea typeface=""/>
        <a:cs typeface="Times New Roman"/>
      </a:majorFont>
      <a:minorFont>
        <a:latin typeface="Corbel"/>
        <a:ea typeface=""/>
        <a:cs typeface="Times New Roma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/>
      <a:bodyPr vert="horz" lIns="0" tIns="0" rIns="0" bIns="0"/>
      <a:lstStyle>
        <a:defPPr>
          <a:defRPr dirty="0" smtClean="0"/>
        </a:defPPr>
      </a:lstStyle>
    </a:txDef>
  </a:objectDefaults>
  <a:extraClrSchemeLst>
    <a:extraClrScheme>
      <a:clrScheme name="1_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Presentation5" id="{6BF33ACD-2F75-4EFC-9BE1-C6686182D96C}" vid="{4E590105-0EE6-4E83-B29C-76EDDBC9F5A0}"/>
    </a:ext>
  </a:extLst>
</a:theme>
</file>

<file path=ppt/theme/theme7.xml><?xml version="1.0" encoding="utf-8"?>
<a:theme xmlns:a="http://schemas.openxmlformats.org/drawingml/2006/main" name="3_ACEA">
  <a:themeElements>
    <a:clrScheme name="ACEA 1">
      <a:dk1>
        <a:srgbClr val="000000"/>
      </a:dk1>
      <a:lt1>
        <a:srgbClr val="FFFFFF"/>
      </a:lt1>
      <a:dk2>
        <a:srgbClr val="155396"/>
      </a:dk2>
      <a:lt2>
        <a:srgbClr val="E0E0E0"/>
      </a:lt2>
      <a:accent1>
        <a:srgbClr val="00B050"/>
      </a:accent1>
      <a:accent2>
        <a:srgbClr val="3333CC"/>
      </a:accent2>
      <a:accent3>
        <a:srgbClr val="00B0F0"/>
      </a:accent3>
      <a:accent4>
        <a:srgbClr val="7030A0"/>
      </a:accent4>
      <a:accent5>
        <a:srgbClr val="FF0000"/>
      </a:accent5>
      <a:accent6>
        <a:srgbClr val="21FB36"/>
      </a:accent6>
      <a:hlink>
        <a:srgbClr val="0000E5"/>
      </a:hlink>
      <a:folHlink>
        <a:srgbClr val="7030A0"/>
      </a:folHlink>
    </a:clrScheme>
    <a:fontScheme name="Custom 1">
      <a:majorFont>
        <a:latin typeface="Corbel"/>
        <a:ea typeface=""/>
        <a:cs typeface="Times New Roman"/>
      </a:majorFont>
      <a:minorFont>
        <a:latin typeface="Corbel"/>
        <a:ea typeface=""/>
        <a:cs typeface="Times New Roma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/>
      <a:bodyPr vert="horz" lIns="0" tIns="0" rIns="0" bIns="0"/>
      <a:lstStyle>
        <a:defPPr>
          <a:defRPr dirty="0" smtClean="0"/>
        </a:defPPr>
      </a:lstStyle>
    </a:txDef>
  </a:objectDefaults>
  <a:extraClrSchemeLst>
    <a:extraClrScheme>
      <a:clrScheme name="1_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Presentation5" id="{6BF33ACD-2F75-4EFC-9BE1-C6686182D96C}" vid="{4E590105-0EE6-4E83-B29C-76EDDBC9F5A0}"/>
    </a:ext>
  </a:extLst>
</a:theme>
</file>

<file path=ppt/theme/theme8.xml><?xml version="1.0" encoding="utf-8"?>
<a:theme xmlns:a="http://schemas.openxmlformats.org/drawingml/2006/main" name="4_ACEA">
  <a:themeElements>
    <a:clrScheme name="ACEA 1">
      <a:dk1>
        <a:srgbClr val="000000"/>
      </a:dk1>
      <a:lt1>
        <a:srgbClr val="FFFFFF"/>
      </a:lt1>
      <a:dk2>
        <a:srgbClr val="155396"/>
      </a:dk2>
      <a:lt2>
        <a:srgbClr val="E0E0E0"/>
      </a:lt2>
      <a:accent1>
        <a:srgbClr val="00B050"/>
      </a:accent1>
      <a:accent2>
        <a:srgbClr val="3333CC"/>
      </a:accent2>
      <a:accent3>
        <a:srgbClr val="00B0F0"/>
      </a:accent3>
      <a:accent4>
        <a:srgbClr val="7030A0"/>
      </a:accent4>
      <a:accent5>
        <a:srgbClr val="FF0000"/>
      </a:accent5>
      <a:accent6>
        <a:srgbClr val="21FB36"/>
      </a:accent6>
      <a:hlink>
        <a:srgbClr val="0000E5"/>
      </a:hlink>
      <a:folHlink>
        <a:srgbClr val="7030A0"/>
      </a:folHlink>
    </a:clrScheme>
    <a:fontScheme name="Custom 1">
      <a:majorFont>
        <a:latin typeface="Corbel"/>
        <a:ea typeface=""/>
        <a:cs typeface="Times New Roman"/>
      </a:majorFont>
      <a:minorFont>
        <a:latin typeface="Corbel"/>
        <a:ea typeface=""/>
        <a:cs typeface="Times New Roma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/>
      <a:bodyPr vert="horz" lIns="0" tIns="0" rIns="0" bIns="0"/>
      <a:lstStyle>
        <a:defPPr>
          <a:defRPr dirty="0" smtClean="0"/>
        </a:defPPr>
      </a:lstStyle>
    </a:txDef>
  </a:objectDefaults>
  <a:extraClrSchemeLst>
    <a:extraClrScheme>
      <a:clrScheme name="1_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Presentation5" id="{6BF33ACD-2F75-4EFC-9BE1-C6686182D96C}" vid="{4E590105-0EE6-4E83-B29C-76EDDBC9F5A0}"/>
    </a:ext>
  </a:extLst>
</a:theme>
</file>

<file path=ppt/theme/theme9.xml><?xml version="1.0" encoding="utf-8"?>
<a:theme xmlns:a="http://schemas.openxmlformats.org/drawingml/2006/main" name="5_ACEA">
  <a:themeElements>
    <a:clrScheme name="ACEA 1">
      <a:dk1>
        <a:srgbClr val="000000"/>
      </a:dk1>
      <a:lt1>
        <a:srgbClr val="FFFFFF"/>
      </a:lt1>
      <a:dk2>
        <a:srgbClr val="155396"/>
      </a:dk2>
      <a:lt2>
        <a:srgbClr val="E0E0E0"/>
      </a:lt2>
      <a:accent1>
        <a:srgbClr val="00B050"/>
      </a:accent1>
      <a:accent2>
        <a:srgbClr val="3333CC"/>
      </a:accent2>
      <a:accent3>
        <a:srgbClr val="00B0F0"/>
      </a:accent3>
      <a:accent4>
        <a:srgbClr val="7030A0"/>
      </a:accent4>
      <a:accent5>
        <a:srgbClr val="FF0000"/>
      </a:accent5>
      <a:accent6>
        <a:srgbClr val="21FB36"/>
      </a:accent6>
      <a:hlink>
        <a:srgbClr val="0000E5"/>
      </a:hlink>
      <a:folHlink>
        <a:srgbClr val="7030A0"/>
      </a:folHlink>
    </a:clrScheme>
    <a:fontScheme name="Custom 1">
      <a:majorFont>
        <a:latin typeface="Corbel"/>
        <a:ea typeface=""/>
        <a:cs typeface="Times New Roman"/>
      </a:majorFont>
      <a:minorFont>
        <a:latin typeface="Corbel"/>
        <a:ea typeface=""/>
        <a:cs typeface="Times New Roma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/>
      <a:bodyPr vert="horz" lIns="0" tIns="0" rIns="0" bIns="0"/>
      <a:lstStyle>
        <a:defPPr>
          <a:defRPr dirty="0" smtClean="0"/>
        </a:defPPr>
      </a:lstStyle>
    </a:txDef>
  </a:objectDefaults>
  <a:extraClrSchemeLst>
    <a:extraClrScheme>
      <a:clrScheme name="1_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Presentation5" id="{6BF33ACD-2F75-4EFC-9BE1-C6686182D96C}" vid="{4E590105-0EE6-4E83-B29C-76EDDBC9F5A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ACEA</Template>
  <TotalTime>0</TotalTime>
  <Words>406</Words>
  <Application>Microsoft Office PowerPoint</Application>
  <PresentationFormat>Breitbild</PresentationFormat>
  <Paragraphs>54</Paragraphs>
  <Slides>8</Slides>
  <Notes>7</Notes>
  <HiddenSlides>0</HiddenSlides>
  <MMClips>0</MMClips>
  <ScaleCrop>false</ScaleCrop>
  <HeadingPairs>
    <vt:vector size="8" baseType="variant">
      <vt:variant>
        <vt:lpstr>Verwendete Schriftarten</vt:lpstr>
      </vt:variant>
      <vt:variant>
        <vt:i4>14</vt:i4>
      </vt:variant>
      <vt:variant>
        <vt:lpstr>Design</vt:lpstr>
      </vt:variant>
      <vt:variant>
        <vt:i4>15</vt:i4>
      </vt:variant>
      <vt:variant>
        <vt:lpstr>Eingebettete OLE-Server</vt:lpstr>
      </vt:variant>
      <vt:variant>
        <vt:i4>1</vt:i4>
      </vt:variant>
      <vt:variant>
        <vt:lpstr>Folientitel</vt:lpstr>
      </vt:variant>
      <vt:variant>
        <vt:i4>8</vt:i4>
      </vt:variant>
    </vt:vector>
  </HeadingPairs>
  <TitlesOfParts>
    <vt:vector size="38" baseType="lpstr">
      <vt:lpstr>굴림</vt:lpstr>
      <vt:lpstr>ＭＳ Ｐゴシック</vt:lpstr>
      <vt:lpstr>Arial</vt:lpstr>
      <vt:lpstr>Corbel</vt:lpstr>
      <vt:lpstr>CorpoA</vt:lpstr>
      <vt:lpstr>CorpoS</vt:lpstr>
      <vt:lpstr>Courier New</vt:lpstr>
      <vt:lpstr>Daimler CS</vt:lpstr>
      <vt:lpstr>Lucida Grande</vt:lpstr>
      <vt:lpstr>Symbol</vt:lpstr>
      <vt:lpstr>Times New Roman</vt:lpstr>
      <vt:lpstr>Verdana</vt:lpstr>
      <vt:lpstr>Webdings</vt:lpstr>
      <vt:lpstr>Wingdings</vt:lpstr>
      <vt:lpstr>ACEA</vt:lpstr>
      <vt:lpstr>blank</vt:lpstr>
      <vt:lpstr>1_blank</vt:lpstr>
      <vt:lpstr>2_blank</vt:lpstr>
      <vt:lpstr>1_ACEA</vt:lpstr>
      <vt:lpstr>2_ACEA</vt:lpstr>
      <vt:lpstr>3_ACEA</vt:lpstr>
      <vt:lpstr>4_ACEA</vt:lpstr>
      <vt:lpstr>5_ACEA</vt:lpstr>
      <vt:lpstr>1_DAIMLER_PPT_Master_DE_01</vt:lpstr>
      <vt:lpstr>6_ACEA</vt:lpstr>
      <vt:lpstr>7_ACEA</vt:lpstr>
      <vt:lpstr>8_ACEA</vt:lpstr>
      <vt:lpstr>9_ACEA</vt:lpstr>
      <vt:lpstr>Office Theme</vt:lpstr>
      <vt:lpstr>think-cell Folie</vt:lpstr>
      <vt:lpstr>COP statistic for UN-WLTP ACEA comments on JRC proposal presented April 8,2019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Company>VOLKSWAGEN GROUP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</dc:title>
  <dc:creator>Jürgen Leu</dc:creator>
  <cp:lastModifiedBy>Juergen Leu</cp:lastModifiedBy>
  <cp:revision>3683</cp:revision>
  <cp:lastPrinted>2016-11-18T15:14:44Z</cp:lastPrinted>
  <dcterms:created xsi:type="dcterms:W3CDTF">2015-04-29T08:08:10Z</dcterms:created>
  <dcterms:modified xsi:type="dcterms:W3CDTF">2019-05-01T10:16:28Z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NewReviewCycle">
    <vt:lpwstr/>
  </property>
</Properties>
</file>