
<file path=[Content_Types].xml><?xml version="1.0" encoding="utf-8"?>
<Types xmlns="http://schemas.openxmlformats.org/package/2006/content-types">
  <Default Extension="tmp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59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0" autoAdjust="0"/>
    <p:restoredTop sz="94660"/>
  </p:normalViewPr>
  <p:slideViewPr>
    <p:cSldViewPr snapToGrid="0">
      <p:cViewPr varScale="1">
        <p:scale>
          <a:sx n="69" d="100"/>
          <a:sy n="69" d="100"/>
        </p:scale>
        <p:origin x="506" y="3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D788C0-5AB4-4F9A-BD5C-44956F5F8BF9}" type="datetimeFigureOut">
              <a:rPr lang="en-US" smtClean="0"/>
              <a:t>5/27/2019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8F919B-B717-45A6-8378-52EA3B494B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91731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D788C0-5AB4-4F9A-BD5C-44956F5F8BF9}" type="datetimeFigureOut">
              <a:rPr lang="en-US" smtClean="0"/>
              <a:t>5/27/2019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8F919B-B717-45A6-8378-52EA3B494B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18318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D788C0-5AB4-4F9A-BD5C-44956F5F8BF9}" type="datetimeFigureOut">
              <a:rPr lang="en-US" smtClean="0"/>
              <a:t>5/27/2019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8F919B-B717-45A6-8378-52EA3B494B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17842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D788C0-5AB4-4F9A-BD5C-44956F5F8BF9}" type="datetimeFigureOut">
              <a:rPr lang="en-US" smtClean="0"/>
              <a:t>5/27/2019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8F919B-B717-45A6-8378-52EA3B494B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78631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D788C0-5AB4-4F9A-BD5C-44956F5F8BF9}" type="datetimeFigureOut">
              <a:rPr lang="en-US" smtClean="0"/>
              <a:t>5/27/2019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8F919B-B717-45A6-8378-52EA3B494B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08997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D788C0-5AB4-4F9A-BD5C-44956F5F8BF9}" type="datetimeFigureOut">
              <a:rPr lang="en-US" smtClean="0"/>
              <a:t>5/27/2019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8F919B-B717-45A6-8378-52EA3B494B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36122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D788C0-5AB4-4F9A-BD5C-44956F5F8BF9}" type="datetimeFigureOut">
              <a:rPr lang="en-US" smtClean="0"/>
              <a:t>5/27/2019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8F919B-B717-45A6-8378-52EA3B494B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61569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D788C0-5AB4-4F9A-BD5C-44956F5F8BF9}" type="datetimeFigureOut">
              <a:rPr lang="en-US" smtClean="0"/>
              <a:t>5/27/2019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8F919B-B717-45A6-8378-52EA3B494B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1517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D788C0-5AB4-4F9A-BD5C-44956F5F8BF9}" type="datetimeFigureOut">
              <a:rPr lang="en-US" smtClean="0"/>
              <a:t>5/27/2019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8F919B-B717-45A6-8378-52EA3B494B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01818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D788C0-5AB4-4F9A-BD5C-44956F5F8BF9}" type="datetimeFigureOut">
              <a:rPr lang="en-US" smtClean="0"/>
              <a:t>5/27/2019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8F919B-B717-45A6-8378-52EA3B494B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7354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D788C0-5AB4-4F9A-BD5C-44956F5F8BF9}" type="datetimeFigureOut">
              <a:rPr lang="en-US" smtClean="0"/>
              <a:t>5/27/2019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8F919B-B717-45A6-8378-52EA3B494B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80127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D788C0-5AB4-4F9A-BD5C-44956F5F8BF9}" type="datetimeFigureOut">
              <a:rPr lang="en-US" smtClean="0"/>
              <a:t>5/27/2019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8F919B-B717-45A6-8378-52EA3B494B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17239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e.fernandez@citainsp.org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tmp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tmp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tmp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tmp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tmp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tmp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tmp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tmp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tmp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7896946" y="197723"/>
            <a:ext cx="4572000" cy="138499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2800" b="1" dirty="0" smtClean="0">
                <a:solidFill>
                  <a:schemeClr val="tx2"/>
                </a:solidFill>
                <a:cs typeface="Gotham Light" pitchFamily="50" charset="0"/>
              </a:rPr>
              <a:t>14</a:t>
            </a:r>
            <a:r>
              <a:rPr lang="en-US" sz="2800" b="1" baseline="30000" dirty="0" smtClean="0">
                <a:solidFill>
                  <a:schemeClr val="tx2"/>
                </a:solidFill>
                <a:cs typeface="Gotham Light" pitchFamily="50" charset="0"/>
              </a:rPr>
              <a:t>th</a:t>
            </a:r>
            <a:r>
              <a:rPr lang="en-US" sz="2800" b="1" dirty="0" smtClean="0">
                <a:solidFill>
                  <a:schemeClr val="tx2"/>
                </a:solidFill>
                <a:cs typeface="Gotham Light" pitchFamily="50" charset="0"/>
              </a:rPr>
              <a:t> IWG on  PTI Meeting</a:t>
            </a:r>
            <a:endParaRPr lang="en-US" sz="2800" b="1" dirty="0">
              <a:solidFill>
                <a:schemeClr val="tx2"/>
              </a:solidFill>
              <a:cs typeface="Gotham Light" pitchFamily="50" charset="0"/>
            </a:endParaRPr>
          </a:p>
          <a:p>
            <a:r>
              <a:rPr lang="en-US" sz="2800" b="1" dirty="0" smtClean="0">
                <a:solidFill>
                  <a:schemeClr val="tx2"/>
                </a:solidFill>
                <a:cs typeface="Gotham Light" pitchFamily="50" charset="0"/>
              </a:rPr>
              <a:t>28 May 2019</a:t>
            </a:r>
          </a:p>
          <a:p>
            <a:r>
              <a:rPr lang="en-US" sz="2800" b="1" dirty="0" smtClean="0">
                <a:solidFill>
                  <a:schemeClr val="tx2"/>
                </a:solidFill>
                <a:cs typeface="Gotham Light" pitchFamily="50" charset="0"/>
              </a:rPr>
              <a:t>PTI – 14 – 04 </a:t>
            </a:r>
            <a:endParaRPr lang="en-US" sz="2800" b="1" dirty="0">
              <a:solidFill>
                <a:schemeClr val="tx2"/>
              </a:solidFill>
              <a:cs typeface="Gotham Light" pitchFamily="50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65514" y="2235200"/>
            <a:ext cx="11659984" cy="4062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dirty="0" smtClean="0">
                <a:solidFill>
                  <a:schemeClr val="tx2"/>
                </a:solidFill>
                <a:cs typeface="Gotham Book" pitchFamily="50" charset="0"/>
              </a:rPr>
              <a:t>Outcomes of the CITA Conference</a:t>
            </a:r>
            <a:endParaRPr lang="en-US" sz="5400" b="1" dirty="0">
              <a:solidFill>
                <a:schemeClr val="tx2"/>
              </a:solidFill>
              <a:cs typeface="Gotham Book" pitchFamily="50" charset="0"/>
            </a:endParaRPr>
          </a:p>
          <a:p>
            <a:r>
              <a:rPr lang="en-US" sz="4400" b="1" dirty="0" smtClean="0">
                <a:solidFill>
                  <a:schemeClr val="tx2"/>
                </a:solidFill>
                <a:cs typeface="Gotham Book" pitchFamily="50" charset="0"/>
              </a:rPr>
              <a:t>Seoul, South Korea, 2 – 4 April 2019</a:t>
            </a:r>
          </a:p>
          <a:p>
            <a:r>
              <a:rPr lang="en-US" sz="4400" b="1" dirty="0" smtClean="0">
                <a:solidFill>
                  <a:schemeClr val="tx2"/>
                </a:solidFill>
                <a:cs typeface="Gotham Book" pitchFamily="50" charset="0"/>
              </a:rPr>
              <a:t>Hosted by KOTSA</a:t>
            </a:r>
          </a:p>
          <a:p>
            <a:endParaRPr lang="en-US" sz="4400" b="1" dirty="0">
              <a:solidFill>
                <a:schemeClr val="tx2"/>
              </a:solidFill>
              <a:cs typeface="Gotham Book" pitchFamily="50" charset="0"/>
            </a:endParaRPr>
          </a:p>
          <a:p>
            <a:r>
              <a:rPr lang="en-US" sz="3200" dirty="0" smtClean="0">
                <a:solidFill>
                  <a:schemeClr val="tx2"/>
                </a:solidFill>
                <a:cs typeface="Gotham Book" pitchFamily="50" charset="0"/>
              </a:rPr>
              <a:t>Eduard Fernández</a:t>
            </a:r>
          </a:p>
          <a:p>
            <a:r>
              <a:rPr lang="en-US" sz="3200" dirty="0" smtClean="0">
                <a:solidFill>
                  <a:schemeClr val="tx2"/>
                </a:solidFill>
                <a:cs typeface="Gotham Book" pitchFamily="50" charset="0"/>
                <a:hlinkClick r:id="rId3"/>
              </a:rPr>
              <a:t>e.fernandez@citainsp.org</a:t>
            </a:r>
            <a:r>
              <a:rPr lang="en-US" sz="3200" dirty="0" smtClean="0">
                <a:solidFill>
                  <a:schemeClr val="tx2"/>
                </a:solidFill>
                <a:cs typeface="Gotham Book" pitchFamily="50" charset="0"/>
              </a:rPr>
              <a:t> </a:t>
            </a:r>
            <a:endParaRPr lang="en-US" sz="3200" dirty="0">
              <a:solidFill>
                <a:schemeClr val="tx2"/>
              </a:solidFill>
              <a:cs typeface="Gotham Book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70801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2559"/>
            <a:ext cx="12192000" cy="6858000"/>
          </a:xfrm>
          <a:prstGeom prst="rect">
            <a:avLst/>
          </a:prstGeom>
        </p:spPr>
      </p:pic>
      <p:pic>
        <p:nvPicPr>
          <p:cNvPr id="2" name="Picture 1" descr="Screen Clippi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2559"/>
            <a:ext cx="1222060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2750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creen Clippi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5688"/>
            <a:ext cx="12264044" cy="68889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169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Clippi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856" y="-11743"/>
            <a:ext cx="12248649" cy="68697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6933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7097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32511" y="157018"/>
            <a:ext cx="11659984" cy="63401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dirty="0" smtClean="0">
                <a:solidFill>
                  <a:schemeClr val="tx2"/>
                </a:solidFill>
                <a:cs typeface="Gotham Book" pitchFamily="50" charset="0"/>
              </a:rPr>
              <a:t>Main outcomes</a:t>
            </a:r>
            <a:endParaRPr lang="en-US" sz="5400" b="1" dirty="0">
              <a:solidFill>
                <a:schemeClr val="tx2"/>
              </a:solidFill>
              <a:cs typeface="Gotham Book" pitchFamily="50" charset="0"/>
            </a:endParaRPr>
          </a:p>
          <a:p>
            <a:pPr marL="571500" indent="-571500">
              <a:buFont typeface="Wingdings" panose="05000000000000000000" pitchFamily="2" charset="2"/>
              <a:buChar char="ü"/>
            </a:pPr>
            <a:r>
              <a:rPr lang="en-US" sz="4400" dirty="0" smtClean="0">
                <a:solidFill>
                  <a:schemeClr val="tx2"/>
                </a:solidFill>
                <a:cs typeface="Gotham Book" pitchFamily="50" charset="0"/>
              </a:rPr>
              <a:t>From inspection to whole-life compliance</a:t>
            </a:r>
          </a:p>
          <a:p>
            <a:pPr marL="571500" indent="-571500">
              <a:buFont typeface="Wingdings" panose="05000000000000000000" pitchFamily="2" charset="2"/>
              <a:buChar char="ü"/>
            </a:pPr>
            <a:r>
              <a:rPr lang="en-US" sz="4400" dirty="0" smtClean="0">
                <a:solidFill>
                  <a:schemeClr val="tx2"/>
                </a:solidFill>
                <a:cs typeface="Gotham Book" pitchFamily="50" charset="0"/>
              </a:rPr>
              <a:t>The legal framework of vehicles consistent with new technologies</a:t>
            </a:r>
          </a:p>
          <a:p>
            <a:pPr marL="571500" indent="-571500">
              <a:buFont typeface="Wingdings" panose="05000000000000000000" pitchFamily="2" charset="2"/>
              <a:buChar char="ü"/>
            </a:pPr>
            <a:r>
              <a:rPr lang="en-US" sz="4400" dirty="0" smtClean="0">
                <a:solidFill>
                  <a:schemeClr val="tx2"/>
                </a:solidFill>
                <a:cs typeface="Gotham Book" pitchFamily="50" charset="0"/>
              </a:rPr>
              <a:t>Coordination of requirements during all stages of vehicles’ life</a:t>
            </a:r>
          </a:p>
          <a:p>
            <a:pPr marL="571500" indent="-571500">
              <a:buFont typeface="Wingdings" panose="05000000000000000000" pitchFamily="2" charset="2"/>
              <a:buChar char="ü"/>
            </a:pPr>
            <a:r>
              <a:rPr lang="en-US" sz="4400" dirty="0" smtClean="0">
                <a:solidFill>
                  <a:schemeClr val="tx2"/>
                </a:solidFill>
                <a:cs typeface="Gotham Book" pitchFamily="50" charset="0"/>
              </a:rPr>
              <a:t>Engineers, not lawyers, have to contribute</a:t>
            </a:r>
          </a:p>
          <a:p>
            <a:pPr marL="571500" indent="-571500">
              <a:buFont typeface="Wingdings" panose="05000000000000000000" pitchFamily="2" charset="2"/>
              <a:buChar char="ü"/>
            </a:pPr>
            <a:r>
              <a:rPr lang="en-US" sz="4400" dirty="0" smtClean="0">
                <a:solidFill>
                  <a:schemeClr val="tx2"/>
                </a:solidFill>
                <a:cs typeface="Gotham Book" pitchFamily="50" charset="0"/>
              </a:rPr>
              <a:t>Impartial assessment</a:t>
            </a:r>
          </a:p>
          <a:p>
            <a:pPr marL="571500" indent="-571500">
              <a:buFont typeface="Wingdings" panose="05000000000000000000" pitchFamily="2" charset="2"/>
              <a:buChar char="ü"/>
            </a:pPr>
            <a:r>
              <a:rPr lang="en-US" sz="4400" dirty="0" smtClean="0">
                <a:solidFill>
                  <a:schemeClr val="tx2"/>
                </a:solidFill>
                <a:cs typeface="Gotham Book" pitchFamily="50" charset="0"/>
              </a:rPr>
              <a:t>Fair access to information and systems</a:t>
            </a:r>
            <a:endParaRPr lang="en-US" sz="4400" dirty="0">
              <a:solidFill>
                <a:schemeClr val="tx2"/>
              </a:solidFill>
              <a:cs typeface="Gotham Book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46153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49631" y="162559"/>
            <a:ext cx="1175973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dirty="0" smtClean="0">
                <a:solidFill>
                  <a:schemeClr val="tx2"/>
                </a:solidFill>
                <a:cs typeface="Gotham Book" pitchFamily="50" charset="0"/>
              </a:rPr>
              <a:t>Split session “Environmental Protection”</a:t>
            </a:r>
            <a:endParaRPr lang="en-US" sz="5400" b="1" dirty="0">
              <a:solidFill>
                <a:schemeClr val="tx2"/>
              </a:solidFill>
              <a:cs typeface="Gotham Book" pitchFamily="50" charset="0"/>
            </a:endParaRPr>
          </a:p>
        </p:txBody>
      </p:sp>
      <p:pic>
        <p:nvPicPr>
          <p:cNvPr id="2" name="Picture 1" descr="Screen Clippi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9086" y="1137086"/>
            <a:ext cx="8447502" cy="45838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3095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5" name="Picture 4" descr="Screen Clippi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53" y="0"/>
            <a:ext cx="12177247" cy="68663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4886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Clippi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"/>
            <a:ext cx="12192000" cy="68734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7928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Clippin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87"/>
          <a:stretch/>
        </p:blipFill>
        <p:spPr>
          <a:xfrm>
            <a:off x="14002" y="95250"/>
            <a:ext cx="12177998" cy="67706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309814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creen Clippin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08"/>
          <a:stretch/>
        </p:blipFill>
        <p:spPr>
          <a:xfrm>
            <a:off x="34904" y="76200"/>
            <a:ext cx="12157096" cy="68015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839995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Clippi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3500" y="-114300"/>
            <a:ext cx="12255499" cy="69872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24092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2559"/>
            <a:ext cx="12192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49631" y="162559"/>
            <a:ext cx="11759736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dirty="0" smtClean="0">
                <a:solidFill>
                  <a:schemeClr val="tx2"/>
                </a:solidFill>
                <a:cs typeface="Gotham Book" pitchFamily="50" charset="0"/>
              </a:rPr>
              <a:t>Split session </a:t>
            </a:r>
            <a:r>
              <a:rPr lang="en-US" sz="5400" b="1" dirty="0" smtClean="0">
                <a:solidFill>
                  <a:schemeClr val="tx2"/>
                </a:solidFill>
                <a:cs typeface="Gotham Book" pitchFamily="50" charset="0"/>
              </a:rPr>
              <a:t>“</a:t>
            </a:r>
            <a:r>
              <a:rPr lang="en-US" sz="5400" b="1" dirty="0" smtClean="0">
                <a:solidFill>
                  <a:schemeClr val="tx2"/>
                </a:solidFill>
                <a:cs typeface="Gotham Book" pitchFamily="50" charset="0"/>
              </a:rPr>
              <a:t>Future vehicle compliance requirements to meet the increasing automatization of vehicles</a:t>
            </a:r>
            <a:r>
              <a:rPr lang="en-US" sz="5400" b="1" dirty="0" smtClean="0">
                <a:solidFill>
                  <a:schemeClr val="tx2"/>
                </a:solidFill>
                <a:cs typeface="Gotham Book" pitchFamily="50" charset="0"/>
              </a:rPr>
              <a:t>”</a:t>
            </a:r>
            <a:endParaRPr lang="en-US" sz="5400" b="1" dirty="0">
              <a:solidFill>
                <a:schemeClr val="tx2"/>
              </a:solidFill>
              <a:cs typeface="Gotham Book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83637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70</TotalTime>
  <Words>97</Words>
  <Application>Microsoft Office PowerPoint</Application>
  <PresentationFormat>Widescreen</PresentationFormat>
  <Paragraphs>18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20" baseType="lpstr">
      <vt:lpstr>Arial</vt:lpstr>
      <vt:lpstr>Calibri</vt:lpstr>
      <vt:lpstr>Calibri Light</vt:lpstr>
      <vt:lpstr>Gotham Book</vt:lpstr>
      <vt:lpstr>Gotham Light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Windows User</dc:creator>
  <cp:lastModifiedBy>Eduard Fernandez</cp:lastModifiedBy>
  <cp:revision>13</cp:revision>
  <dcterms:created xsi:type="dcterms:W3CDTF">2018-11-28T12:23:44Z</dcterms:created>
  <dcterms:modified xsi:type="dcterms:W3CDTF">2019-05-27T10:02:56Z</dcterms:modified>
</cp:coreProperties>
</file>