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56" r:id="rId5"/>
    <p:sldId id="295" r:id="rId6"/>
    <p:sldId id="292" r:id="rId7"/>
    <p:sldId id="298" r:id="rId8"/>
    <p:sldId id="299" r:id="rId9"/>
    <p:sldId id="293" r:id="rId10"/>
    <p:sldId id="294" r:id="rId11"/>
    <p:sldId id="296" r:id="rId12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4C70"/>
    <a:srgbClr val="CCCCD6"/>
    <a:srgbClr val="E46B1E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2184" autoAdjust="0"/>
  </p:normalViewPr>
  <p:slideViewPr>
    <p:cSldViewPr snapToGrid="0" snapToObjects="1">
      <p:cViewPr varScale="1">
        <p:scale>
          <a:sx n="122" d="100"/>
          <a:sy n="122" d="100"/>
        </p:scale>
        <p:origin x="-121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7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17-7-2019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97436" y="836477"/>
            <a:ext cx="1088099" cy="3627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xmlns="" id="{69FC6220-B30D-E745-AA4A-3A72D68A8BF3}"/>
              </a:ext>
            </a:extLst>
          </p:cNvPr>
          <p:cNvSpPr/>
          <p:nvPr userDrawn="1"/>
        </p:nvSpPr>
        <p:spPr>
          <a:xfrm>
            <a:off x="1941977" y="2579351"/>
            <a:ext cx="43200" cy="77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6469" y="2579351"/>
            <a:ext cx="4692254" cy="769640"/>
          </a:xfrm>
        </p:spPr>
        <p:txBody>
          <a:bodyPr lIns="0" tIns="0" rIns="0" bIns="0" anchor="ctr"/>
          <a:lstStyle>
            <a:lvl1pPr algn="l">
              <a:defRPr sz="3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5277" y="3348990"/>
            <a:ext cx="4701303" cy="582929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rgbClr val="CCCCD6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xmlns="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26469" y="3931920"/>
            <a:ext cx="4692254" cy="641270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2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xmlns="" id="{F0A1CDA6-A59B-C64A-9680-73ABC66F2969}"/>
              </a:ext>
            </a:extLst>
          </p:cNvPr>
          <p:cNvSpPr/>
          <p:nvPr userDrawn="1"/>
        </p:nvSpPr>
        <p:spPr>
          <a:xfrm>
            <a:off x="-1045" y="0"/>
            <a:ext cx="91449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8600"/>
            <a:ext cx="3598069" cy="50949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010" y="577215"/>
            <a:ext cx="4688681" cy="69080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41AC-2F14-4E3A-8274-17ED405C61E7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5010" y="1518047"/>
            <a:ext cx="4688681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3890700" y="4573191"/>
            <a:ext cx="468299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xmlns="" id="{33DD7148-092F-334D-813D-836D73F490AE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xmlns="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xmlns="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xmlns="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3023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xmlns="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7000" y="4773601"/>
            <a:ext cx="675000" cy="224996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xmlns="" id="{457B8D60-D970-9E41-8F6F-7D114C2D92FF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xmlns="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xmlns="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xmlns="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xmlns="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xmlns="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xmlns="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xmlns="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xmlns="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xmlns="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xmlns="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xmlns="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xmlns="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xmlns="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xmlns="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xmlns="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xmlns="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xmlns="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xmlns="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xmlns="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xmlns="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xmlns="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xmlns="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5931" y="48600"/>
            <a:ext cx="3598069" cy="50949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19" y="577215"/>
            <a:ext cx="4688681" cy="69080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00CB-B869-46B7-B483-F410D1136095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19" y="1518047"/>
            <a:ext cx="4688681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547122" y="4573191"/>
            <a:ext cx="3029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xmlns="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4681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xmlns="" id="{259DA975-6B0F-5C43-933E-24601164E1BC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xmlns="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xmlns="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xmlns="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xmlns="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xmlns="" id="{75F55C92-AAA0-7944-848F-ED3EF4C8E1F6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xmlns="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xmlns="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xmlns="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xmlns="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xmlns="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xmlns="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xmlns="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xmlns="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xmlns="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xmlns="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xmlns="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xmlns="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xmlns="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xmlns="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xmlns="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xmlns="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xmlns="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xmlns="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xmlns="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xmlns="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xmlns="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xmlns="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5010" y="48600"/>
            <a:ext cx="5258990" cy="50949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4"/>
            <a:ext cx="3028950" cy="940827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95550-3B6A-4C7E-AC35-5EAEEC00FB85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20" y="1518047"/>
            <a:ext cx="3028950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3029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xmlns="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3890700" y="4573191"/>
            <a:ext cx="4681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xmlns="" id="{90413670-7C38-1646-819C-9E854E8582BD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xmlns="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xmlns="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xmlns="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xmlns="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xmlns="" id="{00BE09A1-FB19-7743-9F6D-263E978DE20B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xmlns="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xmlns="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xmlns="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xmlns="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xmlns="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xmlns="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xmlns="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xmlns="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xmlns="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xmlns="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xmlns="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xmlns="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xmlns="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xmlns="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xmlns="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xmlns="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xmlns="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xmlns="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xmlns="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xmlns="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xmlns="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xmlns="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47122" y="570309"/>
            <a:ext cx="3028950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5"/>
            <a:ext cx="4677966" cy="69080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019C-2CEA-4BDF-BBBF-F977BEAE612E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20" y="1518047"/>
            <a:ext cx="4677966" cy="3055144"/>
          </a:xfrm>
        </p:spPr>
        <p:txBody>
          <a:bodyPr lIns="0" tIns="0" rIns="0" bIns="0"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69700" y="4573191"/>
            <a:ext cx="4681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xmlns="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547122" y="2662833"/>
            <a:ext cx="3028950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xmlns="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5547122" y="4573191"/>
            <a:ext cx="3029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xmlns="" id="{B11743A3-EF2D-F84B-893A-F298C964A26A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xmlns="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xmlns="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xmlns="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xmlns="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xmlns="" id="{59F7F2BD-52C7-8B4E-9801-F3EDED9F5B1A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xmlns="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xmlns="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xmlns="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xmlns="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xmlns="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xmlns="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xmlns="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xmlns="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xmlns="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xmlns="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xmlns="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xmlns="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xmlns="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xmlns="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xmlns="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xmlns="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xmlns="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xmlns="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xmlns="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xmlns="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xmlns="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xmlns="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85010" y="570309"/>
            <a:ext cx="2259899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5"/>
            <a:ext cx="3028949" cy="94083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ECF9-BE0A-4703-8C54-5459BC221BE1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20" y="1518047"/>
            <a:ext cx="3028949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69700" y="4573191"/>
            <a:ext cx="3029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xmlns="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5551" y="570310"/>
            <a:ext cx="2259899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xmlns="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85301" y="2662833"/>
            <a:ext cx="2258615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xmlns="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05551" y="2662833"/>
            <a:ext cx="2259899" cy="1915716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xmlns="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3885300" y="4573191"/>
            <a:ext cx="22545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xmlns="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6305551" y="4573191"/>
            <a:ext cx="22545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xmlns="" id="{599822A7-38A1-6E4E-BCE1-F9C20230CD92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xmlns="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xmlns="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xmlns="" id="{185A6E93-FEDF-FF42-BBC1-FEBFA530D383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xmlns="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xmlns="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xmlns="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xmlns="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xmlns="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xmlns="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xmlns="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xmlns="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xmlns="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xmlns="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xmlns="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xmlns="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xmlns="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xmlns="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xmlns="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xmlns="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xmlns="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xmlns="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xmlns="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xmlns="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xmlns="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xmlns="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xmlns="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xmlns="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xmlns="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7001" y="1521575"/>
            <a:ext cx="2565797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B671-B7D1-4BC5-A42A-4844A2518B2B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67000" y="4573191"/>
            <a:ext cx="2565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xmlns="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89500" y="1521577"/>
            <a:ext cx="2565000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xmlns="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08691" y="1521048"/>
            <a:ext cx="2565000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xmlns="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67001" y="3137400"/>
            <a:ext cx="2565797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xmlns="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6315076" y="4573191"/>
            <a:ext cx="225861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xmlns="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19" y="577215"/>
            <a:ext cx="8004572" cy="69080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xmlns="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9500" y="3137400"/>
            <a:ext cx="2565000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xmlns="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08691" y="3137400"/>
            <a:ext cx="2565000" cy="14418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xmlns="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567001" y="4573191"/>
            <a:ext cx="256579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xmlns="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3289500" y="4573191"/>
            <a:ext cx="2565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xmlns="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6007894" y="4573191"/>
            <a:ext cx="256579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xmlns="" id="{B1E7644F-4A35-8843-8469-6367EFED5F9C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xmlns="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xmlns="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xmlns="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xmlns="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xmlns="" id="{0651682E-AA23-8A46-A4E8-A6B332E83BE5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xmlns="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xmlns="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xmlns="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xmlns="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xmlns="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xmlns="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xmlns="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xmlns="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xmlns="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xmlns="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xmlns="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xmlns="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xmlns="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xmlns="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xmlns="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xmlns="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xmlns="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xmlns="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xmlns="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xmlns="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xmlns="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xmlns="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xmlns="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xmlns="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xmlns="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390148" y="4573191"/>
            <a:ext cx="3034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xmlns="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4716900" y="4573191"/>
            <a:ext cx="3034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33752-7223-4EC8-B0D8-5A9BC592D2CD}" type="datetime1">
              <a:rPr lang="nl-NL" smtClean="0"/>
              <a:t>17-7-2019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90148" y="1523405"/>
            <a:ext cx="3028950" cy="3059100"/>
          </a:xfrm>
          <a:solidFill>
            <a:schemeClr val="bg2"/>
          </a:solidFill>
          <a:effectLst/>
        </p:spPr>
        <p:txBody>
          <a:bodyPr lIns="135000" tIns="135000" rIns="135000" bIns="135000"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5698" y="1523405"/>
            <a:ext cx="3034800" cy="3059100"/>
          </a:xfrm>
          <a:solidFill>
            <a:schemeClr val="bg2"/>
          </a:solidFill>
          <a:effectLst/>
        </p:spPr>
        <p:txBody>
          <a:bodyPr lIns="135000" tIns="135000" rIns="135000" bIns="135000"/>
          <a:lstStyle/>
          <a:p>
            <a:pPr lvl="0"/>
            <a:r>
              <a:rPr lang="nl-NL"/>
              <a:t>Tekststijl van het model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xmlns="" id="{E6D190B1-DB3B-AE48-9149-A466F83A72F0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xmlns="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xmlns="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xmlns="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xmlns="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xmlns="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xmlns="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xmlns="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xmlns="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xmlns="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xmlns="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xmlns="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xmlns="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xmlns="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xmlns="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xmlns="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xmlns="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xmlns="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xmlns="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xmlns="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xmlns="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xmlns="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xmlns="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xmlns="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xmlns="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xmlns="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xmlns="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xmlns="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7000" y="1518047"/>
            <a:ext cx="3850200" cy="1379935"/>
          </a:xfr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5697" y="1518047"/>
            <a:ext cx="3850200" cy="1379934"/>
          </a:xfrm>
          <a:solidFill>
            <a:schemeClr val="bg2"/>
          </a:solidFill>
          <a:effectLst/>
        </p:spPr>
        <p:txBody>
          <a:bodyPr lIns="135000" tIns="135000" rIns="135000" bIns="135000"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7761-1A04-4454-9F51-05FD97610867}" type="datetime1">
              <a:rPr lang="nl-NL" smtClean="0"/>
              <a:t>17-7-2019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xmlns="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567000" y="4573191"/>
            <a:ext cx="3850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xmlns="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4715697" y="4573800"/>
            <a:ext cx="3850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xmlns="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67000" y="3202158"/>
            <a:ext cx="3850200" cy="1379700"/>
          </a:xfr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xmlns="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15697" y="3202158"/>
            <a:ext cx="3850200" cy="1379700"/>
          </a:xfr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Tekststijl van het model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xmlns="" id="{EC8B256F-25C8-6043-92D8-39DB9648B840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xmlns="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xmlns="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xmlns="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xmlns="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xmlns="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xmlns="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xmlns="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xmlns="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xmlns="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xmlns="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xmlns="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xmlns="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xmlns="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xmlns="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xmlns="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xmlns="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xmlns="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xmlns="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xmlns="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xmlns="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3745111" y="0"/>
            <a:ext cx="166092" cy="51435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xmlns="" id="{91A38FB0-F44E-3544-9379-F19FF39A22E2}"/>
              </a:ext>
            </a:extLst>
          </p:cNvPr>
          <p:cNvSpPr/>
          <p:nvPr userDrawn="1"/>
        </p:nvSpPr>
        <p:spPr>
          <a:xfrm>
            <a:off x="3885010" y="0"/>
            <a:ext cx="5258990" cy="51435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/>
          <a:p>
            <a:pPr marL="203597" lvl="0" indent="-203597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15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1A59-3293-43B7-A356-1DFBAD5F8542}" type="datetime1">
              <a:rPr lang="nl-NL" smtClean="0"/>
              <a:t>17-7-2019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xmlns="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4"/>
            <a:ext cx="3028949" cy="940219"/>
          </a:xfrm>
        </p:spPr>
        <p:txBody>
          <a:bodyPr>
            <a:no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19" y="1518048"/>
            <a:ext cx="3028950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xmlns="" id="{8B103A00-8226-1046-8D62-E74D05480487}"/>
              </a:ext>
            </a:extLst>
          </p:cNvPr>
          <p:cNvCxnSpPr/>
          <p:nvPr userDrawn="1"/>
        </p:nvCxnSpPr>
        <p:spPr>
          <a:xfrm>
            <a:off x="0" y="22860"/>
            <a:ext cx="9144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800"/>
            <a:ext cx="302895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xmlns="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162425" y="570309"/>
            <a:ext cx="4411800" cy="40041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xmlns="" id="{95C338AC-BD8A-DE4B-972A-1679093CB489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xmlns="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xmlns="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xmlns="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xmlns="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xmlns="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xmlns="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xmlns="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xmlns="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xmlns="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xmlns="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xmlns="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xmlns="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xmlns="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xmlns="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xmlns="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xmlns="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xmlns="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xmlns="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xmlns="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xmlns="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3745111" y="0"/>
            <a:ext cx="166092" cy="51435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xmlns="" id="{91A38FB0-F44E-3544-9379-F19FF39A22E2}"/>
              </a:ext>
            </a:extLst>
          </p:cNvPr>
          <p:cNvSpPr/>
          <p:nvPr userDrawn="1"/>
        </p:nvSpPr>
        <p:spPr>
          <a:xfrm>
            <a:off x="3885010" y="0"/>
            <a:ext cx="5258990" cy="51435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/>
          <a:p>
            <a:pPr marL="203597" lvl="0" indent="-203597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15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6C00-45FB-4E7C-8DCA-A1650978F5C7}" type="datetime1">
              <a:rPr lang="nl-NL" smtClean="0"/>
              <a:t>17-7-2019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xmlns="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5"/>
            <a:ext cx="3028949" cy="94083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19" y="1518048"/>
            <a:ext cx="3028950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xmlns="" id="{8B103A00-8226-1046-8D62-E74D05480487}"/>
              </a:ext>
            </a:extLst>
          </p:cNvPr>
          <p:cNvCxnSpPr/>
          <p:nvPr userDrawn="1"/>
        </p:nvCxnSpPr>
        <p:spPr>
          <a:xfrm>
            <a:off x="0" y="22860"/>
            <a:ext cx="9144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800"/>
            <a:ext cx="302895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xmlns="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161891" y="570310"/>
            <a:ext cx="4411800" cy="4002881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xmlns="" id="{B36A2B13-5BB0-2A41-9B72-3E18C12F2C35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xmlns="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xmlns="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xmlns="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xmlns="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xmlns="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xmlns="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xmlns="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xmlns="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xmlns="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xmlns="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xmlns="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xmlns="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xmlns="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xmlns="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xmlns="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xmlns="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xmlns="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xmlns="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xmlns="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19" y="577216"/>
            <a:ext cx="3028950" cy="94083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xmlns="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5010" y="570310"/>
            <a:ext cx="4688681" cy="400288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xmlns="" id="{68A768D0-2C4D-FA40-8505-D263EC289E68}"/>
              </a:ext>
            </a:extLst>
          </p:cNvPr>
          <p:cNvCxnSpPr/>
          <p:nvPr userDrawn="1"/>
        </p:nvCxnSpPr>
        <p:spPr>
          <a:xfrm>
            <a:off x="569119" y="4573191"/>
            <a:ext cx="302895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xmlns="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3889534" y="4573191"/>
            <a:ext cx="468415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BBD7F2-F15F-4B22-8879-328D50245D61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xmlns="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xmlns="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xmlns="" id="{9C7ABC6B-BA83-5D4C-A46D-5696B154EF72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xmlns="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xmlns="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xmlns="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xmlns="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xmlns="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xmlns="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xmlns="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xmlns="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xmlns="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xmlns="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xmlns="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xmlns="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xmlns="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xmlns="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xmlns="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xmlns="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xmlns="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xmlns="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xmlns="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xmlns="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xmlns="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xmlns="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xmlns="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xmlns="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xmlns="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xmlns="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3745111" y="0"/>
            <a:ext cx="166092" cy="51435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xmlns="" id="{91A38FB0-F44E-3544-9379-F19FF39A22E2}"/>
              </a:ext>
            </a:extLst>
          </p:cNvPr>
          <p:cNvSpPr/>
          <p:nvPr userDrawn="1"/>
        </p:nvSpPr>
        <p:spPr>
          <a:xfrm>
            <a:off x="3885010" y="0"/>
            <a:ext cx="5258990" cy="51435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/>
          <a:p>
            <a:pPr marL="203597" lvl="0" indent="-203597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15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1981D-0C6C-4584-A313-8326E6B0128B}" type="datetime1">
              <a:rPr lang="nl-NL" smtClean="0"/>
              <a:t>17-7-2019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xmlns="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20" y="577215"/>
            <a:ext cx="3028949" cy="940832"/>
          </a:xfrm>
        </p:spPr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19" y="1518048"/>
            <a:ext cx="3028950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xmlns="" id="{8B103A00-8226-1046-8D62-E74D05480487}"/>
              </a:ext>
            </a:extLst>
          </p:cNvPr>
          <p:cNvCxnSpPr/>
          <p:nvPr userDrawn="1"/>
        </p:nvCxnSpPr>
        <p:spPr>
          <a:xfrm>
            <a:off x="0" y="22860"/>
            <a:ext cx="9144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800"/>
            <a:ext cx="302895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xmlns="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4159732" y="570310"/>
            <a:ext cx="4411800" cy="4002881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xmlns="" id="{750D352E-B245-3E4B-BB00-812AB8E08A61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xmlns="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xmlns="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xmlns="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xmlns="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xmlns="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xmlns="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xmlns="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xmlns="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xmlns="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xmlns="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xmlns="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xmlns="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xmlns="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xmlns="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xmlns="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xmlns="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xmlns="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xmlns="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xmlns="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2E8C2-44B1-467E-9FC0-6D2D1859EED0}" type="datetime1">
              <a:rPr lang="nl-NL" smtClean="0"/>
              <a:t>17-7-2019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xmlns="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8004572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xmlns="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31A5B-355D-4A89-9193-1E0F121B2C48}" type="datetime1">
              <a:rPr lang="nl-NL" smtClean="0"/>
              <a:t>17-7-2019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xmlns="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xmlns="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8004572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4883"/>
            <a:ext cx="675000" cy="2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xmlns="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700" y="3442635"/>
            <a:ext cx="3029400" cy="480386"/>
          </a:xfrm>
          <a:solidFill>
            <a:schemeClr val="bg1"/>
          </a:solidFill>
        </p:spPr>
        <p:txBody>
          <a:bodyPr wrap="square" lIns="135000" tIns="135000" rIns="135000" bIns="135000" anchor="t" anchorCtr="0">
            <a:spAutoFit/>
          </a:bodyPr>
          <a:lstStyle>
            <a:lvl1pPr>
              <a:defRPr sz="15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0E947BE3-9587-E545-850E-D90600814619}"/>
              </a:ext>
            </a:extLst>
          </p:cNvPr>
          <p:cNvSpPr/>
          <p:nvPr userDrawn="1"/>
        </p:nvSpPr>
        <p:spPr>
          <a:xfrm>
            <a:off x="569700" y="3399434"/>
            <a:ext cx="3029400" cy="4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xmlns="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700" y="3442635"/>
            <a:ext cx="3029400" cy="480386"/>
          </a:xfrm>
          <a:solidFill>
            <a:schemeClr val="bg1"/>
          </a:solidFill>
        </p:spPr>
        <p:txBody>
          <a:bodyPr wrap="square" lIns="135000" tIns="135000" rIns="135000" bIns="135000" anchor="t" anchorCtr="0">
            <a:spAutoFit/>
          </a:bodyPr>
          <a:lstStyle>
            <a:lvl1pPr>
              <a:defRPr sz="15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xmlns="" id="{4F944BF3-D83A-CC4B-9B19-4C538A4274A7}"/>
              </a:ext>
            </a:extLst>
          </p:cNvPr>
          <p:cNvSpPr/>
          <p:nvPr userDrawn="1"/>
        </p:nvSpPr>
        <p:spPr>
          <a:xfrm>
            <a:off x="569700" y="3399434"/>
            <a:ext cx="3029400" cy="4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4883"/>
            <a:ext cx="675000" cy="225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xmlns="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1200" y="3442635"/>
            <a:ext cx="3026700" cy="480386"/>
          </a:xfrm>
          <a:solidFill>
            <a:schemeClr val="bg1"/>
          </a:solidFill>
        </p:spPr>
        <p:txBody>
          <a:bodyPr wrap="square" lIns="135000" tIns="135000" rIns="135000" bIns="135000" anchor="t" anchorCtr="0">
            <a:spAutoFit/>
          </a:bodyPr>
          <a:lstStyle>
            <a:lvl1pPr>
              <a:defRPr sz="15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xmlns="" id="{D340EB6D-4D1A-DD40-957C-06F4B8714F2F}"/>
              </a:ext>
            </a:extLst>
          </p:cNvPr>
          <p:cNvSpPr/>
          <p:nvPr userDrawn="1"/>
        </p:nvSpPr>
        <p:spPr>
          <a:xfrm>
            <a:off x="5551200" y="3399434"/>
            <a:ext cx="3026700" cy="4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xmlns="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1200" y="3442635"/>
            <a:ext cx="3026700" cy="480386"/>
          </a:xfrm>
          <a:solidFill>
            <a:schemeClr val="bg1"/>
          </a:solidFill>
        </p:spPr>
        <p:txBody>
          <a:bodyPr wrap="square" lIns="135000" tIns="135000" rIns="135000" bIns="135000" anchor="t" anchorCtr="0">
            <a:spAutoFit/>
          </a:bodyPr>
          <a:lstStyle>
            <a:lvl1pPr>
              <a:defRPr sz="15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E82146EB-22EA-0A44-ACC0-115DEC64E70A}"/>
              </a:ext>
            </a:extLst>
          </p:cNvPr>
          <p:cNvSpPr/>
          <p:nvPr userDrawn="1"/>
        </p:nvSpPr>
        <p:spPr>
          <a:xfrm>
            <a:off x="5551200" y="3399434"/>
            <a:ext cx="3026700" cy="4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xmlns="" id="{64A82431-4E28-494E-980F-8BC34C00CDE1}"/>
              </a:ext>
            </a:extLst>
          </p:cNvPr>
          <p:cNvSpPr/>
          <p:nvPr userDrawn="1"/>
        </p:nvSpPr>
        <p:spPr>
          <a:xfrm>
            <a:off x="1" y="570310"/>
            <a:ext cx="5547122" cy="320694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xmlns="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01232" y="611917"/>
            <a:ext cx="1947267" cy="316534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823FAD69-55E2-4816-BC96-DCDC08D5285C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xmlns="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453" y="1470640"/>
            <a:ext cx="3015900" cy="769640"/>
          </a:xfrm>
        </p:spPr>
        <p:txBody>
          <a:bodyPr lIns="0" tIns="0" rIns="162000" bIns="0" anchor="t"/>
          <a:lstStyle>
            <a:lvl1pPr algn="l">
              <a:defRPr sz="21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xmlns="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454" y="2243734"/>
            <a:ext cx="3015900" cy="435173"/>
          </a:xfrm>
        </p:spPr>
        <p:txBody>
          <a:bodyPr lIns="0" tIns="0" rIns="162000" bIns="0"/>
          <a:lstStyle>
            <a:lvl1pPr marL="0" indent="0" algn="l">
              <a:buNone/>
              <a:defRPr sz="17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xmlns="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454" y="2897100"/>
            <a:ext cx="3015900" cy="751286"/>
          </a:xfrm>
        </p:spPr>
        <p:txBody>
          <a:bodyPr lIns="0" tIns="0" rIns="0" bIns="0" anchor="t" anchorCtr="0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4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xmlns="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9119" y="841770"/>
            <a:ext cx="1085151" cy="361717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xmlns="" id="{5C5E89E6-316C-1549-A248-8DBE7CDA1F42}"/>
              </a:ext>
            </a:extLst>
          </p:cNvPr>
          <p:cNvSpPr/>
          <p:nvPr userDrawn="1"/>
        </p:nvSpPr>
        <p:spPr>
          <a:xfrm>
            <a:off x="0" y="563317"/>
            <a:ext cx="55458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1E5D17C6-7AE5-ED4F-8D37-1DB66981FE23}"/>
              </a:ext>
            </a:extLst>
          </p:cNvPr>
          <p:cNvSpPr/>
          <p:nvPr userDrawn="1"/>
        </p:nvSpPr>
        <p:spPr>
          <a:xfrm>
            <a:off x="5545800" y="570310"/>
            <a:ext cx="3026570" cy="40028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7121" y="1470640"/>
            <a:ext cx="3026570" cy="1036792"/>
          </a:xfrm>
        </p:spPr>
        <p:txBody>
          <a:bodyPr lIns="283500" tIns="0" rIns="283500" bIns="0" anchor="ctr">
            <a:normAutofit/>
          </a:bodyPr>
          <a:lstStyle>
            <a:lvl1pPr algn="l"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47121" y="2507434"/>
            <a:ext cx="3026570" cy="1070393"/>
          </a:xfrm>
        </p:spPr>
        <p:txBody>
          <a:bodyPr lIns="283500" tIns="0" rIns="283500" bIns="0"/>
          <a:lstStyle>
            <a:lvl1pPr marL="0" indent="0" algn="l">
              <a:buNone/>
              <a:defRPr sz="17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xmlns="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2092" y="841770"/>
            <a:ext cx="1085151" cy="361717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xmlns="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47123" y="3577828"/>
            <a:ext cx="3026569" cy="995362"/>
          </a:xfrm>
        </p:spPr>
        <p:txBody>
          <a:bodyPr lIns="283500" tIns="0" rIns="283500" bIns="283500" anchor="b" anchorCtr="0"/>
          <a:lstStyle>
            <a:lvl1pPr marL="0" indent="0">
              <a:spcAft>
                <a:spcPts val="0"/>
              </a:spcAft>
              <a:buNone/>
              <a:defRPr sz="12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xmlns="" id="{7E099B69-D1EA-5E44-9D99-51D8B791967A}"/>
              </a:ext>
            </a:extLst>
          </p:cNvPr>
          <p:cNvSpPr txBox="1"/>
          <p:nvPr userDrawn="1"/>
        </p:nvSpPr>
        <p:spPr>
          <a:xfrm>
            <a:off x="9479150" y="9525"/>
            <a:ext cx="1499021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8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8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xmlns="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9461927" y="530012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61926" y="1693433"/>
            <a:ext cx="1306442" cy="14097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xmlns="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9461927" y="989723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xmlns="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9461927" y="1328855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xmlns="" id="{742FD495-4C4B-C544-ABFD-7E29B93F0BE5}"/>
              </a:ext>
            </a:extLst>
          </p:cNvPr>
          <p:cNvSpPr/>
          <p:nvPr userDrawn="1"/>
        </p:nvSpPr>
        <p:spPr>
          <a:xfrm>
            <a:off x="5545670" y="563317"/>
            <a:ext cx="30267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xmlns="" id="{1E5D17C6-7AE5-ED4F-8D37-1DB66981FE23}"/>
              </a:ext>
            </a:extLst>
          </p:cNvPr>
          <p:cNvSpPr/>
          <p:nvPr userDrawn="1"/>
        </p:nvSpPr>
        <p:spPr>
          <a:xfrm>
            <a:off x="571499" y="570310"/>
            <a:ext cx="3026570" cy="400288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821" y="1470640"/>
            <a:ext cx="3026570" cy="1036792"/>
          </a:xfrm>
        </p:spPr>
        <p:txBody>
          <a:bodyPr lIns="283500" tIns="0" rIns="283500" bIns="0" anchor="ctr">
            <a:normAutofit/>
          </a:bodyPr>
          <a:lstStyle>
            <a:lvl1pPr algn="l"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2821" y="2507434"/>
            <a:ext cx="3026570" cy="1070393"/>
          </a:xfrm>
        </p:spPr>
        <p:txBody>
          <a:bodyPr lIns="283500" tIns="0" rIns="283500" bIns="0"/>
          <a:lstStyle>
            <a:lvl1pPr marL="0" indent="0" algn="l">
              <a:buNone/>
              <a:defRPr sz="17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xmlns="" id="{B143B48E-5154-D64B-9347-1AB82FACEDF4}"/>
              </a:ext>
            </a:extLst>
          </p:cNvPr>
          <p:cNvSpPr/>
          <p:nvPr userDrawn="1"/>
        </p:nvSpPr>
        <p:spPr>
          <a:xfrm>
            <a:off x="571499" y="563317"/>
            <a:ext cx="30267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xmlns="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822" y="3577828"/>
            <a:ext cx="3026569" cy="995362"/>
          </a:xfrm>
        </p:spPr>
        <p:txBody>
          <a:bodyPr lIns="283500" tIns="0" rIns="283500" bIns="283500" anchor="b" anchorCtr="0"/>
          <a:lstStyle>
            <a:lvl1pPr marL="0" indent="0">
              <a:spcAft>
                <a:spcPts val="0"/>
              </a:spcAft>
              <a:buNone/>
              <a:defRPr sz="12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xmlns="" id="{84572A06-EDA5-1249-937C-0DD72F82C860}"/>
              </a:ext>
            </a:extLst>
          </p:cNvPr>
          <p:cNvSpPr txBox="1"/>
          <p:nvPr userDrawn="1"/>
        </p:nvSpPr>
        <p:spPr>
          <a:xfrm>
            <a:off x="9479150" y="9525"/>
            <a:ext cx="1499021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8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8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8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8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xmlns="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9461927" y="530012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xmlns="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61926" y="1693433"/>
            <a:ext cx="1306442" cy="14097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xmlns="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9461927" y="989723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xmlns="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9461927" y="1328855"/>
            <a:ext cx="151624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xmlns="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28021" y="841770"/>
            <a:ext cx="1085151" cy="361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0669" y="570311"/>
            <a:ext cx="5378054" cy="2778681"/>
          </a:xfrm>
        </p:spPr>
        <p:txBody>
          <a:bodyPr anchor="b"/>
          <a:lstStyle>
            <a:lvl1pPr>
              <a:defRPr sz="27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xmlns="" id="{0D7F1C8E-EAAD-A940-A514-0C6CF59F2D25}"/>
              </a:ext>
            </a:extLst>
          </p:cNvPr>
          <p:cNvSpPr/>
          <p:nvPr userDrawn="1"/>
        </p:nvSpPr>
        <p:spPr>
          <a:xfrm>
            <a:off x="1233900" y="2626179"/>
            <a:ext cx="43200" cy="9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7812" y="3414713"/>
            <a:ext cx="5371943" cy="448628"/>
          </a:xfrm>
        </p:spPr>
        <p:txBody>
          <a:bodyPr lIns="0" tIns="0" rIns="0" bIns="0" anchor="t"/>
          <a:lstStyle>
            <a:lvl1pPr marL="0" indent="0">
              <a:buNone/>
              <a:defRPr sz="1500">
                <a:solidFill>
                  <a:srgbClr val="CCCCD6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846CD780-B2A8-45F5-9B7F-C66204DA1D38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xmlns="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xmlns="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xmlns="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3584378" y="0"/>
            <a:ext cx="166092" cy="51435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xmlns="" id="{91A38FB0-F44E-3544-9379-F19FF39A22E2}"/>
              </a:ext>
            </a:extLst>
          </p:cNvPr>
          <p:cNvSpPr/>
          <p:nvPr userDrawn="1"/>
        </p:nvSpPr>
        <p:spPr>
          <a:xfrm>
            <a:off x="0" y="0"/>
            <a:ext cx="3598069" cy="51435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35000" tIns="135000" rIns="135000" bIns="135000" rtlCol="0">
            <a:noAutofit/>
          </a:bodyPr>
          <a:lstStyle/>
          <a:p>
            <a:pPr marL="203597" lvl="0" indent="-203597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15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xmlns="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9119" y="577215"/>
            <a:ext cx="2745900" cy="690801"/>
          </a:xfrm>
        </p:spPr>
        <p:txBody>
          <a:bodyPr/>
          <a:lstStyle>
            <a:lvl1pPr>
              <a:defRPr sz="27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xmlns="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9772" y="564357"/>
            <a:ext cx="4683919" cy="400883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3889772" y="4573800"/>
            <a:ext cx="46818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F30DBA-616B-495D-AF86-0A6496D86A58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xmlns="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xmlns="" id="{C24D2834-F5D9-ED43-AB62-9844D48DB5F8}"/>
              </a:ext>
            </a:extLst>
          </p:cNvPr>
          <p:cNvSpPr/>
          <p:nvPr userDrawn="1"/>
        </p:nvSpPr>
        <p:spPr>
          <a:xfrm>
            <a:off x="-1045" y="0"/>
            <a:ext cx="91449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xmlns="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xmlns="" id="{D1F051F9-12F1-B545-ADE7-1D197B79BAB9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xmlns="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xmlns="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xmlns="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xmlns="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xmlns="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xmlns="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xmlns="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xmlns="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xmlns="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xmlns="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xmlns="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xmlns="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xmlns="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xmlns="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xmlns="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xmlns="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xmlns="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xmlns="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xmlns="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xmlns="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xmlns="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xmlns="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xmlns="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569118" y="4573191"/>
            <a:ext cx="6349604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xmlns="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9119" y="1281913"/>
            <a:ext cx="3028950" cy="329127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xmlns="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85010" y="1281913"/>
            <a:ext cx="3033713" cy="329127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xmlns="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E367711-3BF1-40B1-AFE1-29CC0E186CCF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xmlns="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xmlns="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xmlns="" id="{0FEFCB7D-0386-374B-8CF9-D11CEA896555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xmlns="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xmlns="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xmlns="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xmlns="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xmlns="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xmlns="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xmlns="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xmlns="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xmlns="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xmlns="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xmlns="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xmlns="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xmlns="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xmlns="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xmlns="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xmlns="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xmlns="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xmlns="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xmlns="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xmlns="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xmlns="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xmlns="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xmlns="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xmlns="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20" y="1275009"/>
            <a:ext cx="8005500" cy="329127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B27F8-3385-4601-93F4-B7E29006F77E}" type="datetime1">
              <a:rPr lang="nl-NL" smtClean="0"/>
              <a:t>17-7-2019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xmlns="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xmlns="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569118" y="4573191"/>
            <a:ext cx="80055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xmlns="" id="{E74CAB9F-B849-6F4F-81FD-A7896C410316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xmlns="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xmlns="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xmlns="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xmlns="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xmlns="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xmlns="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xmlns="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xmlns="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xmlns="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xmlns="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xmlns="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xmlns="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xmlns="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xmlns="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xmlns="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xmlns="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xmlns="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xmlns="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xmlns="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xmlns="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xmlns="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xmlns="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xmlns="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xmlns="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xmlns="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xmlns="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xmlns="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xmlns="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48600"/>
            <a:ext cx="3598069" cy="50949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5010" y="577215"/>
            <a:ext cx="4688681" cy="69080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96AE-A709-4300-BAD4-846A507C1F90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xmlns="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5010" y="1518047"/>
            <a:ext cx="4688681" cy="3055144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xmlns="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3890700" y="4573191"/>
            <a:ext cx="4682991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xmlns="" id="{33DD7148-092F-334D-813D-836D73F490AE}"/>
              </a:ext>
            </a:extLst>
          </p:cNvPr>
          <p:cNvGrpSpPr/>
          <p:nvPr userDrawn="1"/>
        </p:nvGrpSpPr>
        <p:grpSpPr>
          <a:xfrm>
            <a:off x="-1652880" y="9525"/>
            <a:ext cx="1360249" cy="2915683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xmlns="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31188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8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8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8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8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xmlns="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xmlns="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xmlns="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xmlns="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5337" y="442913"/>
            <a:ext cx="255805" cy="27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xmlns="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569119" y="4573191"/>
            <a:ext cx="3023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xmlns="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7000" y="4773601"/>
            <a:ext cx="675000" cy="224996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xmlns="" id="{457B8D60-D970-9E41-8F6F-7D114C2D92FF}"/>
              </a:ext>
            </a:extLst>
          </p:cNvPr>
          <p:cNvGrpSpPr/>
          <p:nvPr userDrawn="1"/>
        </p:nvGrpSpPr>
        <p:grpSpPr>
          <a:xfrm>
            <a:off x="9282202" y="-40549"/>
            <a:ext cx="2638752" cy="5551336"/>
            <a:chOff x="12376269" y="-120870"/>
            <a:chExt cx="3518336" cy="7401781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xmlns="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433618"/>
              <a:chOff x="-2933894" y="1437843"/>
              <a:chExt cx="3461499" cy="6433618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xmlns="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747282" y="4496768"/>
                <a:ext cx="764055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xmlns="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429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03597" marR="0" lvl="0" indent="-203597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05979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367904" marR="0" lvl="1" indent="-164306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15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369094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196454" marR="0" lvl="2" indent="-196454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15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9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685800" rtl="0" eaLnBrk="1" fontAlgn="auto" latinLnBrk="0" hangingPunct="1">
                  <a:lnSpc>
                    <a:spcPct val="100000"/>
                  </a:lnSpc>
                  <a:spcBef>
                    <a:spcPts val="45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5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2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9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xmlns="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779700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8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8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xmlns="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9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xmlns="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xmlns="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xmlns="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xmlns="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xmlns="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100"/>
                <a:ext cx="2918952" cy="1816361"/>
                <a:chOff x="-5218600" y="4763397"/>
                <a:chExt cx="2918952" cy="1617374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xmlns="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xmlns="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xmlns="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617374"/>
                  <a:chOff x="-5218600" y="4763397"/>
                  <a:chExt cx="2918948" cy="1617374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xmlns="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5"/>
                    <a:ext cx="1408535" cy="54811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xmlns="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40195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xmlns="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34721" y="5348284"/>
                    <a:ext cx="7799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xmlns="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25603" y="5057401"/>
                    <a:ext cx="494934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xmlns="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548118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8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8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8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xmlns="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xmlns="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685800" rtl="0" eaLnBrk="1" latinLnBrk="0" hangingPunct="1"/>
              <a:r>
                <a:rPr lang="nl-NL" sz="8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xmlns="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xmlns="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xmlns="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xmlns="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xmlns="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xmlns="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85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27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41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8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xmlns="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9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xmlns="" id="{51E07F3F-700F-974C-A1F4-2A3066A33BD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96DAC541-7B7A-43D3-8B79-37D633B846F1}">
                <asvg:svgBlip xmlns=""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567000" y="4773600"/>
            <a:ext cx="675000" cy="225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119" y="577215"/>
            <a:ext cx="8004572" cy="69080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518048"/>
            <a:ext cx="8002191" cy="30482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2091" y="4687200"/>
            <a:ext cx="71604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98FE452-A729-4768-8F52-4198AB7979CE}" type="datetime1">
              <a:rPr lang="nl-NL" smtClean="0"/>
              <a:t>17-7-2019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7900" y="4687200"/>
            <a:ext cx="3689185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60995" y="4687200"/>
            <a:ext cx="61269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xmlns="" id="{DB61943F-E1DA-AA4B-B246-7B834C0F1C73}"/>
              </a:ext>
            </a:extLst>
          </p:cNvPr>
          <p:cNvSpPr/>
          <p:nvPr userDrawn="1"/>
        </p:nvSpPr>
        <p:spPr>
          <a:xfrm>
            <a:off x="-1045" y="0"/>
            <a:ext cx="9144900" cy="4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3597" indent="-203597" algn="l" defTabSz="6858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accent1"/>
        </a:buClr>
        <a:buSzPct val="90000"/>
        <a:buFont typeface="Zapf Dingbats"/>
        <a:buChar char="❯"/>
        <a:tabLst/>
        <a:defRPr sz="1500" kern="1200">
          <a:solidFill>
            <a:schemeClr val="tx2"/>
          </a:solidFill>
          <a:latin typeface="+mn-lt"/>
          <a:ea typeface="+mn-ea"/>
          <a:cs typeface="+mn-cs"/>
        </a:defRPr>
      </a:lvl1pPr>
      <a:lvl2pPr marL="367904" indent="-164306" algn="l" defTabSz="685800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rgbClr val="DB6216"/>
        </a:buClr>
        <a:buSzPct val="100000"/>
        <a:buFont typeface="Systeemlettertype"/>
        <a:buChar char="›"/>
        <a:tabLst/>
        <a:defRPr sz="15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685800" rtl="0" eaLnBrk="1" latinLnBrk="0" hangingPunct="1">
        <a:lnSpc>
          <a:spcPct val="100000"/>
        </a:lnSpc>
        <a:spcBef>
          <a:spcPts val="450"/>
        </a:spcBef>
        <a:buClrTx/>
        <a:buFont typeface="Systeemlettertype"/>
        <a:buChar char="​"/>
        <a:tabLst/>
        <a:defRPr sz="15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6858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Tx/>
        <a:buFont typeface="Systeemlettertype"/>
        <a:buChar char="​"/>
        <a:tabLst/>
        <a:defRPr sz="15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E2B6B47-5708-EE45-99C3-4581070AE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5276" y="2592830"/>
            <a:ext cx="6091729" cy="769640"/>
          </a:xfrm>
        </p:spPr>
        <p:txBody>
          <a:bodyPr/>
          <a:lstStyle/>
          <a:p>
            <a:r>
              <a:rPr lang="en-US" dirty="0" smtClean="0"/>
              <a:t>UNECE CS/OTA Test Phase </a:t>
            </a:r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288678ED-0172-3948-9780-8E64FEDF4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5277" y="3698638"/>
            <a:ext cx="4701303" cy="582929"/>
          </a:xfrm>
        </p:spPr>
        <p:txBody>
          <a:bodyPr/>
          <a:lstStyle/>
          <a:p>
            <a:pPr algn="ctr"/>
            <a:r>
              <a:rPr lang="en-US" dirty="0" smtClean="0"/>
              <a:t>RDW Clusters Feedback</a:t>
            </a:r>
          </a:p>
          <a:p>
            <a:pPr algn="ctr"/>
            <a:r>
              <a:rPr lang="en-US" sz="1400" dirty="0" smtClean="0"/>
              <a:t>Leiden July 17-18,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00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sz="2400" dirty="0" smtClean="0"/>
              <a:t>Assessments </a:t>
            </a:r>
            <a:r>
              <a:rPr lang="nl-NL" sz="2400" dirty="0" err="1" smtClean="0"/>
              <a:t>were</a:t>
            </a:r>
            <a:r>
              <a:rPr lang="nl-NL" sz="2400" dirty="0" smtClean="0"/>
              <a:t> </a:t>
            </a:r>
            <a:r>
              <a:rPr lang="nl-NL" sz="2400" dirty="0" err="1" smtClean="0"/>
              <a:t>positive</a:t>
            </a:r>
            <a:endParaRPr lang="nl-N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smtClean="0"/>
              <a:t>Mutual </a:t>
            </a:r>
            <a:r>
              <a:rPr lang="nl-NL" sz="2400" dirty="0" err="1" smtClean="0"/>
              <a:t>understanding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importance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content of </a:t>
            </a:r>
            <a:r>
              <a:rPr lang="nl-NL" sz="2400" dirty="0" err="1" smtClean="0"/>
              <a:t>regulation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respect </a:t>
            </a:r>
            <a:r>
              <a:rPr lang="nl-NL" sz="2400" dirty="0" err="1" smtClean="0"/>
              <a:t>to</a:t>
            </a:r>
            <a:r>
              <a:rPr lang="nl-NL" sz="2400" dirty="0" smtClean="0"/>
              <a:t> CS </a:t>
            </a:r>
            <a:r>
              <a:rPr lang="nl-NL" sz="2400" dirty="0" err="1" smtClean="0"/>
              <a:t>and</a:t>
            </a:r>
            <a:r>
              <a:rPr lang="nl-NL" sz="2400" dirty="0" smtClean="0"/>
              <a:t> SU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smtClean="0"/>
              <a:t>Inherent interest in </a:t>
            </a:r>
            <a:r>
              <a:rPr lang="nl-NL" sz="2400" dirty="0" err="1" smtClean="0"/>
              <a:t>participation</a:t>
            </a:r>
            <a:r>
              <a:rPr lang="nl-NL" sz="2400" dirty="0" smtClean="0"/>
              <a:t> &amp; </a:t>
            </a:r>
            <a:r>
              <a:rPr lang="nl-NL" sz="2400" dirty="0" err="1" smtClean="0"/>
              <a:t>execution</a:t>
            </a:r>
            <a:r>
              <a:rPr lang="nl-NL" sz="2400" dirty="0" smtClean="0"/>
              <a:t> in test </a:t>
            </a:r>
            <a:r>
              <a:rPr lang="nl-NL" sz="2400" dirty="0" err="1" smtClean="0"/>
              <a:t>phase</a:t>
            </a:r>
            <a:endParaRPr lang="nl-NL" sz="2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err="1" smtClean="0"/>
              <a:t>Impressive</a:t>
            </a:r>
            <a:r>
              <a:rPr lang="nl-NL" sz="2400" dirty="0" smtClean="0"/>
              <a:t> Technical </a:t>
            </a:r>
            <a:r>
              <a:rPr lang="nl-NL" sz="2400" dirty="0" err="1" smtClean="0"/>
              <a:t>solutions</a:t>
            </a:r>
            <a:r>
              <a:rPr lang="nl-NL" sz="2400" dirty="0" smtClean="0"/>
              <a:t> </a:t>
            </a:r>
            <a:r>
              <a:rPr lang="nl-NL" sz="2400" dirty="0" err="1" smtClean="0"/>
              <a:t>presented</a:t>
            </a:r>
            <a:r>
              <a:rPr lang="nl-NL" sz="2400" dirty="0" smtClean="0"/>
              <a:t>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General Feedback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733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Depth of Evaluation by TS/AA is undefined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Subjective scope of assessment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Depth of documentation provided to TS/AA is unstandardized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How will reporting of assessments by TS to AA be?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err="1" smtClean="0"/>
              <a:t>Gaps</a:t>
            </a:r>
            <a:r>
              <a:rPr lang="nl-NL" sz="3200" dirty="0" smtClean="0"/>
              <a:t> 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295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Information document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Threat Analysis and other result might be confidential</a:t>
            </a:r>
            <a:endParaRPr lang="en-US" sz="2400" dirty="0"/>
          </a:p>
          <a:p>
            <a:pPr lvl="5">
              <a:buFont typeface="Wingdings" panose="05000000000000000000" pitchFamily="2" charset="2"/>
              <a:buChar char="q"/>
            </a:pPr>
            <a:r>
              <a:rPr lang="en-US" sz="2300" dirty="0" smtClean="0"/>
              <a:t>Only reference in the info-doc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300" dirty="0"/>
              <a:t>Open interfaces for truck </a:t>
            </a:r>
            <a:r>
              <a:rPr lang="en-US" sz="2300" dirty="0" smtClean="0"/>
              <a:t>manufacturers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300" dirty="0" smtClean="0"/>
              <a:t>Brakes, Fleet Management, EOBD</a:t>
            </a:r>
            <a:endParaRPr lang="en-US" sz="2300" dirty="0"/>
          </a:p>
          <a:p>
            <a:pPr lvl="4">
              <a:buFont typeface="Wingdings" panose="05000000000000000000" pitchFamily="2" charset="2"/>
              <a:buChar char="q"/>
            </a:pPr>
            <a:endParaRPr lang="en-US" sz="21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General </a:t>
            </a:r>
            <a:r>
              <a:rPr lang="nl-NL" sz="3200" dirty="0" err="1" smtClean="0"/>
              <a:t>Gaps</a:t>
            </a:r>
            <a:r>
              <a:rPr lang="nl-NL" sz="3200" dirty="0" smtClean="0"/>
              <a:t> 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60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Subjectivity possible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Attacker profile based could give more uniformity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q"/>
            </a:pPr>
            <a:endParaRPr lang="en-US" sz="2400" dirty="0" smtClean="0"/>
          </a:p>
          <a:p>
            <a:pPr marL="203598" lvl="1" indent="0">
              <a:buNone/>
            </a:pPr>
            <a:r>
              <a:rPr lang="en-US" sz="2400" dirty="0" smtClean="0"/>
              <a:t>For further discussion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Threat Analysis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459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Products developed before regulation enforcement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Exception Process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Objective of Requirements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Clear </a:t>
            </a:r>
            <a:r>
              <a:rPr lang="en-US" sz="2400" dirty="0"/>
              <a:t>Instructions for initial setup and preparedness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Execution of </a:t>
            </a:r>
            <a:r>
              <a:rPr lang="en-US" sz="2400" dirty="0" smtClean="0"/>
              <a:t>Audit - Confidentiality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Enforcement</a:t>
            </a:r>
            <a:r>
              <a:rPr lang="nl-NL" dirty="0" smtClean="0"/>
              <a:t> of </a:t>
            </a:r>
            <a:r>
              <a:rPr lang="nl-NL" dirty="0" err="1" smtClean="0"/>
              <a:t>Regulation</a:t>
            </a:r>
            <a:r>
              <a:rPr lang="nl-NL" dirty="0" smtClean="0"/>
              <a:t> 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2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nl-NL" sz="2400" dirty="0" err="1"/>
              <a:t>Competence</a:t>
            </a:r>
            <a:endParaRPr lang="nl-N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err="1"/>
              <a:t>Confidentiality</a:t>
            </a:r>
            <a:endParaRPr lang="nl-N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err="1"/>
              <a:t>Impartiality</a:t>
            </a:r>
            <a:endParaRPr lang="nl-N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err="1"/>
              <a:t>Liability</a:t>
            </a:r>
            <a:endParaRPr lang="nl-N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sz="2400" dirty="0" err="1"/>
              <a:t>Trustworthiness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7</a:t>
            </a:fld>
            <a:endParaRPr lang="nl-NL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Technical Services and Qualification</a:t>
            </a:r>
          </a:p>
        </p:txBody>
      </p:sp>
    </p:spTree>
    <p:extLst>
      <p:ext uri="{BB962C8B-B14F-4D97-AF65-F5344CB8AC3E}">
        <p14:creationId xmlns:p14="http://schemas.microsoft.com/office/powerpoint/2010/main" val="171992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19" y="1874000"/>
            <a:ext cx="8004572" cy="690801"/>
          </a:xfrm>
        </p:spPr>
        <p:txBody>
          <a:bodyPr/>
          <a:lstStyle/>
          <a:p>
            <a:pPr algn="ctr"/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45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DW - presentatie sjabloon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48902222665D4687D3C11FD31A12EC" ma:contentTypeVersion="0" ma:contentTypeDescription="Een nieuw document maken." ma:contentTypeScope="" ma:versionID="89a4ac3a84a527ad6355d01453e4c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978a156f712f99d6452530788f7ff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46BE7A-75BA-4FCC-A91D-A1AFA5D3BB53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B4612D2-3BC0-4AD8-92D2-B9C023A1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203AD6-8625-406E-B897-ED80D7A0BD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18089 RDW - sjabloon presentaties v9</Template>
  <TotalTime>1091</TotalTime>
  <Words>163</Words>
  <Application>Microsoft Office PowerPoint</Application>
  <PresentationFormat>On-screen Show (16:9)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RDW - presentatie sjabloon</vt:lpstr>
      <vt:lpstr>UNECE CS/OTA Test Phase </vt:lpstr>
      <vt:lpstr>General Feedback</vt:lpstr>
      <vt:lpstr>Gaps CS</vt:lpstr>
      <vt:lpstr>General Gaps CS</vt:lpstr>
      <vt:lpstr>Threat Analysis</vt:lpstr>
      <vt:lpstr>Enforcement of Regulation CS</vt:lpstr>
      <vt:lpstr>Technical Services and Qualification</vt:lpstr>
      <vt:lpstr>Thank You</vt:lpstr>
    </vt:vector>
  </TitlesOfParts>
  <Company>RDW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Willemsen, Joke</dc:creator>
  <cp:lastModifiedBy>Schenkenberger, Jens</cp:lastModifiedBy>
  <cp:revision>136</cp:revision>
  <dcterms:created xsi:type="dcterms:W3CDTF">2018-11-15T09:09:43Z</dcterms:created>
  <dcterms:modified xsi:type="dcterms:W3CDTF">2019-07-17T11:32:51Z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0x0101003548902222665D4687D3C11FD31A12EC</vt:lpwstr>
  </property>
</Properties>
</file>