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4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henkenberger, Jens" initials="SJ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B4A468-4941-4011-BBE5-DEF762013B35}" v="1" dt="2019-07-10T07:39:07.2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00" autoAdjust="0"/>
    <p:restoredTop sz="95494" autoAdjust="0"/>
  </p:normalViewPr>
  <p:slideViewPr>
    <p:cSldViewPr>
      <p:cViewPr varScale="1">
        <p:scale>
          <a:sx n="125" d="100"/>
          <a:sy n="125" d="100"/>
        </p:scale>
        <p:origin x="-7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322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celyn DELATRE" userId="6a5855af-1fb4-4e83-8af8-ed30e058ebc5" providerId="ADAL" clId="{ADB4A468-4941-4011-BBE5-DEF762013B35}"/>
    <pc:docChg chg="custSel addSld modSld">
      <pc:chgData name="Jocelyn DELATRE" userId="6a5855af-1fb4-4e83-8af8-ed30e058ebc5" providerId="ADAL" clId="{ADB4A468-4941-4011-BBE5-DEF762013B35}" dt="2019-07-10T07:39:54.007" v="13" actId="14100"/>
      <pc:docMkLst>
        <pc:docMk/>
      </pc:docMkLst>
      <pc:sldChg chg="modSp add">
        <pc:chgData name="Jocelyn DELATRE" userId="6a5855af-1fb4-4e83-8af8-ed30e058ebc5" providerId="ADAL" clId="{ADB4A468-4941-4011-BBE5-DEF762013B35}" dt="2019-07-10T07:39:38.350" v="9" actId="14100"/>
        <pc:sldMkLst>
          <pc:docMk/>
          <pc:sldMk cId="28933826" sldId="458"/>
        </pc:sldMkLst>
        <pc:spChg chg="mod">
          <ac:chgData name="Jocelyn DELATRE" userId="6a5855af-1fb4-4e83-8af8-ed30e058ebc5" providerId="ADAL" clId="{ADB4A468-4941-4011-BBE5-DEF762013B35}" dt="2019-07-10T07:39:27.543" v="6" actId="1076"/>
          <ac:spMkLst>
            <pc:docMk/>
            <pc:sldMk cId="28933826" sldId="458"/>
            <ac:spMk id="2" creationId="{00000000-0000-0000-0000-000000000000}"/>
          </ac:spMkLst>
        </pc:spChg>
        <pc:spChg chg="mod">
          <ac:chgData name="Jocelyn DELATRE" userId="6a5855af-1fb4-4e83-8af8-ed30e058ebc5" providerId="ADAL" clId="{ADB4A468-4941-4011-BBE5-DEF762013B35}" dt="2019-07-10T07:39:38.350" v="9" actId="14100"/>
          <ac:spMkLst>
            <pc:docMk/>
            <pc:sldMk cId="28933826" sldId="458"/>
            <ac:spMk id="4" creationId="{00000000-0000-0000-0000-000000000000}"/>
          </ac:spMkLst>
        </pc:spChg>
      </pc:sldChg>
      <pc:sldChg chg="modSp add">
        <pc:chgData name="Jocelyn DELATRE" userId="6a5855af-1fb4-4e83-8af8-ed30e058ebc5" providerId="ADAL" clId="{ADB4A468-4941-4011-BBE5-DEF762013B35}" dt="2019-07-10T07:39:54.007" v="13" actId="14100"/>
        <pc:sldMkLst>
          <pc:docMk/>
          <pc:sldMk cId="1778111682" sldId="479"/>
        </pc:sldMkLst>
        <pc:spChg chg="mod">
          <ac:chgData name="Jocelyn DELATRE" userId="6a5855af-1fb4-4e83-8af8-ed30e058ebc5" providerId="ADAL" clId="{ADB4A468-4941-4011-BBE5-DEF762013B35}" dt="2019-07-10T07:39:46.952" v="11" actId="14100"/>
          <ac:spMkLst>
            <pc:docMk/>
            <pc:sldMk cId="1778111682" sldId="479"/>
            <ac:spMk id="2" creationId="{00000000-0000-0000-0000-000000000000}"/>
          </ac:spMkLst>
        </pc:spChg>
        <pc:spChg chg="mod">
          <ac:chgData name="Jocelyn DELATRE" userId="6a5855af-1fb4-4e83-8af8-ed30e058ebc5" providerId="ADAL" clId="{ADB4A468-4941-4011-BBE5-DEF762013B35}" dt="2019-07-10T07:39:54.007" v="13" actId="14100"/>
          <ac:spMkLst>
            <pc:docMk/>
            <pc:sldMk cId="1778111682" sldId="479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trans/main/wp29/wp29regs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251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rpoA"/>
              </a:rPr>
              <a:t>Lifecycle</a:t>
            </a:r>
            <a:r>
              <a:rPr lang="en-US" sz="2800" dirty="0" smtClean="0">
                <a:solidFill>
                  <a:sysClr val="windowText" lastClr="000000"/>
                </a:solidFill>
                <a:latin typeface="CorpoA"/>
              </a:rPr>
              <a:t> of a vehicle type* vs. </a:t>
            </a:r>
            <a:r>
              <a:rPr lang="en-US" sz="2800" dirty="0" smtClean="0">
                <a:solidFill>
                  <a:srgbClr val="00B0F0"/>
                </a:solidFill>
                <a:latin typeface="CorpoA"/>
              </a:rPr>
              <a:t>Lifetime</a:t>
            </a:r>
            <a:r>
              <a:rPr lang="en-US" sz="2800" dirty="0" smtClean="0">
                <a:solidFill>
                  <a:sysClr val="windowText" lastClr="000000"/>
                </a:solidFill>
                <a:latin typeface="CorpoA"/>
              </a:rPr>
              <a:t> of a vehicle</a:t>
            </a:r>
            <a:endParaRPr lang="en-US" sz="28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6737C4E7-2F7A-4C40-8110-7D13CF9BE4F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182166" y="2444723"/>
            <a:ext cx="1972867" cy="237139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orpoS"/>
              </a:rPr>
              <a:t>Development Phase</a:t>
            </a:r>
            <a:endParaRPr lang="en-US" sz="1200" dirty="0">
              <a:solidFill>
                <a:srgbClr val="FFFFFF"/>
              </a:solidFill>
              <a:latin typeface="CorpoS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251057" y="2444723"/>
            <a:ext cx="2549543" cy="237139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orpoS"/>
              </a:rPr>
              <a:t>Production Phase</a:t>
            </a:r>
            <a:endParaRPr lang="en-US" sz="1200" dirty="0">
              <a:solidFill>
                <a:srgbClr val="FFFFFF"/>
              </a:solidFill>
              <a:latin typeface="CorpoS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867462" y="2450703"/>
            <a:ext cx="3919284" cy="237139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orpoS"/>
              </a:rPr>
              <a:t>Post Production Phase</a:t>
            </a:r>
            <a:endParaRPr lang="en-US" sz="1200" dirty="0">
              <a:solidFill>
                <a:srgbClr val="FFFFFF"/>
              </a:solidFill>
              <a:latin typeface="CorpoS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135846" y="1828800"/>
            <a:ext cx="22169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900" b="1" dirty="0" smtClean="0"/>
              <a:t>Vehicle Type Approval</a:t>
            </a:r>
          </a:p>
          <a:p>
            <a:pPr algn="ctr"/>
            <a:r>
              <a:rPr lang="en-US" sz="900" dirty="0" smtClean="0"/>
              <a:t>(first vehicle of this vehicle type manufactured)</a:t>
            </a:r>
            <a:endParaRPr lang="en-US" sz="900" dirty="0"/>
          </a:p>
        </p:txBody>
      </p:sp>
      <p:sp>
        <p:nvSpPr>
          <p:cNvPr id="23" name="Textfeld 22"/>
          <p:cNvSpPr txBox="1"/>
          <p:nvPr/>
        </p:nvSpPr>
        <p:spPr>
          <a:xfrm>
            <a:off x="3733800" y="1802992"/>
            <a:ext cx="21961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900" b="1" dirty="0" smtClean="0"/>
              <a:t>Production </a:t>
            </a:r>
            <a:r>
              <a:rPr lang="en-US" sz="900" b="1" dirty="0"/>
              <a:t>definitively </a:t>
            </a:r>
            <a:r>
              <a:rPr lang="en-US" sz="900" b="1" dirty="0" smtClean="0"/>
              <a:t>discontinued</a:t>
            </a:r>
          </a:p>
          <a:p>
            <a:pPr algn="ctr"/>
            <a:r>
              <a:rPr lang="en-US" sz="900" dirty="0" smtClean="0"/>
              <a:t>(last vehicle of this vehicle type manufactured)</a:t>
            </a:r>
            <a:endParaRPr lang="en-US" sz="900" dirty="0"/>
          </a:p>
        </p:txBody>
      </p:sp>
      <p:cxnSp>
        <p:nvCxnSpPr>
          <p:cNvPr id="26" name="Gerader Verbinder 25"/>
          <p:cNvCxnSpPr/>
          <p:nvPr/>
        </p:nvCxnSpPr>
        <p:spPr>
          <a:xfrm>
            <a:off x="2238482" y="2133600"/>
            <a:ext cx="1" cy="54900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uppieren 28"/>
          <p:cNvGrpSpPr/>
          <p:nvPr/>
        </p:nvGrpSpPr>
        <p:grpSpPr>
          <a:xfrm>
            <a:off x="2249046" y="2267375"/>
            <a:ext cx="2551554" cy="183328"/>
            <a:chOff x="2966871" y="1475944"/>
            <a:chExt cx="3402072" cy="244437"/>
          </a:xfrm>
        </p:grpSpPr>
        <p:sp>
          <p:nvSpPr>
            <p:cNvPr id="24" name="Rechteck 23"/>
            <p:cNvSpPr/>
            <p:nvPr/>
          </p:nvSpPr>
          <p:spPr>
            <a:xfrm>
              <a:off x="2969552" y="1475944"/>
              <a:ext cx="3399390" cy="244437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2966871" y="1500123"/>
              <a:ext cx="3402072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</a:rPr>
                <a:t>Article 4 of 1958 Agreement applies </a:t>
              </a:r>
              <a:r>
                <a:rPr lang="en-US" sz="900" dirty="0" smtClean="0">
                  <a:solidFill>
                    <a:schemeClr val="bg1"/>
                  </a:solidFill>
                  <a:hlinkClick r:id="rId2"/>
                </a:rPr>
                <a:t>link</a:t>
              </a:r>
              <a:r>
                <a:rPr lang="en-US" sz="900" dirty="0" smtClean="0">
                  <a:solidFill>
                    <a:schemeClr val="bg1"/>
                  </a:solidFill>
                </a:rPr>
                <a:t> 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4870548" y="2263728"/>
            <a:ext cx="3913919" cy="183328"/>
            <a:chOff x="4870548" y="2263728"/>
            <a:chExt cx="3913919" cy="183328"/>
          </a:xfrm>
        </p:grpSpPr>
        <p:sp>
          <p:nvSpPr>
            <p:cNvPr id="35" name="Rechteck 34"/>
            <p:cNvSpPr/>
            <p:nvPr/>
          </p:nvSpPr>
          <p:spPr>
            <a:xfrm>
              <a:off x="4870548" y="2263728"/>
              <a:ext cx="3913919" cy="18332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4902967" y="2286000"/>
              <a:ext cx="3868410" cy="138499"/>
            </a:xfrm>
            <a:prstGeom prst="rect">
              <a:avLst/>
            </a:prstGeom>
            <a:solidFill>
              <a:srgbClr val="FF9900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National </a:t>
              </a:r>
              <a:r>
                <a:rPr lang="en-US" sz="900" dirty="0" smtClean="0">
                  <a:solidFill>
                    <a:schemeClr val="bg1"/>
                  </a:solidFill>
                </a:rPr>
                <a:t>law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smtClean="0">
                  <a:solidFill>
                    <a:schemeClr val="bg1"/>
                  </a:solidFill>
                </a:rPr>
                <a:t>applies to registered vehicles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feld 36"/>
          <p:cNvSpPr txBox="1"/>
          <p:nvPr/>
        </p:nvSpPr>
        <p:spPr>
          <a:xfrm>
            <a:off x="7294286" y="3616660"/>
            <a:ext cx="14770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Vehicles 1 &amp; 2 &amp; 3 can be of different carlines</a:t>
            </a:r>
            <a:endParaRPr lang="en-US" sz="1200" dirty="0"/>
          </a:p>
        </p:txBody>
      </p:sp>
      <p:grpSp>
        <p:nvGrpSpPr>
          <p:cNvPr id="47" name="Gruppieren 46"/>
          <p:cNvGrpSpPr/>
          <p:nvPr/>
        </p:nvGrpSpPr>
        <p:grpSpPr>
          <a:xfrm>
            <a:off x="2238481" y="2801532"/>
            <a:ext cx="1836203" cy="667394"/>
            <a:chOff x="2984642" y="2475436"/>
            <a:chExt cx="2448271" cy="889858"/>
          </a:xfrm>
        </p:grpSpPr>
        <p:sp>
          <p:nvSpPr>
            <p:cNvPr id="12" name="Rechteck 11"/>
            <p:cNvSpPr/>
            <p:nvPr/>
          </p:nvSpPr>
          <p:spPr>
            <a:xfrm>
              <a:off x="2984642" y="2475436"/>
              <a:ext cx="1112733" cy="88985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066581" y="2486915"/>
              <a:ext cx="1012184" cy="4924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</a:rPr>
                <a:t>Lifetime </a:t>
              </a:r>
              <a:r>
                <a:rPr lang="en-US" sz="1200" dirty="0" smtClean="0"/>
                <a:t>of Vehicle 1</a:t>
              </a:r>
              <a:endParaRPr lang="en-US" sz="1200" dirty="0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3062846" y="2944722"/>
              <a:ext cx="1019654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4125304" y="2941454"/>
              <a:ext cx="1307609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Post 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3085510" y="3216829"/>
              <a:ext cx="62196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Registration</a:t>
              </a:r>
              <a:endParaRPr lang="en-US" sz="600" dirty="0"/>
            </a:p>
          </p:txBody>
        </p:sp>
        <p:cxnSp>
          <p:nvCxnSpPr>
            <p:cNvPr id="6" name="Gerader Verbinder 5"/>
            <p:cNvCxnSpPr/>
            <p:nvPr/>
          </p:nvCxnSpPr>
          <p:spPr>
            <a:xfrm>
              <a:off x="3070466" y="3157478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feld 40"/>
            <p:cNvSpPr txBox="1"/>
            <p:nvPr/>
          </p:nvSpPr>
          <p:spPr>
            <a:xfrm>
              <a:off x="3805456" y="3211321"/>
              <a:ext cx="84459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End of Registration</a:t>
              </a:r>
              <a:endParaRPr lang="en-US" sz="600" dirty="0"/>
            </a:p>
          </p:txBody>
        </p:sp>
        <p:cxnSp>
          <p:nvCxnSpPr>
            <p:cNvPr id="42" name="Gerader Verbinder 41"/>
            <p:cNvCxnSpPr/>
            <p:nvPr/>
          </p:nvCxnSpPr>
          <p:spPr>
            <a:xfrm>
              <a:off x="4100731" y="3160746"/>
              <a:ext cx="0" cy="695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feld 43"/>
            <p:cNvSpPr txBox="1"/>
            <p:nvPr/>
          </p:nvSpPr>
          <p:spPr>
            <a:xfrm flipH="1">
              <a:off x="4945322" y="3216829"/>
              <a:ext cx="43971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Scrappage</a:t>
              </a:r>
              <a:endParaRPr lang="en-US" sz="600" dirty="0"/>
            </a:p>
          </p:txBody>
        </p:sp>
        <p:cxnSp>
          <p:nvCxnSpPr>
            <p:cNvPr id="45" name="Gerader Verbinder 44"/>
            <p:cNvCxnSpPr/>
            <p:nvPr/>
          </p:nvCxnSpPr>
          <p:spPr>
            <a:xfrm>
              <a:off x="5427198" y="3152509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ieren 47"/>
          <p:cNvGrpSpPr/>
          <p:nvPr/>
        </p:nvGrpSpPr>
        <p:grpSpPr>
          <a:xfrm>
            <a:off x="4343400" y="3492982"/>
            <a:ext cx="1836509" cy="686597"/>
            <a:chOff x="2984642" y="2449831"/>
            <a:chExt cx="2448678" cy="915463"/>
          </a:xfrm>
        </p:grpSpPr>
        <p:sp>
          <p:nvSpPr>
            <p:cNvPr id="49" name="Rechteck 48"/>
            <p:cNvSpPr/>
            <p:nvPr/>
          </p:nvSpPr>
          <p:spPr>
            <a:xfrm>
              <a:off x="2984642" y="2449831"/>
              <a:ext cx="1116089" cy="91546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3109065" y="2492118"/>
              <a:ext cx="895818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</a:rPr>
                <a:t>Lifetime </a:t>
              </a:r>
              <a:r>
                <a:rPr lang="en-US" sz="1200" dirty="0" smtClean="0"/>
                <a:t>of Vehicle 2</a:t>
              </a:r>
              <a:endParaRPr lang="en-US" sz="1200" dirty="0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3062846" y="2944722"/>
              <a:ext cx="1019654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52" name="Rechteck 51"/>
            <p:cNvSpPr/>
            <p:nvPr/>
          </p:nvSpPr>
          <p:spPr>
            <a:xfrm>
              <a:off x="4125304" y="2941454"/>
              <a:ext cx="1307609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Post 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3085510" y="3216829"/>
              <a:ext cx="62196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Registration</a:t>
              </a:r>
              <a:endParaRPr lang="en-US" sz="600" dirty="0"/>
            </a:p>
          </p:txBody>
        </p:sp>
        <p:cxnSp>
          <p:nvCxnSpPr>
            <p:cNvPr id="54" name="Gerader Verbinder 53"/>
            <p:cNvCxnSpPr/>
            <p:nvPr/>
          </p:nvCxnSpPr>
          <p:spPr>
            <a:xfrm>
              <a:off x="3070466" y="3157478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feld 54"/>
            <p:cNvSpPr txBox="1"/>
            <p:nvPr/>
          </p:nvSpPr>
          <p:spPr>
            <a:xfrm>
              <a:off x="3805456" y="3211321"/>
              <a:ext cx="84459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End of Registration</a:t>
              </a:r>
              <a:endParaRPr lang="en-US" sz="600" dirty="0"/>
            </a:p>
          </p:txBody>
        </p:sp>
        <p:cxnSp>
          <p:nvCxnSpPr>
            <p:cNvPr id="56" name="Gerader Verbinder 55"/>
            <p:cNvCxnSpPr/>
            <p:nvPr/>
          </p:nvCxnSpPr>
          <p:spPr>
            <a:xfrm>
              <a:off x="4100731" y="3160746"/>
              <a:ext cx="0" cy="695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feld 56"/>
            <p:cNvSpPr txBox="1"/>
            <p:nvPr/>
          </p:nvSpPr>
          <p:spPr>
            <a:xfrm>
              <a:off x="4973879" y="3213909"/>
              <a:ext cx="459441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Scrappage</a:t>
              </a:r>
              <a:endParaRPr lang="en-US" sz="600" dirty="0"/>
            </a:p>
          </p:txBody>
        </p:sp>
        <p:cxnSp>
          <p:nvCxnSpPr>
            <p:cNvPr id="58" name="Gerader Verbinder 57"/>
            <p:cNvCxnSpPr/>
            <p:nvPr/>
          </p:nvCxnSpPr>
          <p:spPr>
            <a:xfrm>
              <a:off x="5427198" y="3152509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uppieren 58"/>
          <p:cNvGrpSpPr/>
          <p:nvPr/>
        </p:nvGrpSpPr>
        <p:grpSpPr>
          <a:xfrm>
            <a:off x="4605112" y="2821742"/>
            <a:ext cx="3691310" cy="558456"/>
            <a:chOff x="2984642" y="2620686"/>
            <a:chExt cx="2651172" cy="744608"/>
          </a:xfrm>
        </p:grpSpPr>
        <p:sp>
          <p:nvSpPr>
            <p:cNvPr id="60" name="Rechteck 59"/>
            <p:cNvSpPr/>
            <p:nvPr/>
          </p:nvSpPr>
          <p:spPr>
            <a:xfrm>
              <a:off x="2984642" y="2620686"/>
              <a:ext cx="1724488" cy="74460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3503711" y="2674982"/>
              <a:ext cx="909857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rgbClr val="00B0F0"/>
                  </a:solidFill>
                </a:rPr>
                <a:t>Lifetime </a:t>
              </a:r>
              <a:r>
                <a:rPr lang="en-US" sz="1200" dirty="0" smtClean="0"/>
                <a:t>of Vehicle 3</a:t>
              </a:r>
              <a:endParaRPr lang="en-US" sz="1200" dirty="0"/>
            </a:p>
          </p:txBody>
        </p:sp>
        <p:sp>
          <p:nvSpPr>
            <p:cNvPr id="62" name="Rechteck 61"/>
            <p:cNvSpPr/>
            <p:nvPr/>
          </p:nvSpPr>
          <p:spPr>
            <a:xfrm>
              <a:off x="3062845" y="2944722"/>
              <a:ext cx="1627520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63" name="Rechteck 62"/>
            <p:cNvSpPr/>
            <p:nvPr/>
          </p:nvSpPr>
          <p:spPr>
            <a:xfrm>
              <a:off x="4729154" y="2941454"/>
              <a:ext cx="703759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Post 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3085510" y="3216829"/>
              <a:ext cx="62196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Registration</a:t>
              </a:r>
              <a:endParaRPr lang="en-US" sz="600" dirty="0"/>
            </a:p>
          </p:txBody>
        </p:sp>
        <p:cxnSp>
          <p:nvCxnSpPr>
            <p:cNvPr id="65" name="Gerader Verbinder 64"/>
            <p:cNvCxnSpPr/>
            <p:nvPr/>
          </p:nvCxnSpPr>
          <p:spPr>
            <a:xfrm>
              <a:off x="3070466" y="3157478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feld 65"/>
            <p:cNvSpPr txBox="1"/>
            <p:nvPr/>
          </p:nvSpPr>
          <p:spPr>
            <a:xfrm>
              <a:off x="4548966" y="3211321"/>
              <a:ext cx="1021954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End of Registration</a:t>
              </a:r>
              <a:endParaRPr lang="en-US" sz="600" dirty="0"/>
            </a:p>
          </p:txBody>
        </p:sp>
        <p:cxnSp>
          <p:nvCxnSpPr>
            <p:cNvPr id="67" name="Gerader Verbinder 66"/>
            <p:cNvCxnSpPr/>
            <p:nvPr/>
          </p:nvCxnSpPr>
          <p:spPr>
            <a:xfrm>
              <a:off x="4709130" y="3160746"/>
              <a:ext cx="0" cy="695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feld 67"/>
            <p:cNvSpPr txBox="1"/>
            <p:nvPr/>
          </p:nvSpPr>
          <p:spPr>
            <a:xfrm>
              <a:off x="5176373" y="3213909"/>
              <a:ext cx="459441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Scrappage</a:t>
              </a:r>
              <a:endParaRPr lang="en-US" sz="600" dirty="0"/>
            </a:p>
          </p:txBody>
        </p:sp>
        <p:cxnSp>
          <p:nvCxnSpPr>
            <p:cNvPr id="69" name="Gerader Verbinder 68"/>
            <p:cNvCxnSpPr/>
            <p:nvPr/>
          </p:nvCxnSpPr>
          <p:spPr>
            <a:xfrm>
              <a:off x="5427198" y="3152509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feld 4"/>
          <p:cNvSpPr txBox="1"/>
          <p:nvPr/>
        </p:nvSpPr>
        <p:spPr>
          <a:xfrm>
            <a:off x="5480025" y="865266"/>
            <a:ext cx="3280513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500" dirty="0" smtClean="0"/>
              <a:t>*Vehicle type regarding Cybersecurity</a:t>
            </a:r>
            <a:br>
              <a:rPr lang="en-US" sz="1500" dirty="0" smtClean="0"/>
            </a:br>
            <a:r>
              <a:rPr lang="en-US" sz="1500" dirty="0" smtClean="0"/>
              <a:t>(System Type Approval) = </a:t>
            </a:r>
            <a:r>
              <a:rPr lang="en-US" sz="1500" dirty="0" smtClean="0"/>
              <a:t>E/E </a:t>
            </a:r>
            <a:r>
              <a:rPr lang="en-US" sz="1500" dirty="0" smtClean="0"/>
              <a:t>Architecture</a:t>
            </a:r>
            <a:endParaRPr lang="en-US" sz="1500" dirty="0"/>
          </a:p>
        </p:txBody>
      </p:sp>
      <p:sp>
        <p:nvSpPr>
          <p:cNvPr id="71" name="Textfeld 70"/>
          <p:cNvSpPr txBox="1"/>
          <p:nvPr/>
        </p:nvSpPr>
        <p:spPr>
          <a:xfrm>
            <a:off x="674545" y="3855870"/>
            <a:ext cx="1552989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500" dirty="0" smtClean="0"/>
              <a:t>Day of Manufacture</a:t>
            </a:r>
            <a:endParaRPr lang="en-US" sz="1500" dirty="0"/>
          </a:p>
        </p:txBody>
      </p:sp>
      <p:cxnSp>
        <p:nvCxnSpPr>
          <p:cNvPr id="11" name="Gerade Verbindung mit Pfeil 10"/>
          <p:cNvCxnSpPr>
            <a:stCxn id="71" idx="3"/>
            <a:endCxn id="14" idx="1"/>
          </p:cNvCxnSpPr>
          <p:nvPr/>
        </p:nvCxnSpPr>
        <p:spPr>
          <a:xfrm flipV="1">
            <a:off x="2227534" y="3234505"/>
            <a:ext cx="69600" cy="736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/>
          <p:cNvCxnSpPr>
            <a:stCxn id="71" idx="3"/>
            <a:endCxn id="62" idx="1"/>
          </p:cNvCxnSpPr>
          <p:nvPr/>
        </p:nvCxnSpPr>
        <p:spPr>
          <a:xfrm flipV="1">
            <a:off x="2227534" y="3145778"/>
            <a:ext cx="2486462" cy="8255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>
            <a:stCxn id="71" idx="3"/>
            <a:endCxn id="51" idx="1"/>
          </p:cNvCxnSpPr>
          <p:nvPr/>
        </p:nvCxnSpPr>
        <p:spPr>
          <a:xfrm flipV="1">
            <a:off x="2227534" y="3945159"/>
            <a:ext cx="2174519" cy="26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 75"/>
          <p:cNvSpPr/>
          <p:nvPr/>
        </p:nvSpPr>
        <p:spPr>
          <a:xfrm>
            <a:off x="89502" y="1512427"/>
            <a:ext cx="8765975" cy="123954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03"/>
            <a:endParaRPr lang="en-US" sz="1350" dirty="0">
              <a:solidFill>
                <a:srgbClr val="FFFFFF"/>
              </a:solidFill>
              <a:latin typeface="CorpoS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163811" y="1569562"/>
            <a:ext cx="166468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Lifecycle</a:t>
            </a:r>
            <a:r>
              <a:rPr lang="en-US" sz="1200" dirty="0" smtClean="0"/>
              <a:t> of a vehicle type*</a:t>
            </a:r>
            <a:endParaRPr lang="en-US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457200" y="5105400"/>
            <a:ext cx="84479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The UN Regulation requires: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A comprehensive management system over the entire </a:t>
            </a:r>
            <a:r>
              <a:rPr lang="en-US" sz="1400" dirty="0" smtClean="0">
                <a:solidFill>
                  <a:srgbClr val="FF0000"/>
                </a:solidFill>
              </a:rPr>
              <a:t>lifecycle</a:t>
            </a:r>
            <a:r>
              <a:rPr lang="en-US" sz="1400" dirty="0" smtClean="0"/>
              <a:t> of the vehicle type including</a:t>
            </a:r>
          </a:p>
          <a:p>
            <a:pPr marL="800035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Risk management</a:t>
            </a:r>
          </a:p>
          <a:p>
            <a:pPr marL="800035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Inclusion of suppliers</a:t>
            </a:r>
          </a:p>
          <a:p>
            <a:pPr marL="800035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Field Monitoring </a:t>
            </a:r>
          </a:p>
          <a:p>
            <a:pPr marL="800035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Incident response</a:t>
            </a:r>
            <a:endParaRPr lang="en-US" sz="1400" dirty="0"/>
          </a:p>
        </p:txBody>
      </p:sp>
      <p:sp>
        <p:nvSpPr>
          <p:cNvPr id="18" name="ZoneTexte 17"/>
          <p:cNvSpPr txBox="1"/>
          <p:nvPr/>
        </p:nvSpPr>
        <p:spPr>
          <a:xfrm rot="10800000" flipV="1">
            <a:off x="6007618" y="1515554"/>
            <a:ext cx="2820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Note: Certificate of CSMS may still be valid</a:t>
            </a:r>
            <a:endParaRPr lang="en-US" sz="1200" dirty="0"/>
          </a:p>
        </p:txBody>
      </p:sp>
      <p:cxnSp>
        <p:nvCxnSpPr>
          <p:cNvPr id="70" name="Gerader Verbinder 25"/>
          <p:cNvCxnSpPr/>
          <p:nvPr/>
        </p:nvCxnSpPr>
        <p:spPr>
          <a:xfrm>
            <a:off x="4800600" y="2133600"/>
            <a:ext cx="1" cy="54900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70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F554B84D1DC24485723B248B20EAFD" ma:contentTypeVersion="7" ma:contentTypeDescription="Create a new document." ma:contentTypeScope="" ma:versionID="ecd08149072986208f585b64ff3810a3">
  <xsd:schema xmlns:xsd="http://www.w3.org/2001/XMLSchema" xmlns:xs="http://www.w3.org/2001/XMLSchema" xmlns:p="http://schemas.microsoft.com/office/2006/metadata/properties" xmlns:ns2="99813c91-9b9b-4121-b88f-61a2d9f5fff1" xmlns:ns3="6b9e810f-b469-4b41-9e24-3003e6b3bdcf" targetNamespace="http://schemas.microsoft.com/office/2006/metadata/properties" ma:root="true" ma:fieldsID="ee0ab07ea055ee565fec3dbe7e23f614" ns2:_="" ns3:_="">
    <xsd:import namespace="99813c91-9b9b-4121-b88f-61a2d9f5fff1"/>
    <xsd:import namespace="6b9e810f-b469-4b41-9e24-3003e6b3bdc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813c91-9b9b-4121-b88f-61a2d9f5ff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9e810f-b469-4b41-9e24-3003e6b3bd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7C67D1-ED0F-4C2F-A886-8BF7D5B33A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813c91-9b9b-4121-b88f-61a2d9f5fff1"/>
    <ds:schemaRef ds:uri="6b9e810f-b469-4b41-9e24-3003e6b3bd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3B5C11-6EF2-4A19-9776-5113F8D9F935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6b9e810f-b469-4b41-9e24-3003e6b3bdcf"/>
    <ds:schemaRef ds:uri="99813c91-9b9b-4121-b88f-61a2d9f5fff1"/>
  </ds:schemaRefs>
</ds:datastoreItem>
</file>

<file path=customXml/itemProps3.xml><?xml version="1.0" encoding="utf-8"?>
<ds:datastoreItem xmlns:ds="http://schemas.openxmlformats.org/officeDocument/2006/customXml" ds:itemID="{A3E1E310-8060-4291-9703-D9A3960D42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5653</TotalTime>
  <Words>160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Lifecycle of a vehicle type* vs. Lifetime of a vehicle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448</cp:revision>
  <dcterms:created xsi:type="dcterms:W3CDTF">2017-02-17T12:02:37Z</dcterms:created>
  <dcterms:modified xsi:type="dcterms:W3CDTF">2019-07-18T10:27:51Z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0x010100D3F554B84D1DC24485723B248B20EAFD</vt:lpwstr>
  </property>
</Properties>
</file>