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76" r:id="rId2"/>
    <p:sldId id="290" r:id="rId3"/>
    <p:sldId id="292" r:id="rId4"/>
    <p:sldId id="294" r:id="rId5"/>
    <p:sldId id="295" r:id="rId6"/>
    <p:sldId id="268"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267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4" d="100"/>
          <a:sy n="114" d="100"/>
        </p:scale>
        <p:origin x="474" y="114"/>
      </p:cViewPr>
      <p:guideLst/>
    </p:cSldViewPr>
  </p:slideViewPr>
  <p:notesTextViewPr>
    <p:cViewPr>
      <p:scale>
        <a:sx n="1" d="1"/>
        <a:sy n="1" d="1"/>
      </p:scale>
      <p:origin x="0" y="0"/>
    </p:cViewPr>
  </p:notesTextViewPr>
  <p:notesViewPr>
    <p:cSldViewPr snapToGrid="0">
      <p:cViewPr varScale="1">
        <p:scale>
          <a:sx n="63" d="100"/>
          <a:sy n="63" d="100"/>
        </p:scale>
        <p:origin x="2280" y="6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9A368E1-8FEC-4FCD-AE8B-457676C9263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C0D246E-8A3D-4C1D-AF36-C69FA3D0B1E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2A282BA-BAA8-4B41-B1F7-B554D1B286A1}" type="datetimeFigureOut">
              <a:rPr lang="en-US" smtClean="0"/>
              <a:t>6/21/2019</a:t>
            </a:fld>
            <a:endParaRPr lang="en-US"/>
          </a:p>
        </p:txBody>
      </p:sp>
      <p:sp>
        <p:nvSpPr>
          <p:cNvPr id="4" name="Footer Placeholder 3">
            <a:extLst>
              <a:ext uri="{FF2B5EF4-FFF2-40B4-BE49-F238E27FC236}">
                <a16:creationId xmlns:a16="http://schemas.microsoft.com/office/drawing/2014/main" id="{DD314752-19AE-4B19-B057-19CB926E327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22CC7CFA-9FD4-482E-93A8-CA7B1F9F99D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C00BF4F-FE46-41D5-9F55-BA17A2305169}" type="slidenum">
              <a:rPr lang="en-US" smtClean="0"/>
              <a:t>‹N°›</a:t>
            </a:fld>
            <a:endParaRPr lang="en-US"/>
          </a:p>
        </p:txBody>
      </p:sp>
    </p:spTree>
    <p:extLst>
      <p:ext uri="{BB962C8B-B14F-4D97-AF65-F5344CB8AC3E}">
        <p14:creationId xmlns:p14="http://schemas.microsoft.com/office/powerpoint/2010/main" val="31757136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DABB63-DD25-495C-A0A6-11089897B8AF}" type="datetimeFigureOut">
              <a:rPr lang="en-US" smtClean="0"/>
              <a:t>6/21/2019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760C08-D9A9-4C16-9FA3-C84274B90180}" type="slidenum">
              <a:rPr lang="en-US" smtClean="0"/>
              <a:t>‹N°›</a:t>
            </a:fld>
            <a:endParaRPr lang="en-US"/>
          </a:p>
        </p:txBody>
      </p:sp>
    </p:spTree>
    <p:extLst>
      <p:ext uri="{BB962C8B-B14F-4D97-AF65-F5344CB8AC3E}">
        <p14:creationId xmlns:p14="http://schemas.microsoft.com/office/powerpoint/2010/main" val="19170849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Light Opening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A07130B1-4C8B-43E9-ADA0-BB726BEBFE5C}"/>
              </a:ext>
            </a:extLst>
          </p:cNvPr>
          <p:cNvPicPr>
            <a:picLocks noChangeAspect="1"/>
          </p:cNvPicPr>
          <p:nvPr userDrawn="1"/>
        </p:nvPicPr>
        <p:blipFill>
          <a:blip r:embed="rId2"/>
          <a:stretch>
            <a:fillRect/>
          </a:stretch>
        </p:blipFill>
        <p:spPr>
          <a:xfrm>
            <a:off x="2993774" y="2277695"/>
            <a:ext cx="6204452" cy="2302610"/>
          </a:xfrm>
          <a:prstGeom prst="rect">
            <a:avLst/>
          </a:prstGeom>
        </p:spPr>
      </p:pic>
    </p:spTree>
    <p:extLst>
      <p:ext uri="{BB962C8B-B14F-4D97-AF65-F5344CB8AC3E}">
        <p14:creationId xmlns:p14="http://schemas.microsoft.com/office/powerpoint/2010/main" val="16816115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hart Slide 1">
    <p:spTree>
      <p:nvGrpSpPr>
        <p:cNvPr id="1" name=""/>
        <p:cNvGrpSpPr/>
        <p:nvPr/>
      </p:nvGrpSpPr>
      <p:grpSpPr>
        <a:xfrm>
          <a:off x="0" y="0"/>
          <a:ext cx="0" cy="0"/>
          <a:chOff x="0" y="0"/>
          <a:chExt cx="0" cy="0"/>
        </a:xfrm>
      </p:grpSpPr>
      <p:pic>
        <p:nvPicPr>
          <p:cNvPr id="18" name="Image 17">
            <a:extLst>
              <a:ext uri="{FF2B5EF4-FFF2-40B4-BE49-F238E27FC236}">
                <a16:creationId xmlns:a16="http://schemas.microsoft.com/office/drawing/2014/main" id="{4B6974DB-C542-4FAA-8A71-A9BF4C3AB40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67350" y="5881417"/>
            <a:ext cx="1077645" cy="713146"/>
          </a:xfrm>
          <a:prstGeom prst="rect">
            <a:avLst/>
          </a:prstGeom>
        </p:spPr>
      </p:pic>
      <p:sp>
        <p:nvSpPr>
          <p:cNvPr id="16" name="Text Placeholder 18">
            <a:extLst>
              <a:ext uri="{FF2B5EF4-FFF2-40B4-BE49-F238E27FC236}">
                <a16:creationId xmlns:a16="http://schemas.microsoft.com/office/drawing/2014/main" id="{000B9FA1-DB9A-4CC1-809F-D9974FA4F2C0}"/>
              </a:ext>
            </a:extLst>
          </p:cNvPr>
          <p:cNvSpPr>
            <a:spLocks noGrp="1"/>
          </p:cNvSpPr>
          <p:nvPr>
            <p:ph type="body" sz="quarter" idx="13" hasCustomPrompt="1"/>
          </p:nvPr>
        </p:nvSpPr>
        <p:spPr>
          <a:xfrm>
            <a:off x="452438" y="192344"/>
            <a:ext cx="9094787" cy="781050"/>
          </a:xfrm>
        </p:spPr>
        <p:txBody>
          <a:bodyPr anchor="ctr" anchorCtr="0">
            <a:noAutofit/>
          </a:bodyPr>
          <a:lstStyle>
            <a:lvl1pPr marL="0" indent="0">
              <a:buNone/>
              <a:defRPr sz="3200" b="1">
                <a:solidFill>
                  <a:schemeClr val="accent1"/>
                </a:solidFill>
              </a:defRPr>
            </a:lvl1pPr>
          </a:lstStyle>
          <a:p>
            <a:pPr lvl="0"/>
            <a:r>
              <a:rPr lang="en-US" dirty="0"/>
              <a:t>Add slide header</a:t>
            </a:r>
          </a:p>
        </p:txBody>
      </p:sp>
      <p:sp>
        <p:nvSpPr>
          <p:cNvPr id="17" name="Text Placeholder 20">
            <a:extLst>
              <a:ext uri="{FF2B5EF4-FFF2-40B4-BE49-F238E27FC236}">
                <a16:creationId xmlns:a16="http://schemas.microsoft.com/office/drawing/2014/main" id="{4A3E1532-C421-4FD4-A746-CE649E844E88}"/>
              </a:ext>
            </a:extLst>
          </p:cNvPr>
          <p:cNvSpPr>
            <a:spLocks noGrp="1"/>
          </p:cNvSpPr>
          <p:nvPr>
            <p:ph type="body" sz="quarter" idx="14"/>
          </p:nvPr>
        </p:nvSpPr>
        <p:spPr>
          <a:xfrm>
            <a:off x="452438" y="1209674"/>
            <a:ext cx="5338762" cy="4591357"/>
          </a:xfrm>
        </p:spPr>
        <p:txBody>
          <a:bodyPr/>
          <a:lstStyle>
            <a:lvl1pPr marL="228600" indent="-228600">
              <a:buFont typeface="Wingdings" panose="05000000000000000000" pitchFamily="2" charset="2"/>
              <a:buChar char="§"/>
              <a:defRPr>
                <a:solidFill>
                  <a:schemeClr val="accent1"/>
                </a:solidFill>
              </a:defRPr>
            </a:lvl1pPr>
            <a:lvl2pPr marL="685800" indent="-228600">
              <a:buFont typeface="Wingdings" panose="05000000000000000000" pitchFamily="2" charset="2"/>
              <a:buChar char="§"/>
              <a:defRPr>
                <a:solidFill>
                  <a:schemeClr val="accent1"/>
                </a:solidFill>
              </a:defRPr>
            </a:lvl2pPr>
            <a:lvl3pPr marL="1143000" indent="-228600">
              <a:buFont typeface="Wingdings" panose="05000000000000000000" pitchFamily="2" charset="2"/>
              <a:buChar char="§"/>
              <a:defRPr>
                <a:solidFill>
                  <a:schemeClr val="accent1"/>
                </a:solidFill>
              </a:defRPr>
            </a:lvl3pPr>
            <a:lvl4pPr marL="1600200" indent="-228600">
              <a:buFont typeface="Wingdings" panose="05000000000000000000" pitchFamily="2" charset="2"/>
              <a:buChar char="§"/>
              <a:defRPr>
                <a:solidFill>
                  <a:schemeClr val="accent1"/>
                </a:solidFill>
              </a:defRPr>
            </a:lvl4pPr>
            <a:lvl5pPr marL="2057400" indent="-228600">
              <a:buFont typeface="Wingdings" panose="05000000000000000000" pitchFamily="2" charset="2"/>
              <a:buChar char="§"/>
              <a:defRPr>
                <a:solidFill>
                  <a:schemeClr val="accent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Espace réservé du numéro de diapositive 5">
            <a:extLst>
              <a:ext uri="{FF2B5EF4-FFF2-40B4-BE49-F238E27FC236}">
                <a16:creationId xmlns:a16="http://schemas.microsoft.com/office/drawing/2014/main" id="{36D777B3-0C38-4BFA-96C4-7DCA080C55CA}"/>
              </a:ext>
            </a:extLst>
          </p:cNvPr>
          <p:cNvSpPr txBox="1">
            <a:spLocks/>
          </p:cNvSpPr>
          <p:nvPr userDrawn="1"/>
        </p:nvSpPr>
        <p:spPr>
          <a:xfrm>
            <a:off x="5615945" y="6381743"/>
            <a:ext cx="455814" cy="365125"/>
          </a:xfrm>
          <a:prstGeom prst="rect">
            <a:avLst/>
          </a:prstGeom>
        </p:spPr>
        <p:txBody>
          <a:bodyPr vert="horz" lIns="91440" tIns="45720" rIns="91440" bIns="45720" rtlCol="0" anchor="ctr"/>
          <a:lstStyle>
            <a:defPPr>
              <a:defRPr lang="en-US"/>
            </a:defPPr>
            <a:lvl1pPr marL="0" algn="r" defTabSz="914400" rtl="0" eaLnBrk="1" latinLnBrk="0" hangingPunct="1">
              <a:defRPr sz="800" kern="1200">
                <a:solidFill>
                  <a:srgbClr val="002060"/>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5C5B768-88FC-4250-8EAD-C50295F9C696}" type="slidenum">
              <a:rPr lang="en-US" smtClean="0"/>
              <a:pPr/>
              <a:t>‹N°›</a:t>
            </a:fld>
            <a:endParaRPr lang="en-US" dirty="0"/>
          </a:p>
        </p:txBody>
      </p:sp>
      <p:cxnSp>
        <p:nvCxnSpPr>
          <p:cNvPr id="19" name="Straight Connector 8">
            <a:extLst>
              <a:ext uri="{FF2B5EF4-FFF2-40B4-BE49-F238E27FC236}">
                <a16:creationId xmlns:a16="http://schemas.microsoft.com/office/drawing/2014/main" id="{73F4D36D-B3FB-4924-9EB8-C88D4F586207}"/>
              </a:ext>
            </a:extLst>
          </p:cNvPr>
          <p:cNvCxnSpPr>
            <a:cxnSpLocks/>
          </p:cNvCxnSpPr>
          <p:nvPr userDrawn="1"/>
        </p:nvCxnSpPr>
        <p:spPr>
          <a:xfrm>
            <a:off x="530942" y="924234"/>
            <a:ext cx="909623"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8" name="Picture 18">
            <a:extLst>
              <a:ext uri="{FF2B5EF4-FFF2-40B4-BE49-F238E27FC236}">
                <a16:creationId xmlns:a16="http://schemas.microsoft.com/office/drawing/2014/main" id="{76CD43DD-61E7-4701-912B-3674784EC2D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299315" y="6086188"/>
            <a:ext cx="1425335" cy="471577"/>
          </a:xfrm>
          <a:prstGeom prst="rect">
            <a:avLst/>
          </a:prstGeom>
        </p:spPr>
      </p:pic>
    </p:spTree>
    <p:extLst>
      <p:ext uri="{BB962C8B-B14F-4D97-AF65-F5344CB8AC3E}">
        <p14:creationId xmlns:p14="http://schemas.microsoft.com/office/powerpoint/2010/main" val="1201743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slide">
    <p:bg>
      <p:bgPr>
        <a:solidFill>
          <a:schemeClr val="accent1"/>
        </a:solidFill>
        <a:effectLst/>
      </p:bgPr>
    </p:bg>
    <p:spTree>
      <p:nvGrpSpPr>
        <p:cNvPr id="1" name=""/>
        <p:cNvGrpSpPr/>
        <p:nvPr/>
      </p:nvGrpSpPr>
      <p:grpSpPr>
        <a:xfrm>
          <a:off x="0" y="0"/>
          <a:ext cx="0" cy="0"/>
          <a:chOff x="0" y="0"/>
          <a:chExt cx="0" cy="0"/>
        </a:xfrm>
      </p:grpSpPr>
      <p:sp>
        <p:nvSpPr>
          <p:cNvPr id="9" name="Text Placeholder 9">
            <a:extLst>
              <a:ext uri="{FF2B5EF4-FFF2-40B4-BE49-F238E27FC236}">
                <a16:creationId xmlns:a16="http://schemas.microsoft.com/office/drawing/2014/main" id="{DF9369C5-2046-4198-ACF1-BBAFB3CF085A}"/>
              </a:ext>
            </a:extLst>
          </p:cNvPr>
          <p:cNvSpPr>
            <a:spLocks noGrp="1"/>
          </p:cNvSpPr>
          <p:nvPr>
            <p:ph type="body" sz="quarter" idx="13" hasCustomPrompt="1"/>
          </p:nvPr>
        </p:nvSpPr>
        <p:spPr>
          <a:xfrm>
            <a:off x="2206984" y="2375745"/>
            <a:ext cx="7778033" cy="1773468"/>
          </a:xfrm>
          <a:ln w="38100">
            <a:noFill/>
          </a:ln>
        </p:spPr>
        <p:txBody>
          <a:bodyPr anchor="ctr" anchorCtr="0">
            <a:noAutofit/>
          </a:bodyPr>
          <a:lstStyle>
            <a:lvl1pPr marL="0" indent="0" algn="ctr">
              <a:buNone/>
              <a:defRPr sz="4800" b="1">
                <a:solidFill>
                  <a:schemeClr val="bg1"/>
                </a:solidFill>
              </a:defRPr>
            </a:lvl1pPr>
          </a:lstStyle>
          <a:p>
            <a:pPr lvl="0"/>
            <a:r>
              <a:rPr lang="en-US" dirty="0"/>
              <a:t>Add Section Title Here</a:t>
            </a:r>
          </a:p>
        </p:txBody>
      </p:sp>
      <p:grpSp>
        <p:nvGrpSpPr>
          <p:cNvPr id="5" name="Group 4">
            <a:extLst>
              <a:ext uri="{FF2B5EF4-FFF2-40B4-BE49-F238E27FC236}">
                <a16:creationId xmlns:a16="http://schemas.microsoft.com/office/drawing/2014/main" id="{03A57341-5E2E-48DB-98A9-99D7A8C04D0A}"/>
              </a:ext>
            </a:extLst>
          </p:cNvPr>
          <p:cNvGrpSpPr>
            <a:grpSpLocks noChangeAspect="1"/>
          </p:cNvGrpSpPr>
          <p:nvPr userDrawn="1"/>
        </p:nvGrpSpPr>
        <p:grpSpPr bwMode="auto">
          <a:xfrm>
            <a:off x="8701548" y="5503937"/>
            <a:ext cx="3207418" cy="1080087"/>
            <a:chOff x="2572" y="1583"/>
            <a:chExt cx="2539" cy="855"/>
          </a:xfrm>
          <a:solidFill>
            <a:schemeClr val="bg1"/>
          </a:solidFill>
        </p:grpSpPr>
        <p:sp>
          <p:nvSpPr>
            <p:cNvPr id="6" name="Freeform 5">
              <a:extLst>
                <a:ext uri="{FF2B5EF4-FFF2-40B4-BE49-F238E27FC236}">
                  <a16:creationId xmlns:a16="http://schemas.microsoft.com/office/drawing/2014/main" id="{7507E44E-D0BC-480F-828C-4A46DCA1665B}"/>
                </a:ext>
              </a:extLst>
            </p:cNvPr>
            <p:cNvSpPr>
              <a:spLocks noEditPoints="1"/>
            </p:cNvSpPr>
            <p:nvPr userDrawn="1"/>
          </p:nvSpPr>
          <p:spPr bwMode="auto">
            <a:xfrm>
              <a:off x="2572" y="1583"/>
              <a:ext cx="2539" cy="855"/>
            </a:xfrm>
            <a:custGeom>
              <a:avLst/>
              <a:gdLst>
                <a:gd name="T0" fmla="*/ 629 w 896"/>
                <a:gd name="T1" fmla="*/ 158 h 299"/>
                <a:gd name="T2" fmla="*/ 797 w 896"/>
                <a:gd name="T3" fmla="*/ 158 h 299"/>
                <a:gd name="T4" fmla="*/ 713 w 896"/>
                <a:gd name="T5" fmla="*/ 117 h 299"/>
                <a:gd name="T6" fmla="*/ 713 w 896"/>
                <a:gd name="T7" fmla="*/ 199 h 299"/>
                <a:gd name="T8" fmla="*/ 713 w 896"/>
                <a:gd name="T9" fmla="*/ 117 h 299"/>
                <a:gd name="T10" fmla="*/ 340 w 896"/>
                <a:gd name="T11" fmla="*/ 181 h 299"/>
                <a:gd name="T12" fmla="*/ 376 w 896"/>
                <a:gd name="T13" fmla="*/ 199 h 299"/>
                <a:gd name="T14" fmla="*/ 303 w 896"/>
                <a:gd name="T15" fmla="*/ 238 h 299"/>
                <a:gd name="T16" fmla="*/ 303 w 896"/>
                <a:gd name="T17" fmla="*/ 78 h 299"/>
                <a:gd name="T18" fmla="*/ 383 w 896"/>
                <a:gd name="T19" fmla="*/ 165 h 299"/>
                <a:gd name="T20" fmla="*/ 265 w 896"/>
                <a:gd name="T21" fmla="*/ 174 h 299"/>
                <a:gd name="T22" fmla="*/ 299 w 896"/>
                <a:gd name="T23" fmla="*/ 115 h 299"/>
                <a:gd name="T24" fmla="*/ 334 w 896"/>
                <a:gd name="T25" fmla="*/ 138 h 299"/>
                <a:gd name="T26" fmla="*/ 815 w 896"/>
                <a:gd name="T27" fmla="*/ 238 h 299"/>
                <a:gd name="T28" fmla="*/ 807 w 896"/>
                <a:gd name="T29" fmla="*/ 229 h 299"/>
                <a:gd name="T30" fmla="*/ 838 w 896"/>
                <a:gd name="T31" fmla="*/ 77 h 299"/>
                <a:gd name="T32" fmla="*/ 865 w 896"/>
                <a:gd name="T33" fmla="*/ 78 h 299"/>
                <a:gd name="T34" fmla="*/ 896 w 896"/>
                <a:gd name="T35" fmla="*/ 84 h 299"/>
                <a:gd name="T36" fmla="*/ 875 w 896"/>
                <a:gd name="T37" fmla="*/ 120 h 299"/>
                <a:gd name="T38" fmla="*/ 863 w 896"/>
                <a:gd name="T39" fmla="*/ 118 h 299"/>
                <a:gd name="T40" fmla="*/ 848 w 896"/>
                <a:gd name="T41" fmla="*/ 238 h 299"/>
                <a:gd name="T42" fmla="*/ 206 w 896"/>
                <a:gd name="T43" fmla="*/ 209 h 299"/>
                <a:gd name="T44" fmla="*/ 0 w 896"/>
                <a:gd name="T45" fmla="*/ 122 h 299"/>
                <a:gd name="T46" fmla="*/ 206 w 896"/>
                <a:gd name="T47" fmla="*/ 41 h 299"/>
                <a:gd name="T48" fmla="*/ 187 w 896"/>
                <a:gd name="T49" fmla="*/ 65 h 299"/>
                <a:gd name="T50" fmla="*/ 119 w 896"/>
                <a:gd name="T51" fmla="*/ 46 h 299"/>
                <a:gd name="T52" fmla="*/ 119 w 896"/>
                <a:gd name="T53" fmla="*/ 198 h 299"/>
                <a:gd name="T54" fmla="*/ 168 w 896"/>
                <a:gd name="T55" fmla="*/ 143 h 299"/>
                <a:gd name="T56" fmla="*/ 114 w 896"/>
                <a:gd name="T57" fmla="*/ 136 h 299"/>
                <a:gd name="T58" fmla="*/ 202 w 896"/>
                <a:gd name="T59" fmla="*/ 103 h 299"/>
                <a:gd name="T60" fmla="*/ 210 w 896"/>
                <a:gd name="T61" fmla="*/ 111 h 299"/>
                <a:gd name="T62" fmla="*/ 207 w 896"/>
                <a:gd name="T63" fmla="*/ 208 h 299"/>
                <a:gd name="T64" fmla="*/ 560 w 896"/>
                <a:gd name="T65" fmla="*/ 41 h 299"/>
                <a:gd name="T66" fmla="*/ 525 w 896"/>
                <a:gd name="T67" fmla="*/ 62 h 299"/>
                <a:gd name="T68" fmla="*/ 559 w 896"/>
                <a:gd name="T69" fmla="*/ 80 h 299"/>
                <a:gd name="T70" fmla="*/ 553 w 896"/>
                <a:gd name="T71" fmla="*/ 119 h 299"/>
                <a:gd name="T72" fmla="*/ 525 w 896"/>
                <a:gd name="T73" fmla="*/ 175 h 299"/>
                <a:gd name="T74" fmla="*/ 493 w 896"/>
                <a:gd name="T75" fmla="*/ 238 h 299"/>
                <a:gd name="T76" fmla="*/ 484 w 896"/>
                <a:gd name="T77" fmla="*/ 175 h 299"/>
                <a:gd name="T78" fmla="*/ 565 w 896"/>
                <a:gd name="T79" fmla="*/ 10 h 299"/>
                <a:gd name="T80" fmla="*/ 560 w 896"/>
                <a:gd name="T81" fmla="*/ 41 h 299"/>
                <a:gd name="T82" fmla="*/ 391 w 896"/>
                <a:gd name="T83" fmla="*/ 231 h 299"/>
                <a:gd name="T84" fmla="*/ 391 w 896"/>
                <a:gd name="T85" fmla="*/ 77 h 299"/>
                <a:gd name="T86" fmla="*/ 431 w 896"/>
                <a:gd name="T87" fmla="*/ 84 h 299"/>
                <a:gd name="T88" fmla="*/ 475 w 896"/>
                <a:gd name="T89" fmla="*/ 82 h 299"/>
                <a:gd name="T90" fmla="*/ 466 w 896"/>
                <a:gd name="T91" fmla="*/ 114 h 299"/>
                <a:gd name="T92" fmla="*/ 456 w 896"/>
                <a:gd name="T93" fmla="*/ 119 h 299"/>
                <a:gd name="T94" fmla="*/ 432 w 896"/>
                <a:gd name="T95" fmla="*/ 135 h 299"/>
                <a:gd name="T96" fmla="*/ 399 w 896"/>
                <a:gd name="T97" fmla="*/ 238 h 299"/>
                <a:gd name="T98" fmla="*/ 577 w 896"/>
                <a:gd name="T99" fmla="*/ 178 h 299"/>
                <a:gd name="T100" fmla="*/ 610 w 896"/>
                <a:gd name="T101" fmla="*/ 14 h 299"/>
                <a:gd name="T102" fmla="*/ 618 w 896"/>
                <a:gd name="T103" fmla="*/ 183 h 299"/>
                <a:gd name="T104" fmla="*/ 640 w 896"/>
                <a:gd name="T105" fmla="*/ 246 h 299"/>
                <a:gd name="T106" fmla="*/ 896 w 896"/>
                <a:gd name="T107" fmla="*/ 258 h 299"/>
                <a:gd name="T108" fmla="*/ 0 w 896"/>
                <a:gd name="T109" fmla="*/ 299 h 299"/>
                <a:gd name="T110" fmla="*/ 597 w 896"/>
                <a:gd name="T111" fmla="*/ 258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96" h="299">
                  <a:moveTo>
                    <a:pt x="713" y="239"/>
                  </a:moveTo>
                  <a:cubicBezTo>
                    <a:pt x="660" y="239"/>
                    <a:pt x="629" y="199"/>
                    <a:pt x="629" y="158"/>
                  </a:cubicBezTo>
                  <a:cubicBezTo>
                    <a:pt x="629" y="118"/>
                    <a:pt x="660" y="78"/>
                    <a:pt x="713" y="78"/>
                  </a:cubicBezTo>
                  <a:cubicBezTo>
                    <a:pt x="766" y="78"/>
                    <a:pt x="797" y="118"/>
                    <a:pt x="797" y="158"/>
                  </a:cubicBezTo>
                  <a:cubicBezTo>
                    <a:pt x="797" y="199"/>
                    <a:pt x="766" y="239"/>
                    <a:pt x="713" y="239"/>
                  </a:cubicBezTo>
                  <a:close/>
                  <a:moveTo>
                    <a:pt x="713" y="117"/>
                  </a:moveTo>
                  <a:cubicBezTo>
                    <a:pt x="689" y="117"/>
                    <a:pt x="672" y="135"/>
                    <a:pt x="672" y="158"/>
                  </a:cubicBezTo>
                  <a:cubicBezTo>
                    <a:pt x="672" y="181"/>
                    <a:pt x="689" y="199"/>
                    <a:pt x="713" y="199"/>
                  </a:cubicBezTo>
                  <a:cubicBezTo>
                    <a:pt x="737" y="199"/>
                    <a:pt x="754" y="181"/>
                    <a:pt x="754" y="158"/>
                  </a:cubicBezTo>
                  <a:cubicBezTo>
                    <a:pt x="754" y="135"/>
                    <a:pt x="737" y="117"/>
                    <a:pt x="713" y="117"/>
                  </a:cubicBezTo>
                  <a:close/>
                  <a:moveTo>
                    <a:pt x="302" y="201"/>
                  </a:moveTo>
                  <a:cubicBezTo>
                    <a:pt x="317" y="201"/>
                    <a:pt x="330" y="194"/>
                    <a:pt x="340" y="181"/>
                  </a:cubicBezTo>
                  <a:cubicBezTo>
                    <a:pt x="341" y="179"/>
                    <a:pt x="341" y="179"/>
                    <a:pt x="341" y="179"/>
                  </a:cubicBezTo>
                  <a:cubicBezTo>
                    <a:pt x="376" y="199"/>
                    <a:pt x="376" y="199"/>
                    <a:pt x="376" y="199"/>
                  </a:cubicBezTo>
                  <a:cubicBezTo>
                    <a:pt x="374" y="202"/>
                    <a:pt x="374" y="202"/>
                    <a:pt x="374" y="202"/>
                  </a:cubicBezTo>
                  <a:cubicBezTo>
                    <a:pt x="356" y="224"/>
                    <a:pt x="331" y="238"/>
                    <a:pt x="303" y="238"/>
                  </a:cubicBezTo>
                  <a:cubicBezTo>
                    <a:pt x="250" y="238"/>
                    <a:pt x="219" y="198"/>
                    <a:pt x="219" y="158"/>
                  </a:cubicBezTo>
                  <a:cubicBezTo>
                    <a:pt x="219" y="118"/>
                    <a:pt x="250" y="78"/>
                    <a:pt x="303" y="78"/>
                  </a:cubicBezTo>
                  <a:cubicBezTo>
                    <a:pt x="335" y="78"/>
                    <a:pt x="383" y="104"/>
                    <a:pt x="383" y="163"/>
                  </a:cubicBezTo>
                  <a:cubicBezTo>
                    <a:pt x="383" y="165"/>
                    <a:pt x="383" y="165"/>
                    <a:pt x="383" y="165"/>
                  </a:cubicBezTo>
                  <a:cubicBezTo>
                    <a:pt x="382" y="170"/>
                    <a:pt x="379" y="174"/>
                    <a:pt x="374" y="174"/>
                  </a:cubicBezTo>
                  <a:cubicBezTo>
                    <a:pt x="265" y="174"/>
                    <a:pt x="265" y="174"/>
                    <a:pt x="265" y="174"/>
                  </a:cubicBezTo>
                  <a:cubicBezTo>
                    <a:pt x="269" y="190"/>
                    <a:pt x="285" y="201"/>
                    <a:pt x="302" y="201"/>
                  </a:cubicBezTo>
                  <a:close/>
                  <a:moveTo>
                    <a:pt x="299" y="115"/>
                  </a:moveTo>
                  <a:cubicBezTo>
                    <a:pt x="284" y="115"/>
                    <a:pt x="271" y="123"/>
                    <a:pt x="266" y="138"/>
                  </a:cubicBezTo>
                  <a:cubicBezTo>
                    <a:pt x="334" y="138"/>
                    <a:pt x="334" y="138"/>
                    <a:pt x="334" y="138"/>
                  </a:cubicBezTo>
                  <a:cubicBezTo>
                    <a:pt x="327" y="123"/>
                    <a:pt x="314" y="115"/>
                    <a:pt x="299" y="115"/>
                  </a:cubicBezTo>
                  <a:close/>
                  <a:moveTo>
                    <a:pt x="815" y="238"/>
                  </a:moveTo>
                  <a:cubicBezTo>
                    <a:pt x="811" y="238"/>
                    <a:pt x="807" y="235"/>
                    <a:pt x="807" y="231"/>
                  </a:cubicBezTo>
                  <a:cubicBezTo>
                    <a:pt x="807" y="230"/>
                    <a:pt x="807" y="229"/>
                    <a:pt x="807" y="229"/>
                  </a:cubicBezTo>
                  <a:cubicBezTo>
                    <a:pt x="807" y="77"/>
                    <a:pt x="807" y="77"/>
                    <a:pt x="807" y="77"/>
                  </a:cubicBezTo>
                  <a:cubicBezTo>
                    <a:pt x="838" y="77"/>
                    <a:pt x="838" y="77"/>
                    <a:pt x="838" y="77"/>
                  </a:cubicBezTo>
                  <a:cubicBezTo>
                    <a:pt x="842" y="77"/>
                    <a:pt x="846" y="80"/>
                    <a:pt x="847" y="84"/>
                  </a:cubicBezTo>
                  <a:cubicBezTo>
                    <a:pt x="850" y="79"/>
                    <a:pt x="858" y="78"/>
                    <a:pt x="865" y="78"/>
                  </a:cubicBezTo>
                  <a:cubicBezTo>
                    <a:pt x="873" y="78"/>
                    <a:pt x="884" y="79"/>
                    <a:pt x="891" y="82"/>
                  </a:cubicBezTo>
                  <a:cubicBezTo>
                    <a:pt x="896" y="84"/>
                    <a:pt x="896" y="84"/>
                    <a:pt x="896" y="84"/>
                  </a:cubicBezTo>
                  <a:cubicBezTo>
                    <a:pt x="882" y="114"/>
                    <a:pt x="882" y="114"/>
                    <a:pt x="882" y="114"/>
                  </a:cubicBezTo>
                  <a:cubicBezTo>
                    <a:pt x="881" y="117"/>
                    <a:pt x="878" y="120"/>
                    <a:pt x="875" y="120"/>
                  </a:cubicBezTo>
                  <a:cubicBezTo>
                    <a:pt x="874" y="120"/>
                    <a:pt x="873" y="120"/>
                    <a:pt x="872" y="119"/>
                  </a:cubicBezTo>
                  <a:cubicBezTo>
                    <a:pt x="869" y="118"/>
                    <a:pt x="867" y="118"/>
                    <a:pt x="863" y="118"/>
                  </a:cubicBezTo>
                  <a:cubicBezTo>
                    <a:pt x="854" y="118"/>
                    <a:pt x="848" y="125"/>
                    <a:pt x="848" y="135"/>
                  </a:cubicBezTo>
                  <a:cubicBezTo>
                    <a:pt x="848" y="238"/>
                    <a:pt x="848" y="238"/>
                    <a:pt x="848" y="238"/>
                  </a:cubicBezTo>
                  <a:lnTo>
                    <a:pt x="815" y="238"/>
                  </a:lnTo>
                  <a:close/>
                  <a:moveTo>
                    <a:pt x="206" y="209"/>
                  </a:moveTo>
                  <a:cubicBezTo>
                    <a:pt x="180" y="226"/>
                    <a:pt x="154" y="239"/>
                    <a:pt x="118" y="239"/>
                  </a:cubicBezTo>
                  <a:cubicBezTo>
                    <a:pt x="55" y="239"/>
                    <a:pt x="0" y="191"/>
                    <a:pt x="0" y="122"/>
                  </a:cubicBezTo>
                  <a:cubicBezTo>
                    <a:pt x="0" y="52"/>
                    <a:pt x="55" y="5"/>
                    <a:pt x="118" y="5"/>
                  </a:cubicBezTo>
                  <a:cubicBezTo>
                    <a:pt x="151" y="5"/>
                    <a:pt x="180" y="15"/>
                    <a:pt x="206" y="41"/>
                  </a:cubicBezTo>
                  <a:cubicBezTo>
                    <a:pt x="208" y="43"/>
                    <a:pt x="208" y="43"/>
                    <a:pt x="208" y="43"/>
                  </a:cubicBezTo>
                  <a:cubicBezTo>
                    <a:pt x="187" y="65"/>
                    <a:pt x="187" y="65"/>
                    <a:pt x="187" y="65"/>
                  </a:cubicBezTo>
                  <a:cubicBezTo>
                    <a:pt x="184" y="67"/>
                    <a:pt x="178" y="70"/>
                    <a:pt x="173" y="66"/>
                  </a:cubicBezTo>
                  <a:cubicBezTo>
                    <a:pt x="156" y="53"/>
                    <a:pt x="141" y="46"/>
                    <a:pt x="119" y="46"/>
                  </a:cubicBezTo>
                  <a:cubicBezTo>
                    <a:pt x="80" y="46"/>
                    <a:pt x="43" y="76"/>
                    <a:pt x="43" y="122"/>
                  </a:cubicBezTo>
                  <a:cubicBezTo>
                    <a:pt x="43" y="168"/>
                    <a:pt x="80" y="198"/>
                    <a:pt x="119" y="198"/>
                  </a:cubicBezTo>
                  <a:cubicBezTo>
                    <a:pt x="138" y="198"/>
                    <a:pt x="157" y="190"/>
                    <a:pt x="168" y="182"/>
                  </a:cubicBezTo>
                  <a:cubicBezTo>
                    <a:pt x="168" y="143"/>
                    <a:pt x="168" y="143"/>
                    <a:pt x="168" y="143"/>
                  </a:cubicBezTo>
                  <a:cubicBezTo>
                    <a:pt x="121" y="143"/>
                    <a:pt x="121" y="143"/>
                    <a:pt x="121" y="143"/>
                  </a:cubicBezTo>
                  <a:cubicBezTo>
                    <a:pt x="118" y="143"/>
                    <a:pt x="114" y="139"/>
                    <a:pt x="114" y="136"/>
                  </a:cubicBezTo>
                  <a:cubicBezTo>
                    <a:pt x="114" y="103"/>
                    <a:pt x="114" y="103"/>
                    <a:pt x="114" y="103"/>
                  </a:cubicBezTo>
                  <a:cubicBezTo>
                    <a:pt x="202" y="103"/>
                    <a:pt x="202" y="103"/>
                    <a:pt x="202" y="103"/>
                  </a:cubicBezTo>
                  <a:cubicBezTo>
                    <a:pt x="206" y="103"/>
                    <a:pt x="209" y="106"/>
                    <a:pt x="210" y="110"/>
                  </a:cubicBezTo>
                  <a:cubicBezTo>
                    <a:pt x="210" y="110"/>
                    <a:pt x="210" y="110"/>
                    <a:pt x="210" y="111"/>
                  </a:cubicBezTo>
                  <a:cubicBezTo>
                    <a:pt x="210" y="201"/>
                    <a:pt x="210" y="201"/>
                    <a:pt x="210" y="201"/>
                  </a:cubicBezTo>
                  <a:cubicBezTo>
                    <a:pt x="210" y="204"/>
                    <a:pt x="209" y="207"/>
                    <a:pt x="207" y="208"/>
                  </a:cubicBezTo>
                  <a:lnTo>
                    <a:pt x="206" y="209"/>
                  </a:lnTo>
                  <a:close/>
                  <a:moveTo>
                    <a:pt x="560" y="41"/>
                  </a:moveTo>
                  <a:cubicBezTo>
                    <a:pt x="558" y="45"/>
                    <a:pt x="554" y="47"/>
                    <a:pt x="549" y="46"/>
                  </a:cubicBezTo>
                  <a:cubicBezTo>
                    <a:pt x="532" y="41"/>
                    <a:pt x="525" y="51"/>
                    <a:pt x="525" y="62"/>
                  </a:cubicBezTo>
                  <a:cubicBezTo>
                    <a:pt x="525" y="80"/>
                    <a:pt x="525" y="80"/>
                    <a:pt x="525" y="80"/>
                  </a:cubicBezTo>
                  <a:cubicBezTo>
                    <a:pt x="559" y="80"/>
                    <a:pt x="559" y="80"/>
                    <a:pt x="559" y="80"/>
                  </a:cubicBezTo>
                  <a:cubicBezTo>
                    <a:pt x="560" y="112"/>
                    <a:pt x="560" y="112"/>
                    <a:pt x="560" y="112"/>
                  </a:cubicBezTo>
                  <a:cubicBezTo>
                    <a:pt x="560" y="116"/>
                    <a:pt x="557" y="119"/>
                    <a:pt x="553" y="119"/>
                  </a:cubicBezTo>
                  <a:cubicBezTo>
                    <a:pt x="525" y="119"/>
                    <a:pt x="525" y="119"/>
                    <a:pt x="525" y="119"/>
                  </a:cubicBezTo>
                  <a:cubicBezTo>
                    <a:pt x="525" y="175"/>
                    <a:pt x="525" y="175"/>
                    <a:pt x="525" y="175"/>
                  </a:cubicBezTo>
                  <a:cubicBezTo>
                    <a:pt x="525" y="238"/>
                    <a:pt x="525" y="238"/>
                    <a:pt x="525" y="238"/>
                  </a:cubicBezTo>
                  <a:cubicBezTo>
                    <a:pt x="493" y="238"/>
                    <a:pt x="493" y="238"/>
                    <a:pt x="493" y="238"/>
                  </a:cubicBezTo>
                  <a:cubicBezTo>
                    <a:pt x="488" y="238"/>
                    <a:pt x="484" y="234"/>
                    <a:pt x="484" y="230"/>
                  </a:cubicBezTo>
                  <a:cubicBezTo>
                    <a:pt x="484" y="175"/>
                    <a:pt x="484" y="175"/>
                    <a:pt x="484" y="175"/>
                  </a:cubicBezTo>
                  <a:cubicBezTo>
                    <a:pt x="484" y="65"/>
                    <a:pt x="484" y="65"/>
                    <a:pt x="484" y="65"/>
                  </a:cubicBezTo>
                  <a:cubicBezTo>
                    <a:pt x="484" y="0"/>
                    <a:pt x="542" y="2"/>
                    <a:pt x="565" y="10"/>
                  </a:cubicBezTo>
                  <a:cubicBezTo>
                    <a:pt x="568" y="11"/>
                    <a:pt x="572" y="14"/>
                    <a:pt x="572" y="14"/>
                  </a:cubicBezTo>
                  <a:cubicBezTo>
                    <a:pt x="572" y="14"/>
                    <a:pt x="561" y="38"/>
                    <a:pt x="560" y="41"/>
                  </a:cubicBezTo>
                  <a:close/>
                  <a:moveTo>
                    <a:pt x="399" y="238"/>
                  </a:moveTo>
                  <a:cubicBezTo>
                    <a:pt x="395" y="238"/>
                    <a:pt x="391" y="235"/>
                    <a:pt x="391" y="231"/>
                  </a:cubicBezTo>
                  <a:cubicBezTo>
                    <a:pt x="391" y="230"/>
                    <a:pt x="391" y="229"/>
                    <a:pt x="391" y="229"/>
                  </a:cubicBezTo>
                  <a:cubicBezTo>
                    <a:pt x="391" y="77"/>
                    <a:pt x="391" y="77"/>
                    <a:pt x="391" y="77"/>
                  </a:cubicBezTo>
                  <a:cubicBezTo>
                    <a:pt x="422" y="77"/>
                    <a:pt x="422" y="77"/>
                    <a:pt x="422" y="77"/>
                  </a:cubicBezTo>
                  <a:cubicBezTo>
                    <a:pt x="426" y="77"/>
                    <a:pt x="430" y="80"/>
                    <a:pt x="431" y="84"/>
                  </a:cubicBezTo>
                  <a:cubicBezTo>
                    <a:pt x="434" y="79"/>
                    <a:pt x="442" y="78"/>
                    <a:pt x="449" y="78"/>
                  </a:cubicBezTo>
                  <a:cubicBezTo>
                    <a:pt x="457" y="78"/>
                    <a:pt x="468" y="79"/>
                    <a:pt x="475" y="82"/>
                  </a:cubicBezTo>
                  <a:cubicBezTo>
                    <a:pt x="480" y="84"/>
                    <a:pt x="480" y="84"/>
                    <a:pt x="480" y="84"/>
                  </a:cubicBezTo>
                  <a:cubicBezTo>
                    <a:pt x="466" y="114"/>
                    <a:pt x="466" y="114"/>
                    <a:pt x="466" y="114"/>
                  </a:cubicBezTo>
                  <a:cubicBezTo>
                    <a:pt x="465" y="117"/>
                    <a:pt x="462" y="120"/>
                    <a:pt x="458" y="120"/>
                  </a:cubicBezTo>
                  <a:cubicBezTo>
                    <a:pt x="457" y="120"/>
                    <a:pt x="457" y="120"/>
                    <a:pt x="456" y="119"/>
                  </a:cubicBezTo>
                  <a:cubicBezTo>
                    <a:pt x="453" y="118"/>
                    <a:pt x="450" y="118"/>
                    <a:pt x="447" y="118"/>
                  </a:cubicBezTo>
                  <a:cubicBezTo>
                    <a:pt x="438" y="118"/>
                    <a:pt x="432" y="125"/>
                    <a:pt x="432" y="135"/>
                  </a:cubicBezTo>
                  <a:cubicBezTo>
                    <a:pt x="432" y="238"/>
                    <a:pt x="432" y="238"/>
                    <a:pt x="432" y="238"/>
                  </a:cubicBezTo>
                  <a:lnTo>
                    <a:pt x="399" y="238"/>
                  </a:lnTo>
                  <a:close/>
                  <a:moveTo>
                    <a:pt x="597" y="258"/>
                  </a:moveTo>
                  <a:cubicBezTo>
                    <a:pt x="582" y="230"/>
                    <a:pt x="577" y="216"/>
                    <a:pt x="577" y="178"/>
                  </a:cubicBezTo>
                  <a:cubicBezTo>
                    <a:pt x="577" y="14"/>
                    <a:pt x="577" y="14"/>
                    <a:pt x="577" y="14"/>
                  </a:cubicBezTo>
                  <a:cubicBezTo>
                    <a:pt x="610" y="14"/>
                    <a:pt x="610" y="14"/>
                    <a:pt x="610" y="14"/>
                  </a:cubicBezTo>
                  <a:cubicBezTo>
                    <a:pt x="614" y="14"/>
                    <a:pt x="618" y="18"/>
                    <a:pt x="618" y="22"/>
                  </a:cubicBezTo>
                  <a:cubicBezTo>
                    <a:pt x="618" y="183"/>
                    <a:pt x="618" y="183"/>
                    <a:pt x="618" y="183"/>
                  </a:cubicBezTo>
                  <a:cubicBezTo>
                    <a:pt x="618" y="207"/>
                    <a:pt x="625" y="229"/>
                    <a:pt x="639" y="245"/>
                  </a:cubicBezTo>
                  <a:cubicBezTo>
                    <a:pt x="640" y="246"/>
                    <a:pt x="640" y="246"/>
                    <a:pt x="640" y="246"/>
                  </a:cubicBezTo>
                  <a:cubicBezTo>
                    <a:pt x="625" y="258"/>
                    <a:pt x="625" y="258"/>
                    <a:pt x="625" y="258"/>
                  </a:cubicBezTo>
                  <a:cubicBezTo>
                    <a:pt x="896" y="258"/>
                    <a:pt x="896" y="258"/>
                    <a:pt x="896" y="258"/>
                  </a:cubicBezTo>
                  <a:cubicBezTo>
                    <a:pt x="896" y="299"/>
                    <a:pt x="896" y="299"/>
                    <a:pt x="896" y="299"/>
                  </a:cubicBezTo>
                  <a:cubicBezTo>
                    <a:pt x="0" y="299"/>
                    <a:pt x="0" y="299"/>
                    <a:pt x="0" y="299"/>
                  </a:cubicBezTo>
                  <a:cubicBezTo>
                    <a:pt x="0" y="258"/>
                    <a:pt x="0" y="258"/>
                    <a:pt x="0" y="258"/>
                  </a:cubicBezTo>
                  <a:lnTo>
                    <a:pt x="597" y="2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A6AB5DD8-10C8-4F35-A961-DE8687B47DB1}"/>
                </a:ext>
              </a:extLst>
            </p:cNvPr>
            <p:cNvSpPr>
              <a:spLocks noEditPoints="1"/>
            </p:cNvSpPr>
            <p:nvPr userDrawn="1"/>
          </p:nvSpPr>
          <p:spPr bwMode="auto">
            <a:xfrm>
              <a:off x="5006" y="2158"/>
              <a:ext cx="102" cy="106"/>
            </a:xfrm>
            <a:custGeom>
              <a:avLst/>
              <a:gdLst>
                <a:gd name="T0" fmla="*/ 19 w 36"/>
                <a:gd name="T1" fmla="*/ 12 h 37"/>
                <a:gd name="T2" fmla="*/ 24 w 36"/>
                <a:gd name="T3" fmla="*/ 14 h 37"/>
                <a:gd name="T4" fmla="*/ 17 w 36"/>
                <a:gd name="T5" fmla="*/ 17 h 37"/>
                <a:gd name="T6" fmla="*/ 14 w 36"/>
                <a:gd name="T7" fmla="*/ 17 h 37"/>
                <a:gd name="T8" fmla="*/ 14 w 36"/>
                <a:gd name="T9" fmla="*/ 12 h 37"/>
                <a:gd name="T10" fmla="*/ 19 w 36"/>
                <a:gd name="T11" fmla="*/ 12 h 37"/>
                <a:gd name="T12" fmla="*/ 21 w 36"/>
                <a:gd name="T13" fmla="*/ 20 h 37"/>
                <a:gd name="T14" fmla="*/ 27 w 36"/>
                <a:gd name="T15" fmla="*/ 14 h 37"/>
                <a:gd name="T16" fmla="*/ 20 w 36"/>
                <a:gd name="T17" fmla="*/ 9 h 37"/>
                <a:gd name="T18" fmla="*/ 11 w 36"/>
                <a:gd name="T19" fmla="*/ 9 h 37"/>
                <a:gd name="T20" fmla="*/ 11 w 36"/>
                <a:gd name="T21" fmla="*/ 29 h 37"/>
                <a:gd name="T22" fmla="*/ 14 w 36"/>
                <a:gd name="T23" fmla="*/ 29 h 37"/>
                <a:gd name="T24" fmla="*/ 14 w 36"/>
                <a:gd name="T25" fmla="*/ 20 h 37"/>
                <a:gd name="T26" fmla="*/ 18 w 36"/>
                <a:gd name="T27" fmla="*/ 20 h 37"/>
                <a:gd name="T28" fmla="*/ 23 w 36"/>
                <a:gd name="T29" fmla="*/ 29 h 37"/>
                <a:gd name="T30" fmla="*/ 26 w 36"/>
                <a:gd name="T31" fmla="*/ 29 h 37"/>
                <a:gd name="T32" fmla="*/ 21 w 36"/>
                <a:gd name="T33" fmla="*/ 20 h 37"/>
                <a:gd name="T34" fmla="*/ 18 w 36"/>
                <a:gd name="T35" fmla="*/ 3 h 37"/>
                <a:gd name="T36" fmla="*/ 33 w 36"/>
                <a:gd name="T37" fmla="*/ 19 h 37"/>
                <a:gd name="T38" fmla="*/ 18 w 36"/>
                <a:gd name="T39" fmla="*/ 34 h 37"/>
                <a:gd name="T40" fmla="*/ 3 w 36"/>
                <a:gd name="T41" fmla="*/ 19 h 37"/>
                <a:gd name="T42" fmla="*/ 18 w 36"/>
                <a:gd name="T43" fmla="*/ 3 h 37"/>
                <a:gd name="T44" fmla="*/ 18 w 36"/>
                <a:gd name="T45" fmla="*/ 37 h 37"/>
                <a:gd name="T46" fmla="*/ 36 w 36"/>
                <a:gd name="T47" fmla="*/ 19 h 37"/>
                <a:gd name="T48" fmla="*/ 18 w 36"/>
                <a:gd name="T49" fmla="*/ 0 h 37"/>
                <a:gd name="T50" fmla="*/ 0 w 36"/>
                <a:gd name="T51" fmla="*/ 19 h 37"/>
                <a:gd name="T52" fmla="*/ 18 w 36"/>
                <a:gd name="T53"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37">
                  <a:moveTo>
                    <a:pt x="19" y="12"/>
                  </a:moveTo>
                  <a:cubicBezTo>
                    <a:pt x="22" y="12"/>
                    <a:pt x="24" y="12"/>
                    <a:pt x="24" y="14"/>
                  </a:cubicBezTo>
                  <a:cubicBezTo>
                    <a:pt x="24" y="17"/>
                    <a:pt x="20" y="17"/>
                    <a:pt x="17" y="17"/>
                  </a:cubicBezTo>
                  <a:cubicBezTo>
                    <a:pt x="14" y="17"/>
                    <a:pt x="14" y="17"/>
                    <a:pt x="14" y="17"/>
                  </a:cubicBezTo>
                  <a:cubicBezTo>
                    <a:pt x="14" y="12"/>
                    <a:pt x="14" y="12"/>
                    <a:pt x="14" y="12"/>
                  </a:cubicBezTo>
                  <a:lnTo>
                    <a:pt x="19" y="12"/>
                  </a:lnTo>
                  <a:close/>
                  <a:moveTo>
                    <a:pt x="21" y="20"/>
                  </a:moveTo>
                  <a:cubicBezTo>
                    <a:pt x="24" y="20"/>
                    <a:pt x="27" y="18"/>
                    <a:pt x="27" y="14"/>
                  </a:cubicBezTo>
                  <a:cubicBezTo>
                    <a:pt x="27" y="10"/>
                    <a:pt x="23" y="9"/>
                    <a:pt x="20" y="9"/>
                  </a:cubicBezTo>
                  <a:cubicBezTo>
                    <a:pt x="11" y="9"/>
                    <a:pt x="11" y="9"/>
                    <a:pt x="11" y="9"/>
                  </a:cubicBezTo>
                  <a:cubicBezTo>
                    <a:pt x="11" y="29"/>
                    <a:pt x="11" y="29"/>
                    <a:pt x="11" y="29"/>
                  </a:cubicBezTo>
                  <a:cubicBezTo>
                    <a:pt x="14" y="29"/>
                    <a:pt x="14" y="29"/>
                    <a:pt x="14" y="29"/>
                  </a:cubicBezTo>
                  <a:cubicBezTo>
                    <a:pt x="14" y="20"/>
                    <a:pt x="14" y="20"/>
                    <a:pt x="14" y="20"/>
                  </a:cubicBezTo>
                  <a:cubicBezTo>
                    <a:pt x="18" y="20"/>
                    <a:pt x="18" y="20"/>
                    <a:pt x="18" y="20"/>
                  </a:cubicBezTo>
                  <a:cubicBezTo>
                    <a:pt x="23" y="29"/>
                    <a:pt x="23" y="29"/>
                    <a:pt x="23" y="29"/>
                  </a:cubicBezTo>
                  <a:cubicBezTo>
                    <a:pt x="26" y="29"/>
                    <a:pt x="26" y="29"/>
                    <a:pt x="26" y="29"/>
                  </a:cubicBezTo>
                  <a:lnTo>
                    <a:pt x="21" y="20"/>
                  </a:lnTo>
                  <a:close/>
                  <a:moveTo>
                    <a:pt x="18" y="3"/>
                  </a:moveTo>
                  <a:cubicBezTo>
                    <a:pt x="26" y="3"/>
                    <a:pt x="33" y="10"/>
                    <a:pt x="33" y="19"/>
                  </a:cubicBezTo>
                  <a:cubicBezTo>
                    <a:pt x="33" y="27"/>
                    <a:pt x="26" y="34"/>
                    <a:pt x="18" y="34"/>
                  </a:cubicBezTo>
                  <a:cubicBezTo>
                    <a:pt x="10" y="34"/>
                    <a:pt x="3" y="27"/>
                    <a:pt x="3" y="19"/>
                  </a:cubicBezTo>
                  <a:cubicBezTo>
                    <a:pt x="3" y="10"/>
                    <a:pt x="10" y="3"/>
                    <a:pt x="18" y="3"/>
                  </a:cubicBezTo>
                  <a:close/>
                  <a:moveTo>
                    <a:pt x="18" y="37"/>
                  </a:moveTo>
                  <a:cubicBezTo>
                    <a:pt x="28" y="37"/>
                    <a:pt x="36" y="29"/>
                    <a:pt x="36" y="19"/>
                  </a:cubicBezTo>
                  <a:cubicBezTo>
                    <a:pt x="36" y="9"/>
                    <a:pt x="28" y="0"/>
                    <a:pt x="18" y="0"/>
                  </a:cubicBezTo>
                  <a:cubicBezTo>
                    <a:pt x="8" y="0"/>
                    <a:pt x="0" y="9"/>
                    <a:pt x="0" y="19"/>
                  </a:cubicBezTo>
                  <a:cubicBezTo>
                    <a:pt x="0" y="29"/>
                    <a:pt x="8" y="37"/>
                    <a:pt x="18"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cxnSp>
        <p:nvCxnSpPr>
          <p:cNvPr id="11" name="Straight Connector 10">
            <a:extLst>
              <a:ext uri="{FF2B5EF4-FFF2-40B4-BE49-F238E27FC236}">
                <a16:creationId xmlns:a16="http://schemas.microsoft.com/office/drawing/2014/main" id="{7A4293C7-8817-405B-94D1-D53235416A29}"/>
              </a:ext>
            </a:extLst>
          </p:cNvPr>
          <p:cNvCxnSpPr>
            <a:cxnSpLocks/>
          </p:cNvCxnSpPr>
          <p:nvPr userDrawn="1"/>
        </p:nvCxnSpPr>
        <p:spPr>
          <a:xfrm>
            <a:off x="5412658" y="3814917"/>
            <a:ext cx="1366684"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660027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Section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16C4803-63F1-4776-9BA9-C17015B79F83}"/>
              </a:ext>
            </a:extLst>
          </p:cNvPr>
          <p:cNvSpPr/>
          <p:nvPr userDrawn="1"/>
        </p:nvSpPr>
        <p:spPr>
          <a:xfrm>
            <a:off x="1" y="4404852"/>
            <a:ext cx="12192000" cy="24531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6" name="Group 15">
            <a:extLst>
              <a:ext uri="{FF2B5EF4-FFF2-40B4-BE49-F238E27FC236}">
                <a16:creationId xmlns:a16="http://schemas.microsoft.com/office/drawing/2014/main" id="{C41F8AF6-9C3C-4F09-A521-38CBD466B6BB}"/>
              </a:ext>
            </a:extLst>
          </p:cNvPr>
          <p:cNvGrpSpPr>
            <a:grpSpLocks noChangeAspect="1"/>
          </p:cNvGrpSpPr>
          <p:nvPr userDrawn="1"/>
        </p:nvGrpSpPr>
        <p:grpSpPr bwMode="auto">
          <a:xfrm>
            <a:off x="8573729" y="5022156"/>
            <a:ext cx="3207418" cy="1080087"/>
            <a:chOff x="2572" y="1583"/>
            <a:chExt cx="2539" cy="855"/>
          </a:xfrm>
          <a:solidFill>
            <a:schemeClr val="bg1"/>
          </a:solidFill>
        </p:grpSpPr>
        <p:sp>
          <p:nvSpPr>
            <p:cNvPr id="17" name="Freeform 5">
              <a:extLst>
                <a:ext uri="{FF2B5EF4-FFF2-40B4-BE49-F238E27FC236}">
                  <a16:creationId xmlns:a16="http://schemas.microsoft.com/office/drawing/2014/main" id="{9B074058-82AE-475F-AEB1-30F0900482AE}"/>
                </a:ext>
              </a:extLst>
            </p:cNvPr>
            <p:cNvSpPr>
              <a:spLocks noEditPoints="1"/>
            </p:cNvSpPr>
            <p:nvPr userDrawn="1"/>
          </p:nvSpPr>
          <p:spPr bwMode="auto">
            <a:xfrm>
              <a:off x="2572" y="1583"/>
              <a:ext cx="2539" cy="855"/>
            </a:xfrm>
            <a:custGeom>
              <a:avLst/>
              <a:gdLst>
                <a:gd name="T0" fmla="*/ 629 w 896"/>
                <a:gd name="T1" fmla="*/ 158 h 299"/>
                <a:gd name="T2" fmla="*/ 797 w 896"/>
                <a:gd name="T3" fmla="*/ 158 h 299"/>
                <a:gd name="T4" fmla="*/ 713 w 896"/>
                <a:gd name="T5" fmla="*/ 117 h 299"/>
                <a:gd name="T6" fmla="*/ 713 w 896"/>
                <a:gd name="T7" fmla="*/ 199 h 299"/>
                <a:gd name="T8" fmla="*/ 713 w 896"/>
                <a:gd name="T9" fmla="*/ 117 h 299"/>
                <a:gd name="T10" fmla="*/ 340 w 896"/>
                <a:gd name="T11" fmla="*/ 181 h 299"/>
                <a:gd name="T12" fmla="*/ 376 w 896"/>
                <a:gd name="T13" fmla="*/ 199 h 299"/>
                <a:gd name="T14" fmla="*/ 303 w 896"/>
                <a:gd name="T15" fmla="*/ 238 h 299"/>
                <a:gd name="T16" fmla="*/ 303 w 896"/>
                <a:gd name="T17" fmla="*/ 78 h 299"/>
                <a:gd name="T18" fmla="*/ 383 w 896"/>
                <a:gd name="T19" fmla="*/ 165 h 299"/>
                <a:gd name="T20" fmla="*/ 265 w 896"/>
                <a:gd name="T21" fmla="*/ 174 h 299"/>
                <a:gd name="T22" fmla="*/ 299 w 896"/>
                <a:gd name="T23" fmla="*/ 115 h 299"/>
                <a:gd name="T24" fmla="*/ 334 w 896"/>
                <a:gd name="T25" fmla="*/ 138 h 299"/>
                <a:gd name="T26" fmla="*/ 815 w 896"/>
                <a:gd name="T27" fmla="*/ 238 h 299"/>
                <a:gd name="T28" fmla="*/ 807 w 896"/>
                <a:gd name="T29" fmla="*/ 229 h 299"/>
                <a:gd name="T30" fmla="*/ 838 w 896"/>
                <a:gd name="T31" fmla="*/ 77 h 299"/>
                <a:gd name="T32" fmla="*/ 865 w 896"/>
                <a:gd name="T33" fmla="*/ 78 h 299"/>
                <a:gd name="T34" fmla="*/ 896 w 896"/>
                <a:gd name="T35" fmla="*/ 84 h 299"/>
                <a:gd name="T36" fmla="*/ 875 w 896"/>
                <a:gd name="T37" fmla="*/ 120 h 299"/>
                <a:gd name="T38" fmla="*/ 863 w 896"/>
                <a:gd name="T39" fmla="*/ 118 h 299"/>
                <a:gd name="T40" fmla="*/ 848 w 896"/>
                <a:gd name="T41" fmla="*/ 238 h 299"/>
                <a:gd name="T42" fmla="*/ 206 w 896"/>
                <a:gd name="T43" fmla="*/ 209 h 299"/>
                <a:gd name="T44" fmla="*/ 0 w 896"/>
                <a:gd name="T45" fmla="*/ 122 h 299"/>
                <a:gd name="T46" fmla="*/ 206 w 896"/>
                <a:gd name="T47" fmla="*/ 41 h 299"/>
                <a:gd name="T48" fmla="*/ 187 w 896"/>
                <a:gd name="T49" fmla="*/ 65 h 299"/>
                <a:gd name="T50" fmla="*/ 119 w 896"/>
                <a:gd name="T51" fmla="*/ 46 h 299"/>
                <a:gd name="T52" fmla="*/ 119 w 896"/>
                <a:gd name="T53" fmla="*/ 198 h 299"/>
                <a:gd name="T54" fmla="*/ 168 w 896"/>
                <a:gd name="T55" fmla="*/ 143 h 299"/>
                <a:gd name="T56" fmla="*/ 114 w 896"/>
                <a:gd name="T57" fmla="*/ 136 h 299"/>
                <a:gd name="T58" fmla="*/ 202 w 896"/>
                <a:gd name="T59" fmla="*/ 103 h 299"/>
                <a:gd name="T60" fmla="*/ 210 w 896"/>
                <a:gd name="T61" fmla="*/ 111 h 299"/>
                <a:gd name="T62" fmla="*/ 207 w 896"/>
                <a:gd name="T63" fmla="*/ 208 h 299"/>
                <a:gd name="T64" fmla="*/ 560 w 896"/>
                <a:gd name="T65" fmla="*/ 41 h 299"/>
                <a:gd name="T66" fmla="*/ 525 w 896"/>
                <a:gd name="T67" fmla="*/ 62 h 299"/>
                <a:gd name="T68" fmla="*/ 559 w 896"/>
                <a:gd name="T69" fmla="*/ 80 h 299"/>
                <a:gd name="T70" fmla="*/ 553 w 896"/>
                <a:gd name="T71" fmla="*/ 119 h 299"/>
                <a:gd name="T72" fmla="*/ 525 w 896"/>
                <a:gd name="T73" fmla="*/ 175 h 299"/>
                <a:gd name="T74" fmla="*/ 493 w 896"/>
                <a:gd name="T75" fmla="*/ 238 h 299"/>
                <a:gd name="T76" fmla="*/ 484 w 896"/>
                <a:gd name="T77" fmla="*/ 175 h 299"/>
                <a:gd name="T78" fmla="*/ 565 w 896"/>
                <a:gd name="T79" fmla="*/ 10 h 299"/>
                <a:gd name="T80" fmla="*/ 560 w 896"/>
                <a:gd name="T81" fmla="*/ 41 h 299"/>
                <a:gd name="T82" fmla="*/ 391 w 896"/>
                <a:gd name="T83" fmla="*/ 231 h 299"/>
                <a:gd name="T84" fmla="*/ 391 w 896"/>
                <a:gd name="T85" fmla="*/ 77 h 299"/>
                <a:gd name="T86" fmla="*/ 431 w 896"/>
                <a:gd name="T87" fmla="*/ 84 h 299"/>
                <a:gd name="T88" fmla="*/ 475 w 896"/>
                <a:gd name="T89" fmla="*/ 82 h 299"/>
                <a:gd name="T90" fmla="*/ 466 w 896"/>
                <a:gd name="T91" fmla="*/ 114 h 299"/>
                <a:gd name="T92" fmla="*/ 456 w 896"/>
                <a:gd name="T93" fmla="*/ 119 h 299"/>
                <a:gd name="T94" fmla="*/ 432 w 896"/>
                <a:gd name="T95" fmla="*/ 135 h 299"/>
                <a:gd name="T96" fmla="*/ 399 w 896"/>
                <a:gd name="T97" fmla="*/ 238 h 299"/>
                <a:gd name="T98" fmla="*/ 577 w 896"/>
                <a:gd name="T99" fmla="*/ 178 h 299"/>
                <a:gd name="T100" fmla="*/ 610 w 896"/>
                <a:gd name="T101" fmla="*/ 14 h 299"/>
                <a:gd name="T102" fmla="*/ 618 w 896"/>
                <a:gd name="T103" fmla="*/ 183 h 299"/>
                <a:gd name="T104" fmla="*/ 640 w 896"/>
                <a:gd name="T105" fmla="*/ 246 h 299"/>
                <a:gd name="T106" fmla="*/ 896 w 896"/>
                <a:gd name="T107" fmla="*/ 258 h 299"/>
                <a:gd name="T108" fmla="*/ 0 w 896"/>
                <a:gd name="T109" fmla="*/ 299 h 299"/>
                <a:gd name="T110" fmla="*/ 597 w 896"/>
                <a:gd name="T111" fmla="*/ 258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96" h="299">
                  <a:moveTo>
                    <a:pt x="713" y="239"/>
                  </a:moveTo>
                  <a:cubicBezTo>
                    <a:pt x="660" y="239"/>
                    <a:pt x="629" y="199"/>
                    <a:pt x="629" y="158"/>
                  </a:cubicBezTo>
                  <a:cubicBezTo>
                    <a:pt x="629" y="118"/>
                    <a:pt x="660" y="78"/>
                    <a:pt x="713" y="78"/>
                  </a:cubicBezTo>
                  <a:cubicBezTo>
                    <a:pt x="766" y="78"/>
                    <a:pt x="797" y="118"/>
                    <a:pt x="797" y="158"/>
                  </a:cubicBezTo>
                  <a:cubicBezTo>
                    <a:pt x="797" y="199"/>
                    <a:pt x="766" y="239"/>
                    <a:pt x="713" y="239"/>
                  </a:cubicBezTo>
                  <a:close/>
                  <a:moveTo>
                    <a:pt x="713" y="117"/>
                  </a:moveTo>
                  <a:cubicBezTo>
                    <a:pt x="689" y="117"/>
                    <a:pt x="672" y="135"/>
                    <a:pt x="672" y="158"/>
                  </a:cubicBezTo>
                  <a:cubicBezTo>
                    <a:pt x="672" y="181"/>
                    <a:pt x="689" y="199"/>
                    <a:pt x="713" y="199"/>
                  </a:cubicBezTo>
                  <a:cubicBezTo>
                    <a:pt x="737" y="199"/>
                    <a:pt x="754" y="181"/>
                    <a:pt x="754" y="158"/>
                  </a:cubicBezTo>
                  <a:cubicBezTo>
                    <a:pt x="754" y="135"/>
                    <a:pt x="737" y="117"/>
                    <a:pt x="713" y="117"/>
                  </a:cubicBezTo>
                  <a:close/>
                  <a:moveTo>
                    <a:pt x="302" y="201"/>
                  </a:moveTo>
                  <a:cubicBezTo>
                    <a:pt x="317" y="201"/>
                    <a:pt x="330" y="194"/>
                    <a:pt x="340" y="181"/>
                  </a:cubicBezTo>
                  <a:cubicBezTo>
                    <a:pt x="341" y="179"/>
                    <a:pt x="341" y="179"/>
                    <a:pt x="341" y="179"/>
                  </a:cubicBezTo>
                  <a:cubicBezTo>
                    <a:pt x="376" y="199"/>
                    <a:pt x="376" y="199"/>
                    <a:pt x="376" y="199"/>
                  </a:cubicBezTo>
                  <a:cubicBezTo>
                    <a:pt x="374" y="202"/>
                    <a:pt x="374" y="202"/>
                    <a:pt x="374" y="202"/>
                  </a:cubicBezTo>
                  <a:cubicBezTo>
                    <a:pt x="356" y="224"/>
                    <a:pt x="331" y="238"/>
                    <a:pt x="303" y="238"/>
                  </a:cubicBezTo>
                  <a:cubicBezTo>
                    <a:pt x="250" y="238"/>
                    <a:pt x="219" y="198"/>
                    <a:pt x="219" y="158"/>
                  </a:cubicBezTo>
                  <a:cubicBezTo>
                    <a:pt x="219" y="118"/>
                    <a:pt x="250" y="78"/>
                    <a:pt x="303" y="78"/>
                  </a:cubicBezTo>
                  <a:cubicBezTo>
                    <a:pt x="335" y="78"/>
                    <a:pt x="383" y="104"/>
                    <a:pt x="383" y="163"/>
                  </a:cubicBezTo>
                  <a:cubicBezTo>
                    <a:pt x="383" y="165"/>
                    <a:pt x="383" y="165"/>
                    <a:pt x="383" y="165"/>
                  </a:cubicBezTo>
                  <a:cubicBezTo>
                    <a:pt x="382" y="170"/>
                    <a:pt x="379" y="174"/>
                    <a:pt x="374" y="174"/>
                  </a:cubicBezTo>
                  <a:cubicBezTo>
                    <a:pt x="265" y="174"/>
                    <a:pt x="265" y="174"/>
                    <a:pt x="265" y="174"/>
                  </a:cubicBezTo>
                  <a:cubicBezTo>
                    <a:pt x="269" y="190"/>
                    <a:pt x="285" y="201"/>
                    <a:pt x="302" y="201"/>
                  </a:cubicBezTo>
                  <a:close/>
                  <a:moveTo>
                    <a:pt x="299" y="115"/>
                  </a:moveTo>
                  <a:cubicBezTo>
                    <a:pt x="284" y="115"/>
                    <a:pt x="271" y="123"/>
                    <a:pt x="266" y="138"/>
                  </a:cubicBezTo>
                  <a:cubicBezTo>
                    <a:pt x="334" y="138"/>
                    <a:pt x="334" y="138"/>
                    <a:pt x="334" y="138"/>
                  </a:cubicBezTo>
                  <a:cubicBezTo>
                    <a:pt x="327" y="123"/>
                    <a:pt x="314" y="115"/>
                    <a:pt x="299" y="115"/>
                  </a:cubicBezTo>
                  <a:close/>
                  <a:moveTo>
                    <a:pt x="815" y="238"/>
                  </a:moveTo>
                  <a:cubicBezTo>
                    <a:pt x="811" y="238"/>
                    <a:pt x="807" y="235"/>
                    <a:pt x="807" y="231"/>
                  </a:cubicBezTo>
                  <a:cubicBezTo>
                    <a:pt x="807" y="230"/>
                    <a:pt x="807" y="229"/>
                    <a:pt x="807" y="229"/>
                  </a:cubicBezTo>
                  <a:cubicBezTo>
                    <a:pt x="807" y="77"/>
                    <a:pt x="807" y="77"/>
                    <a:pt x="807" y="77"/>
                  </a:cubicBezTo>
                  <a:cubicBezTo>
                    <a:pt x="838" y="77"/>
                    <a:pt x="838" y="77"/>
                    <a:pt x="838" y="77"/>
                  </a:cubicBezTo>
                  <a:cubicBezTo>
                    <a:pt x="842" y="77"/>
                    <a:pt x="846" y="80"/>
                    <a:pt x="847" y="84"/>
                  </a:cubicBezTo>
                  <a:cubicBezTo>
                    <a:pt x="850" y="79"/>
                    <a:pt x="858" y="78"/>
                    <a:pt x="865" y="78"/>
                  </a:cubicBezTo>
                  <a:cubicBezTo>
                    <a:pt x="873" y="78"/>
                    <a:pt x="884" y="79"/>
                    <a:pt x="891" y="82"/>
                  </a:cubicBezTo>
                  <a:cubicBezTo>
                    <a:pt x="896" y="84"/>
                    <a:pt x="896" y="84"/>
                    <a:pt x="896" y="84"/>
                  </a:cubicBezTo>
                  <a:cubicBezTo>
                    <a:pt x="882" y="114"/>
                    <a:pt x="882" y="114"/>
                    <a:pt x="882" y="114"/>
                  </a:cubicBezTo>
                  <a:cubicBezTo>
                    <a:pt x="881" y="117"/>
                    <a:pt x="878" y="120"/>
                    <a:pt x="875" y="120"/>
                  </a:cubicBezTo>
                  <a:cubicBezTo>
                    <a:pt x="874" y="120"/>
                    <a:pt x="873" y="120"/>
                    <a:pt x="872" y="119"/>
                  </a:cubicBezTo>
                  <a:cubicBezTo>
                    <a:pt x="869" y="118"/>
                    <a:pt x="867" y="118"/>
                    <a:pt x="863" y="118"/>
                  </a:cubicBezTo>
                  <a:cubicBezTo>
                    <a:pt x="854" y="118"/>
                    <a:pt x="848" y="125"/>
                    <a:pt x="848" y="135"/>
                  </a:cubicBezTo>
                  <a:cubicBezTo>
                    <a:pt x="848" y="238"/>
                    <a:pt x="848" y="238"/>
                    <a:pt x="848" y="238"/>
                  </a:cubicBezTo>
                  <a:lnTo>
                    <a:pt x="815" y="238"/>
                  </a:lnTo>
                  <a:close/>
                  <a:moveTo>
                    <a:pt x="206" y="209"/>
                  </a:moveTo>
                  <a:cubicBezTo>
                    <a:pt x="180" y="226"/>
                    <a:pt x="154" y="239"/>
                    <a:pt x="118" y="239"/>
                  </a:cubicBezTo>
                  <a:cubicBezTo>
                    <a:pt x="55" y="239"/>
                    <a:pt x="0" y="191"/>
                    <a:pt x="0" y="122"/>
                  </a:cubicBezTo>
                  <a:cubicBezTo>
                    <a:pt x="0" y="52"/>
                    <a:pt x="55" y="5"/>
                    <a:pt x="118" y="5"/>
                  </a:cubicBezTo>
                  <a:cubicBezTo>
                    <a:pt x="151" y="5"/>
                    <a:pt x="180" y="15"/>
                    <a:pt x="206" y="41"/>
                  </a:cubicBezTo>
                  <a:cubicBezTo>
                    <a:pt x="208" y="43"/>
                    <a:pt x="208" y="43"/>
                    <a:pt x="208" y="43"/>
                  </a:cubicBezTo>
                  <a:cubicBezTo>
                    <a:pt x="187" y="65"/>
                    <a:pt x="187" y="65"/>
                    <a:pt x="187" y="65"/>
                  </a:cubicBezTo>
                  <a:cubicBezTo>
                    <a:pt x="184" y="67"/>
                    <a:pt x="178" y="70"/>
                    <a:pt x="173" y="66"/>
                  </a:cubicBezTo>
                  <a:cubicBezTo>
                    <a:pt x="156" y="53"/>
                    <a:pt x="141" y="46"/>
                    <a:pt x="119" y="46"/>
                  </a:cubicBezTo>
                  <a:cubicBezTo>
                    <a:pt x="80" y="46"/>
                    <a:pt x="43" y="76"/>
                    <a:pt x="43" y="122"/>
                  </a:cubicBezTo>
                  <a:cubicBezTo>
                    <a:pt x="43" y="168"/>
                    <a:pt x="80" y="198"/>
                    <a:pt x="119" y="198"/>
                  </a:cubicBezTo>
                  <a:cubicBezTo>
                    <a:pt x="138" y="198"/>
                    <a:pt x="157" y="190"/>
                    <a:pt x="168" y="182"/>
                  </a:cubicBezTo>
                  <a:cubicBezTo>
                    <a:pt x="168" y="143"/>
                    <a:pt x="168" y="143"/>
                    <a:pt x="168" y="143"/>
                  </a:cubicBezTo>
                  <a:cubicBezTo>
                    <a:pt x="121" y="143"/>
                    <a:pt x="121" y="143"/>
                    <a:pt x="121" y="143"/>
                  </a:cubicBezTo>
                  <a:cubicBezTo>
                    <a:pt x="118" y="143"/>
                    <a:pt x="114" y="139"/>
                    <a:pt x="114" y="136"/>
                  </a:cubicBezTo>
                  <a:cubicBezTo>
                    <a:pt x="114" y="103"/>
                    <a:pt x="114" y="103"/>
                    <a:pt x="114" y="103"/>
                  </a:cubicBezTo>
                  <a:cubicBezTo>
                    <a:pt x="202" y="103"/>
                    <a:pt x="202" y="103"/>
                    <a:pt x="202" y="103"/>
                  </a:cubicBezTo>
                  <a:cubicBezTo>
                    <a:pt x="206" y="103"/>
                    <a:pt x="209" y="106"/>
                    <a:pt x="210" y="110"/>
                  </a:cubicBezTo>
                  <a:cubicBezTo>
                    <a:pt x="210" y="110"/>
                    <a:pt x="210" y="110"/>
                    <a:pt x="210" y="111"/>
                  </a:cubicBezTo>
                  <a:cubicBezTo>
                    <a:pt x="210" y="201"/>
                    <a:pt x="210" y="201"/>
                    <a:pt x="210" y="201"/>
                  </a:cubicBezTo>
                  <a:cubicBezTo>
                    <a:pt x="210" y="204"/>
                    <a:pt x="209" y="207"/>
                    <a:pt x="207" y="208"/>
                  </a:cubicBezTo>
                  <a:lnTo>
                    <a:pt x="206" y="209"/>
                  </a:lnTo>
                  <a:close/>
                  <a:moveTo>
                    <a:pt x="560" y="41"/>
                  </a:moveTo>
                  <a:cubicBezTo>
                    <a:pt x="558" y="45"/>
                    <a:pt x="554" y="47"/>
                    <a:pt x="549" y="46"/>
                  </a:cubicBezTo>
                  <a:cubicBezTo>
                    <a:pt x="532" y="41"/>
                    <a:pt x="525" y="51"/>
                    <a:pt x="525" y="62"/>
                  </a:cubicBezTo>
                  <a:cubicBezTo>
                    <a:pt x="525" y="80"/>
                    <a:pt x="525" y="80"/>
                    <a:pt x="525" y="80"/>
                  </a:cubicBezTo>
                  <a:cubicBezTo>
                    <a:pt x="559" y="80"/>
                    <a:pt x="559" y="80"/>
                    <a:pt x="559" y="80"/>
                  </a:cubicBezTo>
                  <a:cubicBezTo>
                    <a:pt x="560" y="112"/>
                    <a:pt x="560" y="112"/>
                    <a:pt x="560" y="112"/>
                  </a:cubicBezTo>
                  <a:cubicBezTo>
                    <a:pt x="560" y="116"/>
                    <a:pt x="557" y="119"/>
                    <a:pt x="553" y="119"/>
                  </a:cubicBezTo>
                  <a:cubicBezTo>
                    <a:pt x="525" y="119"/>
                    <a:pt x="525" y="119"/>
                    <a:pt x="525" y="119"/>
                  </a:cubicBezTo>
                  <a:cubicBezTo>
                    <a:pt x="525" y="175"/>
                    <a:pt x="525" y="175"/>
                    <a:pt x="525" y="175"/>
                  </a:cubicBezTo>
                  <a:cubicBezTo>
                    <a:pt x="525" y="238"/>
                    <a:pt x="525" y="238"/>
                    <a:pt x="525" y="238"/>
                  </a:cubicBezTo>
                  <a:cubicBezTo>
                    <a:pt x="493" y="238"/>
                    <a:pt x="493" y="238"/>
                    <a:pt x="493" y="238"/>
                  </a:cubicBezTo>
                  <a:cubicBezTo>
                    <a:pt x="488" y="238"/>
                    <a:pt x="484" y="234"/>
                    <a:pt x="484" y="230"/>
                  </a:cubicBezTo>
                  <a:cubicBezTo>
                    <a:pt x="484" y="175"/>
                    <a:pt x="484" y="175"/>
                    <a:pt x="484" y="175"/>
                  </a:cubicBezTo>
                  <a:cubicBezTo>
                    <a:pt x="484" y="65"/>
                    <a:pt x="484" y="65"/>
                    <a:pt x="484" y="65"/>
                  </a:cubicBezTo>
                  <a:cubicBezTo>
                    <a:pt x="484" y="0"/>
                    <a:pt x="542" y="2"/>
                    <a:pt x="565" y="10"/>
                  </a:cubicBezTo>
                  <a:cubicBezTo>
                    <a:pt x="568" y="11"/>
                    <a:pt x="572" y="14"/>
                    <a:pt x="572" y="14"/>
                  </a:cubicBezTo>
                  <a:cubicBezTo>
                    <a:pt x="572" y="14"/>
                    <a:pt x="561" y="38"/>
                    <a:pt x="560" y="41"/>
                  </a:cubicBezTo>
                  <a:close/>
                  <a:moveTo>
                    <a:pt x="399" y="238"/>
                  </a:moveTo>
                  <a:cubicBezTo>
                    <a:pt x="395" y="238"/>
                    <a:pt x="391" y="235"/>
                    <a:pt x="391" y="231"/>
                  </a:cubicBezTo>
                  <a:cubicBezTo>
                    <a:pt x="391" y="230"/>
                    <a:pt x="391" y="229"/>
                    <a:pt x="391" y="229"/>
                  </a:cubicBezTo>
                  <a:cubicBezTo>
                    <a:pt x="391" y="77"/>
                    <a:pt x="391" y="77"/>
                    <a:pt x="391" y="77"/>
                  </a:cubicBezTo>
                  <a:cubicBezTo>
                    <a:pt x="422" y="77"/>
                    <a:pt x="422" y="77"/>
                    <a:pt x="422" y="77"/>
                  </a:cubicBezTo>
                  <a:cubicBezTo>
                    <a:pt x="426" y="77"/>
                    <a:pt x="430" y="80"/>
                    <a:pt x="431" y="84"/>
                  </a:cubicBezTo>
                  <a:cubicBezTo>
                    <a:pt x="434" y="79"/>
                    <a:pt x="442" y="78"/>
                    <a:pt x="449" y="78"/>
                  </a:cubicBezTo>
                  <a:cubicBezTo>
                    <a:pt x="457" y="78"/>
                    <a:pt x="468" y="79"/>
                    <a:pt x="475" y="82"/>
                  </a:cubicBezTo>
                  <a:cubicBezTo>
                    <a:pt x="480" y="84"/>
                    <a:pt x="480" y="84"/>
                    <a:pt x="480" y="84"/>
                  </a:cubicBezTo>
                  <a:cubicBezTo>
                    <a:pt x="466" y="114"/>
                    <a:pt x="466" y="114"/>
                    <a:pt x="466" y="114"/>
                  </a:cubicBezTo>
                  <a:cubicBezTo>
                    <a:pt x="465" y="117"/>
                    <a:pt x="462" y="120"/>
                    <a:pt x="458" y="120"/>
                  </a:cubicBezTo>
                  <a:cubicBezTo>
                    <a:pt x="457" y="120"/>
                    <a:pt x="457" y="120"/>
                    <a:pt x="456" y="119"/>
                  </a:cubicBezTo>
                  <a:cubicBezTo>
                    <a:pt x="453" y="118"/>
                    <a:pt x="450" y="118"/>
                    <a:pt x="447" y="118"/>
                  </a:cubicBezTo>
                  <a:cubicBezTo>
                    <a:pt x="438" y="118"/>
                    <a:pt x="432" y="125"/>
                    <a:pt x="432" y="135"/>
                  </a:cubicBezTo>
                  <a:cubicBezTo>
                    <a:pt x="432" y="238"/>
                    <a:pt x="432" y="238"/>
                    <a:pt x="432" y="238"/>
                  </a:cubicBezTo>
                  <a:lnTo>
                    <a:pt x="399" y="238"/>
                  </a:lnTo>
                  <a:close/>
                  <a:moveTo>
                    <a:pt x="597" y="258"/>
                  </a:moveTo>
                  <a:cubicBezTo>
                    <a:pt x="582" y="230"/>
                    <a:pt x="577" y="216"/>
                    <a:pt x="577" y="178"/>
                  </a:cubicBezTo>
                  <a:cubicBezTo>
                    <a:pt x="577" y="14"/>
                    <a:pt x="577" y="14"/>
                    <a:pt x="577" y="14"/>
                  </a:cubicBezTo>
                  <a:cubicBezTo>
                    <a:pt x="610" y="14"/>
                    <a:pt x="610" y="14"/>
                    <a:pt x="610" y="14"/>
                  </a:cubicBezTo>
                  <a:cubicBezTo>
                    <a:pt x="614" y="14"/>
                    <a:pt x="618" y="18"/>
                    <a:pt x="618" y="22"/>
                  </a:cubicBezTo>
                  <a:cubicBezTo>
                    <a:pt x="618" y="183"/>
                    <a:pt x="618" y="183"/>
                    <a:pt x="618" y="183"/>
                  </a:cubicBezTo>
                  <a:cubicBezTo>
                    <a:pt x="618" y="207"/>
                    <a:pt x="625" y="229"/>
                    <a:pt x="639" y="245"/>
                  </a:cubicBezTo>
                  <a:cubicBezTo>
                    <a:pt x="640" y="246"/>
                    <a:pt x="640" y="246"/>
                    <a:pt x="640" y="246"/>
                  </a:cubicBezTo>
                  <a:cubicBezTo>
                    <a:pt x="625" y="258"/>
                    <a:pt x="625" y="258"/>
                    <a:pt x="625" y="258"/>
                  </a:cubicBezTo>
                  <a:cubicBezTo>
                    <a:pt x="896" y="258"/>
                    <a:pt x="896" y="258"/>
                    <a:pt x="896" y="258"/>
                  </a:cubicBezTo>
                  <a:cubicBezTo>
                    <a:pt x="896" y="299"/>
                    <a:pt x="896" y="299"/>
                    <a:pt x="896" y="299"/>
                  </a:cubicBezTo>
                  <a:cubicBezTo>
                    <a:pt x="0" y="299"/>
                    <a:pt x="0" y="299"/>
                    <a:pt x="0" y="299"/>
                  </a:cubicBezTo>
                  <a:cubicBezTo>
                    <a:pt x="0" y="258"/>
                    <a:pt x="0" y="258"/>
                    <a:pt x="0" y="258"/>
                  </a:cubicBezTo>
                  <a:lnTo>
                    <a:pt x="597" y="2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6">
              <a:extLst>
                <a:ext uri="{FF2B5EF4-FFF2-40B4-BE49-F238E27FC236}">
                  <a16:creationId xmlns:a16="http://schemas.microsoft.com/office/drawing/2014/main" id="{472A6A03-1552-4023-B6A2-DA447FDABA4A}"/>
                </a:ext>
              </a:extLst>
            </p:cNvPr>
            <p:cNvSpPr>
              <a:spLocks noEditPoints="1"/>
            </p:cNvSpPr>
            <p:nvPr userDrawn="1"/>
          </p:nvSpPr>
          <p:spPr bwMode="auto">
            <a:xfrm>
              <a:off x="5006" y="2158"/>
              <a:ext cx="102" cy="106"/>
            </a:xfrm>
            <a:custGeom>
              <a:avLst/>
              <a:gdLst>
                <a:gd name="T0" fmla="*/ 19 w 36"/>
                <a:gd name="T1" fmla="*/ 12 h 37"/>
                <a:gd name="T2" fmla="*/ 24 w 36"/>
                <a:gd name="T3" fmla="*/ 14 h 37"/>
                <a:gd name="T4" fmla="*/ 17 w 36"/>
                <a:gd name="T5" fmla="*/ 17 h 37"/>
                <a:gd name="T6" fmla="*/ 14 w 36"/>
                <a:gd name="T7" fmla="*/ 17 h 37"/>
                <a:gd name="T8" fmla="*/ 14 w 36"/>
                <a:gd name="T9" fmla="*/ 12 h 37"/>
                <a:gd name="T10" fmla="*/ 19 w 36"/>
                <a:gd name="T11" fmla="*/ 12 h 37"/>
                <a:gd name="T12" fmla="*/ 21 w 36"/>
                <a:gd name="T13" fmla="*/ 20 h 37"/>
                <a:gd name="T14" fmla="*/ 27 w 36"/>
                <a:gd name="T15" fmla="*/ 14 h 37"/>
                <a:gd name="T16" fmla="*/ 20 w 36"/>
                <a:gd name="T17" fmla="*/ 9 h 37"/>
                <a:gd name="T18" fmla="*/ 11 w 36"/>
                <a:gd name="T19" fmla="*/ 9 h 37"/>
                <a:gd name="T20" fmla="*/ 11 w 36"/>
                <a:gd name="T21" fmla="*/ 29 h 37"/>
                <a:gd name="T22" fmla="*/ 14 w 36"/>
                <a:gd name="T23" fmla="*/ 29 h 37"/>
                <a:gd name="T24" fmla="*/ 14 w 36"/>
                <a:gd name="T25" fmla="*/ 20 h 37"/>
                <a:gd name="T26" fmla="*/ 18 w 36"/>
                <a:gd name="T27" fmla="*/ 20 h 37"/>
                <a:gd name="T28" fmla="*/ 23 w 36"/>
                <a:gd name="T29" fmla="*/ 29 h 37"/>
                <a:gd name="T30" fmla="*/ 26 w 36"/>
                <a:gd name="T31" fmla="*/ 29 h 37"/>
                <a:gd name="T32" fmla="*/ 21 w 36"/>
                <a:gd name="T33" fmla="*/ 20 h 37"/>
                <a:gd name="T34" fmla="*/ 18 w 36"/>
                <a:gd name="T35" fmla="*/ 3 h 37"/>
                <a:gd name="T36" fmla="*/ 33 w 36"/>
                <a:gd name="T37" fmla="*/ 19 h 37"/>
                <a:gd name="T38" fmla="*/ 18 w 36"/>
                <a:gd name="T39" fmla="*/ 34 h 37"/>
                <a:gd name="T40" fmla="*/ 3 w 36"/>
                <a:gd name="T41" fmla="*/ 19 h 37"/>
                <a:gd name="T42" fmla="*/ 18 w 36"/>
                <a:gd name="T43" fmla="*/ 3 h 37"/>
                <a:gd name="T44" fmla="*/ 18 w 36"/>
                <a:gd name="T45" fmla="*/ 37 h 37"/>
                <a:gd name="T46" fmla="*/ 36 w 36"/>
                <a:gd name="T47" fmla="*/ 19 h 37"/>
                <a:gd name="T48" fmla="*/ 18 w 36"/>
                <a:gd name="T49" fmla="*/ 0 h 37"/>
                <a:gd name="T50" fmla="*/ 0 w 36"/>
                <a:gd name="T51" fmla="*/ 19 h 37"/>
                <a:gd name="T52" fmla="*/ 18 w 36"/>
                <a:gd name="T53"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37">
                  <a:moveTo>
                    <a:pt x="19" y="12"/>
                  </a:moveTo>
                  <a:cubicBezTo>
                    <a:pt x="22" y="12"/>
                    <a:pt x="24" y="12"/>
                    <a:pt x="24" y="14"/>
                  </a:cubicBezTo>
                  <a:cubicBezTo>
                    <a:pt x="24" y="17"/>
                    <a:pt x="20" y="17"/>
                    <a:pt x="17" y="17"/>
                  </a:cubicBezTo>
                  <a:cubicBezTo>
                    <a:pt x="14" y="17"/>
                    <a:pt x="14" y="17"/>
                    <a:pt x="14" y="17"/>
                  </a:cubicBezTo>
                  <a:cubicBezTo>
                    <a:pt x="14" y="12"/>
                    <a:pt x="14" y="12"/>
                    <a:pt x="14" y="12"/>
                  </a:cubicBezTo>
                  <a:lnTo>
                    <a:pt x="19" y="12"/>
                  </a:lnTo>
                  <a:close/>
                  <a:moveTo>
                    <a:pt x="21" y="20"/>
                  </a:moveTo>
                  <a:cubicBezTo>
                    <a:pt x="24" y="20"/>
                    <a:pt x="27" y="18"/>
                    <a:pt x="27" y="14"/>
                  </a:cubicBezTo>
                  <a:cubicBezTo>
                    <a:pt x="27" y="10"/>
                    <a:pt x="23" y="9"/>
                    <a:pt x="20" y="9"/>
                  </a:cubicBezTo>
                  <a:cubicBezTo>
                    <a:pt x="11" y="9"/>
                    <a:pt x="11" y="9"/>
                    <a:pt x="11" y="9"/>
                  </a:cubicBezTo>
                  <a:cubicBezTo>
                    <a:pt x="11" y="29"/>
                    <a:pt x="11" y="29"/>
                    <a:pt x="11" y="29"/>
                  </a:cubicBezTo>
                  <a:cubicBezTo>
                    <a:pt x="14" y="29"/>
                    <a:pt x="14" y="29"/>
                    <a:pt x="14" y="29"/>
                  </a:cubicBezTo>
                  <a:cubicBezTo>
                    <a:pt x="14" y="20"/>
                    <a:pt x="14" y="20"/>
                    <a:pt x="14" y="20"/>
                  </a:cubicBezTo>
                  <a:cubicBezTo>
                    <a:pt x="18" y="20"/>
                    <a:pt x="18" y="20"/>
                    <a:pt x="18" y="20"/>
                  </a:cubicBezTo>
                  <a:cubicBezTo>
                    <a:pt x="23" y="29"/>
                    <a:pt x="23" y="29"/>
                    <a:pt x="23" y="29"/>
                  </a:cubicBezTo>
                  <a:cubicBezTo>
                    <a:pt x="26" y="29"/>
                    <a:pt x="26" y="29"/>
                    <a:pt x="26" y="29"/>
                  </a:cubicBezTo>
                  <a:lnTo>
                    <a:pt x="21" y="20"/>
                  </a:lnTo>
                  <a:close/>
                  <a:moveTo>
                    <a:pt x="18" y="3"/>
                  </a:moveTo>
                  <a:cubicBezTo>
                    <a:pt x="26" y="3"/>
                    <a:pt x="33" y="10"/>
                    <a:pt x="33" y="19"/>
                  </a:cubicBezTo>
                  <a:cubicBezTo>
                    <a:pt x="33" y="27"/>
                    <a:pt x="26" y="34"/>
                    <a:pt x="18" y="34"/>
                  </a:cubicBezTo>
                  <a:cubicBezTo>
                    <a:pt x="10" y="34"/>
                    <a:pt x="3" y="27"/>
                    <a:pt x="3" y="19"/>
                  </a:cubicBezTo>
                  <a:cubicBezTo>
                    <a:pt x="3" y="10"/>
                    <a:pt x="10" y="3"/>
                    <a:pt x="18" y="3"/>
                  </a:cubicBezTo>
                  <a:close/>
                  <a:moveTo>
                    <a:pt x="18" y="37"/>
                  </a:moveTo>
                  <a:cubicBezTo>
                    <a:pt x="28" y="37"/>
                    <a:pt x="36" y="29"/>
                    <a:pt x="36" y="19"/>
                  </a:cubicBezTo>
                  <a:cubicBezTo>
                    <a:pt x="36" y="9"/>
                    <a:pt x="28" y="0"/>
                    <a:pt x="18" y="0"/>
                  </a:cubicBezTo>
                  <a:cubicBezTo>
                    <a:pt x="8" y="0"/>
                    <a:pt x="0" y="9"/>
                    <a:pt x="0" y="19"/>
                  </a:cubicBezTo>
                  <a:cubicBezTo>
                    <a:pt x="0" y="29"/>
                    <a:pt x="8" y="37"/>
                    <a:pt x="18"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9" name="Text Placeholder 9">
            <a:extLst>
              <a:ext uri="{FF2B5EF4-FFF2-40B4-BE49-F238E27FC236}">
                <a16:creationId xmlns:a16="http://schemas.microsoft.com/office/drawing/2014/main" id="{DF9369C5-2046-4198-ACF1-BBAFB3CF085A}"/>
              </a:ext>
            </a:extLst>
          </p:cNvPr>
          <p:cNvSpPr>
            <a:spLocks noGrp="1"/>
          </p:cNvSpPr>
          <p:nvPr>
            <p:ph type="body" sz="quarter" idx="13" hasCustomPrompt="1"/>
          </p:nvPr>
        </p:nvSpPr>
        <p:spPr>
          <a:xfrm>
            <a:off x="181539" y="4761391"/>
            <a:ext cx="7778033" cy="1773468"/>
          </a:xfrm>
          <a:ln w="38100">
            <a:noFill/>
          </a:ln>
        </p:spPr>
        <p:txBody>
          <a:bodyPr anchor="ctr" anchorCtr="0">
            <a:noAutofit/>
          </a:bodyPr>
          <a:lstStyle>
            <a:lvl1pPr marL="0" indent="0" algn="l">
              <a:buNone/>
              <a:defRPr sz="4800" b="1">
                <a:solidFill>
                  <a:schemeClr val="bg1"/>
                </a:solidFill>
              </a:defRPr>
            </a:lvl1pPr>
          </a:lstStyle>
          <a:p>
            <a:pPr lvl="0"/>
            <a:r>
              <a:rPr lang="en-US" dirty="0"/>
              <a:t>Add Section Title Here</a:t>
            </a:r>
          </a:p>
        </p:txBody>
      </p:sp>
      <p:sp>
        <p:nvSpPr>
          <p:cNvPr id="4" name="Picture Placeholder 3">
            <a:extLst>
              <a:ext uri="{FF2B5EF4-FFF2-40B4-BE49-F238E27FC236}">
                <a16:creationId xmlns:a16="http://schemas.microsoft.com/office/drawing/2014/main" id="{2D405F66-7800-4642-9941-1BE1433D02A3}"/>
              </a:ext>
            </a:extLst>
          </p:cNvPr>
          <p:cNvSpPr>
            <a:spLocks noGrp="1"/>
          </p:cNvSpPr>
          <p:nvPr>
            <p:ph type="pic" sz="quarter" idx="14" hasCustomPrompt="1"/>
          </p:nvPr>
        </p:nvSpPr>
        <p:spPr>
          <a:xfrm>
            <a:off x="0" y="0"/>
            <a:ext cx="12192000" cy="4405313"/>
          </a:xfrm>
        </p:spPr>
        <p:txBody>
          <a:bodyPr/>
          <a:lstStyle>
            <a:lvl1pPr marL="0" indent="0" algn="ctr">
              <a:buNone/>
              <a:defRPr>
                <a:solidFill>
                  <a:schemeClr val="accent1"/>
                </a:solidFill>
              </a:defRPr>
            </a:lvl1pPr>
          </a:lstStyle>
          <a:p>
            <a:r>
              <a:rPr lang="en-US" dirty="0"/>
              <a:t>Drag &amp; drop picture here, or click on the icon &amp; pick a picture</a:t>
            </a:r>
          </a:p>
        </p:txBody>
      </p:sp>
    </p:spTree>
    <p:extLst>
      <p:ext uri="{BB962C8B-B14F-4D97-AF65-F5344CB8AC3E}">
        <p14:creationId xmlns:p14="http://schemas.microsoft.com/office/powerpoint/2010/main" val="24282509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ight Closing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6DB4CB1-ACC8-429F-BE5D-8F7690FFDB36}"/>
              </a:ext>
            </a:extLst>
          </p:cNvPr>
          <p:cNvPicPr>
            <a:picLocks noChangeAspect="1"/>
          </p:cNvPicPr>
          <p:nvPr userDrawn="1"/>
        </p:nvPicPr>
        <p:blipFill>
          <a:blip r:embed="rId2"/>
          <a:stretch>
            <a:fillRect/>
          </a:stretch>
        </p:blipFill>
        <p:spPr>
          <a:xfrm>
            <a:off x="4077661" y="2535085"/>
            <a:ext cx="4036678" cy="1335546"/>
          </a:xfrm>
          <a:prstGeom prst="rect">
            <a:avLst/>
          </a:prstGeom>
        </p:spPr>
      </p:pic>
    </p:spTree>
    <p:extLst>
      <p:ext uri="{BB962C8B-B14F-4D97-AF65-F5344CB8AC3E}">
        <p14:creationId xmlns:p14="http://schemas.microsoft.com/office/powerpoint/2010/main" val="4228838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ark Closing Slide">
    <p:bg>
      <p:bgPr>
        <a:solidFill>
          <a:schemeClr val="accent1"/>
        </a:solidFill>
        <a:effectLst/>
      </p:bgPr>
    </p:bg>
    <p:spTree>
      <p:nvGrpSpPr>
        <p:cNvPr id="1" name=""/>
        <p:cNvGrpSpPr/>
        <p:nvPr/>
      </p:nvGrpSpPr>
      <p:grpSpPr>
        <a:xfrm>
          <a:off x="0" y="0"/>
          <a:ext cx="0" cy="0"/>
          <a:chOff x="0" y="0"/>
          <a:chExt cx="0" cy="0"/>
        </a:xfrm>
      </p:grpSpPr>
      <p:grpSp>
        <p:nvGrpSpPr>
          <p:cNvPr id="2" name="Group 4">
            <a:extLst>
              <a:ext uri="{FF2B5EF4-FFF2-40B4-BE49-F238E27FC236}">
                <a16:creationId xmlns:a16="http://schemas.microsoft.com/office/drawing/2014/main" id="{3E1E6117-4B31-4DF6-8204-BD6486D0ADF7}"/>
              </a:ext>
            </a:extLst>
          </p:cNvPr>
          <p:cNvGrpSpPr>
            <a:grpSpLocks noChangeAspect="1"/>
          </p:cNvGrpSpPr>
          <p:nvPr userDrawn="1"/>
        </p:nvGrpSpPr>
        <p:grpSpPr bwMode="auto">
          <a:xfrm>
            <a:off x="4083051" y="2513013"/>
            <a:ext cx="4030663" cy="1357312"/>
            <a:chOff x="2572" y="1583"/>
            <a:chExt cx="2539" cy="855"/>
          </a:xfrm>
          <a:solidFill>
            <a:schemeClr val="bg1"/>
          </a:solidFill>
        </p:grpSpPr>
        <p:sp>
          <p:nvSpPr>
            <p:cNvPr id="4" name="Freeform 5">
              <a:extLst>
                <a:ext uri="{FF2B5EF4-FFF2-40B4-BE49-F238E27FC236}">
                  <a16:creationId xmlns:a16="http://schemas.microsoft.com/office/drawing/2014/main" id="{8213977D-CA19-44FD-9884-43990C400BD4}"/>
                </a:ext>
              </a:extLst>
            </p:cNvPr>
            <p:cNvSpPr>
              <a:spLocks noEditPoints="1"/>
            </p:cNvSpPr>
            <p:nvPr userDrawn="1"/>
          </p:nvSpPr>
          <p:spPr bwMode="auto">
            <a:xfrm>
              <a:off x="2572" y="1583"/>
              <a:ext cx="2539" cy="855"/>
            </a:xfrm>
            <a:custGeom>
              <a:avLst/>
              <a:gdLst>
                <a:gd name="T0" fmla="*/ 629 w 896"/>
                <a:gd name="T1" fmla="*/ 158 h 299"/>
                <a:gd name="T2" fmla="*/ 797 w 896"/>
                <a:gd name="T3" fmla="*/ 158 h 299"/>
                <a:gd name="T4" fmla="*/ 713 w 896"/>
                <a:gd name="T5" fmla="*/ 117 h 299"/>
                <a:gd name="T6" fmla="*/ 713 w 896"/>
                <a:gd name="T7" fmla="*/ 199 h 299"/>
                <a:gd name="T8" fmla="*/ 713 w 896"/>
                <a:gd name="T9" fmla="*/ 117 h 299"/>
                <a:gd name="T10" fmla="*/ 340 w 896"/>
                <a:gd name="T11" fmla="*/ 181 h 299"/>
                <a:gd name="T12" fmla="*/ 376 w 896"/>
                <a:gd name="T13" fmla="*/ 199 h 299"/>
                <a:gd name="T14" fmla="*/ 303 w 896"/>
                <a:gd name="T15" fmla="*/ 238 h 299"/>
                <a:gd name="T16" fmla="*/ 303 w 896"/>
                <a:gd name="T17" fmla="*/ 78 h 299"/>
                <a:gd name="T18" fmla="*/ 383 w 896"/>
                <a:gd name="T19" fmla="*/ 165 h 299"/>
                <a:gd name="T20" fmla="*/ 265 w 896"/>
                <a:gd name="T21" fmla="*/ 174 h 299"/>
                <a:gd name="T22" fmla="*/ 299 w 896"/>
                <a:gd name="T23" fmla="*/ 115 h 299"/>
                <a:gd name="T24" fmla="*/ 334 w 896"/>
                <a:gd name="T25" fmla="*/ 138 h 299"/>
                <a:gd name="T26" fmla="*/ 815 w 896"/>
                <a:gd name="T27" fmla="*/ 238 h 299"/>
                <a:gd name="T28" fmla="*/ 807 w 896"/>
                <a:gd name="T29" fmla="*/ 229 h 299"/>
                <a:gd name="T30" fmla="*/ 838 w 896"/>
                <a:gd name="T31" fmla="*/ 77 h 299"/>
                <a:gd name="T32" fmla="*/ 865 w 896"/>
                <a:gd name="T33" fmla="*/ 78 h 299"/>
                <a:gd name="T34" fmla="*/ 896 w 896"/>
                <a:gd name="T35" fmla="*/ 84 h 299"/>
                <a:gd name="T36" fmla="*/ 875 w 896"/>
                <a:gd name="T37" fmla="*/ 120 h 299"/>
                <a:gd name="T38" fmla="*/ 863 w 896"/>
                <a:gd name="T39" fmla="*/ 118 h 299"/>
                <a:gd name="T40" fmla="*/ 848 w 896"/>
                <a:gd name="T41" fmla="*/ 238 h 299"/>
                <a:gd name="T42" fmla="*/ 206 w 896"/>
                <a:gd name="T43" fmla="*/ 209 h 299"/>
                <a:gd name="T44" fmla="*/ 0 w 896"/>
                <a:gd name="T45" fmla="*/ 122 h 299"/>
                <a:gd name="T46" fmla="*/ 206 w 896"/>
                <a:gd name="T47" fmla="*/ 41 h 299"/>
                <a:gd name="T48" fmla="*/ 187 w 896"/>
                <a:gd name="T49" fmla="*/ 65 h 299"/>
                <a:gd name="T50" fmla="*/ 119 w 896"/>
                <a:gd name="T51" fmla="*/ 46 h 299"/>
                <a:gd name="T52" fmla="*/ 119 w 896"/>
                <a:gd name="T53" fmla="*/ 198 h 299"/>
                <a:gd name="T54" fmla="*/ 168 w 896"/>
                <a:gd name="T55" fmla="*/ 143 h 299"/>
                <a:gd name="T56" fmla="*/ 114 w 896"/>
                <a:gd name="T57" fmla="*/ 136 h 299"/>
                <a:gd name="T58" fmla="*/ 202 w 896"/>
                <a:gd name="T59" fmla="*/ 103 h 299"/>
                <a:gd name="T60" fmla="*/ 210 w 896"/>
                <a:gd name="T61" fmla="*/ 111 h 299"/>
                <a:gd name="T62" fmla="*/ 207 w 896"/>
                <a:gd name="T63" fmla="*/ 208 h 299"/>
                <a:gd name="T64" fmla="*/ 560 w 896"/>
                <a:gd name="T65" fmla="*/ 41 h 299"/>
                <a:gd name="T66" fmla="*/ 525 w 896"/>
                <a:gd name="T67" fmla="*/ 62 h 299"/>
                <a:gd name="T68" fmla="*/ 559 w 896"/>
                <a:gd name="T69" fmla="*/ 80 h 299"/>
                <a:gd name="T70" fmla="*/ 553 w 896"/>
                <a:gd name="T71" fmla="*/ 119 h 299"/>
                <a:gd name="T72" fmla="*/ 525 w 896"/>
                <a:gd name="T73" fmla="*/ 175 h 299"/>
                <a:gd name="T74" fmla="*/ 493 w 896"/>
                <a:gd name="T75" fmla="*/ 238 h 299"/>
                <a:gd name="T76" fmla="*/ 484 w 896"/>
                <a:gd name="T77" fmla="*/ 175 h 299"/>
                <a:gd name="T78" fmla="*/ 565 w 896"/>
                <a:gd name="T79" fmla="*/ 10 h 299"/>
                <a:gd name="T80" fmla="*/ 560 w 896"/>
                <a:gd name="T81" fmla="*/ 41 h 299"/>
                <a:gd name="T82" fmla="*/ 391 w 896"/>
                <a:gd name="T83" fmla="*/ 231 h 299"/>
                <a:gd name="T84" fmla="*/ 391 w 896"/>
                <a:gd name="T85" fmla="*/ 77 h 299"/>
                <a:gd name="T86" fmla="*/ 431 w 896"/>
                <a:gd name="T87" fmla="*/ 84 h 299"/>
                <a:gd name="T88" fmla="*/ 475 w 896"/>
                <a:gd name="T89" fmla="*/ 82 h 299"/>
                <a:gd name="T90" fmla="*/ 466 w 896"/>
                <a:gd name="T91" fmla="*/ 114 h 299"/>
                <a:gd name="T92" fmla="*/ 456 w 896"/>
                <a:gd name="T93" fmla="*/ 119 h 299"/>
                <a:gd name="T94" fmla="*/ 432 w 896"/>
                <a:gd name="T95" fmla="*/ 135 h 299"/>
                <a:gd name="T96" fmla="*/ 399 w 896"/>
                <a:gd name="T97" fmla="*/ 238 h 299"/>
                <a:gd name="T98" fmla="*/ 577 w 896"/>
                <a:gd name="T99" fmla="*/ 178 h 299"/>
                <a:gd name="T100" fmla="*/ 610 w 896"/>
                <a:gd name="T101" fmla="*/ 14 h 299"/>
                <a:gd name="T102" fmla="*/ 618 w 896"/>
                <a:gd name="T103" fmla="*/ 183 h 299"/>
                <a:gd name="T104" fmla="*/ 640 w 896"/>
                <a:gd name="T105" fmla="*/ 246 h 299"/>
                <a:gd name="T106" fmla="*/ 896 w 896"/>
                <a:gd name="T107" fmla="*/ 258 h 299"/>
                <a:gd name="T108" fmla="*/ 0 w 896"/>
                <a:gd name="T109" fmla="*/ 299 h 299"/>
                <a:gd name="T110" fmla="*/ 597 w 896"/>
                <a:gd name="T111" fmla="*/ 258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96" h="299">
                  <a:moveTo>
                    <a:pt x="713" y="239"/>
                  </a:moveTo>
                  <a:cubicBezTo>
                    <a:pt x="660" y="239"/>
                    <a:pt x="629" y="199"/>
                    <a:pt x="629" y="158"/>
                  </a:cubicBezTo>
                  <a:cubicBezTo>
                    <a:pt x="629" y="118"/>
                    <a:pt x="660" y="78"/>
                    <a:pt x="713" y="78"/>
                  </a:cubicBezTo>
                  <a:cubicBezTo>
                    <a:pt x="766" y="78"/>
                    <a:pt x="797" y="118"/>
                    <a:pt x="797" y="158"/>
                  </a:cubicBezTo>
                  <a:cubicBezTo>
                    <a:pt x="797" y="199"/>
                    <a:pt x="766" y="239"/>
                    <a:pt x="713" y="239"/>
                  </a:cubicBezTo>
                  <a:close/>
                  <a:moveTo>
                    <a:pt x="713" y="117"/>
                  </a:moveTo>
                  <a:cubicBezTo>
                    <a:pt x="689" y="117"/>
                    <a:pt x="672" y="135"/>
                    <a:pt x="672" y="158"/>
                  </a:cubicBezTo>
                  <a:cubicBezTo>
                    <a:pt x="672" y="181"/>
                    <a:pt x="689" y="199"/>
                    <a:pt x="713" y="199"/>
                  </a:cubicBezTo>
                  <a:cubicBezTo>
                    <a:pt x="737" y="199"/>
                    <a:pt x="754" y="181"/>
                    <a:pt x="754" y="158"/>
                  </a:cubicBezTo>
                  <a:cubicBezTo>
                    <a:pt x="754" y="135"/>
                    <a:pt x="737" y="117"/>
                    <a:pt x="713" y="117"/>
                  </a:cubicBezTo>
                  <a:close/>
                  <a:moveTo>
                    <a:pt x="302" y="201"/>
                  </a:moveTo>
                  <a:cubicBezTo>
                    <a:pt x="317" y="201"/>
                    <a:pt x="330" y="194"/>
                    <a:pt x="340" y="181"/>
                  </a:cubicBezTo>
                  <a:cubicBezTo>
                    <a:pt x="341" y="179"/>
                    <a:pt x="341" y="179"/>
                    <a:pt x="341" y="179"/>
                  </a:cubicBezTo>
                  <a:cubicBezTo>
                    <a:pt x="376" y="199"/>
                    <a:pt x="376" y="199"/>
                    <a:pt x="376" y="199"/>
                  </a:cubicBezTo>
                  <a:cubicBezTo>
                    <a:pt x="374" y="202"/>
                    <a:pt x="374" y="202"/>
                    <a:pt x="374" y="202"/>
                  </a:cubicBezTo>
                  <a:cubicBezTo>
                    <a:pt x="356" y="224"/>
                    <a:pt x="331" y="238"/>
                    <a:pt x="303" y="238"/>
                  </a:cubicBezTo>
                  <a:cubicBezTo>
                    <a:pt x="250" y="238"/>
                    <a:pt x="219" y="198"/>
                    <a:pt x="219" y="158"/>
                  </a:cubicBezTo>
                  <a:cubicBezTo>
                    <a:pt x="219" y="118"/>
                    <a:pt x="250" y="78"/>
                    <a:pt x="303" y="78"/>
                  </a:cubicBezTo>
                  <a:cubicBezTo>
                    <a:pt x="335" y="78"/>
                    <a:pt x="383" y="104"/>
                    <a:pt x="383" y="163"/>
                  </a:cubicBezTo>
                  <a:cubicBezTo>
                    <a:pt x="383" y="165"/>
                    <a:pt x="383" y="165"/>
                    <a:pt x="383" y="165"/>
                  </a:cubicBezTo>
                  <a:cubicBezTo>
                    <a:pt x="382" y="170"/>
                    <a:pt x="379" y="174"/>
                    <a:pt x="374" y="174"/>
                  </a:cubicBezTo>
                  <a:cubicBezTo>
                    <a:pt x="265" y="174"/>
                    <a:pt x="265" y="174"/>
                    <a:pt x="265" y="174"/>
                  </a:cubicBezTo>
                  <a:cubicBezTo>
                    <a:pt x="269" y="190"/>
                    <a:pt x="285" y="201"/>
                    <a:pt x="302" y="201"/>
                  </a:cubicBezTo>
                  <a:close/>
                  <a:moveTo>
                    <a:pt x="299" y="115"/>
                  </a:moveTo>
                  <a:cubicBezTo>
                    <a:pt x="284" y="115"/>
                    <a:pt x="271" y="123"/>
                    <a:pt x="266" y="138"/>
                  </a:cubicBezTo>
                  <a:cubicBezTo>
                    <a:pt x="334" y="138"/>
                    <a:pt x="334" y="138"/>
                    <a:pt x="334" y="138"/>
                  </a:cubicBezTo>
                  <a:cubicBezTo>
                    <a:pt x="327" y="123"/>
                    <a:pt x="314" y="115"/>
                    <a:pt x="299" y="115"/>
                  </a:cubicBezTo>
                  <a:close/>
                  <a:moveTo>
                    <a:pt x="815" y="238"/>
                  </a:moveTo>
                  <a:cubicBezTo>
                    <a:pt x="811" y="238"/>
                    <a:pt x="807" y="235"/>
                    <a:pt x="807" y="231"/>
                  </a:cubicBezTo>
                  <a:cubicBezTo>
                    <a:pt x="807" y="230"/>
                    <a:pt x="807" y="229"/>
                    <a:pt x="807" y="229"/>
                  </a:cubicBezTo>
                  <a:cubicBezTo>
                    <a:pt x="807" y="77"/>
                    <a:pt x="807" y="77"/>
                    <a:pt x="807" y="77"/>
                  </a:cubicBezTo>
                  <a:cubicBezTo>
                    <a:pt x="838" y="77"/>
                    <a:pt x="838" y="77"/>
                    <a:pt x="838" y="77"/>
                  </a:cubicBezTo>
                  <a:cubicBezTo>
                    <a:pt x="842" y="77"/>
                    <a:pt x="846" y="80"/>
                    <a:pt x="847" y="84"/>
                  </a:cubicBezTo>
                  <a:cubicBezTo>
                    <a:pt x="850" y="79"/>
                    <a:pt x="858" y="78"/>
                    <a:pt x="865" y="78"/>
                  </a:cubicBezTo>
                  <a:cubicBezTo>
                    <a:pt x="873" y="78"/>
                    <a:pt x="884" y="79"/>
                    <a:pt x="891" y="82"/>
                  </a:cubicBezTo>
                  <a:cubicBezTo>
                    <a:pt x="896" y="84"/>
                    <a:pt x="896" y="84"/>
                    <a:pt x="896" y="84"/>
                  </a:cubicBezTo>
                  <a:cubicBezTo>
                    <a:pt x="882" y="114"/>
                    <a:pt x="882" y="114"/>
                    <a:pt x="882" y="114"/>
                  </a:cubicBezTo>
                  <a:cubicBezTo>
                    <a:pt x="881" y="117"/>
                    <a:pt x="878" y="120"/>
                    <a:pt x="875" y="120"/>
                  </a:cubicBezTo>
                  <a:cubicBezTo>
                    <a:pt x="874" y="120"/>
                    <a:pt x="873" y="120"/>
                    <a:pt x="872" y="119"/>
                  </a:cubicBezTo>
                  <a:cubicBezTo>
                    <a:pt x="869" y="118"/>
                    <a:pt x="867" y="118"/>
                    <a:pt x="863" y="118"/>
                  </a:cubicBezTo>
                  <a:cubicBezTo>
                    <a:pt x="854" y="118"/>
                    <a:pt x="848" y="125"/>
                    <a:pt x="848" y="135"/>
                  </a:cubicBezTo>
                  <a:cubicBezTo>
                    <a:pt x="848" y="238"/>
                    <a:pt x="848" y="238"/>
                    <a:pt x="848" y="238"/>
                  </a:cubicBezTo>
                  <a:lnTo>
                    <a:pt x="815" y="238"/>
                  </a:lnTo>
                  <a:close/>
                  <a:moveTo>
                    <a:pt x="206" y="209"/>
                  </a:moveTo>
                  <a:cubicBezTo>
                    <a:pt x="180" y="226"/>
                    <a:pt x="154" y="239"/>
                    <a:pt x="118" y="239"/>
                  </a:cubicBezTo>
                  <a:cubicBezTo>
                    <a:pt x="55" y="239"/>
                    <a:pt x="0" y="191"/>
                    <a:pt x="0" y="122"/>
                  </a:cubicBezTo>
                  <a:cubicBezTo>
                    <a:pt x="0" y="52"/>
                    <a:pt x="55" y="5"/>
                    <a:pt x="118" y="5"/>
                  </a:cubicBezTo>
                  <a:cubicBezTo>
                    <a:pt x="151" y="5"/>
                    <a:pt x="180" y="15"/>
                    <a:pt x="206" y="41"/>
                  </a:cubicBezTo>
                  <a:cubicBezTo>
                    <a:pt x="208" y="43"/>
                    <a:pt x="208" y="43"/>
                    <a:pt x="208" y="43"/>
                  </a:cubicBezTo>
                  <a:cubicBezTo>
                    <a:pt x="187" y="65"/>
                    <a:pt x="187" y="65"/>
                    <a:pt x="187" y="65"/>
                  </a:cubicBezTo>
                  <a:cubicBezTo>
                    <a:pt x="184" y="67"/>
                    <a:pt x="178" y="70"/>
                    <a:pt x="173" y="66"/>
                  </a:cubicBezTo>
                  <a:cubicBezTo>
                    <a:pt x="156" y="53"/>
                    <a:pt x="141" y="46"/>
                    <a:pt x="119" y="46"/>
                  </a:cubicBezTo>
                  <a:cubicBezTo>
                    <a:pt x="80" y="46"/>
                    <a:pt x="43" y="76"/>
                    <a:pt x="43" y="122"/>
                  </a:cubicBezTo>
                  <a:cubicBezTo>
                    <a:pt x="43" y="168"/>
                    <a:pt x="80" y="198"/>
                    <a:pt x="119" y="198"/>
                  </a:cubicBezTo>
                  <a:cubicBezTo>
                    <a:pt x="138" y="198"/>
                    <a:pt x="157" y="190"/>
                    <a:pt x="168" y="182"/>
                  </a:cubicBezTo>
                  <a:cubicBezTo>
                    <a:pt x="168" y="143"/>
                    <a:pt x="168" y="143"/>
                    <a:pt x="168" y="143"/>
                  </a:cubicBezTo>
                  <a:cubicBezTo>
                    <a:pt x="121" y="143"/>
                    <a:pt x="121" y="143"/>
                    <a:pt x="121" y="143"/>
                  </a:cubicBezTo>
                  <a:cubicBezTo>
                    <a:pt x="118" y="143"/>
                    <a:pt x="114" y="139"/>
                    <a:pt x="114" y="136"/>
                  </a:cubicBezTo>
                  <a:cubicBezTo>
                    <a:pt x="114" y="103"/>
                    <a:pt x="114" y="103"/>
                    <a:pt x="114" y="103"/>
                  </a:cubicBezTo>
                  <a:cubicBezTo>
                    <a:pt x="202" y="103"/>
                    <a:pt x="202" y="103"/>
                    <a:pt x="202" y="103"/>
                  </a:cubicBezTo>
                  <a:cubicBezTo>
                    <a:pt x="206" y="103"/>
                    <a:pt x="209" y="106"/>
                    <a:pt x="210" y="110"/>
                  </a:cubicBezTo>
                  <a:cubicBezTo>
                    <a:pt x="210" y="110"/>
                    <a:pt x="210" y="110"/>
                    <a:pt x="210" y="111"/>
                  </a:cubicBezTo>
                  <a:cubicBezTo>
                    <a:pt x="210" y="201"/>
                    <a:pt x="210" y="201"/>
                    <a:pt x="210" y="201"/>
                  </a:cubicBezTo>
                  <a:cubicBezTo>
                    <a:pt x="210" y="204"/>
                    <a:pt x="209" y="207"/>
                    <a:pt x="207" y="208"/>
                  </a:cubicBezTo>
                  <a:lnTo>
                    <a:pt x="206" y="209"/>
                  </a:lnTo>
                  <a:close/>
                  <a:moveTo>
                    <a:pt x="560" y="41"/>
                  </a:moveTo>
                  <a:cubicBezTo>
                    <a:pt x="558" y="45"/>
                    <a:pt x="554" y="47"/>
                    <a:pt x="549" y="46"/>
                  </a:cubicBezTo>
                  <a:cubicBezTo>
                    <a:pt x="532" y="41"/>
                    <a:pt x="525" y="51"/>
                    <a:pt x="525" y="62"/>
                  </a:cubicBezTo>
                  <a:cubicBezTo>
                    <a:pt x="525" y="80"/>
                    <a:pt x="525" y="80"/>
                    <a:pt x="525" y="80"/>
                  </a:cubicBezTo>
                  <a:cubicBezTo>
                    <a:pt x="559" y="80"/>
                    <a:pt x="559" y="80"/>
                    <a:pt x="559" y="80"/>
                  </a:cubicBezTo>
                  <a:cubicBezTo>
                    <a:pt x="560" y="112"/>
                    <a:pt x="560" y="112"/>
                    <a:pt x="560" y="112"/>
                  </a:cubicBezTo>
                  <a:cubicBezTo>
                    <a:pt x="560" y="116"/>
                    <a:pt x="557" y="119"/>
                    <a:pt x="553" y="119"/>
                  </a:cubicBezTo>
                  <a:cubicBezTo>
                    <a:pt x="525" y="119"/>
                    <a:pt x="525" y="119"/>
                    <a:pt x="525" y="119"/>
                  </a:cubicBezTo>
                  <a:cubicBezTo>
                    <a:pt x="525" y="175"/>
                    <a:pt x="525" y="175"/>
                    <a:pt x="525" y="175"/>
                  </a:cubicBezTo>
                  <a:cubicBezTo>
                    <a:pt x="525" y="238"/>
                    <a:pt x="525" y="238"/>
                    <a:pt x="525" y="238"/>
                  </a:cubicBezTo>
                  <a:cubicBezTo>
                    <a:pt x="493" y="238"/>
                    <a:pt x="493" y="238"/>
                    <a:pt x="493" y="238"/>
                  </a:cubicBezTo>
                  <a:cubicBezTo>
                    <a:pt x="488" y="238"/>
                    <a:pt x="484" y="234"/>
                    <a:pt x="484" y="230"/>
                  </a:cubicBezTo>
                  <a:cubicBezTo>
                    <a:pt x="484" y="175"/>
                    <a:pt x="484" y="175"/>
                    <a:pt x="484" y="175"/>
                  </a:cubicBezTo>
                  <a:cubicBezTo>
                    <a:pt x="484" y="65"/>
                    <a:pt x="484" y="65"/>
                    <a:pt x="484" y="65"/>
                  </a:cubicBezTo>
                  <a:cubicBezTo>
                    <a:pt x="484" y="0"/>
                    <a:pt x="542" y="2"/>
                    <a:pt x="565" y="10"/>
                  </a:cubicBezTo>
                  <a:cubicBezTo>
                    <a:pt x="568" y="11"/>
                    <a:pt x="572" y="14"/>
                    <a:pt x="572" y="14"/>
                  </a:cubicBezTo>
                  <a:cubicBezTo>
                    <a:pt x="572" y="14"/>
                    <a:pt x="561" y="38"/>
                    <a:pt x="560" y="41"/>
                  </a:cubicBezTo>
                  <a:close/>
                  <a:moveTo>
                    <a:pt x="399" y="238"/>
                  </a:moveTo>
                  <a:cubicBezTo>
                    <a:pt x="395" y="238"/>
                    <a:pt x="391" y="235"/>
                    <a:pt x="391" y="231"/>
                  </a:cubicBezTo>
                  <a:cubicBezTo>
                    <a:pt x="391" y="230"/>
                    <a:pt x="391" y="229"/>
                    <a:pt x="391" y="229"/>
                  </a:cubicBezTo>
                  <a:cubicBezTo>
                    <a:pt x="391" y="77"/>
                    <a:pt x="391" y="77"/>
                    <a:pt x="391" y="77"/>
                  </a:cubicBezTo>
                  <a:cubicBezTo>
                    <a:pt x="422" y="77"/>
                    <a:pt x="422" y="77"/>
                    <a:pt x="422" y="77"/>
                  </a:cubicBezTo>
                  <a:cubicBezTo>
                    <a:pt x="426" y="77"/>
                    <a:pt x="430" y="80"/>
                    <a:pt x="431" y="84"/>
                  </a:cubicBezTo>
                  <a:cubicBezTo>
                    <a:pt x="434" y="79"/>
                    <a:pt x="442" y="78"/>
                    <a:pt x="449" y="78"/>
                  </a:cubicBezTo>
                  <a:cubicBezTo>
                    <a:pt x="457" y="78"/>
                    <a:pt x="468" y="79"/>
                    <a:pt x="475" y="82"/>
                  </a:cubicBezTo>
                  <a:cubicBezTo>
                    <a:pt x="480" y="84"/>
                    <a:pt x="480" y="84"/>
                    <a:pt x="480" y="84"/>
                  </a:cubicBezTo>
                  <a:cubicBezTo>
                    <a:pt x="466" y="114"/>
                    <a:pt x="466" y="114"/>
                    <a:pt x="466" y="114"/>
                  </a:cubicBezTo>
                  <a:cubicBezTo>
                    <a:pt x="465" y="117"/>
                    <a:pt x="462" y="120"/>
                    <a:pt x="458" y="120"/>
                  </a:cubicBezTo>
                  <a:cubicBezTo>
                    <a:pt x="457" y="120"/>
                    <a:pt x="457" y="120"/>
                    <a:pt x="456" y="119"/>
                  </a:cubicBezTo>
                  <a:cubicBezTo>
                    <a:pt x="453" y="118"/>
                    <a:pt x="450" y="118"/>
                    <a:pt x="447" y="118"/>
                  </a:cubicBezTo>
                  <a:cubicBezTo>
                    <a:pt x="438" y="118"/>
                    <a:pt x="432" y="125"/>
                    <a:pt x="432" y="135"/>
                  </a:cubicBezTo>
                  <a:cubicBezTo>
                    <a:pt x="432" y="238"/>
                    <a:pt x="432" y="238"/>
                    <a:pt x="432" y="238"/>
                  </a:cubicBezTo>
                  <a:lnTo>
                    <a:pt x="399" y="238"/>
                  </a:lnTo>
                  <a:close/>
                  <a:moveTo>
                    <a:pt x="597" y="258"/>
                  </a:moveTo>
                  <a:cubicBezTo>
                    <a:pt x="582" y="230"/>
                    <a:pt x="577" y="216"/>
                    <a:pt x="577" y="178"/>
                  </a:cubicBezTo>
                  <a:cubicBezTo>
                    <a:pt x="577" y="14"/>
                    <a:pt x="577" y="14"/>
                    <a:pt x="577" y="14"/>
                  </a:cubicBezTo>
                  <a:cubicBezTo>
                    <a:pt x="610" y="14"/>
                    <a:pt x="610" y="14"/>
                    <a:pt x="610" y="14"/>
                  </a:cubicBezTo>
                  <a:cubicBezTo>
                    <a:pt x="614" y="14"/>
                    <a:pt x="618" y="18"/>
                    <a:pt x="618" y="22"/>
                  </a:cubicBezTo>
                  <a:cubicBezTo>
                    <a:pt x="618" y="183"/>
                    <a:pt x="618" y="183"/>
                    <a:pt x="618" y="183"/>
                  </a:cubicBezTo>
                  <a:cubicBezTo>
                    <a:pt x="618" y="207"/>
                    <a:pt x="625" y="229"/>
                    <a:pt x="639" y="245"/>
                  </a:cubicBezTo>
                  <a:cubicBezTo>
                    <a:pt x="640" y="246"/>
                    <a:pt x="640" y="246"/>
                    <a:pt x="640" y="246"/>
                  </a:cubicBezTo>
                  <a:cubicBezTo>
                    <a:pt x="625" y="258"/>
                    <a:pt x="625" y="258"/>
                    <a:pt x="625" y="258"/>
                  </a:cubicBezTo>
                  <a:cubicBezTo>
                    <a:pt x="896" y="258"/>
                    <a:pt x="896" y="258"/>
                    <a:pt x="896" y="258"/>
                  </a:cubicBezTo>
                  <a:cubicBezTo>
                    <a:pt x="896" y="299"/>
                    <a:pt x="896" y="299"/>
                    <a:pt x="896" y="299"/>
                  </a:cubicBezTo>
                  <a:cubicBezTo>
                    <a:pt x="0" y="299"/>
                    <a:pt x="0" y="299"/>
                    <a:pt x="0" y="299"/>
                  </a:cubicBezTo>
                  <a:cubicBezTo>
                    <a:pt x="0" y="258"/>
                    <a:pt x="0" y="258"/>
                    <a:pt x="0" y="258"/>
                  </a:cubicBezTo>
                  <a:lnTo>
                    <a:pt x="597" y="2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6">
              <a:extLst>
                <a:ext uri="{FF2B5EF4-FFF2-40B4-BE49-F238E27FC236}">
                  <a16:creationId xmlns:a16="http://schemas.microsoft.com/office/drawing/2014/main" id="{0F57EB8B-EFD0-4BE9-BAA4-AC95011F8AEC}"/>
                </a:ext>
              </a:extLst>
            </p:cNvPr>
            <p:cNvSpPr>
              <a:spLocks noEditPoints="1"/>
            </p:cNvSpPr>
            <p:nvPr userDrawn="1"/>
          </p:nvSpPr>
          <p:spPr bwMode="auto">
            <a:xfrm>
              <a:off x="5006" y="2158"/>
              <a:ext cx="102" cy="106"/>
            </a:xfrm>
            <a:custGeom>
              <a:avLst/>
              <a:gdLst>
                <a:gd name="T0" fmla="*/ 19 w 36"/>
                <a:gd name="T1" fmla="*/ 12 h 37"/>
                <a:gd name="T2" fmla="*/ 24 w 36"/>
                <a:gd name="T3" fmla="*/ 14 h 37"/>
                <a:gd name="T4" fmla="*/ 17 w 36"/>
                <a:gd name="T5" fmla="*/ 17 h 37"/>
                <a:gd name="T6" fmla="*/ 14 w 36"/>
                <a:gd name="T7" fmla="*/ 17 h 37"/>
                <a:gd name="T8" fmla="*/ 14 w 36"/>
                <a:gd name="T9" fmla="*/ 12 h 37"/>
                <a:gd name="T10" fmla="*/ 19 w 36"/>
                <a:gd name="T11" fmla="*/ 12 h 37"/>
                <a:gd name="T12" fmla="*/ 21 w 36"/>
                <a:gd name="T13" fmla="*/ 20 h 37"/>
                <a:gd name="T14" fmla="*/ 27 w 36"/>
                <a:gd name="T15" fmla="*/ 14 h 37"/>
                <a:gd name="T16" fmla="*/ 20 w 36"/>
                <a:gd name="T17" fmla="*/ 9 h 37"/>
                <a:gd name="T18" fmla="*/ 11 w 36"/>
                <a:gd name="T19" fmla="*/ 9 h 37"/>
                <a:gd name="T20" fmla="*/ 11 w 36"/>
                <a:gd name="T21" fmla="*/ 29 h 37"/>
                <a:gd name="T22" fmla="*/ 14 w 36"/>
                <a:gd name="T23" fmla="*/ 29 h 37"/>
                <a:gd name="T24" fmla="*/ 14 w 36"/>
                <a:gd name="T25" fmla="*/ 20 h 37"/>
                <a:gd name="T26" fmla="*/ 18 w 36"/>
                <a:gd name="T27" fmla="*/ 20 h 37"/>
                <a:gd name="T28" fmla="*/ 23 w 36"/>
                <a:gd name="T29" fmla="*/ 29 h 37"/>
                <a:gd name="T30" fmla="*/ 26 w 36"/>
                <a:gd name="T31" fmla="*/ 29 h 37"/>
                <a:gd name="T32" fmla="*/ 21 w 36"/>
                <a:gd name="T33" fmla="*/ 20 h 37"/>
                <a:gd name="T34" fmla="*/ 18 w 36"/>
                <a:gd name="T35" fmla="*/ 3 h 37"/>
                <a:gd name="T36" fmla="*/ 33 w 36"/>
                <a:gd name="T37" fmla="*/ 19 h 37"/>
                <a:gd name="T38" fmla="*/ 18 w 36"/>
                <a:gd name="T39" fmla="*/ 34 h 37"/>
                <a:gd name="T40" fmla="*/ 3 w 36"/>
                <a:gd name="T41" fmla="*/ 19 h 37"/>
                <a:gd name="T42" fmla="*/ 18 w 36"/>
                <a:gd name="T43" fmla="*/ 3 h 37"/>
                <a:gd name="T44" fmla="*/ 18 w 36"/>
                <a:gd name="T45" fmla="*/ 37 h 37"/>
                <a:gd name="T46" fmla="*/ 36 w 36"/>
                <a:gd name="T47" fmla="*/ 19 h 37"/>
                <a:gd name="T48" fmla="*/ 18 w 36"/>
                <a:gd name="T49" fmla="*/ 0 h 37"/>
                <a:gd name="T50" fmla="*/ 0 w 36"/>
                <a:gd name="T51" fmla="*/ 19 h 37"/>
                <a:gd name="T52" fmla="*/ 18 w 36"/>
                <a:gd name="T53"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37">
                  <a:moveTo>
                    <a:pt x="19" y="12"/>
                  </a:moveTo>
                  <a:cubicBezTo>
                    <a:pt x="22" y="12"/>
                    <a:pt x="24" y="12"/>
                    <a:pt x="24" y="14"/>
                  </a:cubicBezTo>
                  <a:cubicBezTo>
                    <a:pt x="24" y="17"/>
                    <a:pt x="20" y="17"/>
                    <a:pt x="17" y="17"/>
                  </a:cubicBezTo>
                  <a:cubicBezTo>
                    <a:pt x="14" y="17"/>
                    <a:pt x="14" y="17"/>
                    <a:pt x="14" y="17"/>
                  </a:cubicBezTo>
                  <a:cubicBezTo>
                    <a:pt x="14" y="12"/>
                    <a:pt x="14" y="12"/>
                    <a:pt x="14" y="12"/>
                  </a:cubicBezTo>
                  <a:lnTo>
                    <a:pt x="19" y="12"/>
                  </a:lnTo>
                  <a:close/>
                  <a:moveTo>
                    <a:pt x="21" y="20"/>
                  </a:moveTo>
                  <a:cubicBezTo>
                    <a:pt x="24" y="20"/>
                    <a:pt x="27" y="18"/>
                    <a:pt x="27" y="14"/>
                  </a:cubicBezTo>
                  <a:cubicBezTo>
                    <a:pt x="27" y="10"/>
                    <a:pt x="23" y="9"/>
                    <a:pt x="20" y="9"/>
                  </a:cubicBezTo>
                  <a:cubicBezTo>
                    <a:pt x="11" y="9"/>
                    <a:pt x="11" y="9"/>
                    <a:pt x="11" y="9"/>
                  </a:cubicBezTo>
                  <a:cubicBezTo>
                    <a:pt x="11" y="29"/>
                    <a:pt x="11" y="29"/>
                    <a:pt x="11" y="29"/>
                  </a:cubicBezTo>
                  <a:cubicBezTo>
                    <a:pt x="14" y="29"/>
                    <a:pt x="14" y="29"/>
                    <a:pt x="14" y="29"/>
                  </a:cubicBezTo>
                  <a:cubicBezTo>
                    <a:pt x="14" y="20"/>
                    <a:pt x="14" y="20"/>
                    <a:pt x="14" y="20"/>
                  </a:cubicBezTo>
                  <a:cubicBezTo>
                    <a:pt x="18" y="20"/>
                    <a:pt x="18" y="20"/>
                    <a:pt x="18" y="20"/>
                  </a:cubicBezTo>
                  <a:cubicBezTo>
                    <a:pt x="23" y="29"/>
                    <a:pt x="23" y="29"/>
                    <a:pt x="23" y="29"/>
                  </a:cubicBezTo>
                  <a:cubicBezTo>
                    <a:pt x="26" y="29"/>
                    <a:pt x="26" y="29"/>
                    <a:pt x="26" y="29"/>
                  </a:cubicBezTo>
                  <a:lnTo>
                    <a:pt x="21" y="20"/>
                  </a:lnTo>
                  <a:close/>
                  <a:moveTo>
                    <a:pt x="18" y="3"/>
                  </a:moveTo>
                  <a:cubicBezTo>
                    <a:pt x="26" y="3"/>
                    <a:pt x="33" y="10"/>
                    <a:pt x="33" y="19"/>
                  </a:cubicBezTo>
                  <a:cubicBezTo>
                    <a:pt x="33" y="27"/>
                    <a:pt x="26" y="34"/>
                    <a:pt x="18" y="34"/>
                  </a:cubicBezTo>
                  <a:cubicBezTo>
                    <a:pt x="10" y="34"/>
                    <a:pt x="3" y="27"/>
                    <a:pt x="3" y="19"/>
                  </a:cubicBezTo>
                  <a:cubicBezTo>
                    <a:pt x="3" y="10"/>
                    <a:pt x="10" y="3"/>
                    <a:pt x="18" y="3"/>
                  </a:cubicBezTo>
                  <a:close/>
                  <a:moveTo>
                    <a:pt x="18" y="37"/>
                  </a:moveTo>
                  <a:cubicBezTo>
                    <a:pt x="28" y="37"/>
                    <a:pt x="36" y="29"/>
                    <a:pt x="36" y="19"/>
                  </a:cubicBezTo>
                  <a:cubicBezTo>
                    <a:pt x="36" y="9"/>
                    <a:pt x="28" y="0"/>
                    <a:pt x="18" y="0"/>
                  </a:cubicBezTo>
                  <a:cubicBezTo>
                    <a:pt x="8" y="0"/>
                    <a:pt x="0" y="9"/>
                    <a:pt x="0" y="19"/>
                  </a:cubicBezTo>
                  <a:cubicBezTo>
                    <a:pt x="0" y="29"/>
                    <a:pt x="8" y="37"/>
                    <a:pt x="18"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9170132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ark Opening Slide">
    <p:bg>
      <p:bgPr>
        <a:solidFill>
          <a:schemeClr val="accent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6ECC27D-15C9-4738-85C1-84A6569C2CB4}"/>
              </a:ext>
            </a:extLst>
          </p:cNvPr>
          <p:cNvPicPr>
            <a:picLocks noChangeAspect="1"/>
          </p:cNvPicPr>
          <p:nvPr userDrawn="1"/>
        </p:nvPicPr>
        <p:blipFill>
          <a:blip r:embed="rId2"/>
          <a:stretch>
            <a:fillRect/>
          </a:stretch>
        </p:blipFill>
        <p:spPr>
          <a:xfrm>
            <a:off x="2993615" y="2277000"/>
            <a:ext cx="6204771" cy="2304000"/>
          </a:xfrm>
          <a:prstGeom prst="rect">
            <a:avLst/>
          </a:prstGeom>
        </p:spPr>
      </p:pic>
    </p:spTree>
    <p:extLst>
      <p:ext uri="{BB962C8B-B14F-4D97-AF65-F5344CB8AC3E}">
        <p14:creationId xmlns:p14="http://schemas.microsoft.com/office/powerpoint/2010/main" val="8920976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Light Title Slide">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285A6D3-BF3E-4712-B8EC-A1DA96EF9BD0}"/>
              </a:ext>
            </a:extLst>
          </p:cNvPr>
          <p:cNvGrpSpPr/>
          <p:nvPr userDrawn="1"/>
        </p:nvGrpSpPr>
        <p:grpSpPr>
          <a:xfrm>
            <a:off x="2250593" y="1934743"/>
            <a:ext cx="7690815" cy="2988515"/>
            <a:chOff x="2339106" y="1616848"/>
            <a:chExt cx="7690815" cy="2988515"/>
          </a:xfrm>
        </p:grpSpPr>
        <p:sp>
          <p:nvSpPr>
            <p:cNvPr id="5" name="Rectangle 4">
              <a:extLst>
                <a:ext uri="{FF2B5EF4-FFF2-40B4-BE49-F238E27FC236}">
                  <a16:creationId xmlns:a16="http://schemas.microsoft.com/office/drawing/2014/main" id="{86EE2DA6-6DC8-4837-B247-2E91FE30C5FC}"/>
                </a:ext>
              </a:extLst>
            </p:cNvPr>
            <p:cNvSpPr/>
            <p:nvPr userDrawn="1"/>
          </p:nvSpPr>
          <p:spPr>
            <a:xfrm>
              <a:off x="2383002" y="1662991"/>
              <a:ext cx="7604685" cy="2898476"/>
            </a:xfrm>
            <a:prstGeom prst="rect">
              <a:avLst/>
            </a:prstGeom>
            <a:solidFill>
              <a:srgbClr val="F4F5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a:p>
          </p:txBody>
        </p:sp>
        <p:sp>
          <p:nvSpPr>
            <p:cNvPr id="9" name="Forme en L 10">
              <a:extLst>
                <a:ext uri="{FF2B5EF4-FFF2-40B4-BE49-F238E27FC236}">
                  <a16:creationId xmlns:a16="http://schemas.microsoft.com/office/drawing/2014/main" id="{32D71428-1391-414D-B514-4DC9824C4DB9}"/>
                </a:ext>
              </a:extLst>
            </p:cNvPr>
            <p:cNvSpPr/>
            <p:nvPr userDrawn="1"/>
          </p:nvSpPr>
          <p:spPr>
            <a:xfrm rot="5400000">
              <a:off x="2339106" y="1616848"/>
              <a:ext cx="471577" cy="471577"/>
            </a:xfrm>
            <a:prstGeom prst="corner">
              <a:avLst>
                <a:gd name="adj1" fmla="val 9252"/>
                <a:gd name="adj2" fmla="val 8939"/>
              </a:avLst>
            </a:prstGeom>
            <a:solidFill>
              <a:srgbClr val="001B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a:p>
          </p:txBody>
        </p:sp>
        <p:sp>
          <p:nvSpPr>
            <p:cNvPr id="17" name="Forme en L 11">
              <a:extLst>
                <a:ext uri="{FF2B5EF4-FFF2-40B4-BE49-F238E27FC236}">
                  <a16:creationId xmlns:a16="http://schemas.microsoft.com/office/drawing/2014/main" id="{CD83853F-8797-487F-90A3-A85DC545209A}"/>
                </a:ext>
              </a:extLst>
            </p:cNvPr>
            <p:cNvSpPr/>
            <p:nvPr userDrawn="1"/>
          </p:nvSpPr>
          <p:spPr>
            <a:xfrm rot="16200000">
              <a:off x="9558344" y="4133786"/>
              <a:ext cx="471577" cy="471577"/>
            </a:xfrm>
            <a:prstGeom prst="corner">
              <a:avLst>
                <a:gd name="adj1" fmla="val 9252"/>
                <a:gd name="adj2" fmla="val 8939"/>
              </a:avLst>
            </a:prstGeom>
            <a:solidFill>
              <a:srgbClr val="001B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a:p>
          </p:txBody>
        </p:sp>
      </p:grpSp>
      <p:sp>
        <p:nvSpPr>
          <p:cNvPr id="6" name="Title 1">
            <a:extLst>
              <a:ext uri="{FF2B5EF4-FFF2-40B4-BE49-F238E27FC236}">
                <a16:creationId xmlns:a16="http://schemas.microsoft.com/office/drawing/2014/main" id="{7C6B1E04-37AF-4B62-9188-7EF3676F8E7C}"/>
              </a:ext>
            </a:extLst>
          </p:cNvPr>
          <p:cNvSpPr>
            <a:spLocks noGrp="1"/>
          </p:cNvSpPr>
          <p:nvPr>
            <p:ph type="ctrTitle" hasCustomPrompt="1"/>
          </p:nvPr>
        </p:nvSpPr>
        <p:spPr>
          <a:xfrm>
            <a:off x="2810683" y="2516608"/>
            <a:ext cx="6747661" cy="830997"/>
          </a:xfrm>
        </p:spPr>
        <p:txBody>
          <a:bodyPr anchor="ctr"/>
          <a:lstStyle>
            <a:lvl1pPr algn="l">
              <a:defRPr sz="4800" b="1">
                <a:solidFill>
                  <a:srgbClr val="001B54"/>
                </a:solidFill>
              </a:defRPr>
            </a:lvl1pPr>
          </a:lstStyle>
          <a:p>
            <a:r>
              <a:rPr lang="en-US" dirty="0"/>
              <a:t>Click to edit Title style</a:t>
            </a:r>
          </a:p>
        </p:txBody>
      </p:sp>
      <p:sp>
        <p:nvSpPr>
          <p:cNvPr id="8" name="Subtitle 2">
            <a:extLst>
              <a:ext uri="{FF2B5EF4-FFF2-40B4-BE49-F238E27FC236}">
                <a16:creationId xmlns:a16="http://schemas.microsoft.com/office/drawing/2014/main" id="{6051AE3A-E038-4AAC-A9AC-5F54E9D39791}"/>
              </a:ext>
            </a:extLst>
          </p:cNvPr>
          <p:cNvSpPr>
            <a:spLocks noGrp="1"/>
          </p:cNvSpPr>
          <p:nvPr>
            <p:ph type="subTitle" idx="1" hasCustomPrompt="1"/>
          </p:nvPr>
        </p:nvSpPr>
        <p:spPr>
          <a:xfrm>
            <a:off x="2810683" y="3881735"/>
            <a:ext cx="6747661" cy="645111"/>
          </a:xfrm>
        </p:spPr>
        <p:txBody>
          <a:bodyPr anchor="b"/>
          <a:lstStyle>
            <a:lvl1pPr marL="0" indent="0" algn="r">
              <a:buNone/>
              <a:defRPr sz="2133" i="1">
                <a:solidFill>
                  <a:srgbClr val="001B54"/>
                </a:solidFill>
                <a:latin typeface="Arial" panose="020B0604020202020204" pitchFamily="34" charset="0"/>
                <a:cs typeface="Arial" panose="020B0604020202020204" pitchFamily="34" charset="0"/>
              </a:defRPr>
            </a:lvl1pPr>
            <a:lvl2pPr marL="457189" indent="0" algn="ctr">
              <a:buNone/>
              <a:defRPr sz="2000"/>
            </a:lvl2pPr>
            <a:lvl3pPr marL="914377" indent="0" algn="ctr">
              <a:buNone/>
              <a:defRPr sz="1867"/>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Click to edit Name subtitle style</a:t>
            </a:r>
          </a:p>
        </p:txBody>
      </p:sp>
      <p:sp>
        <p:nvSpPr>
          <p:cNvPr id="22" name="Espace réservé du pied de page 14">
            <a:extLst>
              <a:ext uri="{FF2B5EF4-FFF2-40B4-BE49-F238E27FC236}">
                <a16:creationId xmlns:a16="http://schemas.microsoft.com/office/drawing/2014/main" id="{25B0D23B-E9BE-4AF2-BCC9-D14FBB068387}"/>
              </a:ext>
            </a:extLst>
          </p:cNvPr>
          <p:cNvSpPr>
            <a:spLocks noGrp="1"/>
          </p:cNvSpPr>
          <p:nvPr>
            <p:ph type="ftr" sz="quarter" idx="3"/>
          </p:nvPr>
        </p:nvSpPr>
        <p:spPr>
          <a:xfrm>
            <a:off x="3786452" y="6356349"/>
            <a:ext cx="4114800" cy="365125"/>
          </a:xfrm>
          <a:prstGeom prst="rect">
            <a:avLst/>
          </a:prstGeom>
        </p:spPr>
        <p:txBody>
          <a:bodyPr vert="horz" lIns="91440" tIns="45720" rIns="91440" bIns="45720" rtlCol="0" anchor="ctr"/>
          <a:lstStyle>
            <a:lvl1pPr algn="ctr">
              <a:spcBef>
                <a:spcPts val="1200"/>
              </a:spcBef>
              <a:defRPr sz="800" kern="1200" spc="100" baseline="0">
                <a:solidFill>
                  <a:srgbClr val="002060"/>
                </a:solidFill>
                <a:latin typeface="Arial" panose="020B0604020202020204" pitchFamily="34" charset="0"/>
                <a:cs typeface="Arial" panose="020B0604020202020204" pitchFamily="34" charset="0"/>
              </a:defRPr>
            </a:lvl1pPr>
          </a:lstStyle>
          <a:p>
            <a:r>
              <a:rPr lang="en-US" dirty="0"/>
              <a:t>- Strictly Confidential -</a:t>
            </a:r>
          </a:p>
        </p:txBody>
      </p:sp>
      <p:pic>
        <p:nvPicPr>
          <p:cNvPr id="20" name="Image 19">
            <a:extLst>
              <a:ext uri="{FF2B5EF4-FFF2-40B4-BE49-F238E27FC236}">
                <a16:creationId xmlns:a16="http://schemas.microsoft.com/office/drawing/2014/main" id="{108010C1-91AE-4736-B9F3-DF2F3C37D7B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67350" y="5881417"/>
            <a:ext cx="1077645" cy="713146"/>
          </a:xfrm>
          <a:prstGeom prst="rect">
            <a:avLst/>
          </a:prstGeom>
        </p:spPr>
      </p:pic>
      <p:pic>
        <p:nvPicPr>
          <p:cNvPr id="11" name="Picture 18">
            <a:extLst>
              <a:ext uri="{FF2B5EF4-FFF2-40B4-BE49-F238E27FC236}">
                <a16:creationId xmlns:a16="http://schemas.microsoft.com/office/drawing/2014/main" id="{2FAB622A-ADF0-4567-B55A-2A2A82F86F1C}"/>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299315" y="6086188"/>
            <a:ext cx="1425335" cy="471577"/>
          </a:xfrm>
          <a:prstGeom prst="rect">
            <a:avLst/>
          </a:prstGeom>
        </p:spPr>
      </p:pic>
    </p:spTree>
    <p:extLst>
      <p:ext uri="{BB962C8B-B14F-4D97-AF65-F5344CB8AC3E}">
        <p14:creationId xmlns:p14="http://schemas.microsoft.com/office/powerpoint/2010/main" val="38045819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ne Paragraph Slide">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A6060A43-4AA2-4221-9351-0495B34F8DFC}"/>
              </a:ext>
            </a:extLst>
          </p:cNvPr>
          <p:cNvSpPr>
            <a:spLocks noGrp="1"/>
          </p:cNvSpPr>
          <p:nvPr>
            <p:ph type="body" sz="quarter" idx="13" hasCustomPrompt="1"/>
          </p:nvPr>
        </p:nvSpPr>
        <p:spPr>
          <a:xfrm>
            <a:off x="452438" y="192344"/>
            <a:ext cx="9094787" cy="781050"/>
          </a:xfrm>
        </p:spPr>
        <p:txBody>
          <a:bodyPr anchor="ctr" anchorCtr="0">
            <a:noAutofit/>
          </a:bodyPr>
          <a:lstStyle>
            <a:lvl1pPr marL="0" indent="0">
              <a:buNone/>
              <a:defRPr sz="3200" b="1">
                <a:solidFill>
                  <a:schemeClr val="accent1"/>
                </a:solidFill>
              </a:defRPr>
            </a:lvl1pPr>
          </a:lstStyle>
          <a:p>
            <a:pPr lvl="0"/>
            <a:r>
              <a:rPr lang="en-US" dirty="0"/>
              <a:t>Add slide header</a:t>
            </a:r>
          </a:p>
        </p:txBody>
      </p:sp>
      <p:sp>
        <p:nvSpPr>
          <p:cNvPr id="21" name="Text Placeholder 20">
            <a:extLst>
              <a:ext uri="{FF2B5EF4-FFF2-40B4-BE49-F238E27FC236}">
                <a16:creationId xmlns:a16="http://schemas.microsoft.com/office/drawing/2014/main" id="{017A509C-57AE-4123-B112-08979AFFB2B3}"/>
              </a:ext>
            </a:extLst>
          </p:cNvPr>
          <p:cNvSpPr>
            <a:spLocks noGrp="1"/>
          </p:cNvSpPr>
          <p:nvPr>
            <p:ph type="body" sz="quarter" idx="14"/>
          </p:nvPr>
        </p:nvSpPr>
        <p:spPr>
          <a:xfrm>
            <a:off x="452438" y="1209674"/>
            <a:ext cx="11208620" cy="4591357"/>
          </a:xfrm>
        </p:spPr>
        <p:txBody>
          <a:bodyPr/>
          <a:lstStyle>
            <a:lvl1pPr marL="228600" indent="-228600">
              <a:buFont typeface="Wingdings" panose="05000000000000000000" pitchFamily="2" charset="2"/>
              <a:buChar char="§"/>
              <a:defRPr>
                <a:solidFill>
                  <a:schemeClr val="accent1"/>
                </a:solidFill>
              </a:defRPr>
            </a:lvl1pPr>
            <a:lvl2pPr marL="685800" indent="-228600">
              <a:buFont typeface="Wingdings" panose="05000000000000000000" pitchFamily="2" charset="2"/>
              <a:buChar char="§"/>
              <a:defRPr>
                <a:solidFill>
                  <a:schemeClr val="accent1"/>
                </a:solidFill>
              </a:defRPr>
            </a:lvl2pPr>
            <a:lvl3pPr marL="1143000" indent="-228600">
              <a:buFont typeface="Wingdings" panose="05000000000000000000" pitchFamily="2" charset="2"/>
              <a:buChar char="§"/>
              <a:defRPr>
                <a:solidFill>
                  <a:schemeClr val="accent1"/>
                </a:solidFill>
              </a:defRPr>
            </a:lvl3pPr>
            <a:lvl4pPr marL="1600200" indent="-228600">
              <a:buFont typeface="Wingdings" panose="05000000000000000000" pitchFamily="2" charset="2"/>
              <a:buChar char="§"/>
              <a:defRPr>
                <a:solidFill>
                  <a:schemeClr val="accent1"/>
                </a:solidFill>
              </a:defRPr>
            </a:lvl4pPr>
            <a:lvl5pPr marL="2057400" indent="-228600">
              <a:buFont typeface="Wingdings" panose="05000000000000000000" pitchFamily="2" charset="2"/>
              <a:buChar char="§"/>
              <a:defRPr>
                <a:solidFill>
                  <a:schemeClr val="accent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9" name="Straight Connector 8">
            <a:extLst>
              <a:ext uri="{FF2B5EF4-FFF2-40B4-BE49-F238E27FC236}">
                <a16:creationId xmlns:a16="http://schemas.microsoft.com/office/drawing/2014/main" id="{16D20862-F1CB-4DFF-987D-AA1B9654690E}"/>
              </a:ext>
            </a:extLst>
          </p:cNvPr>
          <p:cNvCxnSpPr>
            <a:cxnSpLocks/>
          </p:cNvCxnSpPr>
          <p:nvPr userDrawn="1"/>
        </p:nvCxnSpPr>
        <p:spPr>
          <a:xfrm>
            <a:off x="530942" y="924234"/>
            <a:ext cx="909623"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4" name="Espace réservé du numéro de diapositive 5">
            <a:extLst>
              <a:ext uri="{FF2B5EF4-FFF2-40B4-BE49-F238E27FC236}">
                <a16:creationId xmlns:a16="http://schemas.microsoft.com/office/drawing/2014/main" id="{86DA3563-0DE3-4A36-AA69-482C3C25A4D9}"/>
              </a:ext>
            </a:extLst>
          </p:cNvPr>
          <p:cNvSpPr txBox="1">
            <a:spLocks/>
          </p:cNvSpPr>
          <p:nvPr userDrawn="1"/>
        </p:nvSpPr>
        <p:spPr>
          <a:xfrm>
            <a:off x="5615945" y="6381743"/>
            <a:ext cx="455814" cy="365125"/>
          </a:xfrm>
          <a:prstGeom prst="rect">
            <a:avLst/>
          </a:prstGeom>
        </p:spPr>
        <p:txBody>
          <a:bodyPr vert="horz" lIns="91440" tIns="45720" rIns="91440" bIns="45720" rtlCol="0" anchor="ctr"/>
          <a:lstStyle>
            <a:defPPr>
              <a:defRPr lang="en-US"/>
            </a:defPPr>
            <a:lvl1pPr marL="0" algn="r" defTabSz="914400" rtl="0" eaLnBrk="1" latinLnBrk="0" hangingPunct="1">
              <a:defRPr sz="800" kern="1200">
                <a:solidFill>
                  <a:srgbClr val="002060"/>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5C5B768-88FC-4250-8EAD-C50295F9C696}" type="slidenum">
              <a:rPr lang="en-US" smtClean="0"/>
              <a:pPr/>
              <a:t>‹N°›</a:t>
            </a:fld>
            <a:endParaRPr lang="en-US" dirty="0"/>
          </a:p>
        </p:txBody>
      </p:sp>
      <p:pic>
        <p:nvPicPr>
          <p:cNvPr id="10" name="Image 9">
            <a:extLst>
              <a:ext uri="{FF2B5EF4-FFF2-40B4-BE49-F238E27FC236}">
                <a16:creationId xmlns:a16="http://schemas.microsoft.com/office/drawing/2014/main" id="{E538D947-0E26-4713-A75A-CC733CF2DA9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67350" y="5881417"/>
            <a:ext cx="1077645" cy="713146"/>
          </a:xfrm>
          <a:prstGeom prst="rect">
            <a:avLst/>
          </a:prstGeom>
        </p:spPr>
      </p:pic>
      <p:pic>
        <p:nvPicPr>
          <p:cNvPr id="12" name="Picture 18">
            <a:extLst>
              <a:ext uri="{FF2B5EF4-FFF2-40B4-BE49-F238E27FC236}">
                <a16:creationId xmlns:a16="http://schemas.microsoft.com/office/drawing/2014/main" id="{E70A2576-D39B-4B84-B2AA-DD37B746305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299315" y="6086188"/>
            <a:ext cx="1425335" cy="471577"/>
          </a:xfrm>
          <a:prstGeom prst="rect">
            <a:avLst/>
          </a:prstGeom>
        </p:spPr>
      </p:pic>
    </p:spTree>
    <p:extLst>
      <p:ext uri="{BB962C8B-B14F-4D97-AF65-F5344CB8AC3E}">
        <p14:creationId xmlns:p14="http://schemas.microsoft.com/office/powerpoint/2010/main" val="20211984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 Columns Slide">
    <p:spTree>
      <p:nvGrpSpPr>
        <p:cNvPr id="1" name=""/>
        <p:cNvGrpSpPr/>
        <p:nvPr/>
      </p:nvGrpSpPr>
      <p:grpSpPr>
        <a:xfrm>
          <a:off x="0" y="0"/>
          <a:ext cx="0" cy="0"/>
          <a:chOff x="0" y="0"/>
          <a:chExt cx="0" cy="0"/>
        </a:xfrm>
      </p:grpSpPr>
      <p:sp>
        <p:nvSpPr>
          <p:cNvPr id="18" name="Text Placeholder 18">
            <a:extLst>
              <a:ext uri="{FF2B5EF4-FFF2-40B4-BE49-F238E27FC236}">
                <a16:creationId xmlns:a16="http://schemas.microsoft.com/office/drawing/2014/main" id="{22E91202-7FA1-4C10-8F4B-768ED9ACFD78}"/>
              </a:ext>
            </a:extLst>
          </p:cNvPr>
          <p:cNvSpPr>
            <a:spLocks noGrp="1"/>
          </p:cNvSpPr>
          <p:nvPr>
            <p:ph type="body" sz="quarter" idx="13" hasCustomPrompt="1"/>
          </p:nvPr>
        </p:nvSpPr>
        <p:spPr>
          <a:xfrm>
            <a:off x="452438" y="192344"/>
            <a:ext cx="9094787" cy="781050"/>
          </a:xfrm>
        </p:spPr>
        <p:txBody>
          <a:bodyPr anchor="ctr" anchorCtr="0">
            <a:noAutofit/>
          </a:bodyPr>
          <a:lstStyle>
            <a:lvl1pPr marL="0" indent="0">
              <a:buNone/>
              <a:defRPr sz="3200" b="1">
                <a:solidFill>
                  <a:schemeClr val="accent1"/>
                </a:solidFill>
              </a:defRPr>
            </a:lvl1pPr>
          </a:lstStyle>
          <a:p>
            <a:pPr lvl="0"/>
            <a:r>
              <a:rPr lang="en-US" dirty="0"/>
              <a:t>Add slide header</a:t>
            </a:r>
          </a:p>
        </p:txBody>
      </p:sp>
      <p:sp>
        <p:nvSpPr>
          <p:cNvPr id="19" name="Text Placeholder 20">
            <a:extLst>
              <a:ext uri="{FF2B5EF4-FFF2-40B4-BE49-F238E27FC236}">
                <a16:creationId xmlns:a16="http://schemas.microsoft.com/office/drawing/2014/main" id="{D82E3BD0-807F-4A2F-B97F-B2A2053365FF}"/>
              </a:ext>
            </a:extLst>
          </p:cNvPr>
          <p:cNvSpPr>
            <a:spLocks noGrp="1"/>
          </p:cNvSpPr>
          <p:nvPr>
            <p:ph type="body" sz="quarter" idx="14"/>
          </p:nvPr>
        </p:nvSpPr>
        <p:spPr>
          <a:xfrm>
            <a:off x="452438" y="1209674"/>
            <a:ext cx="5338762" cy="4591357"/>
          </a:xfrm>
        </p:spPr>
        <p:txBody>
          <a:bodyPr/>
          <a:lstStyle>
            <a:lvl1pPr marL="228600" indent="-228600">
              <a:buFont typeface="Wingdings" panose="05000000000000000000" pitchFamily="2" charset="2"/>
              <a:buChar char="§"/>
              <a:defRPr>
                <a:solidFill>
                  <a:schemeClr val="accent1"/>
                </a:solidFill>
              </a:defRPr>
            </a:lvl1pPr>
            <a:lvl2pPr marL="685800" indent="-228600">
              <a:buFont typeface="Wingdings" panose="05000000000000000000" pitchFamily="2" charset="2"/>
              <a:buChar char="§"/>
              <a:defRPr>
                <a:solidFill>
                  <a:schemeClr val="accent1"/>
                </a:solidFill>
              </a:defRPr>
            </a:lvl2pPr>
            <a:lvl3pPr marL="1143000" indent="-228600">
              <a:buFont typeface="Wingdings" panose="05000000000000000000" pitchFamily="2" charset="2"/>
              <a:buChar char="§"/>
              <a:defRPr>
                <a:solidFill>
                  <a:schemeClr val="accent1"/>
                </a:solidFill>
              </a:defRPr>
            </a:lvl3pPr>
            <a:lvl4pPr marL="1600200" indent="-228600">
              <a:buFont typeface="Wingdings" panose="05000000000000000000" pitchFamily="2" charset="2"/>
              <a:buChar char="§"/>
              <a:defRPr>
                <a:solidFill>
                  <a:schemeClr val="accent1"/>
                </a:solidFill>
              </a:defRPr>
            </a:lvl4pPr>
            <a:lvl5pPr marL="2057400" indent="-228600">
              <a:buFont typeface="Wingdings" panose="05000000000000000000" pitchFamily="2" charset="2"/>
              <a:buChar char="§"/>
              <a:defRPr>
                <a:solidFill>
                  <a:schemeClr val="accent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0" name="Text Placeholder 20">
            <a:extLst>
              <a:ext uri="{FF2B5EF4-FFF2-40B4-BE49-F238E27FC236}">
                <a16:creationId xmlns:a16="http://schemas.microsoft.com/office/drawing/2014/main" id="{32712912-C858-4F6D-BD80-E5A388CD88EE}"/>
              </a:ext>
            </a:extLst>
          </p:cNvPr>
          <p:cNvSpPr>
            <a:spLocks noGrp="1"/>
          </p:cNvSpPr>
          <p:nvPr>
            <p:ph type="body" sz="quarter" idx="15"/>
          </p:nvPr>
        </p:nvSpPr>
        <p:spPr>
          <a:xfrm>
            <a:off x="6400800" y="1209674"/>
            <a:ext cx="5338762" cy="4591357"/>
          </a:xfrm>
        </p:spPr>
        <p:txBody>
          <a:bodyPr/>
          <a:lstStyle>
            <a:lvl1pPr marL="228600" indent="-228600">
              <a:buFont typeface="Wingdings" panose="05000000000000000000" pitchFamily="2" charset="2"/>
              <a:buChar char="§"/>
              <a:defRPr>
                <a:solidFill>
                  <a:schemeClr val="accent1"/>
                </a:solidFill>
              </a:defRPr>
            </a:lvl1pPr>
            <a:lvl2pPr marL="685800" indent="-228600">
              <a:buFont typeface="Wingdings" panose="05000000000000000000" pitchFamily="2" charset="2"/>
              <a:buChar char="§"/>
              <a:defRPr>
                <a:solidFill>
                  <a:schemeClr val="accent1"/>
                </a:solidFill>
              </a:defRPr>
            </a:lvl2pPr>
            <a:lvl3pPr marL="1143000" indent="-228600">
              <a:buFont typeface="Wingdings" panose="05000000000000000000" pitchFamily="2" charset="2"/>
              <a:buChar char="§"/>
              <a:defRPr>
                <a:solidFill>
                  <a:schemeClr val="accent1"/>
                </a:solidFill>
              </a:defRPr>
            </a:lvl3pPr>
            <a:lvl4pPr marL="1600200" indent="-228600">
              <a:buFont typeface="Wingdings" panose="05000000000000000000" pitchFamily="2" charset="2"/>
              <a:buChar char="§"/>
              <a:defRPr>
                <a:solidFill>
                  <a:schemeClr val="accent1"/>
                </a:solidFill>
              </a:defRPr>
            </a:lvl4pPr>
            <a:lvl5pPr marL="2057400" indent="-228600">
              <a:buFont typeface="Wingdings" panose="05000000000000000000" pitchFamily="2" charset="2"/>
              <a:buChar char="§"/>
              <a:defRPr>
                <a:solidFill>
                  <a:schemeClr val="accent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Espace réservé du numéro de diapositive 5">
            <a:extLst>
              <a:ext uri="{FF2B5EF4-FFF2-40B4-BE49-F238E27FC236}">
                <a16:creationId xmlns:a16="http://schemas.microsoft.com/office/drawing/2014/main" id="{FDF3C3B8-FAFF-41BF-A742-52FE848A3E36}"/>
              </a:ext>
            </a:extLst>
          </p:cNvPr>
          <p:cNvSpPr txBox="1">
            <a:spLocks/>
          </p:cNvSpPr>
          <p:nvPr userDrawn="1"/>
        </p:nvSpPr>
        <p:spPr>
          <a:xfrm>
            <a:off x="5615945" y="6381743"/>
            <a:ext cx="455814" cy="365125"/>
          </a:xfrm>
          <a:prstGeom prst="rect">
            <a:avLst/>
          </a:prstGeom>
        </p:spPr>
        <p:txBody>
          <a:bodyPr vert="horz" lIns="91440" tIns="45720" rIns="91440" bIns="45720" rtlCol="0" anchor="ctr"/>
          <a:lstStyle>
            <a:defPPr>
              <a:defRPr lang="en-US"/>
            </a:defPPr>
            <a:lvl1pPr marL="0" algn="r" defTabSz="914400" rtl="0" eaLnBrk="1" latinLnBrk="0" hangingPunct="1">
              <a:defRPr sz="800" kern="1200">
                <a:solidFill>
                  <a:srgbClr val="002060"/>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5C5B768-88FC-4250-8EAD-C50295F9C696}" type="slidenum">
              <a:rPr lang="en-US" smtClean="0"/>
              <a:pPr/>
              <a:t>‹N°›</a:t>
            </a:fld>
            <a:endParaRPr lang="en-US" dirty="0"/>
          </a:p>
        </p:txBody>
      </p:sp>
      <p:pic>
        <p:nvPicPr>
          <p:cNvPr id="16" name="Image 15">
            <a:extLst>
              <a:ext uri="{FF2B5EF4-FFF2-40B4-BE49-F238E27FC236}">
                <a16:creationId xmlns:a16="http://schemas.microsoft.com/office/drawing/2014/main" id="{AC5892ED-53B7-4CB8-B31A-7F33CF7B1DD7}"/>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67350" y="5881417"/>
            <a:ext cx="1077645" cy="713146"/>
          </a:xfrm>
          <a:prstGeom prst="rect">
            <a:avLst/>
          </a:prstGeom>
        </p:spPr>
      </p:pic>
      <p:cxnSp>
        <p:nvCxnSpPr>
          <p:cNvPr id="17" name="Straight Connector 8">
            <a:extLst>
              <a:ext uri="{FF2B5EF4-FFF2-40B4-BE49-F238E27FC236}">
                <a16:creationId xmlns:a16="http://schemas.microsoft.com/office/drawing/2014/main" id="{8C690837-3AB2-4FA9-BAE7-3AC0496B2A5D}"/>
              </a:ext>
            </a:extLst>
          </p:cNvPr>
          <p:cNvCxnSpPr>
            <a:cxnSpLocks/>
          </p:cNvCxnSpPr>
          <p:nvPr userDrawn="1"/>
        </p:nvCxnSpPr>
        <p:spPr>
          <a:xfrm>
            <a:off x="540000" y="900000"/>
            <a:ext cx="900000"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 name="Picture 18">
            <a:extLst>
              <a:ext uri="{FF2B5EF4-FFF2-40B4-BE49-F238E27FC236}">
                <a16:creationId xmlns:a16="http://schemas.microsoft.com/office/drawing/2014/main" id="{55EAB01A-C676-4FE4-80F8-EBDB9872103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299315" y="6086188"/>
            <a:ext cx="1425335" cy="471577"/>
          </a:xfrm>
          <a:prstGeom prst="rect">
            <a:avLst/>
          </a:prstGeom>
        </p:spPr>
      </p:pic>
    </p:spTree>
    <p:extLst>
      <p:ext uri="{BB962C8B-B14F-4D97-AF65-F5344CB8AC3E}">
        <p14:creationId xmlns:p14="http://schemas.microsoft.com/office/powerpoint/2010/main" val="599688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 Rows slide">
    <p:spTree>
      <p:nvGrpSpPr>
        <p:cNvPr id="1" name=""/>
        <p:cNvGrpSpPr/>
        <p:nvPr/>
      </p:nvGrpSpPr>
      <p:grpSpPr>
        <a:xfrm>
          <a:off x="0" y="0"/>
          <a:ext cx="0" cy="0"/>
          <a:chOff x="0" y="0"/>
          <a:chExt cx="0" cy="0"/>
        </a:xfrm>
      </p:grpSpPr>
      <p:pic>
        <p:nvPicPr>
          <p:cNvPr id="16" name="Image 15">
            <a:extLst>
              <a:ext uri="{FF2B5EF4-FFF2-40B4-BE49-F238E27FC236}">
                <a16:creationId xmlns:a16="http://schemas.microsoft.com/office/drawing/2014/main" id="{2249D6D6-FD6F-434E-9286-B010B367754D}"/>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67350" y="5881417"/>
            <a:ext cx="1077645" cy="713146"/>
          </a:xfrm>
          <a:prstGeom prst="rect">
            <a:avLst/>
          </a:prstGeom>
        </p:spPr>
      </p:pic>
      <p:sp>
        <p:nvSpPr>
          <p:cNvPr id="14" name="Text Placeholder 18">
            <a:extLst>
              <a:ext uri="{FF2B5EF4-FFF2-40B4-BE49-F238E27FC236}">
                <a16:creationId xmlns:a16="http://schemas.microsoft.com/office/drawing/2014/main" id="{B4EAE5A6-2B9E-4132-B81D-217BA42E4B28}"/>
              </a:ext>
            </a:extLst>
          </p:cNvPr>
          <p:cNvSpPr>
            <a:spLocks noGrp="1"/>
          </p:cNvSpPr>
          <p:nvPr>
            <p:ph type="body" sz="quarter" idx="13" hasCustomPrompt="1"/>
          </p:nvPr>
        </p:nvSpPr>
        <p:spPr>
          <a:xfrm>
            <a:off x="452438" y="192344"/>
            <a:ext cx="9094787" cy="781050"/>
          </a:xfrm>
        </p:spPr>
        <p:txBody>
          <a:bodyPr anchor="ctr" anchorCtr="0">
            <a:noAutofit/>
          </a:bodyPr>
          <a:lstStyle>
            <a:lvl1pPr marL="0" indent="0">
              <a:buNone/>
              <a:defRPr sz="3200" b="1">
                <a:solidFill>
                  <a:schemeClr val="accent1"/>
                </a:solidFill>
              </a:defRPr>
            </a:lvl1pPr>
          </a:lstStyle>
          <a:p>
            <a:pPr lvl="0"/>
            <a:r>
              <a:rPr lang="en-US" dirty="0"/>
              <a:t>Add slide header</a:t>
            </a:r>
          </a:p>
        </p:txBody>
      </p:sp>
      <p:sp>
        <p:nvSpPr>
          <p:cNvPr id="15" name="Text Placeholder 20">
            <a:extLst>
              <a:ext uri="{FF2B5EF4-FFF2-40B4-BE49-F238E27FC236}">
                <a16:creationId xmlns:a16="http://schemas.microsoft.com/office/drawing/2014/main" id="{F75EC297-1ED8-43A1-AA21-41BFD71D15EB}"/>
              </a:ext>
            </a:extLst>
          </p:cNvPr>
          <p:cNvSpPr>
            <a:spLocks noGrp="1"/>
          </p:cNvSpPr>
          <p:nvPr>
            <p:ph type="body" sz="quarter" idx="14"/>
          </p:nvPr>
        </p:nvSpPr>
        <p:spPr>
          <a:xfrm>
            <a:off x="452438" y="1209675"/>
            <a:ext cx="11287124" cy="2310274"/>
          </a:xfrm>
        </p:spPr>
        <p:txBody>
          <a:bodyPr/>
          <a:lstStyle>
            <a:lvl1pPr marL="228600" indent="-228600">
              <a:buFont typeface="Wingdings" panose="05000000000000000000" pitchFamily="2" charset="2"/>
              <a:buChar char="§"/>
              <a:defRPr>
                <a:solidFill>
                  <a:schemeClr val="accent1"/>
                </a:solidFill>
              </a:defRPr>
            </a:lvl1pPr>
            <a:lvl2pPr marL="685800" indent="-228600">
              <a:buFont typeface="Wingdings" panose="05000000000000000000" pitchFamily="2" charset="2"/>
              <a:buChar char="§"/>
              <a:defRPr>
                <a:solidFill>
                  <a:schemeClr val="accent1"/>
                </a:solidFill>
              </a:defRPr>
            </a:lvl2pPr>
            <a:lvl3pPr marL="1143000" indent="-228600">
              <a:buFont typeface="Wingdings" panose="05000000000000000000" pitchFamily="2" charset="2"/>
              <a:buChar char="§"/>
              <a:defRPr>
                <a:solidFill>
                  <a:schemeClr val="accent1"/>
                </a:solidFill>
              </a:defRPr>
            </a:lvl3pPr>
            <a:lvl4pPr marL="1600200" indent="-228600">
              <a:buFont typeface="Wingdings" panose="05000000000000000000" pitchFamily="2" charset="2"/>
              <a:buChar char="§"/>
              <a:defRPr>
                <a:solidFill>
                  <a:schemeClr val="accent1"/>
                </a:solidFill>
              </a:defRPr>
            </a:lvl4pPr>
            <a:lvl5pPr marL="2057400" indent="-228600">
              <a:buFont typeface="Wingdings" panose="05000000000000000000" pitchFamily="2" charset="2"/>
              <a:buChar char="§"/>
              <a:defRPr>
                <a:solidFill>
                  <a:schemeClr val="accent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Text Placeholder 20">
            <a:extLst>
              <a:ext uri="{FF2B5EF4-FFF2-40B4-BE49-F238E27FC236}">
                <a16:creationId xmlns:a16="http://schemas.microsoft.com/office/drawing/2014/main" id="{6ED11A95-F7F2-4DB3-B136-633E3C4B9697}"/>
              </a:ext>
            </a:extLst>
          </p:cNvPr>
          <p:cNvSpPr>
            <a:spLocks noGrp="1"/>
          </p:cNvSpPr>
          <p:nvPr>
            <p:ph type="body" sz="quarter" idx="15"/>
          </p:nvPr>
        </p:nvSpPr>
        <p:spPr>
          <a:xfrm>
            <a:off x="452438" y="3741327"/>
            <a:ext cx="11287124" cy="2310274"/>
          </a:xfrm>
        </p:spPr>
        <p:txBody>
          <a:bodyPr/>
          <a:lstStyle>
            <a:lvl1pPr marL="228600" indent="-228600">
              <a:buFont typeface="Wingdings" panose="05000000000000000000" pitchFamily="2" charset="2"/>
              <a:buChar char="§"/>
              <a:defRPr>
                <a:solidFill>
                  <a:schemeClr val="accent1"/>
                </a:solidFill>
              </a:defRPr>
            </a:lvl1pPr>
            <a:lvl2pPr marL="685800" indent="-228600">
              <a:buFont typeface="Wingdings" panose="05000000000000000000" pitchFamily="2" charset="2"/>
              <a:buChar char="§"/>
              <a:defRPr>
                <a:solidFill>
                  <a:schemeClr val="accent1"/>
                </a:solidFill>
              </a:defRPr>
            </a:lvl2pPr>
            <a:lvl3pPr marL="1143000" indent="-228600">
              <a:buFont typeface="Wingdings" panose="05000000000000000000" pitchFamily="2" charset="2"/>
              <a:buChar char="§"/>
              <a:defRPr>
                <a:solidFill>
                  <a:schemeClr val="accent1"/>
                </a:solidFill>
              </a:defRPr>
            </a:lvl3pPr>
            <a:lvl4pPr marL="1600200" indent="-228600">
              <a:buFont typeface="Wingdings" panose="05000000000000000000" pitchFamily="2" charset="2"/>
              <a:buChar char="§"/>
              <a:defRPr>
                <a:solidFill>
                  <a:schemeClr val="accent1"/>
                </a:solidFill>
              </a:defRPr>
            </a:lvl4pPr>
            <a:lvl5pPr marL="2057400" indent="-228600">
              <a:buFont typeface="Wingdings" panose="05000000000000000000" pitchFamily="2" charset="2"/>
              <a:buChar char="§"/>
              <a:defRPr>
                <a:solidFill>
                  <a:schemeClr val="accent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Espace réservé du numéro de diapositive 5">
            <a:extLst>
              <a:ext uri="{FF2B5EF4-FFF2-40B4-BE49-F238E27FC236}">
                <a16:creationId xmlns:a16="http://schemas.microsoft.com/office/drawing/2014/main" id="{DF408A50-A78D-4D7A-9983-F6495548B53B}"/>
              </a:ext>
            </a:extLst>
          </p:cNvPr>
          <p:cNvSpPr txBox="1">
            <a:spLocks/>
          </p:cNvSpPr>
          <p:nvPr userDrawn="1"/>
        </p:nvSpPr>
        <p:spPr>
          <a:xfrm>
            <a:off x="5615945" y="6381743"/>
            <a:ext cx="455814" cy="365125"/>
          </a:xfrm>
          <a:prstGeom prst="rect">
            <a:avLst/>
          </a:prstGeom>
        </p:spPr>
        <p:txBody>
          <a:bodyPr vert="horz" lIns="91440" tIns="45720" rIns="91440" bIns="45720" rtlCol="0" anchor="ctr"/>
          <a:lstStyle>
            <a:defPPr>
              <a:defRPr lang="en-US"/>
            </a:defPPr>
            <a:lvl1pPr marL="0" algn="r" defTabSz="914400" rtl="0" eaLnBrk="1" latinLnBrk="0" hangingPunct="1">
              <a:defRPr sz="800" kern="1200">
                <a:solidFill>
                  <a:srgbClr val="002060"/>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5C5B768-88FC-4250-8EAD-C50295F9C696}" type="slidenum">
              <a:rPr lang="en-US" smtClean="0"/>
              <a:pPr/>
              <a:t>‹N°›</a:t>
            </a:fld>
            <a:endParaRPr lang="en-US" dirty="0"/>
          </a:p>
        </p:txBody>
      </p:sp>
      <p:cxnSp>
        <p:nvCxnSpPr>
          <p:cNvPr id="18" name="Straight Connector 8">
            <a:extLst>
              <a:ext uri="{FF2B5EF4-FFF2-40B4-BE49-F238E27FC236}">
                <a16:creationId xmlns:a16="http://schemas.microsoft.com/office/drawing/2014/main" id="{04690FE9-E3DA-420A-B78F-3799F7BD2269}"/>
              </a:ext>
            </a:extLst>
          </p:cNvPr>
          <p:cNvCxnSpPr>
            <a:cxnSpLocks/>
          </p:cNvCxnSpPr>
          <p:nvPr userDrawn="1"/>
        </p:nvCxnSpPr>
        <p:spPr>
          <a:xfrm>
            <a:off x="530942" y="924234"/>
            <a:ext cx="909623"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 name="Picture 18">
            <a:extLst>
              <a:ext uri="{FF2B5EF4-FFF2-40B4-BE49-F238E27FC236}">
                <a16:creationId xmlns:a16="http://schemas.microsoft.com/office/drawing/2014/main" id="{AB9EF32B-9EED-43B4-BAB9-E421A8E3ED00}"/>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299315" y="6086188"/>
            <a:ext cx="1425335" cy="471577"/>
          </a:xfrm>
          <a:prstGeom prst="rect">
            <a:avLst/>
          </a:prstGeom>
        </p:spPr>
      </p:pic>
    </p:spTree>
    <p:extLst>
      <p:ext uri="{BB962C8B-B14F-4D97-AF65-F5344CB8AC3E}">
        <p14:creationId xmlns:p14="http://schemas.microsoft.com/office/powerpoint/2010/main" val="37090456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with right picture">
    <p:spTree>
      <p:nvGrpSpPr>
        <p:cNvPr id="1" name=""/>
        <p:cNvGrpSpPr/>
        <p:nvPr/>
      </p:nvGrpSpPr>
      <p:grpSpPr>
        <a:xfrm>
          <a:off x="0" y="0"/>
          <a:ext cx="0" cy="0"/>
          <a:chOff x="0" y="0"/>
          <a:chExt cx="0" cy="0"/>
        </a:xfrm>
      </p:grpSpPr>
      <p:pic>
        <p:nvPicPr>
          <p:cNvPr id="14" name="Image 13">
            <a:extLst>
              <a:ext uri="{FF2B5EF4-FFF2-40B4-BE49-F238E27FC236}">
                <a16:creationId xmlns:a16="http://schemas.microsoft.com/office/drawing/2014/main" id="{E2C591B9-FE50-42A9-8026-8E90362D158D}"/>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67350" y="5881417"/>
            <a:ext cx="1077645" cy="713146"/>
          </a:xfrm>
          <a:prstGeom prst="rect">
            <a:avLst/>
          </a:prstGeom>
        </p:spPr>
      </p:pic>
      <p:sp>
        <p:nvSpPr>
          <p:cNvPr id="13" name="Text Placeholder 18">
            <a:extLst>
              <a:ext uri="{FF2B5EF4-FFF2-40B4-BE49-F238E27FC236}">
                <a16:creationId xmlns:a16="http://schemas.microsoft.com/office/drawing/2014/main" id="{4228EE5D-57F6-4269-8B70-1126729BBBA9}"/>
              </a:ext>
            </a:extLst>
          </p:cNvPr>
          <p:cNvSpPr>
            <a:spLocks noGrp="1"/>
          </p:cNvSpPr>
          <p:nvPr>
            <p:ph type="body" sz="quarter" idx="13" hasCustomPrompt="1"/>
          </p:nvPr>
        </p:nvSpPr>
        <p:spPr>
          <a:xfrm>
            <a:off x="452438" y="192344"/>
            <a:ext cx="9094787" cy="781050"/>
          </a:xfrm>
        </p:spPr>
        <p:txBody>
          <a:bodyPr anchor="ctr" anchorCtr="0">
            <a:noAutofit/>
          </a:bodyPr>
          <a:lstStyle>
            <a:lvl1pPr marL="0" indent="0">
              <a:buNone/>
              <a:defRPr sz="3200" b="1">
                <a:solidFill>
                  <a:schemeClr val="accent1"/>
                </a:solidFill>
              </a:defRPr>
            </a:lvl1pPr>
          </a:lstStyle>
          <a:p>
            <a:pPr lvl="0"/>
            <a:r>
              <a:rPr lang="en-US" dirty="0"/>
              <a:t>Add slide header</a:t>
            </a:r>
          </a:p>
        </p:txBody>
      </p:sp>
      <p:sp>
        <p:nvSpPr>
          <p:cNvPr id="16" name="Text Placeholder 20">
            <a:extLst>
              <a:ext uri="{FF2B5EF4-FFF2-40B4-BE49-F238E27FC236}">
                <a16:creationId xmlns:a16="http://schemas.microsoft.com/office/drawing/2014/main" id="{CF98917E-C82E-4235-B77B-B9BC7149DDCD}"/>
              </a:ext>
            </a:extLst>
          </p:cNvPr>
          <p:cNvSpPr>
            <a:spLocks noGrp="1"/>
          </p:cNvSpPr>
          <p:nvPr>
            <p:ph type="body" sz="quarter" idx="14"/>
          </p:nvPr>
        </p:nvSpPr>
        <p:spPr>
          <a:xfrm>
            <a:off x="452438" y="1209674"/>
            <a:ext cx="5338762" cy="4591357"/>
          </a:xfrm>
        </p:spPr>
        <p:txBody>
          <a:bodyPr/>
          <a:lstStyle>
            <a:lvl1pPr marL="228600" indent="-228600">
              <a:buFont typeface="Wingdings" panose="05000000000000000000" pitchFamily="2" charset="2"/>
              <a:buChar char="§"/>
              <a:defRPr>
                <a:solidFill>
                  <a:schemeClr val="accent1"/>
                </a:solidFill>
              </a:defRPr>
            </a:lvl1pPr>
            <a:lvl2pPr marL="685800" indent="-228600">
              <a:buFont typeface="Wingdings" panose="05000000000000000000" pitchFamily="2" charset="2"/>
              <a:buChar char="§"/>
              <a:defRPr>
                <a:solidFill>
                  <a:schemeClr val="accent1"/>
                </a:solidFill>
              </a:defRPr>
            </a:lvl2pPr>
            <a:lvl3pPr marL="1143000" indent="-228600">
              <a:buFont typeface="Wingdings" panose="05000000000000000000" pitchFamily="2" charset="2"/>
              <a:buChar char="§"/>
              <a:defRPr>
                <a:solidFill>
                  <a:schemeClr val="accent1"/>
                </a:solidFill>
              </a:defRPr>
            </a:lvl3pPr>
            <a:lvl4pPr marL="1600200" indent="-228600">
              <a:buFont typeface="Wingdings" panose="05000000000000000000" pitchFamily="2" charset="2"/>
              <a:buChar char="§"/>
              <a:defRPr>
                <a:solidFill>
                  <a:schemeClr val="accent1"/>
                </a:solidFill>
              </a:defRPr>
            </a:lvl4pPr>
            <a:lvl5pPr marL="2057400" indent="-228600">
              <a:buFont typeface="Wingdings" panose="05000000000000000000" pitchFamily="2" charset="2"/>
              <a:buChar char="§"/>
              <a:defRPr>
                <a:solidFill>
                  <a:schemeClr val="accent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Picture Placeholder 18">
            <a:extLst>
              <a:ext uri="{FF2B5EF4-FFF2-40B4-BE49-F238E27FC236}">
                <a16:creationId xmlns:a16="http://schemas.microsoft.com/office/drawing/2014/main" id="{FFCD369D-E5D7-42A3-98DE-387159FC573B}"/>
              </a:ext>
            </a:extLst>
          </p:cNvPr>
          <p:cNvSpPr>
            <a:spLocks noGrp="1"/>
          </p:cNvSpPr>
          <p:nvPr>
            <p:ph type="pic" sz="quarter" idx="15" hasCustomPrompt="1"/>
          </p:nvPr>
        </p:nvSpPr>
        <p:spPr>
          <a:xfrm>
            <a:off x="6400144" y="1209674"/>
            <a:ext cx="5338800" cy="4590000"/>
          </a:xfrm>
        </p:spPr>
        <p:txBody>
          <a:bodyPr/>
          <a:lstStyle>
            <a:lvl1pPr marL="0" indent="0" algn="ctr">
              <a:buNone/>
              <a:defRPr>
                <a:solidFill>
                  <a:schemeClr val="accent1"/>
                </a:solidFill>
              </a:defRPr>
            </a:lvl1pPr>
          </a:lstStyle>
          <a:p>
            <a:r>
              <a:rPr lang="en-US" dirty="0"/>
              <a:t>Drag &amp; drop picture here, or click on the icon &amp; pick a picture</a:t>
            </a:r>
          </a:p>
        </p:txBody>
      </p:sp>
      <p:sp>
        <p:nvSpPr>
          <p:cNvPr id="12" name="Espace réservé du numéro de diapositive 5">
            <a:extLst>
              <a:ext uri="{FF2B5EF4-FFF2-40B4-BE49-F238E27FC236}">
                <a16:creationId xmlns:a16="http://schemas.microsoft.com/office/drawing/2014/main" id="{01625738-E7FA-4512-83A6-C3B4C72286C1}"/>
              </a:ext>
            </a:extLst>
          </p:cNvPr>
          <p:cNvSpPr txBox="1">
            <a:spLocks/>
          </p:cNvSpPr>
          <p:nvPr userDrawn="1"/>
        </p:nvSpPr>
        <p:spPr>
          <a:xfrm>
            <a:off x="5615945" y="6381743"/>
            <a:ext cx="455814" cy="365125"/>
          </a:xfrm>
          <a:prstGeom prst="rect">
            <a:avLst/>
          </a:prstGeom>
        </p:spPr>
        <p:txBody>
          <a:bodyPr vert="horz" lIns="91440" tIns="45720" rIns="91440" bIns="45720" rtlCol="0" anchor="ctr"/>
          <a:lstStyle>
            <a:defPPr>
              <a:defRPr lang="en-US"/>
            </a:defPPr>
            <a:lvl1pPr marL="0" algn="r" defTabSz="914400" rtl="0" eaLnBrk="1" latinLnBrk="0" hangingPunct="1">
              <a:defRPr sz="800" kern="1200">
                <a:solidFill>
                  <a:srgbClr val="002060"/>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5C5B768-88FC-4250-8EAD-C50295F9C696}" type="slidenum">
              <a:rPr lang="en-US" smtClean="0"/>
              <a:pPr/>
              <a:t>‹N°›</a:t>
            </a:fld>
            <a:endParaRPr lang="en-US" dirty="0"/>
          </a:p>
        </p:txBody>
      </p:sp>
      <p:cxnSp>
        <p:nvCxnSpPr>
          <p:cNvPr id="15" name="Straight Connector 8">
            <a:extLst>
              <a:ext uri="{FF2B5EF4-FFF2-40B4-BE49-F238E27FC236}">
                <a16:creationId xmlns:a16="http://schemas.microsoft.com/office/drawing/2014/main" id="{9A0750F6-3430-4B15-B38B-A31240F6EC69}"/>
              </a:ext>
            </a:extLst>
          </p:cNvPr>
          <p:cNvCxnSpPr>
            <a:cxnSpLocks/>
          </p:cNvCxnSpPr>
          <p:nvPr userDrawn="1"/>
        </p:nvCxnSpPr>
        <p:spPr>
          <a:xfrm>
            <a:off x="530942" y="924234"/>
            <a:ext cx="909623"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9" name="Picture 18">
            <a:extLst>
              <a:ext uri="{FF2B5EF4-FFF2-40B4-BE49-F238E27FC236}">
                <a16:creationId xmlns:a16="http://schemas.microsoft.com/office/drawing/2014/main" id="{6EEC700D-1630-4BA3-9F30-3D8751BE8CB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299315" y="6086188"/>
            <a:ext cx="1425335" cy="471577"/>
          </a:xfrm>
          <a:prstGeom prst="rect">
            <a:avLst/>
          </a:prstGeom>
        </p:spPr>
      </p:pic>
    </p:spTree>
    <p:extLst>
      <p:ext uri="{BB962C8B-B14F-4D97-AF65-F5344CB8AC3E}">
        <p14:creationId xmlns:p14="http://schemas.microsoft.com/office/powerpoint/2010/main" val="42709198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with left picture">
    <p:spTree>
      <p:nvGrpSpPr>
        <p:cNvPr id="1" name=""/>
        <p:cNvGrpSpPr/>
        <p:nvPr/>
      </p:nvGrpSpPr>
      <p:grpSpPr>
        <a:xfrm>
          <a:off x="0" y="0"/>
          <a:ext cx="0" cy="0"/>
          <a:chOff x="0" y="0"/>
          <a:chExt cx="0" cy="0"/>
        </a:xfrm>
      </p:grpSpPr>
      <p:pic>
        <p:nvPicPr>
          <p:cNvPr id="19" name="Image 18">
            <a:extLst>
              <a:ext uri="{FF2B5EF4-FFF2-40B4-BE49-F238E27FC236}">
                <a16:creationId xmlns:a16="http://schemas.microsoft.com/office/drawing/2014/main" id="{AF523DB7-7F65-4C5D-8D3A-26460EF2BD3A}"/>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67350" y="5881417"/>
            <a:ext cx="1077645" cy="713146"/>
          </a:xfrm>
          <a:prstGeom prst="rect">
            <a:avLst/>
          </a:prstGeom>
        </p:spPr>
      </p:pic>
      <p:sp>
        <p:nvSpPr>
          <p:cNvPr id="17" name="Text Placeholder 20">
            <a:extLst>
              <a:ext uri="{FF2B5EF4-FFF2-40B4-BE49-F238E27FC236}">
                <a16:creationId xmlns:a16="http://schemas.microsoft.com/office/drawing/2014/main" id="{23EB1C3D-1DB6-41B8-BDA1-0DA48F6888C0}"/>
              </a:ext>
            </a:extLst>
          </p:cNvPr>
          <p:cNvSpPr>
            <a:spLocks noGrp="1"/>
          </p:cNvSpPr>
          <p:nvPr>
            <p:ph type="body" sz="quarter" idx="14"/>
          </p:nvPr>
        </p:nvSpPr>
        <p:spPr>
          <a:xfrm>
            <a:off x="6400144" y="1209674"/>
            <a:ext cx="5338762" cy="4591357"/>
          </a:xfrm>
        </p:spPr>
        <p:txBody>
          <a:bodyPr/>
          <a:lstStyle>
            <a:lvl1pPr marL="228600" indent="-228600">
              <a:buFont typeface="Wingdings" panose="05000000000000000000" pitchFamily="2" charset="2"/>
              <a:buChar char="§"/>
              <a:defRPr>
                <a:solidFill>
                  <a:schemeClr val="accent1"/>
                </a:solidFill>
              </a:defRPr>
            </a:lvl1pPr>
            <a:lvl2pPr marL="685800" indent="-228600">
              <a:buFont typeface="Wingdings" panose="05000000000000000000" pitchFamily="2" charset="2"/>
              <a:buChar char="§"/>
              <a:defRPr>
                <a:solidFill>
                  <a:schemeClr val="accent1"/>
                </a:solidFill>
              </a:defRPr>
            </a:lvl2pPr>
            <a:lvl3pPr marL="1143000" indent="-228600">
              <a:buFont typeface="Wingdings" panose="05000000000000000000" pitchFamily="2" charset="2"/>
              <a:buChar char="§"/>
              <a:defRPr>
                <a:solidFill>
                  <a:schemeClr val="accent1"/>
                </a:solidFill>
              </a:defRPr>
            </a:lvl3pPr>
            <a:lvl4pPr marL="1600200" indent="-228600">
              <a:buFont typeface="Wingdings" panose="05000000000000000000" pitchFamily="2" charset="2"/>
              <a:buChar char="§"/>
              <a:defRPr>
                <a:solidFill>
                  <a:schemeClr val="accent1"/>
                </a:solidFill>
              </a:defRPr>
            </a:lvl4pPr>
            <a:lvl5pPr marL="2057400" indent="-228600">
              <a:buFont typeface="Wingdings" panose="05000000000000000000" pitchFamily="2" charset="2"/>
              <a:buChar char="§"/>
              <a:defRPr>
                <a:solidFill>
                  <a:schemeClr val="accent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Text Placeholder 18">
            <a:extLst>
              <a:ext uri="{FF2B5EF4-FFF2-40B4-BE49-F238E27FC236}">
                <a16:creationId xmlns:a16="http://schemas.microsoft.com/office/drawing/2014/main" id="{C2D1119C-ADB4-4BA5-95B0-7D44A01206C7}"/>
              </a:ext>
            </a:extLst>
          </p:cNvPr>
          <p:cNvSpPr>
            <a:spLocks noGrp="1"/>
          </p:cNvSpPr>
          <p:nvPr>
            <p:ph type="body" sz="quarter" idx="13" hasCustomPrompt="1"/>
          </p:nvPr>
        </p:nvSpPr>
        <p:spPr>
          <a:xfrm>
            <a:off x="452438" y="192344"/>
            <a:ext cx="9094787" cy="781050"/>
          </a:xfrm>
        </p:spPr>
        <p:txBody>
          <a:bodyPr anchor="ctr" anchorCtr="0">
            <a:noAutofit/>
          </a:bodyPr>
          <a:lstStyle>
            <a:lvl1pPr marL="0" indent="0">
              <a:buNone/>
              <a:defRPr sz="3200" b="1">
                <a:solidFill>
                  <a:schemeClr val="accent1"/>
                </a:solidFill>
              </a:defRPr>
            </a:lvl1pPr>
          </a:lstStyle>
          <a:p>
            <a:pPr lvl="0"/>
            <a:r>
              <a:rPr lang="en-US" dirty="0"/>
              <a:t>Add slide header</a:t>
            </a:r>
          </a:p>
        </p:txBody>
      </p:sp>
      <p:sp>
        <p:nvSpPr>
          <p:cNvPr id="18" name="Picture Placeholder 18">
            <a:extLst>
              <a:ext uri="{FF2B5EF4-FFF2-40B4-BE49-F238E27FC236}">
                <a16:creationId xmlns:a16="http://schemas.microsoft.com/office/drawing/2014/main" id="{1450A18C-A567-42D2-989F-873B41DEE4F8}"/>
              </a:ext>
            </a:extLst>
          </p:cNvPr>
          <p:cNvSpPr>
            <a:spLocks noGrp="1"/>
          </p:cNvSpPr>
          <p:nvPr>
            <p:ph type="pic" sz="quarter" idx="15" hasCustomPrompt="1"/>
          </p:nvPr>
        </p:nvSpPr>
        <p:spPr>
          <a:xfrm>
            <a:off x="452438" y="1209674"/>
            <a:ext cx="5338800" cy="4590000"/>
          </a:xfrm>
        </p:spPr>
        <p:txBody>
          <a:bodyPr/>
          <a:lstStyle>
            <a:lvl1pPr marL="0" indent="0" algn="ctr">
              <a:buNone/>
              <a:defRPr>
                <a:solidFill>
                  <a:schemeClr val="accent1"/>
                </a:solidFill>
              </a:defRPr>
            </a:lvl1pPr>
          </a:lstStyle>
          <a:p>
            <a:r>
              <a:rPr lang="en-US" dirty="0"/>
              <a:t>Drag &amp; drop picture here, or click on the icon &amp; pick a picture</a:t>
            </a:r>
          </a:p>
        </p:txBody>
      </p:sp>
      <p:sp>
        <p:nvSpPr>
          <p:cNvPr id="12" name="Espace réservé du numéro de diapositive 5">
            <a:extLst>
              <a:ext uri="{FF2B5EF4-FFF2-40B4-BE49-F238E27FC236}">
                <a16:creationId xmlns:a16="http://schemas.microsoft.com/office/drawing/2014/main" id="{02A485B4-9529-464A-919E-E1E96A4BDF8F}"/>
              </a:ext>
            </a:extLst>
          </p:cNvPr>
          <p:cNvSpPr txBox="1">
            <a:spLocks/>
          </p:cNvSpPr>
          <p:nvPr userDrawn="1"/>
        </p:nvSpPr>
        <p:spPr>
          <a:xfrm>
            <a:off x="5615945" y="6381743"/>
            <a:ext cx="455814" cy="365125"/>
          </a:xfrm>
          <a:prstGeom prst="rect">
            <a:avLst/>
          </a:prstGeom>
        </p:spPr>
        <p:txBody>
          <a:bodyPr vert="horz" lIns="91440" tIns="45720" rIns="91440" bIns="45720" rtlCol="0" anchor="ctr"/>
          <a:lstStyle>
            <a:defPPr>
              <a:defRPr lang="en-US"/>
            </a:defPPr>
            <a:lvl1pPr marL="0" algn="r" defTabSz="914400" rtl="0" eaLnBrk="1" latinLnBrk="0" hangingPunct="1">
              <a:defRPr sz="800" kern="1200">
                <a:solidFill>
                  <a:srgbClr val="002060"/>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5C5B768-88FC-4250-8EAD-C50295F9C696}" type="slidenum">
              <a:rPr lang="en-US" smtClean="0"/>
              <a:pPr/>
              <a:t>‹N°›</a:t>
            </a:fld>
            <a:endParaRPr lang="en-US" dirty="0"/>
          </a:p>
        </p:txBody>
      </p:sp>
      <p:cxnSp>
        <p:nvCxnSpPr>
          <p:cNvPr id="20" name="Straight Connector 8">
            <a:extLst>
              <a:ext uri="{FF2B5EF4-FFF2-40B4-BE49-F238E27FC236}">
                <a16:creationId xmlns:a16="http://schemas.microsoft.com/office/drawing/2014/main" id="{4F90B145-99A4-47ED-9A8F-9824FE91EE08}"/>
              </a:ext>
            </a:extLst>
          </p:cNvPr>
          <p:cNvCxnSpPr>
            <a:cxnSpLocks/>
          </p:cNvCxnSpPr>
          <p:nvPr userDrawn="1"/>
        </p:nvCxnSpPr>
        <p:spPr>
          <a:xfrm>
            <a:off x="530942" y="924234"/>
            <a:ext cx="909623"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9" name="Picture 18">
            <a:extLst>
              <a:ext uri="{FF2B5EF4-FFF2-40B4-BE49-F238E27FC236}">
                <a16:creationId xmlns:a16="http://schemas.microsoft.com/office/drawing/2014/main" id="{970297EC-AFA9-426A-9593-BCC0BD66D74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299315" y="6086188"/>
            <a:ext cx="1425335" cy="471577"/>
          </a:xfrm>
          <a:prstGeom prst="rect">
            <a:avLst/>
          </a:prstGeom>
        </p:spPr>
      </p:pic>
    </p:spTree>
    <p:extLst>
      <p:ext uri="{BB962C8B-B14F-4D97-AF65-F5344CB8AC3E}">
        <p14:creationId xmlns:p14="http://schemas.microsoft.com/office/powerpoint/2010/main" val="1499306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with bottom picture">
    <p:spTree>
      <p:nvGrpSpPr>
        <p:cNvPr id="1" name=""/>
        <p:cNvGrpSpPr/>
        <p:nvPr/>
      </p:nvGrpSpPr>
      <p:grpSpPr>
        <a:xfrm>
          <a:off x="0" y="0"/>
          <a:ext cx="0" cy="0"/>
          <a:chOff x="0" y="0"/>
          <a:chExt cx="0" cy="0"/>
        </a:xfrm>
      </p:grpSpPr>
      <p:pic>
        <p:nvPicPr>
          <p:cNvPr id="14" name="Image 13">
            <a:extLst>
              <a:ext uri="{FF2B5EF4-FFF2-40B4-BE49-F238E27FC236}">
                <a16:creationId xmlns:a16="http://schemas.microsoft.com/office/drawing/2014/main" id="{09200FA5-0ED3-4F6E-87DD-DDF3BF8E662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67350" y="5881417"/>
            <a:ext cx="1077645" cy="713146"/>
          </a:xfrm>
          <a:prstGeom prst="rect">
            <a:avLst/>
          </a:prstGeom>
        </p:spPr>
      </p:pic>
      <p:sp>
        <p:nvSpPr>
          <p:cNvPr id="13" name="Text Placeholder 18">
            <a:extLst>
              <a:ext uri="{FF2B5EF4-FFF2-40B4-BE49-F238E27FC236}">
                <a16:creationId xmlns:a16="http://schemas.microsoft.com/office/drawing/2014/main" id="{4228EE5D-57F6-4269-8B70-1126729BBBA9}"/>
              </a:ext>
            </a:extLst>
          </p:cNvPr>
          <p:cNvSpPr>
            <a:spLocks noGrp="1"/>
          </p:cNvSpPr>
          <p:nvPr>
            <p:ph type="body" sz="quarter" idx="13" hasCustomPrompt="1"/>
          </p:nvPr>
        </p:nvSpPr>
        <p:spPr>
          <a:xfrm>
            <a:off x="452438" y="192344"/>
            <a:ext cx="9094787" cy="781050"/>
          </a:xfrm>
        </p:spPr>
        <p:txBody>
          <a:bodyPr anchor="ctr" anchorCtr="0">
            <a:noAutofit/>
          </a:bodyPr>
          <a:lstStyle>
            <a:lvl1pPr marL="0" indent="0">
              <a:buNone/>
              <a:defRPr sz="3200" b="1">
                <a:solidFill>
                  <a:schemeClr val="accent1"/>
                </a:solidFill>
              </a:defRPr>
            </a:lvl1pPr>
          </a:lstStyle>
          <a:p>
            <a:pPr lvl="0"/>
            <a:r>
              <a:rPr lang="en-US" dirty="0"/>
              <a:t>Add slide header</a:t>
            </a:r>
          </a:p>
        </p:txBody>
      </p:sp>
      <p:sp>
        <p:nvSpPr>
          <p:cNvPr id="16" name="Text Placeholder 20">
            <a:extLst>
              <a:ext uri="{FF2B5EF4-FFF2-40B4-BE49-F238E27FC236}">
                <a16:creationId xmlns:a16="http://schemas.microsoft.com/office/drawing/2014/main" id="{CF98917E-C82E-4235-B77B-B9BC7149DDCD}"/>
              </a:ext>
            </a:extLst>
          </p:cNvPr>
          <p:cNvSpPr>
            <a:spLocks noGrp="1"/>
          </p:cNvSpPr>
          <p:nvPr>
            <p:ph type="body" sz="quarter" idx="14"/>
          </p:nvPr>
        </p:nvSpPr>
        <p:spPr>
          <a:xfrm>
            <a:off x="452438" y="1209674"/>
            <a:ext cx="11286506" cy="2025139"/>
          </a:xfrm>
        </p:spPr>
        <p:txBody>
          <a:bodyPr/>
          <a:lstStyle>
            <a:lvl1pPr marL="228600" indent="-228600">
              <a:buFont typeface="Wingdings" panose="05000000000000000000" pitchFamily="2" charset="2"/>
              <a:buChar char="§"/>
              <a:defRPr>
                <a:solidFill>
                  <a:schemeClr val="accent1"/>
                </a:solidFill>
              </a:defRPr>
            </a:lvl1pPr>
            <a:lvl2pPr marL="685800" indent="-228600">
              <a:buFont typeface="Wingdings" panose="05000000000000000000" pitchFamily="2" charset="2"/>
              <a:buChar char="§"/>
              <a:defRPr>
                <a:solidFill>
                  <a:schemeClr val="accent1"/>
                </a:solidFill>
              </a:defRPr>
            </a:lvl2pPr>
            <a:lvl3pPr marL="1143000" indent="-228600">
              <a:buFont typeface="Wingdings" panose="05000000000000000000" pitchFamily="2" charset="2"/>
              <a:buChar char="§"/>
              <a:defRPr>
                <a:solidFill>
                  <a:schemeClr val="accent1"/>
                </a:solidFill>
              </a:defRPr>
            </a:lvl3pPr>
            <a:lvl4pPr marL="1600200" indent="-228600">
              <a:buFont typeface="Wingdings" panose="05000000000000000000" pitchFamily="2" charset="2"/>
              <a:buChar char="§"/>
              <a:defRPr>
                <a:solidFill>
                  <a:schemeClr val="accent1"/>
                </a:solidFill>
              </a:defRPr>
            </a:lvl4pPr>
            <a:lvl5pPr marL="2057400" indent="-228600">
              <a:buFont typeface="Wingdings" panose="05000000000000000000" pitchFamily="2" charset="2"/>
              <a:buChar char="§"/>
              <a:defRPr>
                <a:solidFill>
                  <a:schemeClr val="accent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Picture Placeholder 18">
            <a:extLst>
              <a:ext uri="{FF2B5EF4-FFF2-40B4-BE49-F238E27FC236}">
                <a16:creationId xmlns:a16="http://schemas.microsoft.com/office/drawing/2014/main" id="{FFCD369D-E5D7-42A3-98DE-387159FC573B}"/>
              </a:ext>
            </a:extLst>
          </p:cNvPr>
          <p:cNvSpPr>
            <a:spLocks noGrp="1"/>
          </p:cNvSpPr>
          <p:nvPr>
            <p:ph type="pic" sz="quarter" idx="15" hasCustomPrompt="1"/>
          </p:nvPr>
        </p:nvSpPr>
        <p:spPr>
          <a:xfrm>
            <a:off x="452438" y="3471093"/>
            <a:ext cx="11286506" cy="2645698"/>
          </a:xfrm>
        </p:spPr>
        <p:txBody>
          <a:bodyPr/>
          <a:lstStyle>
            <a:lvl1pPr marL="0" indent="0" algn="ctr">
              <a:buNone/>
              <a:defRPr>
                <a:solidFill>
                  <a:schemeClr val="accent1"/>
                </a:solidFill>
              </a:defRPr>
            </a:lvl1pPr>
          </a:lstStyle>
          <a:p>
            <a:r>
              <a:rPr lang="en-US" dirty="0"/>
              <a:t>Drag &amp; drop picture here, or click on the icon &amp; pick a picture</a:t>
            </a:r>
          </a:p>
        </p:txBody>
      </p:sp>
      <p:sp>
        <p:nvSpPr>
          <p:cNvPr id="12" name="Espace réservé du numéro de diapositive 5">
            <a:extLst>
              <a:ext uri="{FF2B5EF4-FFF2-40B4-BE49-F238E27FC236}">
                <a16:creationId xmlns:a16="http://schemas.microsoft.com/office/drawing/2014/main" id="{0285D06D-60BB-40CB-9C83-E894A56DF6FD}"/>
              </a:ext>
            </a:extLst>
          </p:cNvPr>
          <p:cNvSpPr txBox="1">
            <a:spLocks/>
          </p:cNvSpPr>
          <p:nvPr userDrawn="1"/>
        </p:nvSpPr>
        <p:spPr>
          <a:xfrm>
            <a:off x="5615945" y="6381743"/>
            <a:ext cx="455814" cy="365125"/>
          </a:xfrm>
          <a:prstGeom prst="rect">
            <a:avLst/>
          </a:prstGeom>
        </p:spPr>
        <p:txBody>
          <a:bodyPr vert="horz" lIns="91440" tIns="45720" rIns="91440" bIns="45720" rtlCol="0" anchor="ctr"/>
          <a:lstStyle>
            <a:defPPr>
              <a:defRPr lang="en-US"/>
            </a:defPPr>
            <a:lvl1pPr marL="0" algn="r" defTabSz="914400" rtl="0" eaLnBrk="1" latinLnBrk="0" hangingPunct="1">
              <a:defRPr sz="800" kern="1200">
                <a:solidFill>
                  <a:srgbClr val="002060"/>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5C5B768-88FC-4250-8EAD-C50295F9C696}" type="slidenum">
              <a:rPr lang="en-US" smtClean="0"/>
              <a:pPr/>
              <a:t>‹N°›</a:t>
            </a:fld>
            <a:endParaRPr lang="en-US" dirty="0"/>
          </a:p>
        </p:txBody>
      </p:sp>
      <p:cxnSp>
        <p:nvCxnSpPr>
          <p:cNvPr id="15" name="Straight Connector 8">
            <a:extLst>
              <a:ext uri="{FF2B5EF4-FFF2-40B4-BE49-F238E27FC236}">
                <a16:creationId xmlns:a16="http://schemas.microsoft.com/office/drawing/2014/main" id="{4FDA24DF-7D65-40AC-AB64-597F3B58C846}"/>
              </a:ext>
            </a:extLst>
          </p:cNvPr>
          <p:cNvCxnSpPr>
            <a:cxnSpLocks/>
          </p:cNvCxnSpPr>
          <p:nvPr userDrawn="1"/>
        </p:nvCxnSpPr>
        <p:spPr>
          <a:xfrm>
            <a:off x="530942" y="924234"/>
            <a:ext cx="909623"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9" name="Picture 18">
            <a:extLst>
              <a:ext uri="{FF2B5EF4-FFF2-40B4-BE49-F238E27FC236}">
                <a16:creationId xmlns:a16="http://schemas.microsoft.com/office/drawing/2014/main" id="{F75EE109-0799-4BDF-BC8A-FF09191C690C}"/>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299315" y="6086188"/>
            <a:ext cx="1425335" cy="471577"/>
          </a:xfrm>
          <a:prstGeom prst="rect">
            <a:avLst/>
          </a:prstGeom>
        </p:spPr>
      </p:pic>
    </p:spTree>
    <p:extLst>
      <p:ext uri="{BB962C8B-B14F-4D97-AF65-F5344CB8AC3E}">
        <p14:creationId xmlns:p14="http://schemas.microsoft.com/office/powerpoint/2010/main" val="30197685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CC959DB-151B-421B-AA24-D72087FF3C5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45173CA-E5A5-4F85-9241-73D75C6E700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4AA92CD-ED59-455F-B68D-1B647470ED46}"/>
              </a:ext>
            </a:extLst>
          </p:cNvPr>
          <p:cNvSpPr>
            <a:spLocks noGrp="1"/>
          </p:cNvSpPr>
          <p:nvPr>
            <p:ph type="dt" sz="half" idx="2"/>
          </p:nvPr>
        </p:nvSpPr>
        <p:spPr>
          <a:xfrm>
            <a:off x="8610600" y="632348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83342D1A-D44A-4C9F-AEF0-1B17FA66BF7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C2C09DE-4514-4484-8497-A104545D2B11}"/>
              </a:ext>
            </a:extLst>
          </p:cNvPr>
          <p:cNvSpPr>
            <a:spLocks noGrp="1"/>
          </p:cNvSpPr>
          <p:nvPr>
            <p:ph type="sldNum" sz="quarter" idx="4"/>
          </p:nvPr>
        </p:nvSpPr>
        <p:spPr>
          <a:xfrm>
            <a:off x="838200" y="6356349"/>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E2E851-BA4D-4AE8-9EF5-CAF66ECEF733}" type="slidenum">
              <a:rPr lang="en-US" smtClean="0"/>
              <a:t>‹N°›</a:t>
            </a:fld>
            <a:endParaRPr lang="en-US"/>
          </a:p>
        </p:txBody>
      </p:sp>
    </p:spTree>
    <p:extLst>
      <p:ext uri="{BB962C8B-B14F-4D97-AF65-F5344CB8AC3E}">
        <p14:creationId xmlns:p14="http://schemas.microsoft.com/office/powerpoint/2010/main" val="2857383404"/>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66" r:id="rId3"/>
    <p:sldLayoutId id="2147483652" r:id="rId4"/>
    <p:sldLayoutId id="2147483653" r:id="rId5"/>
    <p:sldLayoutId id="2147483654" r:id="rId6"/>
    <p:sldLayoutId id="2147483655" r:id="rId7"/>
    <p:sldLayoutId id="2147483656" r:id="rId8"/>
    <p:sldLayoutId id="2147483662" r:id="rId9"/>
    <p:sldLayoutId id="2147483657" r:id="rId10"/>
    <p:sldLayoutId id="2147483664" r:id="rId11"/>
    <p:sldLayoutId id="2147483665" r:id="rId12"/>
    <p:sldLayoutId id="2147483659" r:id="rId13"/>
    <p:sldLayoutId id="2147483661" r:id="rId14"/>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23">
            <a:extLst>
              <a:ext uri="{FF2B5EF4-FFF2-40B4-BE49-F238E27FC236}">
                <a16:creationId xmlns:a16="http://schemas.microsoft.com/office/drawing/2014/main" id="{823B83A4-D7D6-4A68-A82A-3DCEC5C74BDB}"/>
              </a:ext>
            </a:extLst>
          </p:cNvPr>
          <p:cNvSpPr>
            <a:spLocks noGrp="1"/>
          </p:cNvSpPr>
          <p:nvPr>
            <p:ph type="ctrTitle"/>
          </p:nvPr>
        </p:nvSpPr>
        <p:spPr/>
        <p:txBody>
          <a:bodyPr>
            <a:normAutofit fontScale="90000"/>
          </a:bodyPr>
          <a:lstStyle/>
          <a:p>
            <a:r>
              <a:rPr lang="en-US" sz="4000" dirty="0"/>
              <a:t>Regulation UNECE R118</a:t>
            </a:r>
            <a:br>
              <a:rPr lang="en-US" sz="4000" dirty="0"/>
            </a:br>
            <a:r>
              <a:rPr lang="en-US" sz="2700" dirty="0"/>
              <a:t>Proposition of changes for </a:t>
            </a:r>
            <a:br>
              <a:rPr lang="en-US" sz="2700" dirty="0"/>
            </a:br>
            <a:r>
              <a:rPr lang="en-US" sz="2700" dirty="0"/>
              <a:t>annex 6 (horizontal burning rate) and </a:t>
            </a:r>
            <a:br>
              <a:rPr lang="en-US" sz="2700" dirty="0"/>
            </a:br>
            <a:r>
              <a:rPr lang="en-US" sz="2700" dirty="0"/>
              <a:t>annex 8 (vertical burning rate)</a:t>
            </a:r>
          </a:p>
        </p:txBody>
      </p:sp>
      <p:sp>
        <p:nvSpPr>
          <p:cNvPr id="25" name="Subtitle 24">
            <a:extLst>
              <a:ext uri="{FF2B5EF4-FFF2-40B4-BE49-F238E27FC236}">
                <a16:creationId xmlns:a16="http://schemas.microsoft.com/office/drawing/2014/main" id="{76015717-1209-4961-8C91-E2372CAF065B}"/>
              </a:ext>
            </a:extLst>
          </p:cNvPr>
          <p:cNvSpPr>
            <a:spLocks noGrp="1"/>
          </p:cNvSpPr>
          <p:nvPr>
            <p:ph type="subTitle" idx="1"/>
          </p:nvPr>
        </p:nvSpPr>
        <p:spPr/>
        <p:txBody>
          <a:bodyPr/>
          <a:lstStyle/>
          <a:p>
            <a:endParaRPr lang="en-US"/>
          </a:p>
        </p:txBody>
      </p:sp>
      <p:sp>
        <p:nvSpPr>
          <p:cNvPr id="8" name="Espace réservé du pied de page 3">
            <a:extLst>
              <a:ext uri="{FF2B5EF4-FFF2-40B4-BE49-F238E27FC236}">
                <a16:creationId xmlns:a16="http://schemas.microsoft.com/office/drawing/2014/main" id="{9D302FB0-F522-461D-A694-DC636E4ABC65}"/>
              </a:ext>
            </a:extLst>
          </p:cNvPr>
          <p:cNvSpPr>
            <a:spLocks noGrp="1"/>
          </p:cNvSpPr>
          <p:nvPr>
            <p:ph type="ftr" sz="quarter" idx="3"/>
          </p:nvPr>
        </p:nvSpPr>
        <p:spPr>
          <a:xfrm>
            <a:off x="3786452" y="6356349"/>
            <a:ext cx="4114800"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 </a:t>
            </a:r>
            <a:r>
              <a:rPr lang="en-US" spc="100" dirty="0"/>
              <a:t>Strictly Confidential</a:t>
            </a:r>
            <a:r>
              <a:rPr kumimoji="0" lang="en-US" sz="800" b="0" i="0" u="none" strike="noStrike" kern="1200" cap="none" spc="10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 </a:t>
            </a:r>
            <a:r>
              <a:rPr kumimoji="0" lang="en-US" sz="8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 </a:t>
            </a:r>
          </a:p>
        </p:txBody>
      </p:sp>
    </p:spTree>
    <p:extLst>
      <p:ext uri="{BB962C8B-B14F-4D97-AF65-F5344CB8AC3E}">
        <p14:creationId xmlns:p14="http://schemas.microsoft.com/office/powerpoint/2010/main" val="16986918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5BBDC6B7-0071-49F4-9027-D8518E9AD876}"/>
              </a:ext>
            </a:extLst>
          </p:cNvPr>
          <p:cNvSpPr>
            <a:spLocks noGrp="1"/>
          </p:cNvSpPr>
          <p:nvPr>
            <p:ph type="body" sz="quarter" idx="13"/>
          </p:nvPr>
        </p:nvSpPr>
        <p:spPr>
          <a:xfrm>
            <a:off x="452438" y="192344"/>
            <a:ext cx="11208620" cy="781050"/>
          </a:xfrm>
        </p:spPr>
        <p:txBody>
          <a:bodyPr/>
          <a:lstStyle/>
          <a:p>
            <a:r>
              <a:rPr lang="en-US" dirty="0"/>
              <a:t>Actual regulation UNECE R118 : Tests methods</a:t>
            </a:r>
          </a:p>
        </p:txBody>
      </p:sp>
      <p:sp>
        <p:nvSpPr>
          <p:cNvPr id="3" name="Espace réservé du texte 2">
            <a:extLst>
              <a:ext uri="{FF2B5EF4-FFF2-40B4-BE49-F238E27FC236}">
                <a16:creationId xmlns:a16="http://schemas.microsoft.com/office/drawing/2014/main" id="{8EB98D64-85A3-4614-A04D-9D0195784E6B}"/>
              </a:ext>
            </a:extLst>
          </p:cNvPr>
          <p:cNvSpPr>
            <a:spLocks noGrp="1"/>
          </p:cNvSpPr>
          <p:nvPr>
            <p:ph type="body" sz="quarter" idx="14"/>
          </p:nvPr>
        </p:nvSpPr>
        <p:spPr/>
        <p:txBody>
          <a:bodyPr>
            <a:normAutofit fontScale="85000" lnSpcReduction="10000"/>
          </a:bodyPr>
          <a:lstStyle/>
          <a:p>
            <a:pPr marL="0" lvl="1" indent="0" algn="just">
              <a:buNone/>
            </a:pPr>
            <a:r>
              <a:rPr lang="en-US" sz="1800" b="1" dirty="0"/>
              <a:t>Annex 6 (FMVSS 302, ISO 3795) Test to determine the horizontal burning rate of materials</a:t>
            </a:r>
          </a:p>
          <a:p>
            <a:pPr marL="0" lvl="1" indent="0" algn="just">
              <a:buNone/>
            </a:pPr>
            <a:r>
              <a:rPr lang="en-US" sz="1800" dirty="0"/>
              <a:t>Products concerned :</a:t>
            </a:r>
          </a:p>
          <a:p>
            <a:pPr marL="342900" lvl="1" indent="-342900" algn="just">
              <a:buFontTx/>
              <a:buChar char="-"/>
            </a:pPr>
            <a:r>
              <a:rPr lang="en-US" sz="1800" dirty="0"/>
              <a:t>materials and composite materials installed in a horizontal position in the interior compartment and, </a:t>
            </a:r>
          </a:p>
          <a:p>
            <a:pPr marL="342900" lvl="1" indent="-342900" algn="just">
              <a:buFontTx/>
              <a:buChar char="-"/>
            </a:pPr>
            <a:r>
              <a:rPr lang="en-US" sz="1800" dirty="0"/>
              <a:t>insulation materials installed in a horizontal position in the engine compartment and any separate heating compartment. </a:t>
            </a:r>
          </a:p>
          <a:p>
            <a:pPr marL="0" lvl="1" indent="0" algn="just">
              <a:buNone/>
            </a:pPr>
            <a:r>
              <a:rPr lang="en-US" sz="1800" dirty="0"/>
              <a:t>Test result OK if the horizontal burning rate is not more than 100 mm/minute or if the flame extinguishes before reaching the last measuring point.</a:t>
            </a:r>
          </a:p>
          <a:p>
            <a:pPr marL="0" lvl="1" indent="0" algn="just">
              <a:buNone/>
            </a:pPr>
            <a:endParaRPr lang="en-US" sz="1800" dirty="0"/>
          </a:p>
          <a:p>
            <a:pPr marL="0" lvl="1" indent="0" algn="just">
              <a:buNone/>
            </a:pPr>
            <a:r>
              <a:rPr lang="en-US" sz="1800" b="1" dirty="0">
                <a:solidFill>
                  <a:srgbClr val="001B54"/>
                </a:solidFill>
              </a:rPr>
              <a:t>Annex 8 (ISO 6941) Test to determine the vertical burning rate of materials</a:t>
            </a:r>
          </a:p>
          <a:p>
            <a:pPr marL="0" lvl="1" indent="0" algn="just">
              <a:buNone/>
            </a:pPr>
            <a:r>
              <a:rPr lang="en-US" sz="1800" dirty="0">
                <a:solidFill>
                  <a:srgbClr val="001B54"/>
                </a:solidFill>
              </a:rPr>
              <a:t>Products concerned :</a:t>
            </a:r>
          </a:p>
          <a:p>
            <a:pPr marL="285750" lvl="1" indent="-285750" algn="just">
              <a:buFontTx/>
              <a:buChar char="-"/>
            </a:pPr>
            <a:r>
              <a:rPr lang="en-US" sz="1800" dirty="0">
                <a:solidFill>
                  <a:srgbClr val="001B54"/>
                </a:solidFill>
              </a:rPr>
              <a:t>materials and composite materials installed in a vertical position in the interior compartment, </a:t>
            </a:r>
          </a:p>
          <a:p>
            <a:pPr marL="285750" lvl="1" indent="-285750" algn="just">
              <a:buFontTx/>
              <a:buChar char="-"/>
            </a:pPr>
            <a:r>
              <a:rPr lang="en-US" sz="1800" dirty="0">
                <a:solidFill>
                  <a:srgbClr val="001B54"/>
                </a:solidFill>
              </a:rPr>
              <a:t>insulation materials installed in a vertical position in the engine compartment and any separate heating compartment. </a:t>
            </a:r>
          </a:p>
          <a:p>
            <a:pPr marL="0" lvl="1" indent="0" algn="just">
              <a:buNone/>
            </a:pPr>
            <a:r>
              <a:rPr lang="en-US" sz="1800" dirty="0">
                <a:solidFill>
                  <a:srgbClr val="001B54"/>
                </a:solidFill>
              </a:rPr>
              <a:t>Test result OK if the vertical burning rate is not more than 100 mm/minute or if the flame extinguishes before the destruction of one of the first marker threads occurred.</a:t>
            </a:r>
          </a:p>
          <a:p>
            <a:pPr marL="0" lvl="1" indent="0" algn="just">
              <a:buNone/>
            </a:pPr>
            <a:endParaRPr lang="en-US" sz="1800" dirty="0"/>
          </a:p>
          <a:p>
            <a:pPr marL="0" lvl="1" indent="0" algn="just">
              <a:buNone/>
            </a:pPr>
            <a:endParaRPr lang="en-US" sz="1800" dirty="0"/>
          </a:p>
          <a:p>
            <a:pPr marL="285750" lvl="1" indent="-285750" algn="just">
              <a:buFont typeface="Wingdings 2" panose="05020102010507070707" pitchFamily="18" charset="2"/>
              <a:buChar char="E"/>
            </a:pPr>
            <a:r>
              <a:rPr lang="en-US" sz="1800" dirty="0">
                <a:sym typeface="Wingdings 2" panose="05020102010507070707" pitchFamily="18" charset="2"/>
              </a:rPr>
              <a:t>I</a:t>
            </a:r>
            <a:r>
              <a:rPr lang="en-US" sz="1800" dirty="0"/>
              <a:t>gnition source type lighter </a:t>
            </a:r>
          </a:p>
          <a:p>
            <a:pPr marL="0" lvl="1" indent="0" algn="just">
              <a:buNone/>
            </a:pPr>
            <a:r>
              <a:rPr lang="en-US" sz="1800" dirty="0">
                <a:sym typeface="Wingdings 2" panose="05020102010507070707" pitchFamily="18" charset="2"/>
              </a:rPr>
              <a:t> Application time of flame during 5 or 15s</a:t>
            </a:r>
          </a:p>
          <a:p>
            <a:pPr marL="0" lvl="1" indent="0" algn="just">
              <a:buNone/>
            </a:pPr>
            <a:r>
              <a:rPr lang="en-US" sz="1800" dirty="0">
                <a:sym typeface="Wingdings 2" panose="05020102010507070707" pitchFamily="18" charset="2"/>
              </a:rPr>
              <a:t> Small dimensions of samples</a:t>
            </a:r>
            <a:endParaRPr lang="en-US" sz="1800" dirty="0"/>
          </a:p>
        </p:txBody>
      </p:sp>
    </p:spTree>
    <p:extLst>
      <p:ext uri="{BB962C8B-B14F-4D97-AF65-F5344CB8AC3E}">
        <p14:creationId xmlns:p14="http://schemas.microsoft.com/office/powerpoint/2010/main" val="20126337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5BBDC6B7-0071-49F4-9027-D8518E9AD876}"/>
              </a:ext>
            </a:extLst>
          </p:cNvPr>
          <p:cNvSpPr>
            <a:spLocks noGrp="1"/>
          </p:cNvSpPr>
          <p:nvPr>
            <p:ph type="body" sz="quarter" idx="13"/>
          </p:nvPr>
        </p:nvSpPr>
        <p:spPr>
          <a:xfrm>
            <a:off x="452438" y="192344"/>
            <a:ext cx="11208620" cy="781050"/>
          </a:xfrm>
        </p:spPr>
        <p:txBody>
          <a:bodyPr/>
          <a:lstStyle/>
          <a:p>
            <a:r>
              <a:rPr lang="en-US" dirty="0"/>
              <a:t>Actual regulation UNECE R118 : Analysis</a:t>
            </a:r>
          </a:p>
        </p:txBody>
      </p:sp>
      <p:sp>
        <p:nvSpPr>
          <p:cNvPr id="3" name="Espace réservé du texte 2">
            <a:extLst>
              <a:ext uri="{FF2B5EF4-FFF2-40B4-BE49-F238E27FC236}">
                <a16:creationId xmlns:a16="http://schemas.microsoft.com/office/drawing/2014/main" id="{8EB98D64-85A3-4614-A04D-9D0195784E6B}"/>
              </a:ext>
            </a:extLst>
          </p:cNvPr>
          <p:cNvSpPr>
            <a:spLocks noGrp="1"/>
          </p:cNvSpPr>
          <p:nvPr>
            <p:ph type="body" sz="quarter" idx="14"/>
          </p:nvPr>
        </p:nvSpPr>
        <p:spPr/>
        <p:txBody>
          <a:bodyPr>
            <a:normAutofit fontScale="92500" lnSpcReduction="20000"/>
          </a:bodyPr>
          <a:lstStyle/>
          <a:p>
            <a:pPr marL="342900" lvl="1" indent="-342900" algn="just">
              <a:buFont typeface="Wingdings 2" panose="05020102010507070707" pitchFamily="18" charset="2"/>
              <a:buChar char="E"/>
            </a:pPr>
            <a:r>
              <a:rPr lang="en-US" dirty="0"/>
              <a:t>These methods are small-scale methods capable of evaluating only the flammability of materials and not the quantity of heat energy or the spread of fire.</a:t>
            </a:r>
          </a:p>
          <a:p>
            <a:pPr marL="342900" lvl="1" indent="-342900" algn="just">
              <a:buFont typeface="Wingdings 2" panose="05020102010507070707" pitchFamily="18" charset="2"/>
              <a:buChar char="E"/>
            </a:pPr>
            <a:endParaRPr lang="en-US" dirty="0"/>
          </a:p>
          <a:p>
            <a:pPr marL="342900" lvl="1" indent="-342900" algn="just">
              <a:buFont typeface="Wingdings 2" panose="05020102010507070707" pitchFamily="18" charset="2"/>
              <a:buChar char="E"/>
            </a:pPr>
            <a:r>
              <a:rPr lang="en-US" dirty="0"/>
              <a:t>FMVSS 302 (1972) and ISO 3795 (1989) are very old test methods.</a:t>
            </a:r>
          </a:p>
          <a:p>
            <a:pPr marL="0" lvl="1" indent="0" algn="just">
              <a:buNone/>
            </a:pPr>
            <a:endParaRPr lang="en-US" dirty="0"/>
          </a:p>
          <a:p>
            <a:pPr marL="342900" lvl="1" indent="-342900" algn="just">
              <a:buFont typeface="Wingdings 2" panose="05020102010507070707" pitchFamily="18" charset="2"/>
              <a:buChar char="E"/>
            </a:pPr>
            <a:r>
              <a:rPr lang="en-US" dirty="0"/>
              <a:t>ISO 6941 is a test method developed for the textiles products and not really adapted to the rigid products, especially plastics.</a:t>
            </a:r>
          </a:p>
          <a:p>
            <a:pPr marL="342900" lvl="1" indent="-342900" algn="just">
              <a:buFont typeface="Wingdings 2" panose="05020102010507070707" pitchFamily="18" charset="2"/>
              <a:buChar char="E"/>
            </a:pPr>
            <a:endParaRPr lang="en-US" dirty="0"/>
          </a:p>
          <a:p>
            <a:pPr marL="342900" lvl="1" indent="-342900" algn="just">
              <a:buFont typeface="Wingdings 2" panose="05020102010507070707" pitchFamily="18" charset="2"/>
              <a:buChar char="E"/>
            </a:pPr>
            <a:r>
              <a:rPr lang="en-US" dirty="0"/>
              <a:t>These small ignition sources does not represent the reality of a large thermal attack (fire in the engine compartment or tires fire for example), only a small attack in a passenger compartment.</a:t>
            </a:r>
          </a:p>
          <a:p>
            <a:pPr marL="342900" lvl="1" indent="-342900" algn="just">
              <a:buFont typeface="Wingdings 2" panose="05020102010507070707" pitchFamily="18" charset="2"/>
              <a:buChar char="E"/>
            </a:pPr>
            <a:endParaRPr lang="en-US" dirty="0"/>
          </a:p>
          <a:p>
            <a:pPr marL="342900" lvl="1" indent="-342900" algn="just">
              <a:buFont typeface="Wingdings 2" panose="05020102010507070707" pitchFamily="18" charset="2"/>
              <a:buChar char="E"/>
            </a:pPr>
            <a:r>
              <a:rPr lang="en-US" dirty="0"/>
              <a:t>No smoke density and toxicity evaluation.</a:t>
            </a:r>
          </a:p>
          <a:p>
            <a:pPr marL="0" lvl="1" indent="0" algn="just">
              <a:buNone/>
            </a:pPr>
            <a:endParaRPr lang="en-US" dirty="0"/>
          </a:p>
          <a:p>
            <a:pPr marL="342900" lvl="1" indent="-342900" algn="just">
              <a:buFont typeface="Wingdings 2" panose="05020102010507070707" pitchFamily="18" charset="2"/>
              <a:buChar char="E"/>
            </a:pPr>
            <a:r>
              <a:rPr lang="en-US" dirty="0"/>
              <a:t>Quick and cheap tests, </a:t>
            </a:r>
            <a:r>
              <a:rPr lang="en-US" dirty="0" err="1"/>
              <a:t>inte</a:t>
            </a:r>
            <a:r>
              <a:rPr lang="en-US" dirty="0"/>
              <a:t>.</a:t>
            </a:r>
          </a:p>
          <a:p>
            <a:pPr marL="342900" lvl="1" indent="-342900" algn="just">
              <a:buFont typeface="Wingdings 2" panose="05020102010507070707" pitchFamily="18" charset="2"/>
              <a:buChar char="E"/>
            </a:pPr>
            <a:endParaRPr lang="en-US" dirty="0"/>
          </a:p>
        </p:txBody>
      </p:sp>
    </p:spTree>
    <p:extLst>
      <p:ext uri="{BB962C8B-B14F-4D97-AF65-F5344CB8AC3E}">
        <p14:creationId xmlns:p14="http://schemas.microsoft.com/office/powerpoint/2010/main" val="16269690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5BBDC6B7-0071-49F4-9027-D8518E9AD876}"/>
              </a:ext>
            </a:extLst>
          </p:cNvPr>
          <p:cNvSpPr>
            <a:spLocks noGrp="1"/>
          </p:cNvSpPr>
          <p:nvPr>
            <p:ph type="body" sz="quarter" idx="13"/>
          </p:nvPr>
        </p:nvSpPr>
        <p:spPr>
          <a:xfrm>
            <a:off x="452438" y="192344"/>
            <a:ext cx="11208620" cy="781050"/>
          </a:xfrm>
        </p:spPr>
        <p:txBody>
          <a:bodyPr/>
          <a:lstStyle/>
          <a:p>
            <a:r>
              <a:rPr lang="en-US" dirty="0"/>
              <a:t>Proposition for Regulation UNECE R118</a:t>
            </a:r>
          </a:p>
        </p:txBody>
      </p:sp>
      <p:sp>
        <p:nvSpPr>
          <p:cNvPr id="3" name="Espace réservé du texte 2">
            <a:extLst>
              <a:ext uri="{FF2B5EF4-FFF2-40B4-BE49-F238E27FC236}">
                <a16:creationId xmlns:a16="http://schemas.microsoft.com/office/drawing/2014/main" id="{8EB98D64-85A3-4614-A04D-9D0195784E6B}"/>
              </a:ext>
            </a:extLst>
          </p:cNvPr>
          <p:cNvSpPr>
            <a:spLocks noGrp="1"/>
          </p:cNvSpPr>
          <p:nvPr>
            <p:ph type="body" sz="quarter" idx="14"/>
          </p:nvPr>
        </p:nvSpPr>
        <p:spPr>
          <a:xfrm>
            <a:off x="452438" y="1209674"/>
            <a:ext cx="11208620" cy="4822010"/>
          </a:xfrm>
        </p:spPr>
        <p:txBody>
          <a:bodyPr>
            <a:normAutofit lnSpcReduction="10000"/>
          </a:bodyPr>
          <a:lstStyle/>
          <a:p>
            <a:pPr marL="0" lvl="1" indent="0" algn="just">
              <a:buNone/>
            </a:pPr>
            <a:r>
              <a:rPr lang="en-US" sz="1800" b="1" dirty="0"/>
              <a:t>For us it’s necessary to add a new test method with an ignition initiated by a large radiant heat exposure for all the products.</a:t>
            </a:r>
          </a:p>
          <a:p>
            <a:pPr marL="0" lvl="1" indent="0" algn="just">
              <a:buNone/>
            </a:pPr>
            <a:r>
              <a:rPr lang="en-US" sz="1800" b="1" dirty="0"/>
              <a:t>	</a:t>
            </a:r>
            <a:r>
              <a:rPr lang="en-US" sz="1800" dirty="0">
                <a:sym typeface="Wingdings 2" panose="05020102010507070707" pitchFamily="18" charset="2"/>
              </a:rPr>
              <a:t> </a:t>
            </a:r>
            <a:r>
              <a:rPr lang="en-US" sz="1800" dirty="0"/>
              <a:t>In fact it’s already possible to use such a test method ISO 5658-2 only for the products installed 	in a vertical position instead of ISO 6941. </a:t>
            </a:r>
          </a:p>
          <a:p>
            <a:pPr marL="0" lvl="1" indent="0" algn="just">
              <a:buNone/>
            </a:pPr>
            <a:r>
              <a:rPr lang="en-US" sz="1800" dirty="0"/>
              <a:t>	</a:t>
            </a:r>
            <a:r>
              <a:rPr lang="en-US" sz="1800" dirty="0">
                <a:sym typeface="Wingdings 2" panose="05020102010507070707" pitchFamily="18" charset="2"/>
              </a:rPr>
              <a:t> </a:t>
            </a:r>
            <a:r>
              <a:rPr lang="en-US" sz="1800" dirty="0"/>
              <a:t>In the same approach, for the products installed in horizontal position we propose to use the 	standard EN ISO 9239-1.</a:t>
            </a:r>
          </a:p>
          <a:p>
            <a:pPr marL="0" lvl="1" indent="0" algn="just">
              <a:buNone/>
            </a:pPr>
            <a:r>
              <a:rPr lang="en-US" sz="1800" dirty="0"/>
              <a:t>	</a:t>
            </a:r>
            <a:endParaRPr lang="en-US" sz="1800" b="1" dirty="0"/>
          </a:p>
          <a:p>
            <a:pPr marL="0" lvl="1" indent="0" algn="just">
              <a:buNone/>
            </a:pPr>
            <a:r>
              <a:rPr lang="en-US" sz="1800" b="1" dirty="0"/>
              <a:t>These 2 test methods are proven and already used in other applications :</a:t>
            </a:r>
          </a:p>
          <a:p>
            <a:pPr marL="0" lvl="1" indent="0" algn="just">
              <a:buNone/>
            </a:pPr>
            <a:r>
              <a:rPr lang="en-US" sz="1800" b="1" dirty="0"/>
              <a:t>	</a:t>
            </a:r>
            <a:r>
              <a:rPr lang="en-US" sz="1800" dirty="0">
                <a:sym typeface="Wingdings 2" panose="05020102010507070707" pitchFamily="18" charset="2"/>
              </a:rPr>
              <a:t> </a:t>
            </a:r>
            <a:r>
              <a:rPr lang="en-US" sz="1800" dirty="0"/>
              <a:t>Railway (products in a vertical position) and Maritime (all the products) for ISO 5658-2</a:t>
            </a:r>
          </a:p>
          <a:p>
            <a:pPr marL="0" lvl="1" indent="0" algn="just">
              <a:buNone/>
            </a:pPr>
            <a:r>
              <a:rPr lang="en-US" sz="1800" dirty="0"/>
              <a:t>	</a:t>
            </a:r>
            <a:r>
              <a:rPr lang="en-US" sz="1800" dirty="0">
                <a:sym typeface="Wingdings 2" panose="05020102010507070707" pitchFamily="18" charset="2"/>
              </a:rPr>
              <a:t> </a:t>
            </a:r>
            <a:r>
              <a:rPr lang="en-US" sz="1800" dirty="0"/>
              <a:t>Railway (products in horizontal position) and Building (Floorcoverings) for EN ISO 9239-1</a:t>
            </a:r>
          </a:p>
          <a:p>
            <a:pPr marL="0" lvl="1" indent="0" algn="just">
              <a:buNone/>
            </a:pPr>
            <a:endParaRPr lang="en-US" sz="1800" dirty="0"/>
          </a:p>
          <a:p>
            <a:pPr marL="0" lvl="1" indent="0" algn="just">
              <a:buNone/>
            </a:pPr>
            <a:r>
              <a:rPr lang="en-US" sz="1800" b="1" dirty="0"/>
              <a:t>Proposition of levels</a:t>
            </a:r>
          </a:p>
          <a:p>
            <a:pPr marL="0" lvl="1" indent="0" algn="just">
              <a:buNone/>
            </a:pPr>
            <a:r>
              <a:rPr lang="en-US" sz="1800" dirty="0"/>
              <a:t>	</a:t>
            </a:r>
            <a:r>
              <a:rPr lang="en-US" sz="1800" dirty="0">
                <a:sym typeface="Wingdings 2" panose="05020102010507070707" pitchFamily="18" charset="2"/>
              </a:rPr>
              <a:t> Actually in R118, the m</a:t>
            </a:r>
            <a:r>
              <a:rPr lang="en-US" sz="1800" dirty="0"/>
              <a:t>aterials (in vertical position) achieving an average CFE (critical heat flux at 	extinguishment) 	value greater or equal to 20 kW/m², when tested according to ISO 5658-2, are 	deemed to comply with the requirements.</a:t>
            </a:r>
          </a:p>
          <a:p>
            <a:pPr marL="0" lvl="1" indent="0" algn="just">
              <a:buNone/>
            </a:pPr>
            <a:r>
              <a:rPr lang="en-US" sz="1800" dirty="0"/>
              <a:t>	</a:t>
            </a:r>
            <a:r>
              <a:rPr lang="en-US" sz="1800" dirty="0">
                <a:sym typeface="Wingdings 2" panose="05020102010507070707" pitchFamily="18" charset="2"/>
              </a:rPr>
              <a:t> </a:t>
            </a:r>
            <a:r>
              <a:rPr lang="en-US" sz="1800" dirty="0"/>
              <a:t>In Railway application according to EN ISO 9239-1 for the conformity of Hazard Level 1 	it’s necessary to have a CHF (critical heat flux at extinguishment) ≥ 4,5 kW/m².</a:t>
            </a:r>
          </a:p>
          <a:p>
            <a:pPr marL="0" lvl="1" indent="0" algn="just">
              <a:buNone/>
            </a:pPr>
            <a:r>
              <a:rPr lang="en-US" sz="1800" b="1" dirty="0"/>
              <a:t>The simplest solution is probably to take back these already existing levels.</a:t>
            </a:r>
          </a:p>
          <a:p>
            <a:pPr marL="0" lvl="1" indent="0" algn="just">
              <a:buNone/>
            </a:pPr>
            <a:endParaRPr lang="en-US" sz="1800" b="1" dirty="0"/>
          </a:p>
          <a:p>
            <a:pPr marL="0" lvl="1" indent="0" algn="just">
              <a:buNone/>
            </a:pPr>
            <a:endParaRPr lang="en-US" sz="1800" b="1" dirty="0"/>
          </a:p>
        </p:txBody>
      </p:sp>
    </p:spTree>
    <p:extLst>
      <p:ext uri="{BB962C8B-B14F-4D97-AF65-F5344CB8AC3E}">
        <p14:creationId xmlns:p14="http://schemas.microsoft.com/office/powerpoint/2010/main" val="42241985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5BBDC6B7-0071-49F4-9027-D8518E9AD876}"/>
              </a:ext>
            </a:extLst>
          </p:cNvPr>
          <p:cNvSpPr>
            <a:spLocks noGrp="1"/>
          </p:cNvSpPr>
          <p:nvPr>
            <p:ph type="body" sz="quarter" idx="13"/>
          </p:nvPr>
        </p:nvSpPr>
        <p:spPr>
          <a:xfrm>
            <a:off x="452438" y="192344"/>
            <a:ext cx="11208620" cy="781050"/>
          </a:xfrm>
        </p:spPr>
        <p:txBody>
          <a:bodyPr/>
          <a:lstStyle/>
          <a:p>
            <a:r>
              <a:rPr lang="en-US" dirty="0"/>
              <a:t>Proposition for Regulation UNECE R118</a:t>
            </a:r>
          </a:p>
        </p:txBody>
      </p:sp>
      <p:sp>
        <p:nvSpPr>
          <p:cNvPr id="3" name="Espace réservé du texte 2">
            <a:extLst>
              <a:ext uri="{FF2B5EF4-FFF2-40B4-BE49-F238E27FC236}">
                <a16:creationId xmlns:a16="http://schemas.microsoft.com/office/drawing/2014/main" id="{8EB98D64-85A3-4614-A04D-9D0195784E6B}"/>
              </a:ext>
            </a:extLst>
          </p:cNvPr>
          <p:cNvSpPr>
            <a:spLocks noGrp="1"/>
          </p:cNvSpPr>
          <p:nvPr>
            <p:ph type="body" sz="quarter" idx="14"/>
          </p:nvPr>
        </p:nvSpPr>
        <p:spPr/>
        <p:txBody>
          <a:bodyPr>
            <a:normAutofit/>
          </a:bodyPr>
          <a:lstStyle/>
          <a:p>
            <a:pPr marL="0" lvl="1" indent="0" algn="just">
              <a:buNone/>
            </a:pPr>
            <a:r>
              <a:rPr lang="en-US" sz="2000" b="1" dirty="0"/>
              <a:t>For us if we add these new test methods it’s not necessary to add and additional measurements of smoke density and toxicity.</a:t>
            </a:r>
          </a:p>
          <a:p>
            <a:pPr marL="0" lvl="1" indent="0" algn="just">
              <a:buNone/>
            </a:pPr>
            <a:endParaRPr lang="en-US" sz="2000" b="1" dirty="0"/>
          </a:p>
          <a:p>
            <a:pPr marL="0" lvl="1" indent="0" algn="just">
              <a:buNone/>
            </a:pPr>
            <a:r>
              <a:rPr lang="en-US" sz="2000" b="1" dirty="0">
                <a:solidFill>
                  <a:srgbClr val="001B54"/>
                </a:solidFill>
                <a:sym typeface="Wingdings 2" panose="05020102010507070707" pitchFamily="18" charset="2"/>
              </a:rPr>
              <a:t>	 </a:t>
            </a:r>
            <a:r>
              <a:rPr lang="en-US" sz="2000" b="1" dirty="0">
                <a:solidFill>
                  <a:srgbClr val="001B54"/>
                </a:solidFill>
              </a:rPr>
              <a:t>Indeed the most important parameter is to control the spread of fire.</a:t>
            </a:r>
          </a:p>
          <a:p>
            <a:pPr marL="0" lvl="1" indent="0" algn="just">
              <a:buNone/>
            </a:pPr>
            <a:r>
              <a:rPr lang="en-US" sz="2000" dirty="0">
                <a:solidFill>
                  <a:srgbClr val="001B54"/>
                </a:solidFill>
                <a:sym typeface="Wingdings 2" panose="05020102010507070707" pitchFamily="18" charset="2"/>
              </a:rPr>
              <a:t>	</a:t>
            </a:r>
          </a:p>
          <a:p>
            <a:pPr marL="0" lvl="1" indent="0" algn="just">
              <a:buNone/>
            </a:pPr>
            <a:r>
              <a:rPr lang="en-US" sz="2000" dirty="0">
                <a:solidFill>
                  <a:srgbClr val="001B54"/>
                </a:solidFill>
                <a:sym typeface="Wingdings 2" panose="05020102010507070707" pitchFamily="18" charset="2"/>
              </a:rPr>
              <a:t>	 </a:t>
            </a:r>
            <a:r>
              <a:rPr lang="en-US" sz="2000" b="1" dirty="0">
                <a:solidFill>
                  <a:srgbClr val="001B54"/>
                </a:solidFill>
                <a:sym typeface="Wingdings 2" panose="05020102010507070707" pitchFamily="18" charset="2"/>
              </a:rPr>
              <a:t>For this we only need to know two important parameters:</a:t>
            </a:r>
          </a:p>
          <a:p>
            <a:pPr marL="0" lvl="1" indent="0" algn="just">
              <a:buNone/>
            </a:pPr>
            <a:r>
              <a:rPr lang="en-US" sz="2000" b="1" dirty="0">
                <a:solidFill>
                  <a:srgbClr val="001B54"/>
                </a:solidFill>
                <a:sym typeface="Wingdings 2" panose="05020102010507070707" pitchFamily="18" charset="2"/>
              </a:rPr>
              <a:t>		- Flammability of the different materials (cover by the actual test in R118)</a:t>
            </a:r>
          </a:p>
          <a:p>
            <a:pPr marL="0" lvl="1" indent="0" algn="just">
              <a:buNone/>
            </a:pPr>
            <a:r>
              <a:rPr lang="en-US" sz="2000" b="1" dirty="0">
                <a:solidFill>
                  <a:srgbClr val="001B54"/>
                </a:solidFill>
                <a:sym typeface="Wingdings 2" panose="05020102010507070707" pitchFamily="18" charset="2"/>
              </a:rPr>
              <a:t>		- Fire spread potential of different </a:t>
            </a:r>
            <a:r>
              <a:rPr lang="en-US" sz="2000" b="1">
                <a:solidFill>
                  <a:srgbClr val="001B54"/>
                </a:solidFill>
                <a:sym typeface="Wingdings 2" panose="05020102010507070707" pitchFamily="18" charset="2"/>
              </a:rPr>
              <a:t>materials (cover </a:t>
            </a:r>
            <a:r>
              <a:rPr lang="en-US" sz="2000" b="1" dirty="0">
                <a:solidFill>
                  <a:srgbClr val="001B54"/>
                </a:solidFill>
                <a:sym typeface="Wingdings 2" panose="05020102010507070707" pitchFamily="18" charset="2"/>
              </a:rPr>
              <a:t>by our proposition)</a:t>
            </a:r>
          </a:p>
          <a:p>
            <a:pPr marL="0" lvl="1" indent="0" algn="just">
              <a:buNone/>
            </a:pPr>
            <a:r>
              <a:rPr lang="en-US" sz="2000" dirty="0">
                <a:solidFill>
                  <a:srgbClr val="001B54"/>
                </a:solidFill>
                <a:sym typeface="Wingdings 2" panose="05020102010507070707" pitchFamily="18" charset="2"/>
              </a:rPr>
              <a:t>		</a:t>
            </a:r>
          </a:p>
          <a:p>
            <a:pPr marL="0" lvl="1" indent="0" algn="just">
              <a:buNone/>
            </a:pPr>
            <a:r>
              <a:rPr lang="en-US" sz="2000" dirty="0">
                <a:solidFill>
                  <a:srgbClr val="001B54"/>
                </a:solidFill>
                <a:sym typeface="Wingdings 2" panose="05020102010507070707" pitchFamily="18" charset="2"/>
              </a:rPr>
              <a:t>	 </a:t>
            </a:r>
            <a:r>
              <a:rPr lang="en-US" sz="2000" b="1" dirty="0">
                <a:solidFill>
                  <a:srgbClr val="001B54"/>
                </a:solidFill>
                <a:sym typeface="Wingdings 2" panose="05020102010507070707" pitchFamily="18" charset="2"/>
              </a:rPr>
              <a:t>In addition as t</a:t>
            </a:r>
            <a:r>
              <a:rPr lang="en-US" sz="2000" b="1" dirty="0">
                <a:solidFill>
                  <a:srgbClr val="001B54"/>
                </a:solidFill>
              </a:rPr>
              <a:t>oxic effects (asphyxiant or irritant) of smoke, appear only when 	thermal effects have already compromised tenability, this problem must therefore 	be addressed by the smoke extraction and the evacuation systems of the 	passengers.</a:t>
            </a:r>
          </a:p>
          <a:p>
            <a:pPr marL="0" lvl="1" indent="0" algn="just">
              <a:buNone/>
            </a:pPr>
            <a:endParaRPr lang="en-US" sz="1800" dirty="0">
              <a:solidFill>
                <a:srgbClr val="001B54"/>
              </a:solidFill>
            </a:endParaRPr>
          </a:p>
          <a:p>
            <a:pPr marL="0" lvl="1" indent="0" algn="just">
              <a:buNone/>
            </a:pPr>
            <a:endParaRPr lang="en-US" sz="1800" dirty="0">
              <a:solidFill>
                <a:srgbClr val="001B54"/>
              </a:solidFill>
            </a:endParaRPr>
          </a:p>
          <a:p>
            <a:pPr marL="0" lvl="1" indent="0" algn="just">
              <a:buNone/>
            </a:pPr>
            <a:endParaRPr lang="en-US" sz="1800" b="1" dirty="0"/>
          </a:p>
        </p:txBody>
      </p:sp>
    </p:spTree>
    <p:extLst>
      <p:ext uri="{BB962C8B-B14F-4D97-AF65-F5344CB8AC3E}">
        <p14:creationId xmlns:p14="http://schemas.microsoft.com/office/powerpoint/2010/main" val="33939456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71172192"/>
      </p:ext>
    </p:extLst>
  </p:cSld>
  <p:clrMapOvr>
    <a:masterClrMapping/>
  </p:clrMapOvr>
</p:sld>
</file>

<file path=ppt/theme/theme1.xml><?xml version="1.0" encoding="utf-8"?>
<a:theme xmlns:a="http://schemas.openxmlformats.org/drawingml/2006/main" name="Office Theme">
  <a:themeElements>
    <a:clrScheme name="Custom 95">
      <a:dk1>
        <a:sysClr val="windowText" lastClr="000000"/>
      </a:dk1>
      <a:lt1>
        <a:sysClr val="window" lastClr="FFFFFF"/>
      </a:lt1>
      <a:dk2>
        <a:srgbClr val="44546A"/>
      </a:dk2>
      <a:lt2>
        <a:srgbClr val="E7E6E6"/>
      </a:lt2>
      <a:accent1>
        <a:srgbClr val="001B54"/>
      </a:accent1>
      <a:accent2>
        <a:srgbClr val="7F7F7F"/>
      </a:accent2>
      <a:accent3>
        <a:srgbClr val="3F3F3F"/>
      </a:accent3>
      <a:accent4>
        <a:srgbClr val="0C0C0C"/>
      </a:accent4>
      <a:accent5>
        <a:srgbClr val="001B54"/>
      </a:accent5>
      <a:accent6>
        <a:srgbClr val="001B54"/>
      </a:accent6>
      <a:hlink>
        <a:srgbClr val="001B54"/>
      </a:hlink>
      <a:folHlink>
        <a:srgbClr val="001B54"/>
      </a:folHlink>
    </a:clrScheme>
    <a:fontScheme name="Custom 109">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3998</TotalTime>
  <Words>374</Words>
  <Application>Microsoft Office PowerPoint</Application>
  <PresentationFormat>Grand écran</PresentationFormat>
  <Paragraphs>55</Paragraphs>
  <Slides>6</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6</vt:i4>
      </vt:variant>
    </vt:vector>
  </HeadingPairs>
  <TitlesOfParts>
    <vt:vector size="11" baseType="lpstr">
      <vt:lpstr>Arial</vt:lpstr>
      <vt:lpstr>Calibri</vt:lpstr>
      <vt:lpstr>Wingdings</vt:lpstr>
      <vt:lpstr>Wingdings 2</vt:lpstr>
      <vt:lpstr>Office Theme</vt:lpstr>
      <vt:lpstr>Regulation UNECE R118 Proposition of changes for  annex 6 (horizontal burning rate) and  annex 8 (vertical burning rate)</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monir</dc:creator>
  <cp:lastModifiedBy>Christian VINSON</cp:lastModifiedBy>
  <cp:revision>82</cp:revision>
  <dcterms:created xsi:type="dcterms:W3CDTF">2018-03-27T14:17:18Z</dcterms:created>
  <dcterms:modified xsi:type="dcterms:W3CDTF">2019-06-21T08:45:29Z</dcterms:modified>
</cp:coreProperties>
</file>