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847" r:id="rId5"/>
    <p:sldMasterId id="2147483859" r:id="rId6"/>
  </p:sldMasterIdLst>
  <p:notesMasterIdLst>
    <p:notesMasterId r:id="rId17"/>
  </p:notesMasterIdLst>
  <p:handoutMasterIdLst>
    <p:handoutMasterId r:id="rId18"/>
  </p:handoutMasterIdLst>
  <p:sldIdLst>
    <p:sldId id="440" r:id="rId7"/>
    <p:sldId id="447" r:id="rId8"/>
    <p:sldId id="446" r:id="rId9"/>
    <p:sldId id="466" r:id="rId10"/>
    <p:sldId id="330" r:id="rId11"/>
    <p:sldId id="325" r:id="rId12"/>
    <p:sldId id="327" r:id="rId13"/>
    <p:sldId id="328" r:id="rId14"/>
    <p:sldId id="329" r:id="rId15"/>
    <p:sldId id="439" r:id="rId16"/>
  </p:sldIdLst>
  <p:sldSz cx="9144000" cy="6858000" type="screen4x3"/>
  <p:notesSz cx="6797675" cy="9856788"/>
  <p:defaultTextStyle>
    <a:defPPr>
      <a:defRPr lang="en-GB"/>
    </a:defPPr>
    <a:lvl1pPr algn="l" rtl="0" fontAlgn="base">
      <a:spcBef>
        <a:spcPct val="0"/>
      </a:spcBef>
      <a:spcAft>
        <a:spcPct val="0"/>
      </a:spcAft>
      <a:defRPr sz="7600" b="1" kern="1200">
        <a:solidFill>
          <a:srgbClr val="FFD624"/>
        </a:solidFill>
        <a:latin typeface="Verdana" pitchFamily="34" charset="0"/>
        <a:ea typeface="+mn-ea"/>
        <a:cs typeface="+mn-cs"/>
      </a:defRPr>
    </a:lvl1pPr>
    <a:lvl2pPr marL="457200" algn="l" rtl="0" fontAlgn="base">
      <a:spcBef>
        <a:spcPct val="0"/>
      </a:spcBef>
      <a:spcAft>
        <a:spcPct val="0"/>
      </a:spcAft>
      <a:defRPr sz="7600" b="1" kern="1200">
        <a:solidFill>
          <a:srgbClr val="FFD624"/>
        </a:solidFill>
        <a:latin typeface="Verdana" pitchFamily="34" charset="0"/>
        <a:ea typeface="+mn-ea"/>
        <a:cs typeface="+mn-cs"/>
      </a:defRPr>
    </a:lvl2pPr>
    <a:lvl3pPr marL="914400" algn="l" rtl="0" fontAlgn="base">
      <a:spcBef>
        <a:spcPct val="0"/>
      </a:spcBef>
      <a:spcAft>
        <a:spcPct val="0"/>
      </a:spcAft>
      <a:defRPr sz="7600" b="1" kern="1200">
        <a:solidFill>
          <a:srgbClr val="FFD624"/>
        </a:solidFill>
        <a:latin typeface="Verdana" pitchFamily="34" charset="0"/>
        <a:ea typeface="+mn-ea"/>
        <a:cs typeface="+mn-cs"/>
      </a:defRPr>
    </a:lvl3pPr>
    <a:lvl4pPr marL="1371600" algn="l" rtl="0" fontAlgn="base">
      <a:spcBef>
        <a:spcPct val="0"/>
      </a:spcBef>
      <a:spcAft>
        <a:spcPct val="0"/>
      </a:spcAft>
      <a:defRPr sz="7600" b="1" kern="1200">
        <a:solidFill>
          <a:srgbClr val="FFD624"/>
        </a:solidFill>
        <a:latin typeface="Verdana" pitchFamily="34" charset="0"/>
        <a:ea typeface="+mn-ea"/>
        <a:cs typeface="+mn-cs"/>
      </a:defRPr>
    </a:lvl4pPr>
    <a:lvl5pPr marL="1828800" algn="l" rtl="0" fontAlgn="base">
      <a:spcBef>
        <a:spcPct val="0"/>
      </a:spcBef>
      <a:spcAft>
        <a:spcPct val="0"/>
      </a:spcAft>
      <a:defRPr sz="7600" b="1" kern="1200">
        <a:solidFill>
          <a:srgbClr val="FFD624"/>
        </a:solidFill>
        <a:latin typeface="Verdana" pitchFamily="34" charset="0"/>
        <a:ea typeface="+mn-ea"/>
        <a:cs typeface="+mn-cs"/>
      </a:defRPr>
    </a:lvl5pPr>
    <a:lvl6pPr marL="2286000" algn="l" defTabSz="914400" rtl="0" eaLnBrk="1" latinLnBrk="0" hangingPunct="1">
      <a:defRPr sz="7600" b="1" kern="1200">
        <a:solidFill>
          <a:srgbClr val="FFD624"/>
        </a:solidFill>
        <a:latin typeface="Verdana" pitchFamily="34" charset="0"/>
        <a:ea typeface="+mn-ea"/>
        <a:cs typeface="+mn-cs"/>
      </a:defRPr>
    </a:lvl6pPr>
    <a:lvl7pPr marL="2743200" algn="l" defTabSz="914400" rtl="0" eaLnBrk="1" latinLnBrk="0" hangingPunct="1">
      <a:defRPr sz="7600" b="1" kern="1200">
        <a:solidFill>
          <a:srgbClr val="FFD624"/>
        </a:solidFill>
        <a:latin typeface="Verdana" pitchFamily="34" charset="0"/>
        <a:ea typeface="+mn-ea"/>
        <a:cs typeface="+mn-cs"/>
      </a:defRPr>
    </a:lvl7pPr>
    <a:lvl8pPr marL="3200400" algn="l" defTabSz="914400" rtl="0" eaLnBrk="1" latinLnBrk="0" hangingPunct="1">
      <a:defRPr sz="7600" b="1" kern="1200">
        <a:solidFill>
          <a:srgbClr val="FFD624"/>
        </a:solidFill>
        <a:latin typeface="Verdana" pitchFamily="34" charset="0"/>
        <a:ea typeface="+mn-ea"/>
        <a:cs typeface="+mn-cs"/>
      </a:defRPr>
    </a:lvl8pPr>
    <a:lvl9pPr marL="3657600" algn="l" defTabSz="914400" rtl="0" eaLnBrk="1" latinLnBrk="0" hangingPunct="1">
      <a:defRPr sz="7600" b="1" kern="1200">
        <a:solidFill>
          <a:srgbClr val="FFD624"/>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4">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G250517" initials="RG250517" lastIdx="5" clrIdx="0"/>
  <p:cmAuthor id="1" name="YvdS (OICA)" initials="YVDS" lastIdx="3"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5494"/>
    <a:srgbClr val="FFD624"/>
    <a:srgbClr val="3166CF"/>
    <a:srgbClr val="2D5EC1"/>
    <a:srgbClr val="3E6FD2"/>
    <a:srgbClr val="BDDEFF"/>
    <a:srgbClr val="99CCFF"/>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52F0016-1BE9-4FBC-A8F2-89119BB1B84F}" v="21" dt="2019-09-22T07:50:37.21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88" autoAdjust="0"/>
    <p:restoredTop sz="94316" autoAdjust="0"/>
  </p:normalViewPr>
  <p:slideViewPr>
    <p:cSldViewPr>
      <p:cViewPr varScale="1">
        <p:scale>
          <a:sx n="114" d="100"/>
          <a:sy n="114" d="100"/>
        </p:scale>
        <p:origin x="1530"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2" d="100"/>
          <a:sy n="62" d="100"/>
        </p:scale>
        <p:origin x="-2850" y="-78"/>
      </p:cViewPr>
      <p:guideLst>
        <p:guide orient="horz" pos="3104"/>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notesMaster" Target="notesMasters/notesMaster1.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bert Gardner" userId="866f771b-e75f-4ea2-95d2-32731803084c" providerId="ADAL" clId="{AB7FFE2A-3552-4564-B7D7-5B3F975E4B7A}"/>
    <pc:docChg chg="custSel addSld delSld modSld sldOrd">
      <pc:chgData name="Robert Gardner" userId="866f771b-e75f-4ea2-95d2-32731803084c" providerId="ADAL" clId="{AB7FFE2A-3552-4564-B7D7-5B3F975E4B7A}" dt="2019-09-22T07:50:37.213" v="867"/>
      <pc:docMkLst>
        <pc:docMk/>
      </pc:docMkLst>
      <pc:sldChg chg="modSp add del">
        <pc:chgData name="Robert Gardner" userId="866f771b-e75f-4ea2-95d2-32731803084c" providerId="ADAL" clId="{AB7FFE2A-3552-4564-B7D7-5B3F975E4B7A}" dt="2019-09-22T07:34:59.599" v="532" actId="207"/>
        <pc:sldMkLst>
          <pc:docMk/>
          <pc:sldMk cId="2202507613" sldId="325"/>
        </pc:sldMkLst>
        <pc:spChg chg="mod">
          <ac:chgData name="Robert Gardner" userId="866f771b-e75f-4ea2-95d2-32731803084c" providerId="ADAL" clId="{AB7FFE2A-3552-4564-B7D7-5B3F975E4B7A}" dt="2019-09-22T07:34:59.599" v="532" actId="207"/>
          <ac:spMkLst>
            <pc:docMk/>
            <pc:sldMk cId="2202507613" sldId="325"/>
            <ac:spMk id="30" creationId="{92663282-F698-4402-AC76-9E76D2344B20}"/>
          </ac:spMkLst>
        </pc:spChg>
        <pc:spChg chg="mod">
          <ac:chgData name="Robert Gardner" userId="866f771b-e75f-4ea2-95d2-32731803084c" providerId="ADAL" clId="{AB7FFE2A-3552-4564-B7D7-5B3F975E4B7A}" dt="2019-09-22T07:34:48.837" v="531" actId="13926"/>
          <ac:spMkLst>
            <pc:docMk/>
            <pc:sldMk cId="2202507613" sldId="325"/>
            <ac:spMk id="31" creationId="{608C558C-A15E-4667-B39E-1E4B0B0BE1E9}"/>
          </ac:spMkLst>
        </pc:spChg>
      </pc:sldChg>
      <pc:sldChg chg="modSp add del">
        <pc:chgData name="Robert Gardner" userId="866f771b-e75f-4ea2-95d2-32731803084c" providerId="ADAL" clId="{AB7FFE2A-3552-4564-B7D7-5B3F975E4B7A}" dt="2019-09-22T07:35:09.434" v="533" actId="13926"/>
        <pc:sldMkLst>
          <pc:docMk/>
          <pc:sldMk cId="2325464642" sldId="327"/>
        </pc:sldMkLst>
        <pc:spChg chg="mod">
          <ac:chgData name="Robert Gardner" userId="866f771b-e75f-4ea2-95d2-32731803084c" providerId="ADAL" clId="{AB7FFE2A-3552-4564-B7D7-5B3F975E4B7A}" dt="2019-09-22T07:35:09.434" v="533" actId="13926"/>
          <ac:spMkLst>
            <pc:docMk/>
            <pc:sldMk cId="2325464642" sldId="327"/>
            <ac:spMk id="12" creationId="{F5251A38-BF14-4176-BC4B-671939EEBCAD}"/>
          </ac:spMkLst>
        </pc:spChg>
      </pc:sldChg>
      <pc:sldChg chg="add del">
        <pc:chgData name="Robert Gardner" userId="866f771b-e75f-4ea2-95d2-32731803084c" providerId="ADAL" clId="{AB7FFE2A-3552-4564-B7D7-5B3F975E4B7A}" dt="2019-09-22T07:14:09.874" v="34"/>
        <pc:sldMkLst>
          <pc:docMk/>
          <pc:sldMk cId="300140024" sldId="328"/>
        </pc:sldMkLst>
      </pc:sldChg>
      <pc:sldChg chg="modSp add del">
        <pc:chgData name="Robert Gardner" userId="866f771b-e75f-4ea2-95d2-32731803084c" providerId="ADAL" clId="{AB7FFE2A-3552-4564-B7D7-5B3F975E4B7A}" dt="2019-09-22T07:35:21.048" v="535" actId="13926"/>
        <pc:sldMkLst>
          <pc:docMk/>
          <pc:sldMk cId="655437148" sldId="329"/>
        </pc:sldMkLst>
        <pc:spChg chg="mod">
          <ac:chgData name="Robert Gardner" userId="866f771b-e75f-4ea2-95d2-32731803084c" providerId="ADAL" clId="{AB7FFE2A-3552-4564-B7D7-5B3F975E4B7A}" dt="2019-09-22T07:35:21.048" v="535" actId="13926"/>
          <ac:spMkLst>
            <pc:docMk/>
            <pc:sldMk cId="655437148" sldId="329"/>
            <ac:spMk id="7" creationId="{18C30927-5188-4EAA-8383-2B173C9353CB}"/>
          </ac:spMkLst>
        </pc:spChg>
      </pc:sldChg>
      <pc:sldChg chg="modSp add del">
        <pc:chgData name="Robert Gardner" userId="866f771b-e75f-4ea2-95d2-32731803084c" providerId="ADAL" clId="{AB7FFE2A-3552-4564-B7D7-5B3F975E4B7A}" dt="2019-09-22T07:17:21.837" v="126" actId="20577"/>
        <pc:sldMkLst>
          <pc:docMk/>
          <pc:sldMk cId="2380741980" sldId="330"/>
        </pc:sldMkLst>
        <pc:spChg chg="mod">
          <ac:chgData name="Robert Gardner" userId="866f771b-e75f-4ea2-95d2-32731803084c" providerId="ADAL" clId="{AB7FFE2A-3552-4564-B7D7-5B3F975E4B7A}" dt="2019-09-22T07:17:21.837" v="126" actId="20577"/>
          <ac:spMkLst>
            <pc:docMk/>
            <pc:sldMk cId="2380741980" sldId="330"/>
            <ac:spMk id="2" creationId="{00000000-0000-0000-0000-000000000000}"/>
          </ac:spMkLst>
        </pc:spChg>
      </pc:sldChg>
      <pc:sldChg chg="modSp">
        <pc:chgData name="Robert Gardner" userId="866f771b-e75f-4ea2-95d2-32731803084c" providerId="ADAL" clId="{AB7FFE2A-3552-4564-B7D7-5B3F975E4B7A}" dt="2019-09-22T07:05:09.056" v="32" actId="20577"/>
        <pc:sldMkLst>
          <pc:docMk/>
          <pc:sldMk cId="3615521706" sldId="440"/>
        </pc:sldMkLst>
        <pc:spChg chg="mod">
          <ac:chgData name="Robert Gardner" userId="866f771b-e75f-4ea2-95d2-32731803084c" providerId="ADAL" clId="{AB7FFE2A-3552-4564-B7D7-5B3F975E4B7A}" dt="2019-09-22T07:05:09.056" v="32" actId="20577"/>
          <ac:spMkLst>
            <pc:docMk/>
            <pc:sldMk cId="3615521706" sldId="440"/>
            <ac:spMk id="5" creationId="{00000000-0000-0000-0000-000000000000}"/>
          </ac:spMkLst>
        </pc:spChg>
        <pc:spChg chg="mod">
          <ac:chgData name="Robert Gardner" userId="866f771b-e75f-4ea2-95d2-32731803084c" providerId="ADAL" clId="{AB7FFE2A-3552-4564-B7D7-5B3F975E4B7A}" dt="2019-09-22T07:04:58.949" v="30" actId="6549"/>
          <ac:spMkLst>
            <pc:docMk/>
            <pc:sldMk cId="3615521706" sldId="440"/>
            <ac:spMk id="13314" creationId="{00000000-0000-0000-0000-000000000000}"/>
          </ac:spMkLst>
        </pc:spChg>
      </pc:sldChg>
      <pc:sldChg chg="modSp ord">
        <pc:chgData name="Robert Gardner" userId="866f771b-e75f-4ea2-95d2-32731803084c" providerId="ADAL" clId="{AB7FFE2A-3552-4564-B7D7-5B3F975E4B7A}" dt="2019-09-22T07:50:22.784" v="865"/>
        <pc:sldMkLst>
          <pc:docMk/>
          <pc:sldMk cId="2725600248" sldId="446"/>
        </pc:sldMkLst>
        <pc:spChg chg="mod">
          <ac:chgData name="Robert Gardner" userId="866f771b-e75f-4ea2-95d2-32731803084c" providerId="ADAL" clId="{AB7FFE2A-3552-4564-B7D7-5B3F975E4B7A}" dt="2019-09-22T07:41:14.080" v="582" actId="20577"/>
          <ac:spMkLst>
            <pc:docMk/>
            <pc:sldMk cId="2725600248" sldId="446"/>
            <ac:spMk id="14338" creationId="{00000000-0000-0000-0000-000000000000}"/>
          </ac:spMkLst>
        </pc:spChg>
        <pc:spChg chg="mod">
          <ac:chgData name="Robert Gardner" userId="866f771b-e75f-4ea2-95d2-32731803084c" providerId="ADAL" clId="{AB7FFE2A-3552-4564-B7D7-5B3F975E4B7A}" dt="2019-09-22T07:46:51.614" v="700" actId="6549"/>
          <ac:spMkLst>
            <pc:docMk/>
            <pc:sldMk cId="2725600248" sldId="446"/>
            <ac:spMk id="14339" creationId="{00000000-0000-0000-0000-000000000000}"/>
          </ac:spMkLst>
        </pc:spChg>
      </pc:sldChg>
      <pc:sldChg chg="modSp">
        <pc:chgData name="Robert Gardner" userId="866f771b-e75f-4ea2-95d2-32731803084c" providerId="ADAL" clId="{AB7FFE2A-3552-4564-B7D7-5B3F975E4B7A}" dt="2019-09-22T07:50:00.148" v="863" actId="1076"/>
        <pc:sldMkLst>
          <pc:docMk/>
          <pc:sldMk cId="2586902232" sldId="447"/>
        </pc:sldMkLst>
        <pc:spChg chg="mod">
          <ac:chgData name="Robert Gardner" userId="866f771b-e75f-4ea2-95d2-32731803084c" providerId="ADAL" clId="{AB7FFE2A-3552-4564-B7D7-5B3F975E4B7A}" dt="2019-09-22T07:17:44.333" v="127" actId="20577"/>
          <ac:spMkLst>
            <pc:docMk/>
            <pc:sldMk cId="2586902232" sldId="447"/>
            <ac:spMk id="14338" creationId="{00000000-0000-0000-0000-000000000000}"/>
          </ac:spMkLst>
        </pc:spChg>
        <pc:spChg chg="mod">
          <ac:chgData name="Robert Gardner" userId="866f771b-e75f-4ea2-95d2-32731803084c" providerId="ADAL" clId="{AB7FFE2A-3552-4564-B7D7-5B3F975E4B7A}" dt="2019-09-22T07:50:00.148" v="863" actId="1076"/>
          <ac:spMkLst>
            <pc:docMk/>
            <pc:sldMk cId="2586902232" sldId="447"/>
            <ac:spMk id="14339" creationId="{00000000-0000-0000-0000-000000000000}"/>
          </ac:spMkLst>
        </pc:spChg>
      </pc:sldChg>
      <pc:sldChg chg="del">
        <pc:chgData name="Robert Gardner" userId="866f771b-e75f-4ea2-95d2-32731803084c" providerId="ADAL" clId="{AB7FFE2A-3552-4564-B7D7-5B3F975E4B7A}" dt="2019-09-22T07:47:01.246" v="701" actId="2696"/>
        <pc:sldMkLst>
          <pc:docMk/>
          <pc:sldMk cId="514597336" sldId="448"/>
        </pc:sldMkLst>
      </pc:sldChg>
      <pc:sldChg chg="del">
        <pc:chgData name="Robert Gardner" userId="866f771b-e75f-4ea2-95d2-32731803084c" providerId="ADAL" clId="{AB7FFE2A-3552-4564-B7D7-5B3F975E4B7A}" dt="2019-09-22T07:47:08.145" v="702" actId="2696"/>
        <pc:sldMkLst>
          <pc:docMk/>
          <pc:sldMk cId="3207616416" sldId="456"/>
        </pc:sldMkLst>
      </pc:sldChg>
      <pc:sldChg chg="ord">
        <pc:chgData name="Robert Gardner" userId="866f771b-e75f-4ea2-95d2-32731803084c" providerId="ADAL" clId="{AB7FFE2A-3552-4564-B7D7-5B3F975E4B7A}" dt="2019-09-22T07:50:37.213" v="867"/>
        <pc:sldMkLst>
          <pc:docMk/>
          <pc:sldMk cId="2469513566" sldId="466"/>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1"/>
            <a:ext cx="2946135" cy="494098"/>
          </a:xfrm>
          <a:prstGeom prst="rect">
            <a:avLst/>
          </a:prstGeom>
          <a:noFill/>
          <a:ln w="9525">
            <a:noFill/>
            <a:miter lim="800000"/>
            <a:headEnd/>
            <a:tailEnd/>
          </a:ln>
          <a:effectLst/>
        </p:spPr>
        <p:txBody>
          <a:bodyPr vert="horz" wrap="square" lIns="91055" tIns="45528" rIns="91055" bIns="45528" numCol="1" anchor="t" anchorCtr="0" compatLnSpc="1">
            <a:prstTxWarp prst="textNoShape">
              <a:avLst/>
            </a:prstTxWarp>
          </a:bodyPr>
          <a:lstStyle>
            <a:lvl1pPr>
              <a:defRPr sz="1200" b="0">
                <a:solidFill>
                  <a:schemeClr val="tx1"/>
                </a:solidFill>
                <a:latin typeface="Arial" charset="0"/>
              </a:defRPr>
            </a:lvl1pPr>
          </a:lstStyle>
          <a:p>
            <a:pPr>
              <a:defRPr/>
            </a:pPr>
            <a:endParaRPr lang="en-GB" dirty="0"/>
          </a:p>
        </p:txBody>
      </p:sp>
      <p:sp>
        <p:nvSpPr>
          <p:cNvPr id="37891" name="Rectangle 3"/>
          <p:cNvSpPr>
            <a:spLocks noGrp="1" noChangeArrowheads="1"/>
          </p:cNvSpPr>
          <p:nvPr>
            <p:ph type="dt" sz="quarter" idx="1"/>
          </p:nvPr>
        </p:nvSpPr>
        <p:spPr bwMode="auto">
          <a:xfrm>
            <a:off x="3849955" y="1"/>
            <a:ext cx="2946135" cy="494098"/>
          </a:xfrm>
          <a:prstGeom prst="rect">
            <a:avLst/>
          </a:prstGeom>
          <a:noFill/>
          <a:ln w="9525">
            <a:noFill/>
            <a:miter lim="800000"/>
            <a:headEnd/>
            <a:tailEnd/>
          </a:ln>
          <a:effectLst/>
        </p:spPr>
        <p:txBody>
          <a:bodyPr vert="horz" wrap="square" lIns="91055" tIns="45528" rIns="91055" bIns="45528" numCol="1" anchor="t" anchorCtr="0" compatLnSpc="1">
            <a:prstTxWarp prst="textNoShape">
              <a:avLst/>
            </a:prstTxWarp>
          </a:bodyPr>
          <a:lstStyle>
            <a:lvl1pPr algn="r">
              <a:defRPr sz="1200" b="0">
                <a:solidFill>
                  <a:schemeClr val="tx1"/>
                </a:solidFill>
                <a:latin typeface="Arial" charset="0"/>
              </a:defRPr>
            </a:lvl1pPr>
          </a:lstStyle>
          <a:p>
            <a:pPr>
              <a:defRPr/>
            </a:pPr>
            <a:endParaRPr lang="en-GB" dirty="0"/>
          </a:p>
        </p:txBody>
      </p:sp>
      <p:sp>
        <p:nvSpPr>
          <p:cNvPr id="37892" name="Rectangle 4"/>
          <p:cNvSpPr>
            <a:spLocks noGrp="1" noChangeArrowheads="1"/>
          </p:cNvSpPr>
          <p:nvPr>
            <p:ph type="ftr" sz="quarter" idx="2"/>
          </p:nvPr>
        </p:nvSpPr>
        <p:spPr bwMode="auto">
          <a:xfrm>
            <a:off x="0" y="9361117"/>
            <a:ext cx="2946135" cy="494098"/>
          </a:xfrm>
          <a:prstGeom prst="rect">
            <a:avLst/>
          </a:prstGeom>
          <a:noFill/>
          <a:ln w="9525">
            <a:noFill/>
            <a:miter lim="800000"/>
            <a:headEnd/>
            <a:tailEnd/>
          </a:ln>
          <a:effectLst/>
        </p:spPr>
        <p:txBody>
          <a:bodyPr vert="horz" wrap="square" lIns="91055" tIns="45528" rIns="91055" bIns="45528" numCol="1" anchor="b" anchorCtr="0" compatLnSpc="1">
            <a:prstTxWarp prst="textNoShape">
              <a:avLst/>
            </a:prstTxWarp>
          </a:bodyPr>
          <a:lstStyle>
            <a:lvl1pPr>
              <a:defRPr sz="1200" b="0">
                <a:solidFill>
                  <a:schemeClr val="tx1"/>
                </a:solidFill>
                <a:latin typeface="Arial" charset="0"/>
              </a:defRPr>
            </a:lvl1pPr>
          </a:lstStyle>
          <a:p>
            <a:pPr>
              <a:defRPr/>
            </a:pPr>
            <a:endParaRPr lang="en-GB" dirty="0"/>
          </a:p>
        </p:txBody>
      </p:sp>
      <p:sp>
        <p:nvSpPr>
          <p:cNvPr id="37893" name="Rectangle 5"/>
          <p:cNvSpPr>
            <a:spLocks noGrp="1" noChangeArrowheads="1"/>
          </p:cNvSpPr>
          <p:nvPr>
            <p:ph type="sldNum" sz="quarter" idx="3"/>
          </p:nvPr>
        </p:nvSpPr>
        <p:spPr bwMode="auto">
          <a:xfrm>
            <a:off x="3849955" y="9361117"/>
            <a:ext cx="2946135" cy="494098"/>
          </a:xfrm>
          <a:prstGeom prst="rect">
            <a:avLst/>
          </a:prstGeom>
          <a:noFill/>
          <a:ln w="9525">
            <a:noFill/>
            <a:miter lim="800000"/>
            <a:headEnd/>
            <a:tailEnd/>
          </a:ln>
          <a:effectLst/>
        </p:spPr>
        <p:txBody>
          <a:bodyPr vert="horz" wrap="square" lIns="91055" tIns="45528" rIns="91055" bIns="45528" numCol="1" anchor="b" anchorCtr="0" compatLnSpc="1">
            <a:prstTxWarp prst="textNoShape">
              <a:avLst/>
            </a:prstTxWarp>
          </a:bodyPr>
          <a:lstStyle>
            <a:lvl1pPr algn="r">
              <a:defRPr sz="1200" b="0">
                <a:solidFill>
                  <a:schemeClr val="tx1"/>
                </a:solidFill>
                <a:latin typeface="Arial" charset="0"/>
              </a:defRPr>
            </a:lvl1pPr>
          </a:lstStyle>
          <a:p>
            <a:pPr>
              <a:defRPr/>
            </a:pPr>
            <a:fld id="{56B799C4-0729-4ED9-BFC5-69C631DB5517}" type="slidenum">
              <a:rPr lang="en-GB"/>
              <a:pPr>
                <a:defRPr/>
              </a:pPr>
              <a:t>‹#›</a:t>
            </a:fld>
            <a:endParaRPr lang="en-GB" dirty="0"/>
          </a:p>
        </p:txBody>
      </p:sp>
    </p:spTree>
    <p:extLst>
      <p:ext uri="{BB962C8B-B14F-4D97-AF65-F5344CB8AC3E}">
        <p14:creationId xmlns:p14="http://schemas.microsoft.com/office/powerpoint/2010/main" val="21570132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1"/>
            <a:ext cx="2946135" cy="494098"/>
          </a:xfrm>
          <a:prstGeom prst="rect">
            <a:avLst/>
          </a:prstGeom>
          <a:noFill/>
          <a:ln w="9525">
            <a:noFill/>
            <a:miter lim="800000"/>
            <a:headEnd/>
            <a:tailEnd/>
          </a:ln>
          <a:effectLst/>
        </p:spPr>
        <p:txBody>
          <a:bodyPr vert="horz" wrap="square" lIns="91055" tIns="45528" rIns="91055" bIns="45528" numCol="1" anchor="t" anchorCtr="0" compatLnSpc="1">
            <a:prstTxWarp prst="textNoShape">
              <a:avLst/>
            </a:prstTxWarp>
          </a:bodyPr>
          <a:lstStyle>
            <a:lvl1pPr>
              <a:defRPr sz="1200" b="0">
                <a:solidFill>
                  <a:schemeClr val="tx1"/>
                </a:solidFill>
                <a:latin typeface="Arial" charset="0"/>
              </a:defRPr>
            </a:lvl1pPr>
          </a:lstStyle>
          <a:p>
            <a:pPr>
              <a:defRPr/>
            </a:pPr>
            <a:endParaRPr lang="en-GB" dirty="0"/>
          </a:p>
        </p:txBody>
      </p:sp>
      <p:sp>
        <p:nvSpPr>
          <p:cNvPr id="36867" name="Rectangle 3"/>
          <p:cNvSpPr>
            <a:spLocks noGrp="1" noChangeArrowheads="1"/>
          </p:cNvSpPr>
          <p:nvPr>
            <p:ph type="dt" idx="1"/>
          </p:nvPr>
        </p:nvSpPr>
        <p:spPr bwMode="auto">
          <a:xfrm>
            <a:off x="3849955" y="1"/>
            <a:ext cx="2946135" cy="494098"/>
          </a:xfrm>
          <a:prstGeom prst="rect">
            <a:avLst/>
          </a:prstGeom>
          <a:noFill/>
          <a:ln w="9525">
            <a:noFill/>
            <a:miter lim="800000"/>
            <a:headEnd/>
            <a:tailEnd/>
          </a:ln>
          <a:effectLst/>
        </p:spPr>
        <p:txBody>
          <a:bodyPr vert="horz" wrap="square" lIns="91055" tIns="45528" rIns="91055" bIns="45528" numCol="1" anchor="t" anchorCtr="0" compatLnSpc="1">
            <a:prstTxWarp prst="textNoShape">
              <a:avLst/>
            </a:prstTxWarp>
          </a:bodyPr>
          <a:lstStyle>
            <a:lvl1pPr algn="r">
              <a:defRPr sz="1200" b="0">
                <a:solidFill>
                  <a:schemeClr val="tx1"/>
                </a:solidFill>
                <a:latin typeface="Arial" charset="0"/>
              </a:defRPr>
            </a:lvl1pPr>
          </a:lstStyle>
          <a:p>
            <a:pPr>
              <a:defRPr/>
            </a:pPr>
            <a:endParaRPr lang="en-GB" dirty="0"/>
          </a:p>
        </p:txBody>
      </p:sp>
      <p:sp>
        <p:nvSpPr>
          <p:cNvPr id="15364" name="Rectangle 4"/>
          <p:cNvSpPr>
            <a:spLocks noGrp="1" noRot="1" noChangeAspect="1" noChangeArrowheads="1" noTextEdit="1"/>
          </p:cNvSpPr>
          <p:nvPr>
            <p:ph type="sldImg" idx="2"/>
          </p:nvPr>
        </p:nvSpPr>
        <p:spPr bwMode="auto">
          <a:xfrm>
            <a:off x="935038" y="739775"/>
            <a:ext cx="4929187" cy="36957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9" name="Rectangle 5"/>
          <p:cNvSpPr>
            <a:spLocks noGrp="1" noChangeArrowheads="1"/>
          </p:cNvSpPr>
          <p:nvPr>
            <p:ph type="body" sz="quarter" idx="3"/>
          </p:nvPr>
        </p:nvSpPr>
        <p:spPr bwMode="auto">
          <a:xfrm>
            <a:off x="680244" y="4681345"/>
            <a:ext cx="5438774" cy="4435869"/>
          </a:xfrm>
          <a:prstGeom prst="rect">
            <a:avLst/>
          </a:prstGeom>
          <a:noFill/>
          <a:ln w="9525">
            <a:noFill/>
            <a:miter lim="800000"/>
            <a:headEnd/>
            <a:tailEnd/>
          </a:ln>
          <a:effectLst/>
        </p:spPr>
        <p:txBody>
          <a:bodyPr vert="horz" wrap="square" lIns="91055" tIns="45528" rIns="91055" bIns="45528"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36870" name="Rectangle 6"/>
          <p:cNvSpPr>
            <a:spLocks noGrp="1" noChangeArrowheads="1"/>
          </p:cNvSpPr>
          <p:nvPr>
            <p:ph type="ftr" sz="quarter" idx="4"/>
          </p:nvPr>
        </p:nvSpPr>
        <p:spPr bwMode="auto">
          <a:xfrm>
            <a:off x="0" y="9361117"/>
            <a:ext cx="2946135" cy="494098"/>
          </a:xfrm>
          <a:prstGeom prst="rect">
            <a:avLst/>
          </a:prstGeom>
          <a:noFill/>
          <a:ln w="9525">
            <a:noFill/>
            <a:miter lim="800000"/>
            <a:headEnd/>
            <a:tailEnd/>
          </a:ln>
          <a:effectLst/>
        </p:spPr>
        <p:txBody>
          <a:bodyPr vert="horz" wrap="square" lIns="91055" tIns="45528" rIns="91055" bIns="45528" numCol="1" anchor="b" anchorCtr="0" compatLnSpc="1">
            <a:prstTxWarp prst="textNoShape">
              <a:avLst/>
            </a:prstTxWarp>
          </a:bodyPr>
          <a:lstStyle>
            <a:lvl1pPr>
              <a:defRPr sz="1200" b="0">
                <a:solidFill>
                  <a:schemeClr val="tx1"/>
                </a:solidFill>
                <a:latin typeface="Arial" charset="0"/>
              </a:defRPr>
            </a:lvl1pPr>
          </a:lstStyle>
          <a:p>
            <a:pPr>
              <a:defRPr/>
            </a:pPr>
            <a:endParaRPr lang="en-GB" dirty="0"/>
          </a:p>
        </p:txBody>
      </p:sp>
      <p:sp>
        <p:nvSpPr>
          <p:cNvPr id="36871" name="Rectangle 7"/>
          <p:cNvSpPr>
            <a:spLocks noGrp="1" noChangeArrowheads="1"/>
          </p:cNvSpPr>
          <p:nvPr>
            <p:ph type="sldNum" sz="quarter" idx="5"/>
          </p:nvPr>
        </p:nvSpPr>
        <p:spPr bwMode="auto">
          <a:xfrm>
            <a:off x="3849955" y="9361117"/>
            <a:ext cx="2946135" cy="494098"/>
          </a:xfrm>
          <a:prstGeom prst="rect">
            <a:avLst/>
          </a:prstGeom>
          <a:noFill/>
          <a:ln w="9525">
            <a:noFill/>
            <a:miter lim="800000"/>
            <a:headEnd/>
            <a:tailEnd/>
          </a:ln>
          <a:effectLst/>
        </p:spPr>
        <p:txBody>
          <a:bodyPr vert="horz" wrap="square" lIns="91055" tIns="45528" rIns="91055" bIns="45528" numCol="1" anchor="b" anchorCtr="0" compatLnSpc="1">
            <a:prstTxWarp prst="textNoShape">
              <a:avLst/>
            </a:prstTxWarp>
          </a:bodyPr>
          <a:lstStyle>
            <a:lvl1pPr algn="r">
              <a:defRPr sz="1200" b="0">
                <a:solidFill>
                  <a:schemeClr val="tx1"/>
                </a:solidFill>
                <a:latin typeface="Arial" charset="0"/>
              </a:defRPr>
            </a:lvl1pPr>
          </a:lstStyle>
          <a:p>
            <a:pPr>
              <a:defRPr/>
            </a:pPr>
            <a:fld id="{45B15622-C3C2-4FA1-BE05-489769E5E947}" type="slidenum">
              <a:rPr lang="en-GB"/>
              <a:pPr>
                <a:defRPr/>
              </a:pPr>
              <a:t>‹#›</a:t>
            </a:fld>
            <a:endParaRPr lang="en-GB" dirty="0"/>
          </a:p>
        </p:txBody>
      </p:sp>
    </p:spTree>
    <p:extLst>
      <p:ext uri="{BB962C8B-B14F-4D97-AF65-F5344CB8AC3E}">
        <p14:creationId xmlns:p14="http://schemas.microsoft.com/office/powerpoint/2010/main" val="340899548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xfrm>
            <a:off x="935038" y="739775"/>
            <a:ext cx="4929187" cy="3695700"/>
          </a:xfrm>
          <a:ln/>
        </p:spPr>
      </p:sp>
      <p:sp>
        <p:nvSpPr>
          <p:cNvPr id="163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900" dirty="0"/>
          </a:p>
        </p:txBody>
      </p:sp>
      <p:sp>
        <p:nvSpPr>
          <p:cNvPr id="163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7600" b="1">
                <a:solidFill>
                  <a:srgbClr val="FFD624"/>
                </a:solidFill>
                <a:latin typeface="Verdana" pitchFamily="34" charset="0"/>
              </a:defRPr>
            </a:lvl1pPr>
            <a:lvl2pPr marL="738715" indent="-284121" eaLnBrk="0" hangingPunct="0">
              <a:defRPr sz="7600" b="1">
                <a:solidFill>
                  <a:srgbClr val="FFD624"/>
                </a:solidFill>
                <a:latin typeface="Verdana" pitchFamily="34" charset="0"/>
              </a:defRPr>
            </a:lvl2pPr>
            <a:lvl3pPr marL="1136485" indent="-227297" eaLnBrk="0" hangingPunct="0">
              <a:defRPr sz="7600" b="1">
                <a:solidFill>
                  <a:srgbClr val="FFD624"/>
                </a:solidFill>
                <a:latin typeface="Verdana" pitchFamily="34" charset="0"/>
              </a:defRPr>
            </a:lvl3pPr>
            <a:lvl4pPr marL="1591079" indent="-227297" eaLnBrk="0" hangingPunct="0">
              <a:defRPr sz="7600" b="1">
                <a:solidFill>
                  <a:srgbClr val="FFD624"/>
                </a:solidFill>
                <a:latin typeface="Verdana" pitchFamily="34" charset="0"/>
              </a:defRPr>
            </a:lvl4pPr>
            <a:lvl5pPr marL="2045673" indent="-227297" eaLnBrk="0" hangingPunct="0">
              <a:defRPr sz="7600" b="1">
                <a:solidFill>
                  <a:srgbClr val="FFD624"/>
                </a:solidFill>
                <a:latin typeface="Verdana" pitchFamily="34" charset="0"/>
              </a:defRPr>
            </a:lvl5pPr>
            <a:lvl6pPr marL="2500267" indent="-227297" eaLnBrk="0" fontAlgn="base" hangingPunct="0">
              <a:spcBef>
                <a:spcPct val="0"/>
              </a:spcBef>
              <a:spcAft>
                <a:spcPct val="0"/>
              </a:spcAft>
              <a:defRPr sz="7600" b="1">
                <a:solidFill>
                  <a:srgbClr val="FFD624"/>
                </a:solidFill>
                <a:latin typeface="Verdana" pitchFamily="34" charset="0"/>
              </a:defRPr>
            </a:lvl6pPr>
            <a:lvl7pPr marL="2954861" indent="-227297" eaLnBrk="0" fontAlgn="base" hangingPunct="0">
              <a:spcBef>
                <a:spcPct val="0"/>
              </a:spcBef>
              <a:spcAft>
                <a:spcPct val="0"/>
              </a:spcAft>
              <a:defRPr sz="7600" b="1">
                <a:solidFill>
                  <a:srgbClr val="FFD624"/>
                </a:solidFill>
                <a:latin typeface="Verdana" pitchFamily="34" charset="0"/>
              </a:defRPr>
            </a:lvl7pPr>
            <a:lvl8pPr marL="3409455" indent="-227297" eaLnBrk="0" fontAlgn="base" hangingPunct="0">
              <a:spcBef>
                <a:spcPct val="0"/>
              </a:spcBef>
              <a:spcAft>
                <a:spcPct val="0"/>
              </a:spcAft>
              <a:defRPr sz="7600" b="1">
                <a:solidFill>
                  <a:srgbClr val="FFD624"/>
                </a:solidFill>
                <a:latin typeface="Verdana" pitchFamily="34" charset="0"/>
              </a:defRPr>
            </a:lvl8pPr>
            <a:lvl9pPr marL="3864049" indent="-227297" eaLnBrk="0" fontAlgn="base" hangingPunct="0">
              <a:spcBef>
                <a:spcPct val="0"/>
              </a:spcBef>
              <a:spcAft>
                <a:spcPct val="0"/>
              </a:spcAft>
              <a:defRPr sz="7600" b="1">
                <a:solidFill>
                  <a:srgbClr val="FFD624"/>
                </a:solidFill>
                <a:latin typeface="Verdana" pitchFamily="34" charset="0"/>
              </a:defRPr>
            </a:lvl9pPr>
          </a:lstStyle>
          <a:p>
            <a:pPr eaLnBrk="1" hangingPunct="1"/>
            <a:fld id="{C9C8C9D0-C3EF-4C74-BA85-D6BECB2DA95D}" type="slidenum">
              <a:rPr lang="en-GB" sz="1200" b="0">
                <a:solidFill>
                  <a:schemeClr val="tx1"/>
                </a:solidFill>
                <a:latin typeface="Arial" charset="0"/>
              </a:rPr>
              <a:pPr eaLnBrk="1" hangingPunct="1"/>
              <a:t>1</a:t>
            </a:fld>
            <a:endParaRPr lang="en-GB" sz="1200" b="0" dirty="0">
              <a:solidFill>
                <a:schemeClr val="tx1"/>
              </a:solidFill>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xfrm>
            <a:off x="935038" y="739775"/>
            <a:ext cx="4929187" cy="3695700"/>
          </a:xfrm>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7600" b="1">
                <a:solidFill>
                  <a:srgbClr val="FFD624"/>
                </a:solidFill>
                <a:latin typeface="Verdana" pitchFamily="34" charset="0"/>
              </a:defRPr>
            </a:lvl1pPr>
            <a:lvl2pPr marL="738691" indent="-284111" eaLnBrk="0" hangingPunct="0">
              <a:defRPr sz="7600" b="1">
                <a:solidFill>
                  <a:srgbClr val="FFD624"/>
                </a:solidFill>
                <a:latin typeface="Verdana" pitchFamily="34" charset="0"/>
              </a:defRPr>
            </a:lvl2pPr>
            <a:lvl3pPr marL="1136448" indent="-227290" eaLnBrk="0" hangingPunct="0">
              <a:defRPr sz="7600" b="1">
                <a:solidFill>
                  <a:srgbClr val="FFD624"/>
                </a:solidFill>
                <a:latin typeface="Verdana" pitchFamily="34" charset="0"/>
              </a:defRPr>
            </a:lvl3pPr>
            <a:lvl4pPr marL="1591027" indent="-227290" eaLnBrk="0" hangingPunct="0">
              <a:defRPr sz="7600" b="1">
                <a:solidFill>
                  <a:srgbClr val="FFD624"/>
                </a:solidFill>
                <a:latin typeface="Verdana" pitchFamily="34" charset="0"/>
              </a:defRPr>
            </a:lvl4pPr>
            <a:lvl5pPr marL="2045606" indent="-227290" eaLnBrk="0" hangingPunct="0">
              <a:defRPr sz="7600" b="1">
                <a:solidFill>
                  <a:srgbClr val="FFD624"/>
                </a:solidFill>
                <a:latin typeface="Verdana" pitchFamily="34" charset="0"/>
              </a:defRPr>
            </a:lvl5pPr>
            <a:lvl6pPr marL="2500186" indent="-227290" eaLnBrk="0" fontAlgn="base" hangingPunct="0">
              <a:spcBef>
                <a:spcPct val="0"/>
              </a:spcBef>
              <a:spcAft>
                <a:spcPct val="0"/>
              </a:spcAft>
              <a:defRPr sz="7600" b="1">
                <a:solidFill>
                  <a:srgbClr val="FFD624"/>
                </a:solidFill>
                <a:latin typeface="Verdana" pitchFamily="34" charset="0"/>
              </a:defRPr>
            </a:lvl6pPr>
            <a:lvl7pPr marL="2954765" indent="-227290" eaLnBrk="0" fontAlgn="base" hangingPunct="0">
              <a:spcBef>
                <a:spcPct val="0"/>
              </a:spcBef>
              <a:spcAft>
                <a:spcPct val="0"/>
              </a:spcAft>
              <a:defRPr sz="7600" b="1">
                <a:solidFill>
                  <a:srgbClr val="FFD624"/>
                </a:solidFill>
                <a:latin typeface="Verdana" pitchFamily="34" charset="0"/>
              </a:defRPr>
            </a:lvl7pPr>
            <a:lvl8pPr marL="3409344" indent="-227290" eaLnBrk="0" fontAlgn="base" hangingPunct="0">
              <a:spcBef>
                <a:spcPct val="0"/>
              </a:spcBef>
              <a:spcAft>
                <a:spcPct val="0"/>
              </a:spcAft>
              <a:defRPr sz="7600" b="1">
                <a:solidFill>
                  <a:srgbClr val="FFD624"/>
                </a:solidFill>
                <a:latin typeface="Verdana" pitchFamily="34" charset="0"/>
              </a:defRPr>
            </a:lvl8pPr>
            <a:lvl9pPr marL="3863923" indent="-227290" eaLnBrk="0" fontAlgn="base" hangingPunct="0">
              <a:spcBef>
                <a:spcPct val="0"/>
              </a:spcBef>
              <a:spcAft>
                <a:spcPct val="0"/>
              </a:spcAft>
              <a:defRPr sz="7600" b="1">
                <a:solidFill>
                  <a:srgbClr val="FFD624"/>
                </a:solidFill>
                <a:latin typeface="Verdana" pitchFamily="34" charset="0"/>
              </a:defRPr>
            </a:lvl9pPr>
          </a:lstStyle>
          <a:p>
            <a:pPr eaLnBrk="1" hangingPunct="1"/>
            <a:fld id="{13CCDDB9-2A43-4060-AFA9-0BF3B1A63FF2}" type="slidenum">
              <a:rPr lang="en-GB" sz="1200" b="0">
                <a:solidFill>
                  <a:schemeClr val="tx1"/>
                </a:solidFill>
                <a:latin typeface="Arial" charset="0"/>
              </a:rPr>
              <a:pPr eaLnBrk="1" hangingPunct="1"/>
              <a:t>2</a:t>
            </a:fld>
            <a:endParaRPr lang="en-GB" sz="1200" b="0" dirty="0">
              <a:solidFill>
                <a:schemeClr val="tx1"/>
              </a:solidFill>
              <a:latin typeface="Arial" charset="0"/>
            </a:endParaRPr>
          </a:p>
        </p:txBody>
      </p:sp>
    </p:spTree>
    <p:extLst>
      <p:ext uri="{BB962C8B-B14F-4D97-AF65-F5344CB8AC3E}">
        <p14:creationId xmlns:p14="http://schemas.microsoft.com/office/powerpoint/2010/main" val="22331534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xfrm>
            <a:off x="935038" y="739775"/>
            <a:ext cx="4929187" cy="3695700"/>
          </a:xfrm>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7600" b="1">
                <a:solidFill>
                  <a:srgbClr val="FFD624"/>
                </a:solidFill>
                <a:latin typeface="Verdana" pitchFamily="34" charset="0"/>
              </a:defRPr>
            </a:lvl1pPr>
            <a:lvl2pPr marL="738691" indent="-284111" eaLnBrk="0" hangingPunct="0">
              <a:defRPr sz="7600" b="1">
                <a:solidFill>
                  <a:srgbClr val="FFD624"/>
                </a:solidFill>
                <a:latin typeface="Verdana" pitchFamily="34" charset="0"/>
              </a:defRPr>
            </a:lvl2pPr>
            <a:lvl3pPr marL="1136448" indent="-227290" eaLnBrk="0" hangingPunct="0">
              <a:defRPr sz="7600" b="1">
                <a:solidFill>
                  <a:srgbClr val="FFD624"/>
                </a:solidFill>
                <a:latin typeface="Verdana" pitchFamily="34" charset="0"/>
              </a:defRPr>
            </a:lvl3pPr>
            <a:lvl4pPr marL="1591027" indent="-227290" eaLnBrk="0" hangingPunct="0">
              <a:defRPr sz="7600" b="1">
                <a:solidFill>
                  <a:srgbClr val="FFD624"/>
                </a:solidFill>
                <a:latin typeface="Verdana" pitchFamily="34" charset="0"/>
              </a:defRPr>
            </a:lvl4pPr>
            <a:lvl5pPr marL="2045606" indent="-227290" eaLnBrk="0" hangingPunct="0">
              <a:defRPr sz="7600" b="1">
                <a:solidFill>
                  <a:srgbClr val="FFD624"/>
                </a:solidFill>
                <a:latin typeface="Verdana" pitchFamily="34" charset="0"/>
              </a:defRPr>
            </a:lvl5pPr>
            <a:lvl6pPr marL="2500186" indent="-227290" eaLnBrk="0" fontAlgn="base" hangingPunct="0">
              <a:spcBef>
                <a:spcPct val="0"/>
              </a:spcBef>
              <a:spcAft>
                <a:spcPct val="0"/>
              </a:spcAft>
              <a:defRPr sz="7600" b="1">
                <a:solidFill>
                  <a:srgbClr val="FFD624"/>
                </a:solidFill>
                <a:latin typeface="Verdana" pitchFamily="34" charset="0"/>
              </a:defRPr>
            </a:lvl6pPr>
            <a:lvl7pPr marL="2954765" indent="-227290" eaLnBrk="0" fontAlgn="base" hangingPunct="0">
              <a:spcBef>
                <a:spcPct val="0"/>
              </a:spcBef>
              <a:spcAft>
                <a:spcPct val="0"/>
              </a:spcAft>
              <a:defRPr sz="7600" b="1">
                <a:solidFill>
                  <a:srgbClr val="FFD624"/>
                </a:solidFill>
                <a:latin typeface="Verdana" pitchFamily="34" charset="0"/>
              </a:defRPr>
            </a:lvl7pPr>
            <a:lvl8pPr marL="3409344" indent="-227290" eaLnBrk="0" fontAlgn="base" hangingPunct="0">
              <a:spcBef>
                <a:spcPct val="0"/>
              </a:spcBef>
              <a:spcAft>
                <a:spcPct val="0"/>
              </a:spcAft>
              <a:defRPr sz="7600" b="1">
                <a:solidFill>
                  <a:srgbClr val="FFD624"/>
                </a:solidFill>
                <a:latin typeface="Verdana" pitchFamily="34" charset="0"/>
              </a:defRPr>
            </a:lvl8pPr>
            <a:lvl9pPr marL="3863923" indent="-227290" eaLnBrk="0" fontAlgn="base" hangingPunct="0">
              <a:spcBef>
                <a:spcPct val="0"/>
              </a:spcBef>
              <a:spcAft>
                <a:spcPct val="0"/>
              </a:spcAft>
              <a:defRPr sz="7600" b="1">
                <a:solidFill>
                  <a:srgbClr val="FFD624"/>
                </a:solidFill>
                <a:latin typeface="Verdana" pitchFamily="34" charset="0"/>
              </a:defRPr>
            </a:lvl9pPr>
          </a:lstStyle>
          <a:p>
            <a:pPr eaLnBrk="1" hangingPunct="1"/>
            <a:fld id="{13CCDDB9-2A43-4060-AFA9-0BF3B1A63FF2}" type="slidenum">
              <a:rPr lang="en-GB" sz="1200" b="0">
                <a:solidFill>
                  <a:schemeClr val="tx1"/>
                </a:solidFill>
                <a:latin typeface="Arial" charset="0"/>
              </a:rPr>
              <a:pPr eaLnBrk="1" hangingPunct="1"/>
              <a:t>3</a:t>
            </a:fld>
            <a:endParaRPr lang="en-GB" sz="1200" b="0" dirty="0">
              <a:solidFill>
                <a:schemeClr val="tx1"/>
              </a:solidFill>
              <a:latin typeface="Arial" charset="0"/>
            </a:endParaRPr>
          </a:p>
        </p:txBody>
      </p:sp>
    </p:spTree>
    <p:extLst>
      <p:ext uri="{BB962C8B-B14F-4D97-AF65-F5344CB8AC3E}">
        <p14:creationId xmlns:p14="http://schemas.microsoft.com/office/powerpoint/2010/main" val="22331534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xfrm>
            <a:off x="935038" y="739775"/>
            <a:ext cx="4929187" cy="3695700"/>
          </a:xfrm>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7600" b="1">
                <a:solidFill>
                  <a:srgbClr val="FFD624"/>
                </a:solidFill>
                <a:latin typeface="Verdana" pitchFamily="34" charset="0"/>
              </a:defRPr>
            </a:lvl1pPr>
            <a:lvl2pPr marL="738691" indent="-284111" eaLnBrk="0" hangingPunct="0">
              <a:defRPr sz="7600" b="1">
                <a:solidFill>
                  <a:srgbClr val="FFD624"/>
                </a:solidFill>
                <a:latin typeface="Verdana" pitchFamily="34" charset="0"/>
              </a:defRPr>
            </a:lvl2pPr>
            <a:lvl3pPr marL="1136448" indent="-227290" eaLnBrk="0" hangingPunct="0">
              <a:defRPr sz="7600" b="1">
                <a:solidFill>
                  <a:srgbClr val="FFD624"/>
                </a:solidFill>
                <a:latin typeface="Verdana" pitchFamily="34" charset="0"/>
              </a:defRPr>
            </a:lvl3pPr>
            <a:lvl4pPr marL="1591027" indent="-227290" eaLnBrk="0" hangingPunct="0">
              <a:defRPr sz="7600" b="1">
                <a:solidFill>
                  <a:srgbClr val="FFD624"/>
                </a:solidFill>
                <a:latin typeface="Verdana" pitchFamily="34" charset="0"/>
              </a:defRPr>
            </a:lvl4pPr>
            <a:lvl5pPr marL="2045606" indent="-227290" eaLnBrk="0" hangingPunct="0">
              <a:defRPr sz="7600" b="1">
                <a:solidFill>
                  <a:srgbClr val="FFD624"/>
                </a:solidFill>
                <a:latin typeface="Verdana" pitchFamily="34" charset="0"/>
              </a:defRPr>
            </a:lvl5pPr>
            <a:lvl6pPr marL="2500186" indent="-227290" eaLnBrk="0" fontAlgn="base" hangingPunct="0">
              <a:spcBef>
                <a:spcPct val="0"/>
              </a:spcBef>
              <a:spcAft>
                <a:spcPct val="0"/>
              </a:spcAft>
              <a:defRPr sz="7600" b="1">
                <a:solidFill>
                  <a:srgbClr val="FFD624"/>
                </a:solidFill>
                <a:latin typeface="Verdana" pitchFamily="34" charset="0"/>
              </a:defRPr>
            </a:lvl6pPr>
            <a:lvl7pPr marL="2954765" indent="-227290" eaLnBrk="0" fontAlgn="base" hangingPunct="0">
              <a:spcBef>
                <a:spcPct val="0"/>
              </a:spcBef>
              <a:spcAft>
                <a:spcPct val="0"/>
              </a:spcAft>
              <a:defRPr sz="7600" b="1">
                <a:solidFill>
                  <a:srgbClr val="FFD624"/>
                </a:solidFill>
                <a:latin typeface="Verdana" pitchFamily="34" charset="0"/>
              </a:defRPr>
            </a:lvl7pPr>
            <a:lvl8pPr marL="3409344" indent="-227290" eaLnBrk="0" fontAlgn="base" hangingPunct="0">
              <a:spcBef>
                <a:spcPct val="0"/>
              </a:spcBef>
              <a:spcAft>
                <a:spcPct val="0"/>
              </a:spcAft>
              <a:defRPr sz="7600" b="1">
                <a:solidFill>
                  <a:srgbClr val="FFD624"/>
                </a:solidFill>
                <a:latin typeface="Verdana" pitchFamily="34" charset="0"/>
              </a:defRPr>
            </a:lvl8pPr>
            <a:lvl9pPr marL="3863923" indent="-227290" eaLnBrk="0" fontAlgn="base" hangingPunct="0">
              <a:spcBef>
                <a:spcPct val="0"/>
              </a:spcBef>
              <a:spcAft>
                <a:spcPct val="0"/>
              </a:spcAft>
              <a:defRPr sz="7600" b="1">
                <a:solidFill>
                  <a:srgbClr val="FFD624"/>
                </a:solidFill>
                <a:latin typeface="Verdana" pitchFamily="34" charset="0"/>
              </a:defRPr>
            </a:lvl9pPr>
          </a:lstStyle>
          <a:p>
            <a:pPr eaLnBrk="1" hangingPunct="1"/>
            <a:fld id="{13CCDDB9-2A43-4060-AFA9-0BF3B1A63FF2}" type="slidenum">
              <a:rPr lang="en-GB" sz="1200" b="0">
                <a:solidFill>
                  <a:schemeClr val="tx1"/>
                </a:solidFill>
                <a:latin typeface="Arial" charset="0"/>
              </a:rPr>
              <a:pPr eaLnBrk="1" hangingPunct="1"/>
              <a:t>4</a:t>
            </a:fld>
            <a:endParaRPr lang="en-GB" sz="1200" b="0" dirty="0">
              <a:solidFill>
                <a:schemeClr val="tx1"/>
              </a:solidFill>
              <a:latin typeface="Arial" charset="0"/>
            </a:endParaRPr>
          </a:p>
        </p:txBody>
      </p:sp>
    </p:spTree>
    <p:extLst>
      <p:ext uri="{BB962C8B-B14F-4D97-AF65-F5344CB8AC3E}">
        <p14:creationId xmlns:p14="http://schemas.microsoft.com/office/powerpoint/2010/main" val="22331534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Rectangle 6"/>
          <p:cNvSpPr>
            <a:spLocks noChangeArrowheads="1"/>
          </p:cNvSpPr>
          <p:nvPr userDrawn="1"/>
        </p:nvSpPr>
        <p:spPr bwMode="auto">
          <a:xfrm>
            <a:off x="0" y="1125538"/>
            <a:ext cx="9144000" cy="5732462"/>
          </a:xfrm>
          <a:prstGeom prst="rect">
            <a:avLst/>
          </a:prstGeom>
          <a:solidFill>
            <a:srgbClr val="0F5494"/>
          </a:solidFill>
          <a:ln w="73025" algn="ctr">
            <a:solidFill>
              <a:srgbClr val="0F5494"/>
            </a:solidFill>
            <a:miter lim="800000"/>
            <a:headEnd/>
            <a:tailEnd/>
          </a:ln>
          <a:effectLst>
            <a:outerShdw dist="23000" dir="5400000" rotWithShape="0">
              <a:srgbClr val="000000">
                <a:alpha val="34998"/>
              </a:srgbClr>
            </a:outerShdw>
          </a:effectLst>
        </p:spPr>
        <p:txBody>
          <a:bodyPr anchor="ctr"/>
          <a:lstStyle/>
          <a:p>
            <a:pPr algn="ctr" defTabSz="457200"/>
            <a:endParaRPr lang="en-US" sz="1800" b="0" dirty="0">
              <a:solidFill>
                <a:srgbClr val="FFFFFF"/>
              </a:solidFill>
            </a:endParaRPr>
          </a:p>
        </p:txBody>
      </p:sp>
      <p:pic>
        <p:nvPicPr>
          <p:cNvPr id="5" name="Picture 6" descr="LOGO CE-EN-quadri.eps"/>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905250" y="309563"/>
            <a:ext cx="1584325" cy="110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4230688" y="6669088"/>
            <a:ext cx="684212"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p>
        </p:txBody>
      </p:sp>
      <p:sp>
        <p:nvSpPr>
          <p:cNvPr id="2" name="Title 1"/>
          <p:cNvSpPr>
            <a:spLocks noGrp="1"/>
          </p:cNvSpPr>
          <p:nvPr>
            <p:ph type="title"/>
          </p:nvPr>
        </p:nvSpPr>
        <p:spPr>
          <a:xfrm>
            <a:off x="4139952" y="1641600"/>
            <a:ext cx="4536504" cy="2088232"/>
          </a:xfrm>
        </p:spPr>
        <p:txBody>
          <a:bodyPr/>
          <a:lstStyle>
            <a:lvl1pPr indent="0">
              <a:defRPr sz="4800">
                <a:solidFill>
                  <a:srgbClr val="FFD624"/>
                </a:solidFill>
              </a:defRPr>
            </a:lvl1pPr>
          </a:lstStyle>
          <a:p>
            <a:r>
              <a:rPr lang="en-US" dirty="0"/>
              <a:t>Click to edit Master title style</a:t>
            </a:r>
            <a:endParaRPr lang="en-GB" dirty="0"/>
          </a:p>
        </p:txBody>
      </p:sp>
      <p:sp>
        <p:nvSpPr>
          <p:cNvPr id="3" name="Content Placeholder 2"/>
          <p:cNvSpPr>
            <a:spLocks noGrp="1"/>
          </p:cNvSpPr>
          <p:nvPr>
            <p:ph idx="1"/>
          </p:nvPr>
        </p:nvSpPr>
        <p:spPr>
          <a:xfrm>
            <a:off x="467546" y="3933056"/>
            <a:ext cx="3744416" cy="1872208"/>
          </a:xfrm>
        </p:spPr>
        <p:txBody>
          <a:bodyPr/>
          <a:lstStyle>
            <a:lvl1pPr indent="0">
              <a:buNone/>
              <a:defRPr sz="3000" b="1" i="0">
                <a:solidFill>
                  <a:schemeClr val="bg1"/>
                </a:solidFill>
              </a:defRPr>
            </a:lvl1pPr>
            <a:lvl3pPr marL="228600" indent="-228600" algn="l">
              <a:defRPr sz="3000" b="1">
                <a:solidFill>
                  <a:schemeClr val="bg1"/>
                </a:solidFill>
              </a:defRPr>
            </a:lvl3pPr>
          </a:lstStyle>
          <a:p>
            <a:pPr lvl="0"/>
            <a:r>
              <a:rPr lang="en-US" dirty="0"/>
              <a:t>Click to edit Master text styles</a:t>
            </a:r>
          </a:p>
        </p:txBody>
      </p:sp>
      <p:sp>
        <p:nvSpPr>
          <p:cNvPr id="7" name="Rectangle 4"/>
          <p:cNvSpPr>
            <a:spLocks noGrp="1" noChangeArrowheads="1"/>
          </p:cNvSpPr>
          <p:nvPr>
            <p:ph type="dt" sz="half" idx="10"/>
          </p:nvPr>
        </p:nvSpPr>
        <p:spPr/>
        <p:txBody>
          <a:bodyPr/>
          <a:lstStyle>
            <a:lvl1pPr>
              <a:defRPr>
                <a:solidFill>
                  <a:schemeClr val="bg1"/>
                </a:solidFill>
              </a:defRPr>
            </a:lvl1pPr>
          </a:lstStyle>
          <a:p>
            <a:pPr>
              <a:defRPr/>
            </a:pPr>
            <a:endParaRPr lang="en-GB" dirty="0"/>
          </a:p>
        </p:txBody>
      </p:sp>
      <p:sp>
        <p:nvSpPr>
          <p:cNvPr id="8" name="Rectangle 5"/>
          <p:cNvSpPr>
            <a:spLocks noGrp="1" noChangeArrowheads="1"/>
          </p:cNvSpPr>
          <p:nvPr>
            <p:ph type="ftr" sz="quarter" idx="11"/>
          </p:nvPr>
        </p:nvSpPr>
        <p:spPr/>
        <p:txBody>
          <a:bodyPr/>
          <a:lstStyle>
            <a:lvl1pPr>
              <a:defRPr>
                <a:solidFill>
                  <a:schemeClr val="bg1"/>
                </a:solidFill>
              </a:defRPr>
            </a:lvl1pPr>
          </a:lstStyle>
          <a:p>
            <a:pPr>
              <a:defRPr/>
            </a:pPr>
            <a:endParaRPr dirty="0"/>
          </a:p>
        </p:txBody>
      </p:sp>
      <p:sp>
        <p:nvSpPr>
          <p:cNvPr id="9" name="Rectangle 6"/>
          <p:cNvSpPr>
            <a:spLocks noGrp="1" noChangeArrowheads="1"/>
          </p:cNvSpPr>
          <p:nvPr>
            <p:ph type="sldNum" sz="quarter" idx="12"/>
          </p:nvPr>
        </p:nvSpPr>
        <p:spPr/>
        <p:txBody>
          <a:bodyPr/>
          <a:lstStyle>
            <a:lvl1pPr>
              <a:defRPr>
                <a:solidFill>
                  <a:schemeClr val="bg1"/>
                </a:solidFill>
              </a:defRPr>
            </a:lvl1pPr>
          </a:lstStyle>
          <a:p>
            <a:pPr>
              <a:defRPr/>
            </a:pPr>
            <a:fld id="{61FAC8A5-1DCC-439D-B9E4-0340F48E6F2A}" type="slidenum">
              <a:rPr lang="en-GB"/>
              <a:pPr>
                <a:defRPr/>
              </a:pPr>
              <a:t>‹#›</a:t>
            </a:fld>
            <a:endParaRPr lang="en-GB" dirty="0"/>
          </a:p>
        </p:txBody>
      </p:sp>
    </p:spTree>
    <p:extLst>
      <p:ext uri="{BB962C8B-B14F-4D97-AF65-F5344CB8AC3E}">
        <p14:creationId xmlns:p14="http://schemas.microsoft.com/office/powerpoint/2010/main" val="14629719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p:txBody>
          <a:bodyPr/>
          <a:lstStyle>
            <a:lvl1pPr>
              <a:defRPr/>
            </a:lvl1pPr>
          </a:lstStyle>
          <a:p>
            <a:pPr>
              <a:defRPr/>
            </a:pPr>
            <a:endParaRPr dirty="0"/>
          </a:p>
        </p:txBody>
      </p:sp>
      <p:sp>
        <p:nvSpPr>
          <p:cNvPr id="6" name="Rectangle 6"/>
          <p:cNvSpPr>
            <a:spLocks noGrp="1" noChangeArrowheads="1"/>
          </p:cNvSpPr>
          <p:nvPr>
            <p:ph type="sldNum" sz="quarter" idx="12"/>
          </p:nvPr>
        </p:nvSpPr>
        <p:spPr/>
        <p:txBody>
          <a:bodyPr/>
          <a:lstStyle>
            <a:lvl1pPr>
              <a:defRPr/>
            </a:lvl1pPr>
          </a:lstStyle>
          <a:p>
            <a:pPr>
              <a:defRPr/>
            </a:pPr>
            <a:fld id="{B7C7432B-7ABE-4BDE-ACC1-44BF0F0D7CDD}" type="slidenum">
              <a:rPr lang="en-GB"/>
              <a:pPr>
                <a:defRPr/>
              </a:pPr>
              <a:t>‹#›</a:t>
            </a:fld>
            <a:endParaRPr lang="en-GB" dirty="0"/>
          </a:p>
        </p:txBody>
      </p:sp>
    </p:spTree>
    <p:extLst>
      <p:ext uri="{BB962C8B-B14F-4D97-AF65-F5344CB8AC3E}">
        <p14:creationId xmlns:p14="http://schemas.microsoft.com/office/powerpoint/2010/main" val="29961809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8925" y="1123950"/>
            <a:ext cx="2058988" cy="48974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2" y="1123950"/>
            <a:ext cx="6029325" cy="48974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p:txBody>
          <a:bodyPr/>
          <a:lstStyle>
            <a:lvl1pPr>
              <a:defRPr/>
            </a:lvl1pPr>
          </a:lstStyle>
          <a:p>
            <a:pPr>
              <a:defRPr/>
            </a:pPr>
            <a:endParaRPr dirty="0"/>
          </a:p>
        </p:txBody>
      </p:sp>
      <p:sp>
        <p:nvSpPr>
          <p:cNvPr id="6" name="Rectangle 6"/>
          <p:cNvSpPr>
            <a:spLocks noGrp="1" noChangeArrowheads="1"/>
          </p:cNvSpPr>
          <p:nvPr>
            <p:ph type="sldNum" sz="quarter" idx="12"/>
          </p:nvPr>
        </p:nvSpPr>
        <p:spPr/>
        <p:txBody>
          <a:bodyPr/>
          <a:lstStyle>
            <a:lvl1pPr>
              <a:defRPr/>
            </a:lvl1pPr>
          </a:lstStyle>
          <a:p>
            <a:pPr>
              <a:defRPr/>
            </a:pPr>
            <a:fld id="{123257C3-D719-4DA4-92F0-D9F5D07FEBA3}" type="slidenum">
              <a:rPr lang="en-GB"/>
              <a:pPr>
                <a:defRPr/>
              </a:pPr>
              <a:t>‹#›</a:t>
            </a:fld>
            <a:endParaRPr lang="en-GB" dirty="0"/>
          </a:p>
        </p:txBody>
      </p:sp>
    </p:spTree>
    <p:extLst>
      <p:ext uri="{BB962C8B-B14F-4D97-AF65-F5344CB8AC3E}">
        <p14:creationId xmlns:p14="http://schemas.microsoft.com/office/powerpoint/2010/main" val="7152350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a:prstGeom prst="rect">
            <a:avLst/>
          </a:prstGeom>
        </p:spPr>
        <p:txBody>
          <a:bodyPr/>
          <a:lstStyle/>
          <a:p>
            <a:r>
              <a:rPr lang="fr-FR"/>
              <a:t>Modifiez le style du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a:t>Modifiez le style des sous-titres du masque</a:t>
            </a:r>
          </a:p>
        </p:txBody>
      </p:sp>
      <p:sp>
        <p:nvSpPr>
          <p:cNvPr id="4" name="Espace réservé de la date 3"/>
          <p:cNvSpPr>
            <a:spLocks noGrp="1"/>
          </p:cNvSpPr>
          <p:nvPr>
            <p:ph type="dt" sz="half" idx="10"/>
          </p:nvPr>
        </p:nvSpPr>
        <p:spPr/>
        <p:txBody>
          <a:bodyPr/>
          <a:lstStyle>
            <a:lvl1pPr>
              <a:defRPr/>
            </a:lvl1pPr>
          </a:lstStyle>
          <a:p>
            <a:endParaRPr lang="fr-FR" altLang="ja-JP" dirty="0">
              <a:solidFill>
                <a:srgbClr val="000000"/>
              </a:solidFill>
            </a:endParaRPr>
          </a:p>
        </p:txBody>
      </p:sp>
      <p:sp>
        <p:nvSpPr>
          <p:cNvPr id="5" name="Espace réservé du pied de page 4"/>
          <p:cNvSpPr>
            <a:spLocks noGrp="1"/>
          </p:cNvSpPr>
          <p:nvPr>
            <p:ph type="ftr" sz="quarter" idx="11"/>
          </p:nvPr>
        </p:nvSpPr>
        <p:spPr/>
        <p:txBody>
          <a:bodyPr/>
          <a:lstStyle>
            <a:lvl1pPr>
              <a:defRPr/>
            </a:lvl1pPr>
          </a:lstStyle>
          <a:p>
            <a:endParaRPr lang="fr-FR" altLang="ja-JP" dirty="0">
              <a:solidFill>
                <a:srgbClr val="000000"/>
              </a:solidFill>
            </a:endParaRPr>
          </a:p>
        </p:txBody>
      </p:sp>
      <p:sp>
        <p:nvSpPr>
          <p:cNvPr id="6" name="Espace réservé du numéro de diapositive 5"/>
          <p:cNvSpPr>
            <a:spLocks noGrp="1"/>
          </p:cNvSpPr>
          <p:nvPr>
            <p:ph type="sldNum" sz="quarter" idx="12"/>
          </p:nvPr>
        </p:nvSpPr>
        <p:spPr/>
        <p:txBody>
          <a:bodyPr/>
          <a:lstStyle>
            <a:lvl1pPr>
              <a:defRPr/>
            </a:lvl1pPr>
          </a:lstStyle>
          <a:p>
            <a:endParaRPr lang="fr-FR" altLang="ja-JP" dirty="0">
              <a:solidFill>
                <a:srgbClr val="000000"/>
              </a:solidFill>
            </a:endParaRPr>
          </a:p>
        </p:txBody>
      </p:sp>
    </p:spTree>
    <p:extLst>
      <p:ext uri="{BB962C8B-B14F-4D97-AF65-F5344CB8AC3E}">
        <p14:creationId xmlns:p14="http://schemas.microsoft.com/office/powerpoint/2010/main" val="10678508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a:t>Modifiez le style du titre</a:t>
            </a:r>
            <a:endParaRPr lang="fr-FR" dirty="0"/>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e la date 3"/>
          <p:cNvSpPr>
            <a:spLocks noGrp="1"/>
          </p:cNvSpPr>
          <p:nvPr>
            <p:ph type="dt" sz="half" idx="10"/>
          </p:nvPr>
        </p:nvSpPr>
        <p:spPr/>
        <p:txBody>
          <a:bodyPr/>
          <a:lstStyle>
            <a:lvl1pPr>
              <a:defRPr/>
            </a:lvl1pPr>
          </a:lstStyle>
          <a:p>
            <a:endParaRPr lang="fr-FR" altLang="ja-JP" dirty="0">
              <a:solidFill>
                <a:srgbClr val="000000"/>
              </a:solidFill>
            </a:endParaRPr>
          </a:p>
        </p:txBody>
      </p:sp>
      <p:sp>
        <p:nvSpPr>
          <p:cNvPr id="5" name="Espace réservé du pied de page 4"/>
          <p:cNvSpPr>
            <a:spLocks noGrp="1"/>
          </p:cNvSpPr>
          <p:nvPr>
            <p:ph type="ftr" sz="quarter" idx="11"/>
          </p:nvPr>
        </p:nvSpPr>
        <p:spPr/>
        <p:txBody>
          <a:bodyPr/>
          <a:lstStyle>
            <a:lvl1pPr>
              <a:defRPr/>
            </a:lvl1pPr>
          </a:lstStyle>
          <a:p>
            <a:endParaRPr lang="fr-FR" altLang="ja-JP" dirty="0">
              <a:solidFill>
                <a:srgbClr val="000000"/>
              </a:solidFill>
            </a:endParaRPr>
          </a:p>
        </p:txBody>
      </p:sp>
      <p:sp>
        <p:nvSpPr>
          <p:cNvPr id="6" name="Espace réservé du numéro de diapositive 5"/>
          <p:cNvSpPr>
            <a:spLocks noGrp="1"/>
          </p:cNvSpPr>
          <p:nvPr>
            <p:ph type="sldNum" sz="quarter" idx="12"/>
          </p:nvPr>
        </p:nvSpPr>
        <p:spPr/>
        <p:txBody>
          <a:bodyPr/>
          <a:lstStyle>
            <a:lvl1pPr>
              <a:defRPr/>
            </a:lvl1pPr>
          </a:lstStyle>
          <a:p>
            <a:fld id="{E4A5D464-134C-4C80-B41F-7081051DEBC1}" type="slidenum">
              <a:rPr lang="ja-JP" altLang="fr-FR">
                <a:solidFill>
                  <a:srgbClr val="000000"/>
                </a:solidFill>
              </a:rPr>
              <a:pPr/>
              <a:t>‹#›</a:t>
            </a:fld>
            <a:endParaRPr lang="fr-FR" altLang="ja-JP" dirty="0">
              <a:solidFill>
                <a:srgbClr val="000000"/>
              </a:solidFill>
            </a:endParaRPr>
          </a:p>
        </p:txBody>
      </p:sp>
    </p:spTree>
    <p:extLst>
      <p:ext uri="{BB962C8B-B14F-4D97-AF65-F5344CB8AC3E}">
        <p14:creationId xmlns:p14="http://schemas.microsoft.com/office/powerpoint/2010/main" val="1961589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Modifier les styles du texte du masque</a:t>
            </a:r>
          </a:p>
        </p:txBody>
      </p:sp>
      <p:sp>
        <p:nvSpPr>
          <p:cNvPr id="4" name="Espace réservé de la date 3"/>
          <p:cNvSpPr>
            <a:spLocks noGrp="1"/>
          </p:cNvSpPr>
          <p:nvPr>
            <p:ph type="dt" sz="half" idx="10"/>
          </p:nvPr>
        </p:nvSpPr>
        <p:spPr/>
        <p:txBody>
          <a:bodyPr/>
          <a:lstStyle>
            <a:lvl1pPr>
              <a:defRPr/>
            </a:lvl1pPr>
          </a:lstStyle>
          <a:p>
            <a:endParaRPr lang="fr-FR" altLang="ja-JP" dirty="0">
              <a:solidFill>
                <a:srgbClr val="000000"/>
              </a:solidFill>
            </a:endParaRPr>
          </a:p>
        </p:txBody>
      </p:sp>
      <p:sp>
        <p:nvSpPr>
          <p:cNvPr id="5" name="Espace réservé du pied de page 4"/>
          <p:cNvSpPr>
            <a:spLocks noGrp="1"/>
          </p:cNvSpPr>
          <p:nvPr>
            <p:ph type="ftr" sz="quarter" idx="11"/>
          </p:nvPr>
        </p:nvSpPr>
        <p:spPr/>
        <p:txBody>
          <a:bodyPr/>
          <a:lstStyle>
            <a:lvl1pPr>
              <a:defRPr/>
            </a:lvl1pPr>
          </a:lstStyle>
          <a:p>
            <a:endParaRPr lang="fr-FR" altLang="ja-JP" dirty="0">
              <a:solidFill>
                <a:srgbClr val="000000"/>
              </a:solidFill>
            </a:endParaRPr>
          </a:p>
        </p:txBody>
      </p:sp>
      <p:sp>
        <p:nvSpPr>
          <p:cNvPr id="6" name="Espace réservé du numéro de diapositive 5"/>
          <p:cNvSpPr>
            <a:spLocks noGrp="1"/>
          </p:cNvSpPr>
          <p:nvPr>
            <p:ph type="sldNum" sz="quarter" idx="12"/>
          </p:nvPr>
        </p:nvSpPr>
        <p:spPr/>
        <p:txBody>
          <a:bodyPr/>
          <a:lstStyle>
            <a:lvl1pPr>
              <a:defRPr/>
            </a:lvl1pPr>
          </a:lstStyle>
          <a:p>
            <a:fld id="{FD7F56F4-53F4-4744-8FEF-840AE151320B}" type="slidenum">
              <a:rPr lang="ja-JP" altLang="fr-FR">
                <a:solidFill>
                  <a:srgbClr val="000000"/>
                </a:solidFill>
              </a:rPr>
              <a:pPr/>
              <a:t>‹#›</a:t>
            </a:fld>
            <a:endParaRPr lang="fr-FR" altLang="ja-JP" dirty="0">
              <a:solidFill>
                <a:srgbClr val="000000"/>
              </a:solidFill>
            </a:endParaRPr>
          </a:p>
        </p:txBody>
      </p:sp>
    </p:spTree>
    <p:extLst>
      <p:ext uri="{BB962C8B-B14F-4D97-AF65-F5344CB8AC3E}">
        <p14:creationId xmlns:p14="http://schemas.microsoft.com/office/powerpoint/2010/main" val="35243226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a:t>Modifiez le style du titre</a:t>
            </a: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lvl1pPr>
              <a:defRPr/>
            </a:lvl1pPr>
          </a:lstStyle>
          <a:p>
            <a:endParaRPr lang="fr-FR" altLang="ja-JP" dirty="0">
              <a:solidFill>
                <a:srgbClr val="000000"/>
              </a:solidFill>
            </a:endParaRPr>
          </a:p>
        </p:txBody>
      </p:sp>
      <p:sp>
        <p:nvSpPr>
          <p:cNvPr id="6" name="Espace réservé du pied de page 5"/>
          <p:cNvSpPr>
            <a:spLocks noGrp="1"/>
          </p:cNvSpPr>
          <p:nvPr>
            <p:ph type="ftr" sz="quarter" idx="11"/>
          </p:nvPr>
        </p:nvSpPr>
        <p:spPr/>
        <p:txBody>
          <a:bodyPr/>
          <a:lstStyle>
            <a:lvl1pPr>
              <a:defRPr/>
            </a:lvl1pPr>
          </a:lstStyle>
          <a:p>
            <a:endParaRPr lang="fr-FR" altLang="ja-JP" dirty="0">
              <a:solidFill>
                <a:srgbClr val="000000"/>
              </a:solidFill>
            </a:endParaRPr>
          </a:p>
        </p:txBody>
      </p:sp>
      <p:sp>
        <p:nvSpPr>
          <p:cNvPr id="7" name="Espace réservé du numéro de diapositive 6"/>
          <p:cNvSpPr>
            <a:spLocks noGrp="1"/>
          </p:cNvSpPr>
          <p:nvPr>
            <p:ph type="sldNum" sz="quarter" idx="12"/>
          </p:nvPr>
        </p:nvSpPr>
        <p:spPr/>
        <p:txBody>
          <a:bodyPr/>
          <a:lstStyle>
            <a:lvl1pPr>
              <a:defRPr/>
            </a:lvl1pPr>
          </a:lstStyle>
          <a:p>
            <a:fld id="{3ADCAE38-802C-4BCD-8E23-F653FABC34F1}" type="slidenum">
              <a:rPr lang="ja-JP" altLang="fr-FR">
                <a:solidFill>
                  <a:srgbClr val="000000"/>
                </a:solidFill>
              </a:rPr>
              <a:pPr/>
              <a:t>‹#›</a:t>
            </a:fld>
            <a:endParaRPr lang="fr-FR" altLang="ja-JP" dirty="0">
              <a:solidFill>
                <a:srgbClr val="000000"/>
              </a:solidFill>
            </a:endParaRPr>
          </a:p>
        </p:txBody>
      </p:sp>
    </p:spTree>
    <p:extLst>
      <p:ext uri="{BB962C8B-B14F-4D97-AF65-F5344CB8AC3E}">
        <p14:creationId xmlns:p14="http://schemas.microsoft.com/office/powerpoint/2010/main" val="18450014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lvl1pPr>
              <a:defRPr/>
            </a:lvl1pPr>
          </a:lstStyle>
          <a:p>
            <a:endParaRPr lang="fr-FR" altLang="ja-JP" dirty="0">
              <a:solidFill>
                <a:srgbClr val="000000"/>
              </a:solidFill>
            </a:endParaRPr>
          </a:p>
        </p:txBody>
      </p:sp>
      <p:sp>
        <p:nvSpPr>
          <p:cNvPr id="8" name="Espace réservé du pied de page 7"/>
          <p:cNvSpPr>
            <a:spLocks noGrp="1"/>
          </p:cNvSpPr>
          <p:nvPr>
            <p:ph type="ftr" sz="quarter" idx="11"/>
          </p:nvPr>
        </p:nvSpPr>
        <p:spPr/>
        <p:txBody>
          <a:bodyPr/>
          <a:lstStyle>
            <a:lvl1pPr>
              <a:defRPr/>
            </a:lvl1pPr>
          </a:lstStyle>
          <a:p>
            <a:endParaRPr lang="fr-FR" altLang="ja-JP" dirty="0">
              <a:solidFill>
                <a:srgbClr val="000000"/>
              </a:solidFill>
            </a:endParaRPr>
          </a:p>
        </p:txBody>
      </p:sp>
      <p:sp>
        <p:nvSpPr>
          <p:cNvPr id="9" name="Espace réservé du numéro de diapositive 8"/>
          <p:cNvSpPr>
            <a:spLocks noGrp="1"/>
          </p:cNvSpPr>
          <p:nvPr>
            <p:ph type="sldNum" sz="quarter" idx="12"/>
          </p:nvPr>
        </p:nvSpPr>
        <p:spPr/>
        <p:txBody>
          <a:bodyPr/>
          <a:lstStyle>
            <a:lvl1pPr>
              <a:defRPr/>
            </a:lvl1pPr>
          </a:lstStyle>
          <a:p>
            <a:fld id="{36CF7609-A126-430D-864C-5251E8DC0566}" type="slidenum">
              <a:rPr lang="ja-JP" altLang="fr-FR">
                <a:solidFill>
                  <a:srgbClr val="000000"/>
                </a:solidFill>
              </a:rPr>
              <a:pPr/>
              <a:t>‹#›</a:t>
            </a:fld>
            <a:endParaRPr lang="fr-FR" altLang="ja-JP" dirty="0">
              <a:solidFill>
                <a:srgbClr val="000000"/>
              </a:solidFill>
            </a:endParaRPr>
          </a:p>
        </p:txBody>
      </p:sp>
    </p:spTree>
    <p:extLst>
      <p:ext uri="{BB962C8B-B14F-4D97-AF65-F5344CB8AC3E}">
        <p14:creationId xmlns:p14="http://schemas.microsoft.com/office/powerpoint/2010/main" val="37855014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a:t>Modifiez le style du titre</a:t>
            </a:r>
          </a:p>
        </p:txBody>
      </p:sp>
      <p:sp>
        <p:nvSpPr>
          <p:cNvPr id="3" name="Espace réservé de la date 2"/>
          <p:cNvSpPr>
            <a:spLocks noGrp="1"/>
          </p:cNvSpPr>
          <p:nvPr>
            <p:ph type="dt" sz="half" idx="10"/>
          </p:nvPr>
        </p:nvSpPr>
        <p:spPr/>
        <p:txBody>
          <a:bodyPr/>
          <a:lstStyle>
            <a:lvl1pPr>
              <a:defRPr/>
            </a:lvl1pPr>
          </a:lstStyle>
          <a:p>
            <a:endParaRPr lang="fr-FR" altLang="ja-JP" dirty="0">
              <a:solidFill>
                <a:srgbClr val="000000"/>
              </a:solidFill>
            </a:endParaRPr>
          </a:p>
        </p:txBody>
      </p:sp>
      <p:sp>
        <p:nvSpPr>
          <p:cNvPr id="4" name="Espace réservé du pied de page 3"/>
          <p:cNvSpPr>
            <a:spLocks noGrp="1"/>
          </p:cNvSpPr>
          <p:nvPr>
            <p:ph type="ftr" sz="quarter" idx="11"/>
          </p:nvPr>
        </p:nvSpPr>
        <p:spPr/>
        <p:txBody>
          <a:bodyPr/>
          <a:lstStyle>
            <a:lvl1pPr>
              <a:defRPr/>
            </a:lvl1pPr>
          </a:lstStyle>
          <a:p>
            <a:endParaRPr lang="fr-FR" altLang="ja-JP" dirty="0">
              <a:solidFill>
                <a:srgbClr val="000000"/>
              </a:solidFill>
            </a:endParaRPr>
          </a:p>
        </p:txBody>
      </p:sp>
      <p:sp>
        <p:nvSpPr>
          <p:cNvPr id="5" name="Espace réservé du numéro de diapositive 4"/>
          <p:cNvSpPr>
            <a:spLocks noGrp="1"/>
          </p:cNvSpPr>
          <p:nvPr>
            <p:ph type="sldNum" sz="quarter" idx="12"/>
          </p:nvPr>
        </p:nvSpPr>
        <p:spPr/>
        <p:txBody>
          <a:bodyPr/>
          <a:lstStyle>
            <a:lvl1pPr>
              <a:defRPr/>
            </a:lvl1pPr>
          </a:lstStyle>
          <a:p>
            <a:fld id="{21C2F580-C48E-4C14-8111-BE255E1134ED}" type="slidenum">
              <a:rPr lang="ja-JP" altLang="fr-FR">
                <a:solidFill>
                  <a:srgbClr val="000000"/>
                </a:solidFill>
              </a:rPr>
              <a:pPr/>
              <a:t>‹#›</a:t>
            </a:fld>
            <a:endParaRPr lang="fr-FR" altLang="ja-JP" dirty="0">
              <a:solidFill>
                <a:srgbClr val="000000"/>
              </a:solidFill>
            </a:endParaRPr>
          </a:p>
        </p:txBody>
      </p:sp>
    </p:spTree>
    <p:extLst>
      <p:ext uri="{BB962C8B-B14F-4D97-AF65-F5344CB8AC3E}">
        <p14:creationId xmlns:p14="http://schemas.microsoft.com/office/powerpoint/2010/main" val="26868822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fr-FR" altLang="ja-JP" dirty="0">
              <a:solidFill>
                <a:srgbClr val="000000"/>
              </a:solidFill>
            </a:endParaRPr>
          </a:p>
        </p:txBody>
      </p:sp>
      <p:sp>
        <p:nvSpPr>
          <p:cNvPr id="3" name="Espace réservé du pied de page 2"/>
          <p:cNvSpPr>
            <a:spLocks noGrp="1"/>
          </p:cNvSpPr>
          <p:nvPr>
            <p:ph type="ftr" sz="quarter" idx="11"/>
          </p:nvPr>
        </p:nvSpPr>
        <p:spPr/>
        <p:txBody>
          <a:bodyPr/>
          <a:lstStyle>
            <a:lvl1pPr>
              <a:defRPr/>
            </a:lvl1pPr>
          </a:lstStyle>
          <a:p>
            <a:endParaRPr lang="fr-FR" altLang="ja-JP" dirty="0">
              <a:solidFill>
                <a:srgbClr val="000000"/>
              </a:solidFill>
            </a:endParaRPr>
          </a:p>
        </p:txBody>
      </p:sp>
      <p:sp>
        <p:nvSpPr>
          <p:cNvPr id="4" name="Espace réservé du numéro de diapositive 3"/>
          <p:cNvSpPr>
            <a:spLocks noGrp="1"/>
          </p:cNvSpPr>
          <p:nvPr>
            <p:ph type="sldNum" sz="quarter" idx="12"/>
          </p:nvPr>
        </p:nvSpPr>
        <p:spPr/>
        <p:txBody>
          <a:bodyPr/>
          <a:lstStyle>
            <a:lvl1pPr>
              <a:defRPr/>
            </a:lvl1pPr>
          </a:lstStyle>
          <a:p>
            <a:fld id="{D09A974D-1DC4-4C29-960C-4F23E42A2DA2}" type="slidenum">
              <a:rPr lang="ja-JP" altLang="fr-FR">
                <a:solidFill>
                  <a:srgbClr val="000000"/>
                </a:solidFill>
              </a:rPr>
              <a:pPr/>
              <a:t>‹#›</a:t>
            </a:fld>
            <a:endParaRPr lang="fr-FR" altLang="ja-JP" dirty="0">
              <a:solidFill>
                <a:srgbClr val="000000"/>
              </a:solidFill>
            </a:endParaRPr>
          </a:p>
        </p:txBody>
      </p:sp>
    </p:spTree>
    <p:extLst>
      <p:ext uri="{BB962C8B-B14F-4D97-AF65-F5344CB8AC3E}">
        <p14:creationId xmlns:p14="http://schemas.microsoft.com/office/powerpoint/2010/main" val="88469002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a:prstGeom prst="rect">
            <a:avLst/>
          </a:prstGeom>
        </p:spPr>
        <p:txBody>
          <a:bodyPr anchor="b"/>
          <a:lstStyle>
            <a:lvl1pPr algn="l">
              <a:defRPr sz="2000" b="1"/>
            </a:lvl1pPr>
          </a:lstStyle>
          <a:p>
            <a:r>
              <a:rPr lang="fr-FR"/>
              <a:t>Modifiez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ltLang="ja-JP" dirty="0">
              <a:solidFill>
                <a:srgbClr val="000000"/>
              </a:solidFill>
            </a:endParaRPr>
          </a:p>
        </p:txBody>
      </p:sp>
      <p:sp>
        <p:nvSpPr>
          <p:cNvPr id="6" name="Espace réservé du pied de page 5"/>
          <p:cNvSpPr>
            <a:spLocks noGrp="1"/>
          </p:cNvSpPr>
          <p:nvPr>
            <p:ph type="ftr" sz="quarter" idx="11"/>
          </p:nvPr>
        </p:nvSpPr>
        <p:spPr/>
        <p:txBody>
          <a:bodyPr/>
          <a:lstStyle>
            <a:lvl1pPr>
              <a:defRPr/>
            </a:lvl1pPr>
          </a:lstStyle>
          <a:p>
            <a:endParaRPr lang="fr-FR" altLang="ja-JP" dirty="0">
              <a:solidFill>
                <a:srgbClr val="000000"/>
              </a:solidFill>
            </a:endParaRPr>
          </a:p>
        </p:txBody>
      </p:sp>
      <p:sp>
        <p:nvSpPr>
          <p:cNvPr id="7" name="Espace réservé du numéro de diapositive 6"/>
          <p:cNvSpPr>
            <a:spLocks noGrp="1"/>
          </p:cNvSpPr>
          <p:nvPr>
            <p:ph type="sldNum" sz="quarter" idx="12"/>
          </p:nvPr>
        </p:nvSpPr>
        <p:spPr/>
        <p:txBody>
          <a:bodyPr/>
          <a:lstStyle>
            <a:lvl1pPr>
              <a:defRPr/>
            </a:lvl1pPr>
          </a:lstStyle>
          <a:p>
            <a:fld id="{A4050A2B-ED20-46DB-805A-96BB748EB760}" type="slidenum">
              <a:rPr lang="ja-JP" altLang="fr-FR">
                <a:solidFill>
                  <a:srgbClr val="000000"/>
                </a:solidFill>
              </a:rPr>
              <a:pPr/>
              <a:t>‹#›</a:t>
            </a:fld>
            <a:endParaRPr lang="fr-FR" altLang="ja-JP" dirty="0">
              <a:solidFill>
                <a:srgbClr val="000000"/>
              </a:solidFill>
            </a:endParaRPr>
          </a:p>
        </p:txBody>
      </p:sp>
    </p:spTree>
    <p:extLst>
      <p:ext uri="{BB962C8B-B14F-4D97-AF65-F5344CB8AC3E}">
        <p14:creationId xmlns:p14="http://schemas.microsoft.com/office/powerpoint/2010/main" val="1860343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4" name="Rectangle 3"/>
          <p:cNvSpPr/>
          <p:nvPr userDrawn="1"/>
        </p:nvSpPr>
        <p:spPr>
          <a:xfrm>
            <a:off x="0" y="2"/>
            <a:ext cx="9144000" cy="98901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p>
        </p:txBody>
      </p:sp>
      <p:pic>
        <p:nvPicPr>
          <p:cNvPr id="5" name="Picture 5" descr="LOGO CE-EN-NEG-quadri.ai"/>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921125" y="3175"/>
            <a:ext cx="1511300"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4262438" y="6669092"/>
            <a:ext cx="596900"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p>
        </p:txBody>
      </p:sp>
      <p:sp>
        <p:nvSpPr>
          <p:cNvPr id="2" name="Title 1"/>
          <p:cNvSpPr>
            <a:spLocks noGrp="1"/>
          </p:cNvSpPr>
          <p:nvPr>
            <p:ph type="title"/>
          </p:nvPr>
        </p:nvSpPr>
        <p:spPr>
          <a:xfrm>
            <a:off x="468313" y="1556275"/>
            <a:ext cx="8229600" cy="936625"/>
          </a:xfrm>
        </p:spPr>
        <p:txBody>
          <a:bodyPr/>
          <a:lstStyle/>
          <a:p>
            <a:r>
              <a:rPr lang="en-US" dirty="0"/>
              <a:t>Click to edit Master title style</a:t>
            </a:r>
            <a:endParaRPr lang="en-GB" dirty="0"/>
          </a:p>
        </p:txBody>
      </p:sp>
      <p:sp>
        <p:nvSpPr>
          <p:cNvPr id="10" name="Content Placeholder 2"/>
          <p:cNvSpPr>
            <a:spLocks noGrp="1"/>
          </p:cNvSpPr>
          <p:nvPr>
            <p:ph idx="1"/>
          </p:nvPr>
        </p:nvSpPr>
        <p:spPr>
          <a:xfrm>
            <a:off x="457200" y="2564904"/>
            <a:ext cx="8229600" cy="3633788"/>
          </a:xfrm>
        </p:spPr>
        <p:txBody>
          <a:bodyPr/>
          <a:lstStyle>
            <a:lvl1pPr marL="342900" indent="-342900">
              <a:buClr>
                <a:srgbClr val="0F5494"/>
              </a:buClr>
              <a:buFont typeface="Arial" pitchFamily="34" charset="0"/>
              <a:buChar char="•"/>
              <a:defRPr i="0"/>
            </a:lvl1pPr>
            <a:lvl2pPr>
              <a:buClr>
                <a:srgbClr val="0F5494"/>
              </a:buClr>
              <a:defRPr/>
            </a:lvl2pPr>
          </a:lstStyle>
          <a:p>
            <a:pPr lvl="0"/>
            <a:r>
              <a:rPr lang="en-US" dirty="0"/>
              <a:t>Click to edit Master text styles</a:t>
            </a:r>
          </a:p>
          <a:p>
            <a:pPr lvl="1"/>
            <a:r>
              <a:rPr lang="en-US" dirty="0"/>
              <a:t>Second level</a:t>
            </a:r>
          </a:p>
          <a:p>
            <a:pPr lvl="2"/>
            <a:r>
              <a:rPr lang="en-US" dirty="0"/>
              <a:t>Third level</a:t>
            </a:r>
          </a:p>
        </p:txBody>
      </p:sp>
      <p:sp>
        <p:nvSpPr>
          <p:cNvPr id="7" name="Rectangle 4"/>
          <p:cNvSpPr>
            <a:spLocks noGrp="1" noChangeArrowheads="1"/>
          </p:cNvSpPr>
          <p:nvPr>
            <p:ph type="dt" sz="half" idx="10"/>
          </p:nvPr>
        </p:nvSpPr>
        <p:spPr/>
        <p:txBody>
          <a:bodyPr/>
          <a:lstStyle>
            <a:lvl1pPr>
              <a:defRPr/>
            </a:lvl1pPr>
          </a:lstStyle>
          <a:p>
            <a:pPr>
              <a:defRPr/>
            </a:pPr>
            <a:endParaRPr lang="en-GB" dirty="0"/>
          </a:p>
        </p:txBody>
      </p:sp>
      <p:sp>
        <p:nvSpPr>
          <p:cNvPr id="8" name="Rectangle 5"/>
          <p:cNvSpPr>
            <a:spLocks noGrp="1" noChangeArrowheads="1"/>
          </p:cNvSpPr>
          <p:nvPr>
            <p:ph type="ftr" sz="quarter" idx="11"/>
          </p:nvPr>
        </p:nvSpPr>
        <p:spPr>
          <a:xfrm>
            <a:off x="3124200" y="6237292"/>
            <a:ext cx="2895600" cy="484187"/>
          </a:xfrm>
        </p:spPr>
        <p:txBody>
          <a:bodyPr/>
          <a:lstStyle>
            <a:lvl1pPr>
              <a:defRPr/>
            </a:lvl1pPr>
          </a:lstStyle>
          <a:p>
            <a:pPr>
              <a:defRPr/>
            </a:pPr>
            <a:endParaRPr dirty="0"/>
          </a:p>
        </p:txBody>
      </p:sp>
      <p:sp>
        <p:nvSpPr>
          <p:cNvPr id="9" name="Rectangle 6"/>
          <p:cNvSpPr>
            <a:spLocks noGrp="1" noChangeArrowheads="1"/>
          </p:cNvSpPr>
          <p:nvPr>
            <p:ph type="sldNum" sz="quarter" idx="12"/>
          </p:nvPr>
        </p:nvSpPr>
        <p:spPr/>
        <p:txBody>
          <a:bodyPr/>
          <a:lstStyle>
            <a:lvl1pPr>
              <a:defRPr/>
            </a:lvl1pPr>
          </a:lstStyle>
          <a:p>
            <a:pPr>
              <a:defRPr/>
            </a:pPr>
            <a:fld id="{C2AF5B49-934A-4A73-8F2F-AEB4B18A903C}" type="slidenum">
              <a:rPr lang="en-GB"/>
              <a:pPr>
                <a:defRPr/>
              </a:pPr>
              <a:t>‹#›</a:t>
            </a:fld>
            <a:endParaRPr lang="en-GB" dirty="0"/>
          </a:p>
        </p:txBody>
      </p:sp>
    </p:spTree>
    <p:extLst>
      <p:ext uri="{BB962C8B-B14F-4D97-AF65-F5344CB8AC3E}">
        <p14:creationId xmlns:p14="http://schemas.microsoft.com/office/powerpoint/2010/main" val="170922808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dirty="0"/>
              <a:t>Cliquez sur l'icône pour ajouter une image</a:t>
            </a: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ltLang="ja-JP" dirty="0">
              <a:solidFill>
                <a:srgbClr val="000000"/>
              </a:solidFill>
            </a:endParaRPr>
          </a:p>
        </p:txBody>
      </p:sp>
      <p:sp>
        <p:nvSpPr>
          <p:cNvPr id="6" name="Espace réservé du pied de page 5"/>
          <p:cNvSpPr>
            <a:spLocks noGrp="1"/>
          </p:cNvSpPr>
          <p:nvPr>
            <p:ph type="ftr" sz="quarter" idx="11"/>
          </p:nvPr>
        </p:nvSpPr>
        <p:spPr/>
        <p:txBody>
          <a:bodyPr/>
          <a:lstStyle>
            <a:lvl1pPr>
              <a:defRPr/>
            </a:lvl1pPr>
          </a:lstStyle>
          <a:p>
            <a:endParaRPr lang="fr-FR" altLang="ja-JP" dirty="0">
              <a:solidFill>
                <a:srgbClr val="000000"/>
              </a:solidFill>
            </a:endParaRPr>
          </a:p>
        </p:txBody>
      </p:sp>
      <p:sp>
        <p:nvSpPr>
          <p:cNvPr id="7" name="Espace réservé du numéro de diapositive 6"/>
          <p:cNvSpPr>
            <a:spLocks noGrp="1"/>
          </p:cNvSpPr>
          <p:nvPr>
            <p:ph type="sldNum" sz="quarter" idx="12"/>
          </p:nvPr>
        </p:nvSpPr>
        <p:spPr/>
        <p:txBody>
          <a:bodyPr/>
          <a:lstStyle>
            <a:lvl1pPr>
              <a:defRPr/>
            </a:lvl1pPr>
          </a:lstStyle>
          <a:p>
            <a:fld id="{67F7C1A6-5432-4A88-9199-948E52B80477}" type="slidenum">
              <a:rPr lang="ja-JP" altLang="fr-FR">
                <a:solidFill>
                  <a:srgbClr val="000000"/>
                </a:solidFill>
              </a:rPr>
              <a:pPr/>
              <a:t>‹#›</a:t>
            </a:fld>
            <a:endParaRPr lang="fr-FR" altLang="ja-JP" dirty="0">
              <a:solidFill>
                <a:srgbClr val="000000"/>
              </a:solidFill>
            </a:endParaRPr>
          </a:p>
        </p:txBody>
      </p:sp>
    </p:spTree>
    <p:extLst>
      <p:ext uri="{BB962C8B-B14F-4D97-AF65-F5344CB8AC3E}">
        <p14:creationId xmlns:p14="http://schemas.microsoft.com/office/powerpoint/2010/main" val="32229864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endParaRPr lang="fr-FR" altLang="ja-JP" dirty="0">
              <a:solidFill>
                <a:srgbClr val="000000"/>
              </a:solidFill>
            </a:endParaRPr>
          </a:p>
        </p:txBody>
      </p:sp>
      <p:sp>
        <p:nvSpPr>
          <p:cNvPr id="5" name="Espace réservé du pied de page 4"/>
          <p:cNvSpPr>
            <a:spLocks noGrp="1"/>
          </p:cNvSpPr>
          <p:nvPr>
            <p:ph type="ftr" sz="quarter" idx="11"/>
          </p:nvPr>
        </p:nvSpPr>
        <p:spPr/>
        <p:txBody>
          <a:bodyPr/>
          <a:lstStyle>
            <a:lvl1pPr>
              <a:defRPr/>
            </a:lvl1pPr>
          </a:lstStyle>
          <a:p>
            <a:endParaRPr lang="fr-FR" altLang="ja-JP" dirty="0">
              <a:solidFill>
                <a:srgbClr val="000000"/>
              </a:solidFill>
            </a:endParaRPr>
          </a:p>
        </p:txBody>
      </p:sp>
      <p:sp>
        <p:nvSpPr>
          <p:cNvPr id="6" name="Espace réservé du numéro de diapositive 5"/>
          <p:cNvSpPr>
            <a:spLocks noGrp="1"/>
          </p:cNvSpPr>
          <p:nvPr>
            <p:ph type="sldNum" sz="quarter" idx="12"/>
          </p:nvPr>
        </p:nvSpPr>
        <p:spPr/>
        <p:txBody>
          <a:bodyPr/>
          <a:lstStyle>
            <a:lvl1pPr>
              <a:defRPr/>
            </a:lvl1pPr>
          </a:lstStyle>
          <a:p>
            <a:fld id="{876E22B0-3A17-45B7-AF4B-28357ACE90C3}" type="slidenum">
              <a:rPr lang="ja-JP" altLang="fr-FR">
                <a:solidFill>
                  <a:srgbClr val="000000"/>
                </a:solidFill>
              </a:rPr>
              <a:pPr/>
              <a:t>‹#›</a:t>
            </a:fld>
            <a:endParaRPr lang="fr-FR" altLang="ja-JP" dirty="0">
              <a:solidFill>
                <a:srgbClr val="000000"/>
              </a:solidFill>
            </a:endParaRPr>
          </a:p>
        </p:txBody>
      </p:sp>
    </p:spTree>
    <p:extLst>
      <p:ext uri="{BB962C8B-B14F-4D97-AF65-F5344CB8AC3E}">
        <p14:creationId xmlns:p14="http://schemas.microsoft.com/office/powerpoint/2010/main" val="423508847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a:prstGeom prst="rect">
            <a:avLst/>
          </a:prstGeom>
        </p:spPr>
        <p:txBody>
          <a:bodyPr vert="eaVert"/>
          <a:lstStyle/>
          <a:p>
            <a:r>
              <a:rPr lang="fr-FR"/>
              <a:t>Modifiez le style du titre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endParaRPr lang="fr-FR" altLang="ja-JP" dirty="0">
              <a:solidFill>
                <a:srgbClr val="000000"/>
              </a:solidFill>
            </a:endParaRPr>
          </a:p>
        </p:txBody>
      </p:sp>
      <p:sp>
        <p:nvSpPr>
          <p:cNvPr id="5" name="Espace réservé du pied de page 4"/>
          <p:cNvSpPr>
            <a:spLocks noGrp="1"/>
          </p:cNvSpPr>
          <p:nvPr>
            <p:ph type="ftr" sz="quarter" idx="11"/>
          </p:nvPr>
        </p:nvSpPr>
        <p:spPr/>
        <p:txBody>
          <a:bodyPr/>
          <a:lstStyle>
            <a:lvl1pPr>
              <a:defRPr/>
            </a:lvl1pPr>
          </a:lstStyle>
          <a:p>
            <a:endParaRPr lang="fr-FR" altLang="ja-JP" dirty="0">
              <a:solidFill>
                <a:srgbClr val="000000"/>
              </a:solidFill>
            </a:endParaRPr>
          </a:p>
        </p:txBody>
      </p:sp>
      <p:sp>
        <p:nvSpPr>
          <p:cNvPr id="6" name="Espace réservé du numéro de diapositive 5"/>
          <p:cNvSpPr>
            <a:spLocks noGrp="1"/>
          </p:cNvSpPr>
          <p:nvPr>
            <p:ph type="sldNum" sz="quarter" idx="12"/>
          </p:nvPr>
        </p:nvSpPr>
        <p:spPr/>
        <p:txBody>
          <a:bodyPr/>
          <a:lstStyle>
            <a:lvl1pPr>
              <a:defRPr/>
            </a:lvl1pPr>
          </a:lstStyle>
          <a:p>
            <a:fld id="{D04D32B0-8A42-44E7-9B4D-3C2296BFBD2E}" type="slidenum">
              <a:rPr lang="ja-JP" altLang="fr-FR">
                <a:solidFill>
                  <a:srgbClr val="000000"/>
                </a:solidFill>
              </a:rPr>
              <a:pPr/>
              <a:t>‹#›</a:t>
            </a:fld>
            <a:endParaRPr lang="fr-FR" altLang="ja-JP" dirty="0">
              <a:solidFill>
                <a:srgbClr val="000000"/>
              </a:solidFill>
            </a:endParaRPr>
          </a:p>
        </p:txBody>
      </p:sp>
    </p:spTree>
    <p:extLst>
      <p:ext uri="{BB962C8B-B14F-4D97-AF65-F5344CB8AC3E}">
        <p14:creationId xmlns:p14="http://schemas.microsoft.com/office/powerpoint/2010/main" val="390516176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9" name="Picture 9"/>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
            <a:ext cx="9144000" cy="2533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itle 1"/>
          <p:cNvSpPr>
            <a:spLocks noGrp="1"/>
          </p:cNvSpPr>
          <p:nvPr>
            <p:ph type="ctrTitle" hasCustomPrompt="1"/>
          </p:nvPr>
        </p:nvSpPr>
        <p:spPr>
          <a:xfrm>
            <a:off x="449267" y="1185335"/>
            <a:ext cx="6888515" cy="1147704"/>
          </a:xfrm>
        </p:spPr>
        <p:txBody>
          <a:bodyPr/>
          <a:lstStyle>
            <a:lvl1pPr>
              <a:defRPr/>
            </a:lvl1pPr>
          </a:lstStyle>
          <a:p>
            <a:r>
              <a:rPr lang="en-US" dirty="0"/>
              <a:t>Click To Add Title</a:t>
            </a:r>
          </a:p>
        </p:txBody>
      </p:sp>
      <p:sp>
        <p:nvSpPr>
          <p:cNvPr id="5" name="TextBox 10"/>
          <p:cNvSpPr txBox="1">
            <a:spLocks noChangeArrowheads="1"/>
          </p:cNvSpPr>
          <p:nvPr userDrawn="1"/>
        </p:nvSpPr>
        <p:spPr bwMode="auto">
          <a:xfrm>
            <a:off x="27129" y="6535299"/>
            <a:ext cx="149542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a:solidFill>
                  <a:schemeClr val="tx1"/>
                </a:solidFill>
                <a:latin typeface="Calibri" pitchFamily="34" charset="0"/>
                <a:ea typeface="MS PGothic" pitchFamily="34" charset="-128"/>
              </a:defRPr>
            </a:lvl9pPr>
          </a:lstStyle>
          <a:p>
            <a:pPr>
              <a:defRPr/>
            </a:pPr>
            <a:r>
              <a:rPr lang="en-GB" altLang="en-US" sz="1000" dirty="0">
                <a:solidFill>
                  <a:schemeClr val="tx1"/>
                </a:solidFill>
                <a:cs typeface="+mn-cs"/>
              </a:rPr>
              <a:t>© 2018 TRL Ltd</a:t>
            </a:r>
          </a:p>
        </p:txBody>
      </p:sp>
    </p:spTree>
    <p:extLst>
      <p:ext uri="{BB962C8B-B14F-4D97-AF65-F5344CB8AC3E}">
        <p14:creationId xmlns:p14="http://schemas.microsoft.com/office/powerpoint/2010/main" val="415709395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2"/>
          <p:cNvSpPr>
            <a:spLocks noGrp="1"/>
          </p:cNvSpPr>
          <p:nvPr>
            <p:ph idx="1"/>
          </p:nvPr>
        </p:nvSpPr>
        <p:spPr>
          <a:xfrm>
            <a:off x="438150" y="1162051"/>
            <a:ext cx="8229600" cy="502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Placeholder 1"/>
          <p:cNvSpPr>
            <a:spLocks noGrp="1"/>
          </p:cNvSpPr>
          <p:nvPr>
            <p:ph type="title" hasCustomPrompt="1"/>
          </p:nvPr>
        </p:nvSpPr>
        <p:spPr bwMode="auto">
          <a:xfrm>
            <a:off x="304805" y="126772"/>
            <a:ext cx="684711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a:t>Click To Add Title</a:t>
            </a:r>
            <a:endParaRPr lang="en-GB" altLang="en-US" dirty="0"/>
          </a:p>
        </p:txBody>
      </p:sp>
    </p:spTree>
    <p:extLst>
      <p:ext uri="{BB962C8B-B14F-4D97-AF65-F5344CB8AC3E}">
        <p14:creationId xmlns:p14="http://schemas.microsoft.com/office/powerpoint/2010/main" val="350382130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7" name="Text Placeholder 2"/>
          <p:cNvSpPr>
            <a:spLocks noGrp="1"/>
          </p:cNvSpPr>
          <p:nvPr>
            <p:ph type="body" idx="1" hasCustomPrompt="1"/>
          </p:nvPr>
        </p:nvSpPr>
        <p:spPr>
          <a:xfrm>
            <a:off x="457200" y="1535113"/>
            <a:ext cx="4040188" cy="639763"/>
          </a:xfrm>
        </p:spPr>
        <p:txBody>
          <a:bodyPr anchor="b"/>
          <a:lstStyle>
            <a:lvl1pPr marL="0" indent="0">
              <a:buNone/>
              <a:defRPr sz="1800" b="0">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Title Style</a:t>
            </a:r>
          </a:p>
        </p:txBody>
      </p:sp>
      <p:sp>
        <p:nvSpPr>
          <p:cNvPr id="8" name="Content Placeholder 3"/>
          <p:cNvSpPr>
            <a:spLocks noGrp="1"/>
          </p:cNvSpPr>
          <p:nvPr>
            <p:ph sz="half" idx="2"/>
          </p:nvPr>
        </p:nvSpPr>
        <p:spPr>
          <a:xfrm>
            <a:off x="457200" y="2174875"/>
            <a:ext cx="4040188" cy="3951288"/>
          </a:xfrm>
        </p:spPr>
        <p:txBody>
          <a:bodyPr/>
          <a:lstStyle>
            <a:lvl1pPr>
              <a:defRPr sz="1800"/>
            </a:lvl1pPr>
            <a:lvl2pPr>
              <a:defRPr sz="1600"/>
            </a:lvl2pPr>
            <a:lvl3pPr>
              <a:defRPr sz="1400"/>
            </a:lvl3pPr>
            <a:lvl4pPr>
              <a:defRPr sz="1200"/>
            </a:lvl4pPr>
            <a:lvl5pPr>
              <a:defRPr sz="12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ext Placeholder 4"/>
          <p:cNvSpPr>
            <a:spLocks noGrp="1"/>
          </p:cNvSpPr>
          <p:nvPr>
            <p:ph type="body" sz="quarter" idx="3"/>
          </p:nvPr>
        </p:nvSpPr>
        <p:spPr>
          <a:xfrm>
            <a:off x="4645029" y="1535113"/>
            <a:ext cx="4041775" cy="639763"/>
          </a:xfrm>
        </p:spPr>
        <p:txBody>
          <a:bodyPr anchor="b"/>
          <a:lstStyle>
            <a:lvl1pPr marL="0" indent="0">
              <a:buNone/>
              <a:defRPr sz="1800" b="0">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Content Placeholder 5"/>
          <p:cNvSpPr>
            <a:spLocks noGrp="1"/>
          </p:cNvSpPr>
          <p:nvPr>
            <p:ph sz="quarter" idx="4"/>
          </p:nvPr>
        </p:nvSpPr>
        <p:spPr>
          <a:xfrm>
            <a:off x="4645029" y="2174875"/>
            <a:ext cx="4041775" cy="3951288"/>
          </a:xfrm>
        </p:spPr>
        <p:txBody>
          <a:bodyPr/>
          <a:lstStyle>
            <a:lvl1pPr>
              <a:defRPr sz="1800"/>
            </a:lvl1pPr>
            <a:lvl2pPr>
              <a:defRPr sz="1600"/>
            </a:lvl2pPr>
            <a:lvl3pPr>
              <a:defRPr sz="1400"/>
            </a:lvl3pPr>
            <a:lvl4pPr>
              <a:defRPr sz="1200"/>
            </a:lvl4pPr>
            <a:lvl5pPr>
              <a:defRPr sz="12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itle Placeholder 1"/>
          <p:cNvSpPr>
            <a:spLocks noGrp="1"/>
          </p:cNvSpPr>
          <p:nvPr>
            <p:ph type="title" hasCustomPrompt="1"/>
          </p:nvPr>
        </p:nvSpPr>
        <p:spPr bwMode="auto">
          <a:xfrm>
            <a:off x="304801" y="126772"/>
            <a:ext cx="7021286"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a:t>Click To Add Title</a:t>
            </a:r>
            <a:endParaRPr lang="en-GB" altLang="en-US" dirty="0"/>
          </a:p>
        </p:txBody>
      </p:sp>
    </p:spTree>
    <p:extLst>
      <p:ext uri="{BB962C8B-B14F-4D97-AF65-F5344CB8AC3E}">
        <p14:creationId xmlns:p14="http://schemas.microsoft.com/office/powerpoint/2010/main" val="236699719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9" name="Rectangle 8"/>
          <p:cNvSpPr/>
          <p:nvPr userDrawn="1"/>
        </p:nvSpPr>
        <p:spPr>
          <a:xfrm>
            <a:off x="830424" y="1060704"/>
            <a:ext cx="8323658" cy="415443"/>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7600" dirty="0"/>
          </a:p>
        </p:txBody>
      </p:sp>
      <p:sp>
        <p:nvSpPr>
          <p:cNvPr id="11" name="Title Placeholder 1"/>
          <p:cNvSpPr>
            <a:spLocks noGrp="1"/>
          </p:cNvSpPr>
          <p:nvPr>
            <p:ph type="title" hasCustomPrompt="1"/>
          </p:nvPr>
        </p:nvSpPr>
        <p:spPr bwMode="auto">
          <a:xfrm>
            <a:off x="304804" y="126772"/>
            <a:ext cx="68253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a:t>Click To Add Title</a:t>
            </a:r>
            <a:endParaRPr lang="en-GB" altLang="en-US" dirty="0"/>
          </a:p>
        </p:txBody>
      </p:sp>
      <p:sp>
        <p:nvSpPr>
          <p:cNvPr id="8" name="Text Placeholder 2"/>
          <p:cNvSpPr>
            <a:spLocks noGrp="1"/>
          </p:cNvSpPr>
          <p:nvPr>
            <p:ph idx="1"/>
          </p:nvPr>
        </p:nvSpPr>
        <p:spPr bwMode="auto">
          <a:xfrm>
            <a:off x="438150" y="1657351"/>
            <a:ext cx="824865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Tree>
    <p:extLst>
      <p:ext uri="{BB962C8B-B14F-4D97-AF65-F5344CB8AC3E}">
        <p14:creationId xmlns:p14="http://schemas.microsoft.com/office/powerpoint/2010/main" val="21913373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457200" y="1552578"/>
            <a:ext cx="8229600" cy="4600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Rectangle 8"/>
          <p:cNvSpPr/>
          <p:nvPr userDrawn="1"/>
        </p:nvSpPr>
        <p:spPr>
          <a:xfrm>
            <a:off x="830424" y="1060704"/>
            <a:ext cx="8323658" cy="415443"/>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7600" dirty="0"/>
          </a:p>
        </p:txBody>
      </p:sp>
      <p:sp>
        <p:nvSpPr>
          <p:cNvPr id="12" name="Title Placeholder 1"/>
          <p:cNvSpPr>
            <a:spLocks noGrp="1"/>
          </p:cNvSpPr>
          <p:nvPr>
            <p:ph type="title" hasCustomPrompt="1"/>
          </p:nvPr>
        </p:nvSpPr>
        <p:spPr bwMode="auto">
          <a:xfrm>
            <a:off x="304801" y="126772"/>
            <a:ext cx="6847114"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a:t>Click To Add Title</a:t>
            </a:r>
            <a:endParaRPr lang="en-GB" altLang="en-US" dirty="0"/>
          </a:p>
        </p:txBody>
      </p:sp>
    </p:spTree>
    <p:extLst>
      <p:ext uri="{BB962C8B-B14F-4D97-AF65-F5344CB8AC3E}">
        <p14:creationId xmlns:p14="http://schemas.microsoft.com/office/powerpoint/2010/main" val="39876793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1" name="Rectangle 10"/>
          <p:cNvSpPr/>
          <p:nvPr userDrawn="1"/>
        </p:nvSpPr>
        <p:spPr>
          <a:xfrm>
            <a:off x="830424" y="1060704"/>
            <a:ext cx="8323658" cy="415443"/>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7600" dirty="0"/>
          </a:p>
        </p:txBody>
      </p:sp>
      <p:sp>
        <p:nvSpPr>
          <p:cNvPr id="16" name="Title Placeholder 1"/>
          <p:cNvSpPr>
            <a:spLocks noGrp="1"/>
          </p:cNvSpPr>
          <p:nvPr>
            <p:ph type="title" hasCustomPrompt="1"/>
          </p:nvPr>
        </p:nvSpPr>
        <p:spPr bwMode="auto">
          <a:xfrm>
            <a:off x="304801" y="126772"/>
            <a:ext cx="6868886"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a:t>Click To Add Title</a:t>
            </a:r>
            <a:endParaRPr lang="en-GB" altLang="en-US" dirty="0"/>
          </a:p>
        </p:txBody>
      </p:sp>
      <p:sp>
        <p:nvSpPr>
          <p:cNvPr id="10" name="Content Placeholder 2"/>
          <p:cNvSpPr>
            <a:spLocks noGrp="1"/>
          </p:cNvSpPr>
          <p:nvPr>
            <p:ph idx="1"/>
          </p:nvPr>
        </p:nvSpPr>
        <p:spPr>
          <a:xfrm>
            <a:off x="457200" y="1552576"/>
            <a:ext cx="8229600" cy="3895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530094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4"/>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p:txBody>
          <a:bodyPr/>
          <a:lstStyle>
            <a:lvl1pPr>
              <a:defRPr/>
            </a:lvl1pPr>
          </a:lstStyle>
          <a:p>
            <a:pPr>
              <a:defRPr/>
            </a:pPr>
            <a:endParaRPr dirty="0"/>
          </a:p>
        </p:txBody>
      </p:sp>
      <p:sp>
        <p:nvSpPr>
          <p:cNvPr id="6" name="Rectangle 6"/>
          <p:cNvSpPr>
            <a:spLocks noGrp="1" noChangeArrowheads="1"/>
          </p:cNvSpPr>
          <p:nvPr>
            <p:ph type="sldNum" sz="quarter" idx="12"/>
          </p:nvPr>
        </p:nvSpPr>
        <p:spPr/>
        <p:txBody>
          <a:bodyPr/>
          <a:lstStyle>
            <a:lvl1pPr>
              <a:defRPr/>
            </a:lvl1pPr>
          </a:lstStyle>
          <a:p>
            <a:pPr>
              <a:defRPr/>
            </a:pPr>
            <a:fld id="{3339B41B-33C1-4826-B280-9E999A29805E}" type="slidenum">
              <a:rPr lang="en-GB"/>
              <a:pPr>
                <a:defRPr/>
              </a:pPr>
              <a:t>‹#›</a:t>
            </a:fld>
            <a:endParaRPr lang="en-GB" dirty="0"/>
          </a:p>
        </p:txBody>
      </p:sp>
    </p:spTree>
    <p:extLst>
      <p:ext uri="{BB962C8B-B14F-4D97-AF65-F5344CB8AC3E}">
        <p14:creationId xmlns:p14="http://schemas.microsoft.com/office/powerpoint/2010/main" val="39899141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p:txBody>
          <a:bodyPr/>
          <a:lstStyle>
            <a:lvl1pPr>
              <a:defRPr/>
            </a:lvl1pPr>
          </a:lstStyle>
          <a:p>
            <a:pPr>
              <a:defRPr/>
            </a:pPr>
            <a:endParaRPr dirty="0"/>
          </a:p>
        </p:txBody>
      </p:sp>
      <p:sp>
        <p:nvSpPr>
          <p:cNvPr id="7" name="Rectangle 6"/>
          <p:cNvSpPr>
            <a:spLocks noGrp="1" noChangeArrowheads="1"/>
          </p:cNvSpPr>
          <p:nvPr>
            <p:ph type="sldNum" sz="quarter" idx="12"/>
          </p:nvPr>
        </p:nvSpPr>
        <p:spPr/>
        <p:txBody>
          <a:bodyPr/>
          <a:lstStyle>
            <a:lvl1pPr>
              <a:defRPr/>
            </a:lvl1pPr>
          </a:lstStyle>
          <a:p>
            <a:pPr>
              <a:defRPr/>
            </a:pPr>
            <a:fld id="{61521B0F-7D15-4AE9-A2A7-BC2DB17D7741}" type="slidenum">
              <a:rPr lang="en-GB"/>
              <a:pPr>
                <a:defRPr/>
              </a:pPr>
              <a:t>‹#›</a:t>
            </a:fld>
            <a:endParaRPr lang="en-GB" dirty="0"/>
          </a:p>
        </p:txBody>
      </p:sp>
    </p:spTree>
    <p:extLst>
      <p:ext uri="{BB962C8B-B14F-4D97-AF65-F5344CB8AC3E}">
        <p14:creationId xmlns:p14="http://schemas.microsoft.com/office/powerpoint/2010/main" val="20477491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p:txBody>
          <a:bodyPr/>
          <a:lstStyle>
            <a:lvl1pPr>
              <a:defRPr/>
            </a:lvl1pPr>
          </a:lstStyle>
          <a:p>
            <a:pPr>
              <a:defRPr/>
            </a:pPr>
            <a:endParaRPr lang="en-GB" dirty="0"/>
          </a:p>
        </p:txBody>
      </p:sp>
      <p:sp>
        <p:nvSpPr>
          <p:cNvPr id="8" name="Rectangle 5"/>
          <p:cNvSpPr>
            <a:spLocks noGrp="1" noChangeArrowheads="1"/>
          </p:cNvSpPr>
          <p:nvPr>
            <p:ph type="ftr" sz="quarter" idx="11"/>
          </p:nvPr>
        </p:nvSpPr>
        <p:spPr/>
        <p:txBody>
          <a:bodyPr/>
          <a:lstStyle>
            <a:lvl1pPr>
              <a:defRPr/>
            </a:lvl1pPr>
          </a:lstStyle>
          <a:p>
            <a:pPr>
              <a:defRPr/>
            </a:pPr>
            <a:endParaRPr dirty="0"/>
          </a:p>
        </p:txBody>
      </p:sp>
      <p:sp>
        <p:nvSpPr>
          <p:cNvPr id="9" name="Rectangle 6"/>
          <p:cNvSpPr>
            <a:spLocks noGrp="1" noChangeArrowheads="1"/>
          </p:cNvSpPr>
          <p:nvPr>
            <p:ph type="sldNum" sz="quarter" idx="12"/>
          </p:nvPr>
        </p:nvSpPr>
        <p:spPr/>
        <p:txBody>
          <a:bodyPr/>
          <a:lstStyle>
            <a:lvl1pPr>
              <a:defRPr/>
            </a:lvl1pPr>
          </a:lstStyle>
          <a:p>
            <a:pPr>
              <a:defRPr/>
            </a:pPr>
            <a:fld id="{C35AA2D2-1CF3-40F6-A3F9-1556802090B7}" type="slidenum">
              <a:rPr lang="en-GB"/>
              <a:pPr>
                <a:defRPr/>
              </a:pPr>
              <a:t>‹#›</a:t>
            </a:fld>
            <a:endParaRPr lang="en-GB" dirty="0"/>
          </a:p>
        </p:txBody>
      </p:sp>
    </p:spTree>
    <p:extLst>
      <p:ext uri="{BB962C8B-B14F-4D97-AF65-F5344CB8AC3E}">
        <p14:creationId xmlns:p14="http://schemas.microsoft.com/office/powerpoint/2010/main" val="9107269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p:txBody>
          <a:bodyPr/>
          <a:lstStyle>
            <a:lvl1pPr>
              <a:defRPr/>
            </a:lvl1pPr>
          </a:lstStyle>
          <a:p>
            <a:pPr>
              <a:defRPr/>
            </a:pPr>
            <a:endParaRPr lang="en-GB" dirty="0"/>
          </a:p>
        </p:txBody>
      </p:sp>
      <p:sp>
        <p:nvSpPr>
          <p:cNvPr id="4" name="Rectangle 5"/>
          <p:cNvSpPr>
            <a:spLocks noGrp="1" noChangeArrowheads="1"/>
          </p:cNvSpPr>
          <p:nvPr>
            <p:ph type="ftr" sz="quarter" idx="11"/>
          </p:nvPr>
        </p:nvSpPr>
        <p:spPr/>
        <p:txBody>
          <a:bodyPr/>
          <a:lstStyle>
            <a:lvl1pPr>
              <a:defRPr/>
            </a:lvl1pPr>
          </a:lstStyle>
          <a:p>
            <a:pPr>
              <a:defRPr/>
            </a:pPr>
            <a:endParaRPr dirty="0"/>
          </a:p>
        </p:txBody>
      </p:sp>
      <p:sp>
        <p:nvSpPr>
          <p:cNvPr id="5" name="Rectangle 6"/>
          <p:cNvSpPr>
            <a:spLocks noGrp="1" noChangeArrowheads="1"/>
          </p:cNvSpPr>
          <p:nvPr>
            <p:ph type="sldNum" sz="quarter" idx="12"/>
          </p:nvPr>
        </p:nvSpPr>
        <p:spPr/>
        <p:txBody>
          <a:bodyPr/>
          <a:lstStyle>
            <a:lvl1pPr>
              <a:defRPr/>
            </a:lvl1pPr>
          </a:lstStyle>
          <a:p>
            <a:pPr>
              <a:defRPr/>
            </a:pPr>
            <a:fld id="{884EBA80-10EE-46F0-A28C-DA37BD764D99}" type="slidenum">
              <a:rPr lang="en-GB"/>
              <a:pPr>
                <a:defRPr/>
              </a:pPr>
              <a:t>‹#›</a:t>
            </a:fld>
            <a:endParaRPr lang="en-GB" dirty="0"/>
          </a:p>
        </p:txBody>
      </p:sp>
    </p:spTree>
    <p:extLst>
      <p:ext uri="{BB962C8B-B14F-4D97-AF65-F5344CB8AC3E}">
        <p14:creationId xmlns:p14="http://schemas.microsoft.com/office/powerpoint/2010/main" val="11885745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GB" dirty="0"/>
          </a:p>
        </p:txBody>
      </p:sp>
      <p:sp>
        <p:nvSpPr>
          <p:cNvPr id="3" name="Rectangle 5"/>
          <p:cNvSpPr>
            <a:spLocks noGrp="1" noChangeArrowheads="1"/>
          </p:cNvSpPr>
          <p:nvPr>
            <p:ph type="ftr" sz="quarter" idx="11"/>
          </p:nvPr>
        </p:nvSpPr>
        <p:spPr/>
        <p:txBody>
          <a:bodyPr/>
          <a:lstStyle>
            <a:lvl1pPr>
              <a:defRPr/>
            </a:lvl1pPr>
          </a:lstStyle>
          <a:p>
            <a:pPr>
              <a:defRPr/>
            </a:pPr>
            <a:endParaRPr dirty="0"/>
          </a:p>
        </p:txBody>
      </p:sp>
      <p:sp>
        <p:nvSpPr>
          <p:cNvPr id="4" name="Rectangle 6"/>
          <p:cNvSpPr>
            <a:spLocks noGrp="1" noChangeArrowheads="1"/>
          </p:cNvSpPr>
          <p:nvPr>
            <p:ph type="sldNum" sz="quarter" idx="12"/>
          </p:nvPr>
        </p:nvSpPr>
        <p:spPr/>
        <p:txBody>
          <a:bodyPr/>
          <a:lstStyle>
            <a:lvl1pPr>
              <a:defRPr/>
            </a:lvl1pPr>
          </a:lstStyle>
          <a:p>
            <a:pPr>
              <a:defRPr/>
            </a:pPr>
            <a:fld id="{A179CA43-E6A3-4ABE-BCA0-8824F77BB5B5}" type="slidenum">
              <a:rPr lang="en-GB"/>
              <a:pPr>
                <a:defRPr/>
              </a:pPr>
              <a:t>‹#›</a:t>
            </a:fld>
            <a:endParaRPr lang="en-GB" dirty="0"/>
          </a:p>
        </p:txBody>
      </p:sp>
    </p:spTree>
    <p:extLst>
      <p:ext uri="{BB962C8B-B14F-4D97-AF65-F5344CB8AC3E}">
        <p14:creationId xmlns:p14="http://schemas.microsoft.com/office/powerpoint/2010/main" val="4251078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1"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p:txBody>
          <a:bodyPr/>
          <a:lstStyle>
            <a:lvl1pPr>
              <a:defRPr/>
            </a:lvl1pPr>
          </a:lstStyle>
          <a:p>
            <a:pPr>
              <a:defRPr/>
            </a:pPr>
            <a:endParaRPr dirty="0"/>
          </a:p>
        </p:txBody>
      </p:sp>
      <p:sp>
        <p:nvSpPr>
          <p:cNvPr id="7" name="Rectangle 6"/>
          <p:cNvSpPr>
            <a:spLocks noGrp="1" noChangeArrowheads="1"/>
          </p:cNvSpPr>
          <p:nvPr>
            <p:ph type="sldNum" sz="quarter" idx="12"/>
          </p:nvPr>
        </p:nvSpPr>
        <p:spPr/>
        <p:txBody>
          <a:bodyPr/>
          <a:lstStyle>
            <a:lvl1pPr>
              <a:defRPr/>
            </a:lvl1pPr>
          </a:lstStyle>
          <a:p>
            <a:pPr>
              <a:defRPr/>
            </a:pPr>
            <a:fld id="{98F3FE4D-036F-4E21-8D6D-3BE477C51DB9}" type="slidenum">
              <a:rPr lang="en-GB"/>
              <a:pPr>
                <a:defRPr/>
              </a:pPr>
              <a:t>‹#›</a:t>
            </a:fld>
            <a:endParaRPr lang="en-GB" dirty="0"/>
          </a:p>
        </p:txBody>
      </p:sp>
    </p:spTree>
    <p:extLst>
      <p:ext uri="{BB962C8B-B14F-4D97-AF65-F5344CB8AC3E}">
        <p14:creationId xmlns:p14="http://schemas.microsoft.com/office/powerpoint/2010/main" val="30662283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p:txBody>
          <a:bodyPr/>
          <a:lstStyle>
            <a:lvl1pPr>
              <a:defRPr/>
            </a:lvl1pPr>
          </a:lstStyle>
          <a:p>
            <a:pPr>
              <a:defRPr/>
            </a:pPr>
            <a:endParaRPr dirty="0"/>
          </a:p>
        </p:txBody>
      </p:sp>
      <p:sp>
        <p:nvSpPr>
          <p:cNvPr id="7" name="Rectangle 6"/>
          <p:cNvSpPr>
            <a:spLocks noGrp="1" noChangeArrowheads="1"/>
          </p:cNvSpPr>
          <p:nvPr>
            <p:ph type="sldNum" sz="quarter" idx="12"/>
          </p:nvPr>
        </p:nvSpPr>
        <p:spPr/>
        <p:txBody>
          <a:bodyPr/>
          <a:lstStyle>
            <a:lvl1pPr>
              <a:defRPr/>
            </a:lvl1pPr>
          </a:lstStyle>
          <a:p>
            <a:pPr>
              <a:defRPr/>
            </a:pPr>
            <a:fld id="{E359D35E-6B5B-403F-92C3-06FCBE691E49}" type="slidenum">
              <a:rPr lang="en-GB"/>
              <a:pPr>
                <a:defRPr/>
              </a:pPr>
              <a:t>‹#›</a:t>
            </a:fld>
            <a:endParaRPr lang="en-GB" dirty="0"/>
          </a:p>
        </p:txBody>
      </p:sp>
    </p:spTree>
    <p:extLst>
      <p:ext uri="{BB962C8B-B14F-4D97-AF65-F5344CB8AC3E}">
        <p14:creationId xmlns:p14="http://schemas.microsoft.com/office/powerpoint/2010/main" val="23429865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4.png"/></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25.xml"/><Relationship Id="rId7"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8313" y="1123954"/>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Lorem ipsum</a:t>
            </a:r>
          </a:p>
        </p:txBody>
      </p:sp>
      <p:sp>
        <p:nvSpPr>
          <p:cNvPr id="1027" name="Rectangle 3"/>
          <p:cNvSpPr>
            <a:spLocks noGrp="1" noChangeArrowheads="1"/>
          </p:cNvSpPr>
          <p:nvPr>
            <p:ph type="body" idx="1"/>
          </p:nvPr>
        </p:nvSpPr>
        <p:spPr bwMode="auto">
          <a:xfrm>
            <a:off x="457200" y="2387600"/>
            <a:ext cx="8229600" cy="363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a:t>Et dolor fragum</a:t>
            </a:r>
            <a:endParaRPr lang="en-GB"/>
          </a:p>
          <a:p>
            <a:pPr lvl="1"/>
            <a:r>
              <a:rPr lang="en-GB"/>
              <a:t>Et dolor fragum</a:t>
            </a:r>
          </a:p>
          <a:p>
            <a:pPr lvl="2"/>
            <a:r>
              <a:rPr lang="en-GB"/>
              <a:t>- Et dolor fragum</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solidFill>
                  <a:schemeClr val="tx1"/>
                </a:solidFill>
                <a:latin typeface="+mj-lt"/>
              </a:defRPr>
            </a:lvl1pPr>
          </a:lstStyle>
          <a:p>
            <a:pPr>
              <a:defRPr/>
            </a:pPr>
            <a:endParaRPr lang="en-GB"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lang="en-GB" sz="1400" b="0" kern="1200">
                <a:solidFill>
                  <a:schemeClr val="tx1"/>
                </a:solidFill>
                <a:latin typeface="+mj-lt"/>
                <a:ea typeface="+mn-ea"/>
                <a:cs typeface="+mn-cs"/>
              </a:defRPr>
            </a:lvl1pPr>
          </a:lstStyle>
          <a:p>
            <a:pPr>
              <a:defRPr/>
            </a:pPr>
            <a:endParaRPr lang="en-US"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solidFill>
                  <a:schemeClr val="tx1"/>
                </a:solidFill>
                <a:latin typeface="Arial" charset="0"/>
              </a:defRPr>
            </a:lvl1pPr>
          </a:lstStyle>
          <a:p>
            <a:pPr>
              <a:defRPr/>
            </a:pPr>
            <a:fld id="{BB3B7445-2F97-428C-B1DA-2FDFCF23382E}" type="slidenum">
              <a:rPr lang="en-GB"/>
              <a:pPr>
                <a:defRPr/>
              </a:pPr>
              <a:t>‹#›</a:t>
            </a:fld>
            <a:endParaRPr lang="en-GB" dirty="0"/>
          </a:p>
        </p:txBody>
      </p:sp>
    </p:spTree>
  </p:cSld>
  <p:clrMap bg1="lt1" tx1="dk1" bg2="lt2" tx2="dk2" accent1="accent1" accent2="accent2" accent3="accent3" accent4="accent4" accent5="accent5" accent6="accent6" hlink="hlink" folHlink="folHlink"/>
  <p:sldLayoutIdLst>
    <p:sldLayoutId id="2147483836" r:id="rId1"/>
    <p:sldLayoutId id="2147483837" r:id="rId2"/>
    <p:sldLayoutId id="2147483838" r:id="rId3"/>
    <p:sldLayoutId id="2147483839" r:id="rId4"/>
    <p:sldLayoutId id="2147483840" r:id="rId5"/>
    <p:sldLayoutId id="2147483841" r:id="rId6"/>
    <p:sldLayoutId id="2147483842" r:id="rId7"/>
    <p:sldLayoutId id="2147483843" r:id="rId8"/>
    <p:sldLayoutId id="2147483844" r:id="rId9"/>
    <p:sldLayoutId id="2147483845" r:id="rId10"/>
    <p:sldLayoutId id="2147483846" r:id="rId11"/>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altLang="ja-JP" dirty="0"/>
              <a:t>Cliquez pour modifier les styles du texte du masque</a:t>
            </a:r>
          </a:p>
          <a:p>
            <a:pPr lvl="1"/>
            <a:r>
              <a:rPr lang="fr-FR" altLang="ja-JP" dirty="0"/>
              <a:t>Deuxième niveau</a:t>
            </a:r>
          </a:p>
          <a:p>
            <a:pPr lvl="2"/>
            <a:r>
              <a:rPr lang="fr-FR" altLang="ja-JP" dirty="0"/>
              <a:t>Troisième niveau</a:t>
            </a:r>
          </a:p>
          <a:p>
            <a:pPr lvl="3"/>
            <a:r>
              <a:rPr lang="fr-FR" altLang="ja-JP" dirty="0"/>
              <a:t>Quatrième niveau</a:t>
            </a:r>
          </a:p>
          <a:p>
            <a:pPr lvl="4"/>
            <a:r>
              <a:rPr lang="fr-FR" altLang="ja-JP" dirty="0"/>
              <a:t>Cinquième niveau</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34" charset="-128"/>
              </a:defRPr>
            </a:lvl1pPr>
          </a:lstStyle>
          <a:p>
            <a:endParaRPr lang="fr-FR" altLang="ja-JP" b="0" dirty="0">
              <a:solidFill>
                <a:srgbClr val="000000"/>
              </a:solidFill>
              <a:latin typeface="Arial" charset="0"/>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34" charset="-128"/>
              </a:defRPr>
            </a:lvl1pPr>
          </a:lstStyle>
          <a:p>
            <a:endParaRPr lang="fr-FR" altLang="ja-JP" b="0" dirty="0">
              <a:solidFill>
                <a:srgbClr val="000000"/>
              </a:solidFill>
              <a:latin typeface="Arial" charset="0"/>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34" charset="-128"/>
              </a:defRPr>
            </a:lvl1pPr>
          </a:lstStyle>
          <a:p>
            <a:fld id="{841ADF96-E6CA-4184-9617-4AA0842E2F41}" type="slidenum">
              <a:rPr lang="ja-JP" altLang="fr-FR" b="0">
                <a:solidFill>
                  <a:srgbClr val="000000"/>
                </a:solidFill>
                <a:latin typeface="Arial" charset="0"/>
              </a:rPr>
              <a:pPr/>
              <a:t>‹#›</a:t>
            </a:fld>
            <a:endParaRPr lang="fr-FR" altLang="ja-JP" b="0" dirty="0">
              <a:solidFill>
                <a:srgbClr val="000000"/>
              </a:solidFill>
              <a:latin typeface="Arial" charset="0"/>
            </a:endParaRPr>
          </a:p>
        </p:txBody>
      </p:sp>
      <p:pic>
        <p:nvPicPr>
          <p:cNvPr id="7" name="Image 6">
            <a:extLst>
              <a:ext uri="{FF2B5EF4-FFF2-40B4-BE49-F238E27FC236}">
                <a16:creationId xmlns:a16="http://schemas.microsoft.com/office/drawing/2014/main" id="{55F9AB65-48AB-4ADF-A9A1-A51ECD7198C2}"/>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20494" y="197221"/>
            <a:ext cx="2005717" cy="1080000"/>
          </a:xfrm>
          <a:prstGeom prst="rect">
            <a:avLst/>
          </a:prstGeom>
        </p:spPr>
      </p:pic>
    </p:spTree>
    <p:extLst>
      <p:ext uri="{BB962C8B-B14F-4D97-AF65-F5344CB8AC3E}">
        <p14:creationId xmlns:p14="http://schemas.microsoft.com/office/powerpoint/2010/main" val="2832290214"/>
      </p:ext>
    </p:extLst>
  </p:cSld>
  <p:clrMap bg1="lt1" tx1="dk1" bg2="lt2" tx2="dk2" accent1="accent1" accent2="accent2" accent3="accent3" accent4="accent4" accent5="accent5" accent6="accent6" hlink="hlink" folHlink="folHlink"/>
  <p:sldLayoutIdLst>
    <p:sldLayoutId id="2147483848" r:id="rId1"/>
    <p:sldLayoutId id="2147483849" r:id="rId2"/>
    <p:sldLayoutId id="2147483850" r:id="rId3"/>
    <p:sldLayoutId id="2147483851" r:id="rId4"/>
    <p:sldLayoutId id="2147483852" r:id="rId5"/>
    <p:sldLayoutId id="2147483853" r:id="rId6"/>
    <p:sldLayoutId id="2147483854" r:id="rId7"/>
    <p:sldLayoutId id="2147483855" r:id="rId8"/>
    <p:sldLayoutId id="2147483856" r:id="rId9"/>
    <p:sldLayoutId id="2147483857" r:id="rId10"/>
    <p:sldLayoutId id="2147483858" r:id="rId11"/>
  </p:sldLayoutIdLst>
  <p:hf hdr="0" ftr="0" dt="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Blip>
          <a:blip r:embed="rId14"/>
        </a:buBlip>
        <a:defRPr sz="2800">
          <a:solidFill>
            <a:schemeClr val="tx1"/>
          </a:solidFill>
          <a:latin typeface="+mn-lt"/>
        </a:defRPr>
      </a:lvl2pPr>
      <a:lvl3pPr marL="1143000" indent="-228600" algn="l" rtl="0" eaLnBrk="1" fontAlgn="base" hangingPunct="1">
        <a:spcBef>
          <a:spcPct val="20000"/>
        </a:spcBef>
        <a:spcAft>
          <a:spcPct val="0"/>
        </a:spcAft>
        <a:buFont typeface="Wingdings" pitchFamily="2" charset="2"/>
        <a:buChar char="v"/>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Title Placeholder 1"/>
          <p:cNvSpPr>
            <a:spLocks noGrp="1"/>
          </p:cNvSpPr>
          <p:nvPr>
            <p:ph type="title"/>
          </p:nvPr>
        </p:nvSpPr>
        <p:spPr bwMode="auto">
          <a:xfrm>
            <a:off x="304804" y="126772"/>
            <a:ext cx="7064829"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a:t>Click To Add Title</a:t>
            </a:r>
            <a:endParaRPr lang="en-GB" altLang="en-US" dirty="0"/>
          </a:p>
        </p:txBody>
      </p:sp>
      <p:sp>
        <p:nvSpPr>
          <p:cNvPr id="9" name="Text Placeholder 2"/>
          <p:cNvSpPr>
            <a:spLocks noGrp="1"/>
          </p:cNvSpPr>
          <p:nvPr>
            <p:ph type="body" idx="1"/>
          </p:nvPr>
        </p:nvSpPr>
        <p:spPr bwMode="auto">
          <a:xfrm>
            <a:off x="628650" y="1338946"/>
            <a:ext cx="7961356" cy="4814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17" name="TextBox 16"/>
          <p:cNvSpPr txBox="1"/>
          <p:nvPr/>
        </p:nvSpPr>
        <p:spPr>
          <a:xfrm>
            <a:off x="7145351" y="6456905"/>
            <a:ext cx="1989767" cy="307777"/>
          </a:xfrm>
          <a:prstGeom prst="rect">
            <a:avLst/>
          </a:prstGeom>
          <a:noFill/>
        </p:spPr>
        <p:txBody>
          <a:bodyPr wrap="square" rtlCol="0">
            <a:spAutoFit/>
          </a:bodyPr>
          <a:lstStyle/>
          <a:p>
            <a:pPr algn="r"/>
            <a:r>
              <a:rPr lang="en-US" altLang="en-US" sz="1400" b="1" dirty="0">
                <a:solidFill>
                  <a:srgbClr val="FF641E"/>
                </a:solidFill>
                <a:latin typeface="Calibri Light" panose="020F0302020204030204" pitchFamily="34" charset="0"/>
              </a:rPr>
              <a:t>the future of transport</a:t>
            </a:r>
            <a:r>
              <a:rPr lang="en-US" altLang="en-US" sz="1400" b="1" dirty="0">
                <a:solidFill>
                  <a:schemeClr val="bg2"/>
                </a:solidFill>
                <a:latin typeface="Calibri Light" panose="020F0302020204030204" pitchFamily="34" charset="0"/>
              </a:rPr>
              <a:t>.</a:t>
            </a:r>
            <a:endParaRPr lang="en-GB" sz="1400" b="1" dirty="0">
              <a:solidFill>
                <a:schemeClr val="bg2"/>
              </a:solidFill>
              <a:latin typeface="Calibri Light" panose="020F0302020204030204" pitchFamily="34" charset="0"/>
            </a:endParaRPr>
          </a:p>
        </p:txBody>
      </p:sp>
      <p:pic>
        <p:nvPicPr>
          <p:cNvPr id="16" name="Picture 6" descr="trl-logo-grey.pn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8282647" y="153375"/>
            <a:ext cx="763706" cy="386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0"/>
          <p:cNvSpPr txBox="1">
            <a:spLocks noChangeArrowheads="1"/>
          </p:cNvSpPr>
          <p:nvPr/>
        </p:nvSpPr>
        <p:spPr bwMode="auto">
          <a:xfrm>
            <a:off x="27129" y="6535299"/>
            <a:ext cx="149542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a:solidFill>
                  <a:schemeClr val="tx1"/>
                </a:solidFill>
                <a:latin typeface="Calibri" pitchFamily="34" charset="0"/>
                <a:ea typeface="MS PGothic" pitchFamily="34" charset="-128"/>
              </a:defRPr>
            </a:lvl9pPr>
          </a:lstStyle>
          <a:p>
            <a:pPr>
              <a:defRPr/>
            </a:pPr>
            <a:r>
              <a:rPr lang="en-GB" altLang="en-US" sz="1000" dirty="0">
                <a:solidFill>
                  <a:schemeClr val="tx1"/>
                </a:solidFill>
                <a:cs typeface="+mn-cs"/>
              </a:rPr>
              <a:t>© 2018 TRL Ltd</a:t>
            </a:r>
          </a:p>
        </p:txBody>
      </p:sp>
    </p:spTree>
    <p:extLst>
      <p:ext uri="{BB962C8B-B14F-4D97-AF65-F5344CB8AC3E}">
        <p14:creationId xmlns:p14="http://schemas.microsoft.com/office/powerpoint/2010/main" val="1784464766"/>
      </p:ext>
    </p:extLst>
  </p:cSld>
  <p:clrMap bg1="lt1" tx1="dk1" bg2="lt2" tx2="dk2" accent1="accent1" accent2="accent2" accent3="accent3" accent4="accent4" accent5="accent5" accent6="accent6" hlink="hlink" folHlink="folHlink"/>
  <p:sldLayoutIdLst>
    <p:sldLayoutId id="2147483860" r:id="rId1"/>
    <p:sldLayoutId id="2147483861" r:id="rId2"/>
    <p:sldLayoutId id="2147483862" r:id="rId3"/>
    <p:sldLayoutId id="2147483863" r:id="rId4"/>
    <p:sldLayoutId id="2147483864" r:id="rId5"/>
    <p:sldLayoutId id="2147483865" r:id="rId6"/>
  </p:sldLayoutIdLst>
  <p:hf hdr="0" ftr="0" dt="0"/>
  <p:txStyles>
    <p:titleStyle>
      <a:lvl1pPr algn="l" defTabSz="457200" rtl="0" eaLnBrk="1" fontAlgn="base" hangingPunct="1">
        <a:spcBef>
          <a:spcPct val="0"/>
        </a:spcBef>
        <a:spcAft>
          <a:spcPct val="0"/>
        </a:spcAft>
        <a:defRPr sz="2400" b="0" kern="1200">
          <a:solidFill>
            <a:schemeClr val="tx1"/>
          </a:solidFill>
          <a:latin typeface="+mj-lt"/>
          <a:ea typeface="MS PGothic" pitchFamily="34" charset="-128"/>
          <a:cs typeface="+mj-cs"/>
        </a:defRPr>
      </a:lvl1pPr>
      <a:lvl2pPr algn="l" defTabSz="457200" rtl="0" eaLnBrk="1" fontAlgn="base" hangingPunct="1">
        <a:spcBef>
          <a:spcPct val="0"/>
        </a:spcBef>
        <a:spcAft>
          <a:spcPct val="0"/>
        </a:spcAft>
        <a:defRPr sz="3200">
          <a:solidFill>
            <a:schemeClr val="tx2"/>
          </a:solidFill>
          <a:latin typeface="Calibri" pitchFamily="34" charset="0"/>
          <a:ea typeface="MS PGothic" pitchFamily="34" charset="-128"/>
        </a:defRPr>
      </a:lvl2pPr>
      <a:lvl3pPr algn="l" defTabSz="457200" rtl="0" eaLnBrk="1" fontAlgn="base" hangingPunct="1">
        <a:spcBef>
          <a:spcPct val="0"/>
        </a:spcBef>
        <a:spcAft>
          <a:spcPct val="0"/>
        </a:spcAft>
        <a:defRPr sz="3200">
          <a:solidFill>
            <a:schemeClr val="tx2"/>
          </a:solidFill>
          <a:latin typeface="Calibri" pitchFamily="34" charset="0"/>
          <a:ea typeface="MS PGothic" pitchFamily="34" charset="-128"/>
        </a:defRPr>
      </a:lvl3pPr>
      <a:lvl4pPr algn="l" defTabSz="457200" rtl="0" eaLnBrk="1" fontAlgn="base" hangingPunct="1">
        <a:spcBef>
          <a:spcPct val="0"/>
        </a:spcBef>
        <a:spcAft>
          <a:spcPct val="0"/>
        </a:spcAft>
        <a:defRPr sz="3200">
          <a:solidFill>
            <a:schemeClr val="tx2"/>
          </a:solidFill>
          <a:latin typeface="Calibri" pitchFamily="34" charset="0"/>
          <a:ea typeface="MS PGothic" pitchFamily="34" charset="-128"/>
        </a:defRPr>
      </a:lvl4pPr>
      <a:lvl5pPr algn="l" defTabSz="457200" rtl="0" eaLnBrk="1" fontAlgn="base" hangingPunct="1">
        <a:spcBef>
          <a:spcPct val="0"/>
        </a:spcBef>
        <a:spcAft>
          <a:spcPct val="0"/>
        </a:spcAft>
        <a:defRPr sz="3200">
          <a:solidFill>
            <a:schemeClr val="tx2"/>
          </a:solidFill>
          <a:latin typeface="Calibri" pitchFamily="34" charset="0"/>
          <a:ea typeface="MS PGothic" pitchFamily="34" charset="-128"/>
        </a:defRPr>
      </a:lvl5pPr>
      <a:lvl6pPr marL="457200" algn="l" defTabSz="457200" rtl="0" eaLnBrk="1" fontAlgn="base" hangingPunct="1">
        <a:spcBef>
          <a:spcPct val="0"/>
        </a:spcBef>
        <a:spcAft>
          <a:spcPct val="0"/>
        </a:spcAft>
        <a:defRPr sz="3200">
          <a:solidFill>
            <a:schemeClr val="tx2"/>
          </a:solidFill>
          <a:latin typeface="Calibri" pitchFamily="34" charset="0"/>
          <a:ea typeface="MS PGothic" pitchFamily="34" charset="-128"/>
        </a:defRPr>
      </a:lvl6pPr>
      <a:lvl7pPr marL="914400" algn="l" defTabSz="457200" rtl="0" eaLnBrk="1" fontAlgn="base" hangingPunct="1">
        <a:spcBef>
          <a:spcPct val="0"/>
        </a:spcBef>
        <a:spcAft>
          <a:spcPct val="0"/>
        </a:spcAft>
        <a:defRPr sz="3200">
          <a:solidFill>
            <a:schemeClr val="tx2"/>
          </a:solidFill>
          <a:latin typeface="Calibri" pitchFamily="34" charset="0"/>
          <a:ea typeface="MS PGothic" pitchFamily="34" charset="-128"/>
        </a:defRPr>
      </a:lvl7pPr>
      <a:lvl8pPr marL="1371600" algn="l" defTabSz="457200" rtl="0" eaLnBrk="1" fontAlgn="base" hangingPunct="1">
        <a:spcBef>
          <a:spcPct val="0"/>
        </a:spcBef>
        <a:spcAft>
          <a:spcPct val="0"/>
        </a:spcAft>
        <a:defRPr sz="3200">
          <a:solidFill>
            <a:schemeClr val="tx2"/>
          </a:solidFill>
          <a:latin typeface="Calibri" pitchFamily="34" charset="0"/>
          <a:ea typeface="MS PGothic" pitchFamily="34" charset="-128"/>
        </a:defRPr>
      </a:lvl8pPr>
      <a:lvl9pPr marL="1828800" algn="l" defTabSz="457200" rtl="0" eaLnBrk="1" fontAlgn="base" hangingPunct="1">
        <a:spcBef>
          <a:spcPct val="0"/>
        </a:spcBef>
        <a:spcAft>
          <a:spcPct val="0"/>
        </a:spcAft>
        <a:defRPr sz="3200">
          <a:solidFill>
            <a:schemeClr val="tx2"/>
          </a:solidFill>
          <a:latin typeface="Calibri" pitchFamily="34" charset="0"/>
          <a:ea typeface="MS PGothic" pitchFamily="34" charset="-128"/>
        </a:defRPr>
      </a:lvl9pPr>
    </p:titleStyle>
    <p:bodyStyle>
      <a:lvl1pPr marL="342900" indent="-342900" algn="l" defTabSz="457200" rtl="0" eaLnBrk="1" fontAlgn="base" hangingPunct="1">
        <a:spcBef>
          <a:spcPct val="20000"/>
        </a:spcBef>
        <a:spcAft>
          <a:spcPct val="0"/>
        </a:spcAft>
        <a:buClr>
          <a:schemeClr val="bg2"/>
        </a:buClr>
        <a:buFont typeface="Wingdings" pitchFamily="2" charset="2"/>
        <a:buChar char="§"/>
        <a:defRPr sz="1600" kern="1200">
          <a:solidFill>
            <a:schemeClr val="tx1"/>
          </a:solidFill>
          <a:latin typeface="+mn-lt"/>
          <a:ea typeface="MS PGothic" pitchFamily="34" charset="-128"/>
          <a:cs typeface="+mn-cs"/>
        </a:defRPr>
      </a:lvl1pPr>
      <a:lvl2pPr marL="742950" indent="-285750" algn="l" defTabSz="457200" rtl="0" eaLnBrk="1" fontAlgn="base" hangingPunct="1">
        <a:spcBef>
          <a:spcPct val="20000"/>
        </a:spcBef>
        <a:spcAft>
          <a:spcPct val="0"/>
        </a:spcAft>
        <a:buClr>
          <a:schemeClr val="bg2"/>
        </a:buClr>
        <a:buFont typeface="Wingdings" pitchFamily="2" charset="2"/>
        <a:buChar char="§"/>
        <a:defRPr sz="1400" kern="1200">
          <a:solidFill>
            <a:schemeClr val="tx1"/>
          </a:solidFill>
          <a:latin typeface="+mn-lt"/>
          <a:ea typeface="MS PGothic" pitchFamily="34" charset="-128"/>
          <a:cs typeface="+mn-cs"/>
        </a:defRPr>
      </a:lvl2pPr>
      <a:lvl3pPr marL="1143000" indent="-228600" algn="l" defTabSz="457200" rtl="0" eaLnBrk="1" fontAlgn="base" hangingPunct="1">
        <a:spcBef>
          <a:spcPct val="20000"/>
        </a:spcBef>
        <a:spcAft>
          <a:spcPct val="0"/>
        </a:spcAft>
        <a:buClr>
          <a:schemeClr val="bg2"/>
        </a:buClr>
        <a:buFont typeface="Wingdings" pitchFamily="2" charset="2"/>
        <a:buChar char="§"/>
        <a:defRPr sz="1200" kern="1200">
          <a:solidFill>
            <a:schemeClr val="tx1"/>
          </a:solidFill>
          <a:latin typeface="+mn-lt"/>
          <a:ea typeface="MS PGothic" pitchFamily="34" charset="-128"/>
          <a:cs typeface="+mn-cs"/>
        </a:defRPr>
      </a:lvl3pPr>
      <a:lvl4pPr marL="1600200" indent="-228600" algn="l" defTabSz="457200" rtl="0" eaLnBrk="1" fontAlgn="base" hangingPunct="1">
        <a:spcBef>
          <a:spcPct val="20000"/>
        </a:spcBef>
        <a:spcAft>
          <a:spcPct val="0"/>
        </a:spcAft>
        <a:buClr>
          <a:schemeClr val="bg2"/>
        </a:buClr>
        <a:buFont typeface="Wingdings" pitchFamily="2" charset="2"/>
        <a:buChar char="§"/>
        <a:defRPr sz="1100" kern="1200">
          <a:solidFill>
            <a:schemeClr val="tx1"/>
          </a:solidFill>
          <a:latin typeface="+mn-lt"/>
          <a:ea typeface="MS PGothic" pitchFamily="34" charset="-128"/>
          <a:cs typeface="+mn-cs"/>
        </a:defRPr>
      </a:lvl4pPr>
      <a:lvl5pPr marL="2057400" indent="-228600" algn="l" defTabSz="457200" rtl="0" eaLnBrk="1" fontAlgn="base" hangingPunct="1">
        <a:spcBef>
          <a:spcPct val="20000"/>
        </a:spcBef>
        <a:spcAft>
          <a:spcPct val="0"/>
        </a:spcAft>
        <a:buClr>
          <a:schemeClr val="bg2"/>
        </a:buClr>
        <a:buFont typeface="Wingdings" pitchFamily="2" charset="2"/>
        <a:buChar char="§"/>
        <a:defRPr sz="1100"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mailto:rgardner@trl.co.uk"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iki.unece.org/display/trans/08+-+Draft+UNR+texts+for+28th+IWG+-+Bern%2C+Septmber+2019"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539554" y="1916832"/>
            <a:ext cx="8064896" cy="4320480"/>
          </a:xfrm>
        </p:spPr>
        <p:txBody>
          <a:bodyPr/>
          <a:lstStyle/>
          <a:p>
            <a:pPr marL="0" lvl="0" algn="ctr" eaLnBrk="1" fontAlgn="auto" hangingPunct="1">
              <a:lnSpc>
                <a:spcPct val="90000"/>
              </a:lnSpc>
              <a:spcBef>
                <a:spcPts val="1200"/>
              </a:spcBef>
              <a:spcAft>
                <a:spcPts val="200"/>
              </a:spcAft>
            </a:pPr>
            <a:r>
              <a:rPr lang="nl-NL" sz="2800" b="0" i="1" kern="1200" dirty="0">
                <a:solidFill>
                  <a:srgbClr val="FFFF00"/>
                </a:solidFill>
                <a:latin typeface="Corbel" panose="020B0503020204020204"/>
              </a:rPr>
              <a:t>WLTP IWG 28</a:t>
            </a:r>
            <a:r>
              <a:rPr lang="nl-NL" sz="2800" b="0" i="1" kern="1200" baseline="30000" dirty="0">
                <a:solidFill>
                  <a:srgbClr val="FFFF00"/>
                </a:solidFill>
                <a:latin typeface="Corbel" panose="020B0503020204020204"/>
              </a:rPr>
              <a:t>th</a:t>
            </a:r>
            <a:r>
              <a:rPr lang="nl-NL" sz="2800" b="0" i="1" kern="1200" dirty="0">
                <a:solidFill>
                  <a:srgbClr val="FFFF00"/>
                </a:solidFill>
                <a:latin typeface="Corbel" panose="020B0503020204020204"/>
              </a:rPr>
              <a:t> Session</a:t>
            </a:r>
            <a:br>
              <a:rPr lang="nl-NL" sz="2800" b="0" i="1" kern="1200" dirty="0">
                <a:solidFill>
                  <a:srgbClr val="FFFF00"/>
                </a:solidFill>
                <a:latin typeface="Corbel" panose="020B0503020204020204"/>
              </a:rPr>
            </a:br>
            <a:br>
              <a:rPr lang="nl-NL" sz="2800" b="0" i="1" kern="1200" dirty="0">
                <a:solidFill>
                  <a:srgbClr val="FFFF00"/>
                </a:solidFill>
                <a:latin typeface="Corbel" panose="020B0503020204020204"/>
              </a:rPr>
            </a:br>
            <a:r>
              <a:rPr lang="nl-NL" sz="2800" b="0" i="1" kern="1200" dirty="0">
                <a:solidFill>
                  <a:srgbClr val="FFFF00"/>
                </a:solidFill>
                <a:latin typeface="Corbel" panose="020B0503020204020204"/>
              </a:rPr>
              <a:t>23rd – 27th September 2019</a:t>
            </a:r>
            <a:br>
              <a:rPr lang="nl-NL" sz="2400" b="0" i="1" kern="1200" dirty="0">
                <a:solidFill>
                  <a:srgbClr val="FFFFFF"/>
                </a:solidFill>
                <a:latin typeface="Corbel" panose="020B0503020204020204"/>
              </a:rPr>
            </a:br>
            <a:br>
              <a:rPr lang="en-GB" sz="2400" dirty="0"/>
            </a:br>
            <a:br>
              <a:rPr lang="en-GB" sz="2400" dirty="0"/>
            </a:br>
            <a:br>
              <a:rPr lang="en-GB" sz="2400" dirty="0"/>
            </a:br>
            <a:r>
              <a:rPr lang="en-GB" sz="2400" dirty="0"/>
              <a:t>Status Report from UNR WLTP Transposition Task Force</a:t>
            </a:r>
            <a:br>
              <a:rPr lang="en-GB" sz="2800" dirty="0"/>
            </a:br>
            <a:endParaRPr lang="en-US" sz="2800" dirty="0">
              <a:solidFill>
                <a:srgbClr val="FF0000"/>
              </a:solidFill>
            </a:endParaRPr>
          </a:p>
        </p:txBody>
      </p:sp>
      <p:sp>
        <p:nvSpPr>
          <p:cNvPr id="3" name="Slide Number Placeholder 2"/>
          <p:cNvSpPr>
            <a:spLocks noGrp="1"/>
          </p:cNvSpPr>
          <p:nvPr>
            <p:ph type="sldNum" sz="quarter" idx="12"/>
          </p:nvPr>
        </p:nvSpPr>
        <p:spPr/>
        <p:txBody>
          <a:bodyPr/>
          <a:lstStyle/>
          <a:p>
            <a:pPr>
              <a:defRPr/>
            </a:pPr>
            <a:fld id="{61FAC8A5-1DCC-439D-B9E4-0340F48E6F2A}" type="slidenum">
              <a:rPr lang="en-GB" smtClean="0"/>
              <a:pPr>
                <a:defRPr/>
              </a:pPr>
              <a:t>1</a:t>
            </a:fld>
            <a:endParaRPr lang="en-GB" dirty="0"/>
          </a:p>
        </p:txBody>
      </p:sp>
      <p:sp>
        <p:nvSpPr>
          <p:cNvPr id="5" name="Textfeld 12"/>
          <p:cNvSpPr txBox="1">
            <a:spLocks noChangeArrowheads="1"/>
          </p:cNvSpPr>
          <p:nvPr/>
        </p:nvSpPr>
        <p:spPr bwMode="auto">
          <a:xfrm>
            <a:off x="6576887" y="341813"/>
            <a:ext cx="2354215" cy="36933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lvl="0" fontAlgn="auto">
              <a:spcBef>
                <a:spcPts val="0"/>
              </a:spcBef>
              <a:spcAft>
                <a:spcPts val="0"/>
              </a:spcAft>
            </a:pPr>
            <a:r>
              <a:rPr kumimoji="0" lang="en-GB" dirty="0">
                <a:solidFill>
                  <a:srgbClr val="0F5494"/>
                </a:solidFill>
                <a:latin typeface="Verdana" pitchFamily="34" charset="0"/>
              </a:rPr>
              <a:t>WLTP-28-03e</a:t>
            </a:r>
            <a:endParaRPr kumimoji="0" lang="de-DE" sz="1200" b="0" dirty="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val="36155217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32856"/>
            <a:ext cx="8229600" cy="3528392"/>
          </a:xfrm>
        </p:spPr>
        <p:txBody>
          <a:bodyPr/>
          <a:lstStyle/>
          <a:p>
            <a:pPr algn="ctr" eaLnBrk="1" hangingPunct="1">
              <a:spcAft>
                <a:spcPts val="2400"/>
              </a:spcAft>
              <a:buFontTx/>
              <a:buNone/>
            </a:pPr>
            <a:r>
              <a:rPr lang="sv-SE" sz="2000" u="sng" dirty="0">
                <a:solidFill>
                  <a:srgbClr val="002060"/>
                </a:solidFill>
              </a:rPr>
              <a:t>Contact information</a:t>
            </a:r>
          </a:p>
          <a:p>
            <a:pPr algn="ctr" eaLnBrk="1" hangingPunct="1">
              <a:buFontTx/>
              <a:buNone/>
            </a:pPr>
            <a:r>
              <a:rPr lang="sv-SE" sz="2000" dirty="0">
                <a:solidFill>
                  <a:srgbClr val="002060"/>
                </a:solidFill>
              </a:rPr>
              <a:t>Rob Gardner, TRL Ltd on behalf of the European Commission (Task Force Leader)</a:t>
            </a:r>
          </a:p>
          <a:p>
            <a:pPr algn="ctr" eaLnBrk="1" hangingPunct="1">
              <a:buFontTx/>
              <a:buNone/>
            </a:pPr>
            <a:r>
              <a:rPr lang="sv-SE" sz="2000" dirty="0">
                <a:hlinkClick r:id="rId2"/>
              </a:rPr>
              <a:t>rgardner@trl.co.uk</a:t>
            </a:r>
            <a:endParaRPr lang="sv-SE" sz="2000" dirty="0"/>
          </a:p>
        </p:txBody>
      </p:sp>
      <p:sp>
        <p:nvSpPr>
          <p:cNvPr id="2" name="Slide Number Placeholder 1"/>
          <p:cNvSpPr>
            <a:spLocks noGrp="1"/>
          </p:cNvSpPr>
          <p:nvPr>
            <p:ph type="sldNum" sz="quarter" idx="12"/>
          </p:nvPr>
        </p:nvSpPr>
        <p:spPr/>
        <p:txBody>
          <a:bodyPr/>
          <a:lstStyle/>
          <a:p>
            <a:pPr>
              <a:defRPr/>
            </a:pPr>
            <a:fld id="{C2AF5B49-934A-4A73-8F2F-AEB4B18A903C}" type="slidenum">
              <a:rPr lang="en-GB" smtClean="0"/>
              <a:pPr>
                <a:defRPr/>
              </a:pPr>
              <a:t>10</a:t>
            </a:fld>
            <a:endParaRPr lang="en-GB" dirty="0"/>
          </a:p>
        </p:txBody>
      </p:sp>
    </p:spTree>
    <p:extLst>
      <p:ext uri="{BB962C8B-B14F-4D97-AF65-F5344CB8AC3E}">
        <p14:creationId xmlns:p14="http://schemas.microsoft.com/office/powerpoint/2010/main" val="39881292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251520" y="1268760"/>
            <a:ext cx="8640960" cy="504056"/>
          </a:xfrm>
        </p:spPr>
        <p:txBody>
          <a:bodyPr/>
          <a:lstStyle/>
          <a:p>
            <a:pPr algn="ctr"/>
            <a:r>
              <a:rPr lang="en-GB" sz="2400" dirty="0"/>
              <a:t>Post-27</a:t>
            </a:r>
            <a:r>
              <a:rPr lang="en-GB" sz="2400" baseline="30000" dirty="0"/>
              <a:t>th</a:t>
            </a:r>
            <a:r>
              <a:rPr lang="en-GB" sz="2400" dirty="0"/>
              <a:t> WLTP IWG Update</a:t>
            </a:r>
            <a:endParaRPr lang="en-US" sz="2400" dirty="0">
              <a:solidFill>
                <a:srgbClr val="002060"/>
              </a:solidFill>
            </a:endParaRPr>
          </a:p>
        </p:txBody>
      </p:sp>
      <p:sp>
        <p:nvSpPr>
          <p:cNvPr id="14339" name="Content Placeholder 2"/>
          <p:cNvSpPr>
            <a:spLocks noGrp="1"/>
          </p:cNvSpPr>
          <p:nvPr>
            <p:ph idx="1"/>
          </p:nvPr>
        </p:nvSpPr>
        <p:spPr>
          <a:xfrm>
            <a:off x="226293" y="1870881"/>
            <a:ext cx="8640960" cy="4608512"/>
          </a:xfrm>
        </p:spPr>
        <p:txBody>
          <a:bodyPr/>
          <a:lstStyle/>
          <a:p>
            <a:pPr marL="342900" lvl="1" indent="-342900" algn="just">
              <a:spcAft>
                <a:spcPts val="600"/>
              </a:spcAft>
              <a:buFont typeface="Arial" pitchFamily="34" charset="0"/>
              <a:buChar char="•"/>
            </a:pPr>
            <a:r>
              <a:rPr lang="en-GB" sz="1600" b="1" dirty="0">
                <a:solidFill>
                  <a:srgbClr val="002060"/>
                </a:solidFill>
              </a:rPr>
              <a:t>Transposition Task Force WebEx meetings held on: </a:t>
            </a:r>
            <a:r>
              <a:rPr lang="en-GB" sz="1600" dirty="0">
                <a:solidFill>
                  <a:srgbClr val="002060"/>
                </a:solidFill>
              </a:rPr>
              <a:t>20</a:t>
            </a:r>
            <a:r>
              <a:rPr lang="en-GB" sz="1600" baseline="30000" dirty="0">
                <a:solidFill>
                  <a:srgbClr val="002060"/>
                </a:solidFill>
              </a:rPr>
              <a:t>th</a:t>
            </a:r>
            <a:r>
              <a:rPr lang="en-GB" sz="1600" dirty="0">
                <a:solidFill>
                  <a:srgbClr val="002060"/>
                </a:solidFill>
              </a:rPr>
              <a:t> June; </a:t>
            </a:r>
            <a:r>
              <a:rPr lang="en-GB" sz="1600" b="1" dirty="0">
                <a:solidFill>
                  <a:srgbClr val="002060"/>
                </a:solidFill>
              </a:rPr>
              <a:t>7</a:t>
            </a:r>
            <a:r>
              <a:rPr lang="en-GB" sz="1600" b="1" baseline="30000" dirty="0">
                <a:solidFill>
                  <a:srgbClr val="002060"/>
                </a:solidFill>
              </a:rPr>
              <a:t>th</a:t>
            </a:r>
            <a:r>
              <a:rPr lang="en-GB" sz="1600" b="1" dirty="0">
                <a:solidFill>
                  <a:srgbClr val="002060"/>
                </a:solidFill>
              </a:rPr>
              <a:t> August; and </a:t>
            </a:r>
            <a:r>
              <a:rPr lang="en-GB" sz="1600" dirty="0">
                <a:solidFill>
                  <a:srgbClr val="002060"/>
                </a:solidFill>
              </a:rPr>
              <a:t>5</a:t>
            </a:r>
            <a:r>
              <a:rPr lang="en-GB" sz="1600" baseline="30000" dirty="0">
                <a:solidFill>
                  <a:srgbClr val="002060"/>
                </a:solidFill>
              </a:rPr>
              <a:t>th</a:t>
            </a:r>
            <a:r>
              <a:rPr lang="en-GB" sz="1600" dirty="0">
                <a:solidFill>
                  <a:srgbClr val="002060"/>
                </a:solidFill>
              </a:rPr>
              <a:t> September 2019:</a:t>
            </a:r>
            <a:endParaRPr lang="en-GB" sz="1600" b="1" dirty="0">
              <a:solidFill>
                <a:srgbClr val="002060"/>
              </a:solidFill>
            </a:endParaRPr>
          </a:p>
          <a:p>
            <a:pPr lvl="1" algn="just">
              <a:lnSpc>
                <a:spcPct val="120000"/>
              </a:lnSpc>
              <a:spcAft>
                <a:spcPts val="600"/>
              </a:spcAft>
              <a:buFont typeface="Arial" pitchFamily="34" charset="0"/>
              <a:buChar char="•"/>
            </a:pPr>
            <a:r>
              <a:rPr lang="en-GB" sz="1400" dirty="0">
                <a:solidFill>
                  <a:srgbClr val="002060"/>
                </a:solidFill>
              </a:rPr>
              <a:t>Review and discussions on regulatory texts</a:t>
            </a:r>
          </a:p>
          <a:p>
            <a:pPr lvl="1" algn="just">
              <a:lnSpc>
                <a:spcPct val="120000"/>
              </a:lnSpc>
              <a:spcAft>
                <a:spcPts val="600"/>
              </a:spcAft>
              <a:buFont typeface="Arial" pitchFamily="34" charset="0"/>
              <a:buChar char="•"/>
            </a:pPr>
            <a:r>
              <a:rPr lang="en-GB" sz="1400" dirty="0">
                <a:solidFill>
                  <a:srgbClr val="002060"/>
                </a:solidFill>
              </a:rPr>
              <a:t>Topics under discussion included, amongst others:</a:t>
            </a:r>
          </a:p>
          <a:p>
            <a:pPr lvl="2" algn="just">
              <a:lnSpc>
                <a:spcPct val="120000"/>
              </a:lnSpc>
              <a:spcAft>
                <a:spcPts val="600"/>
              </a:spcAft>
              <a:buFont typeface="Arial" pitchFamily="34" charset="0"/>
              <a:buChar char="•"/>
            </a:pPr>
            <a:r>
              <a:rPr lang="en-GB" dirty="0">
                <a:solidFill>
                  <a:srgbClr val="002060"/>
                </a:solidFill>
              </a:rPr>
              <a:t>Scope of UNR WLTP (L1a, L1b, L2)</a:t>
            </a:r>
          </a:p>
          <a:p>
            <a:pPr lvl="2" algn="just">
              <a:lnSpc>
                <a:spcPct val="120000"/>
              </a:lnSpc>
              <a:spcAft>
                <a:spcPts val="600"/>
              </a:spcAft>
              <a:buFont typeface="Arial" pitchFamily="34" charset="0"/>
              <a:buChar char="•"/>
            </a:pPr>
            <a:r>
              <a:rPr lang="en-GB" dirty="0">
                <a:solidFill>
                  <a:srgbClr val="002060"/>
                </a:solidFill>
              </a:rPr>
              <a:t>FAME content of diesel reference fuel</a:t>
            </a:r>
          </a:p>
          <a:p>
            <a:pPr lvl="2" algn="just">
              <a:lnSpc>
                <a:spcPct val="120000"/>
              </a:lnSpc>
              <a:spcAft>
                <a:spcPts val="600"/>
              </a:spcAft>
              <a:buFont typeface="Arial" pitchFamily="34" charset="0"/>
              <a:buChar char="•"/>
            </a:pPr>
            <a:r>
              <a:rPr lang="en-GB" dirty="0">
                <a:solidFill>
                  <a:srgbClr val="002060"/>
                </a:solidFill>
              </a:rPr>
              <a:t>Minimum deltas in interpolation method</a:t>
            </a:r>
          </a:p>
          <a:p>
            <a:pPr lvl="2" algn="just">
              <a:lnSpc>
                <a:spcPct val="120000"/>
              </a:lnSpc>
              <a:spcAft>
                <a:spcPts val="600"/>
              </a:spcAft>
              <a:buFont typeface="Arial" pitchFamily="34" charset="0"/>
              <a:buChar char="•"/>
            </a:pPr>
            <a:r>
              <a:rPr lang="en-GB" dirty="0">
                <a:solidFill>
                  <a:srgbClr val="002060"/>
                </a:solidFill>
              </a:rPr>
              <a:t>Dual-axis dyno vehicle restraint</a:t>
            </a:r>
          </a:p>
          <a:p>
            <a:pPr lvl="2" algn="just">
              <a:lnSpc>
                <a:spcPct val="120000"/>
              </a:lnSpc>
              <a:spcAft>
                <a:spcPts val="600"/>
              </a:spcAft>
              <a:buFont typeface="Arial" pitchFamily="34" charset="0"/>
              <a:buChar char="•"/>
            </a:pPr>
            <a:r>
              <a:rPr lang="en-GB" dirty="0">
                <a:solidFill>
                  <a:srgbClr val="002060"/>
                </a:solidFill>
              </a:rPr>
              <a:t>Requirements relating to mono-fuel gas vehicles</a:t>
            </a:r>
          </a:p>
          <a:p>
            <a:pPr lvl="2" algn="just">
              <a:lnSpc>
                <a:spcPct val="120000"/>
              </a:lnSpc>
              <a:spcAft>
                <a:spcPts val="600"/>
              </a:spcAft>
              <a:buFont typeface="Arial" pitchFamily="34" charset="0"/>
              <a:buChar char="•"/>
            </a:pPr>
            <a:r>
              <a:rPr lang="en-GB" dirty="0">
                <a:solidFill>
                  <a:srgbClr val="002060"/>
                </a:solidFill>
              </a:rPr>
              <a:t>Durability (see separate report)</a:t>
            </a:r>
          </a:p>
          <a:p>
            <a:pPr lvl="2" algn="just">
              <a:lnSpc>
                <a:spcPct val="120000"/>
              </a:lnSpc>
              <a:spcAft>
                <a:spcPts val="600"/>
              </a:spcAft>
              <a:buFont typeface="Arial" pitchFamily="34" charset="0"/>
              <a:buChar char="•"/>
            </a:pPr>
            <a:r>
              <a:rPr lang="en-GB" dirty="0">
                <a:solidFill>
                  <a:srgbClr val="002060"/>
                </a:solidFill>
              </a:rPr>
              <a:t>CoP – NB: not discussed in Transposition Task Force but in parallel CoP Task Force (see separate report)</a:t>
            </a:r>
          </a:p>
          <a:p>
            <a:pPr lvl="2" algn="just">
              <a:lnSpc>
                <a:spcPct val="120000"/>
              </a:lnSpc>
              <a:spcAft>
                <a:spcPts val="1200"/>
              </a:spcAft>
              <a:buFont typeface="Arial" pitchFamily="34" charset="0"/>
              <a:buChar char="•"/>
            </a:pPr>
            <a:r>
              <a:rPr lang="en-GB" dirty="0">
                <a:solidFill>
                  <a:srgbClr val="002060"/>
                </a:solidFill>
              </a:rPr>
              <a:t>Potential for inclusion of OBD in UNR WLTP</a:t>
            </a:r>
          </a:p>
        </p:txBody>
      </p:sp>
      <p:sp>
        <p:nvSpPr>
          <p:cNvPr id="2" name="Slide Number Placeholder 1"/>
          <p:cNvSpPr>
            <a:spLocks noGrp="1"/>
          </p:cNvSpPr>
          <p:nvPr>
            <p:ph type="sldNum" sz="quarter" idx="12"/>
          </p:nvPr>
        </p:nvSpPr>
        <p:spPr>
          <a:xfrm>
            <a:off x="6553200" y="6237312"/>
            <a:ext cx="2133600" cy="484163"/>
          </a:xfrm>
        </p:spPr>
        <p:txBody>
          <a:bodyPr/>
          <a:lstStyle/>
          <a:p>
            <a:pPr>
              <a:defRPr/>
            </a:pPr>
            <a:fld id="{C2AF5B49-934A-4A73-8F2F-AEB4B18A903C}" type="slidenum">
              <a:rPr lang="en-GB" smtClean="0"/>
              <a:pPr>
                <a:defRPr/>
              </a:pPr>
              <a:t>2</a:t>
            </a:fld>
            <a:endParaRPr lang="en-GB" dirty="0"/>
          </a:p>
        </p:txBody>
      </p:sp>
    </p:spTree>
    <p:extLst>
      <p:ext uri="{BB962C8B-B14F-4D97-AF65-F5344CB8AC3E}">
        <p14:creationId xmlns:p14="http://schemas.microsoft.com/office/powerpoint/2010/main" val="25869022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251520" y="1268760"/>
            <a:ext cx="8640960" cy="576064"/>
          </a:xfrm>
        </p:spPr>
        <p:txBody>
          <a:bodyPr/>
          <a:lstStyle/>
          <a:p>
            <a:pPr algn="ctr"/>
            <a:r>
              <a:rPr lang="en-GB" sz="2400" dirty="0"/>
              <a:t>28</a:t>
            </a:r>
            <a:r>
              <a:rPr lang="en-GB" sz="2400" baseline="30000" dirty="0"/>
              <a:t>th</a:t>
            </a:r>
            <a:r>
              <a:rPr lang="en-GB" sz="2400" dirty="0"/>
              <a:t> WLTP IWG and beyond</a:t>
            </a:r>
            <a:endParaRPr lang="en-US" sz="2400" dirty="0">
              <a:solidFill>
                <a:srgbClr val="002060"/>
              </a:solidFill>
            </a:endParaRPr>
          </a:p>
        </p:txBody>
      </p:sp>
      <p:sp>
        <p:nvSpPr>
          <p:cNvPr id="14339" name="Content Placeholder 2"/>
          <p:cNvSpPr>
            <a:spLocks noGrp="1"/>
          </p:cNvSpPr>
          <p:nvPr>
            <p:ph idx="1"/>
          </p:nvPr>
        </p:nvSpPr>
        <p:spPr>
          <a:xfrm>
            <a:off x="179512" y="1916832"/>
            <a:ext cx="8640960" cy="4608512"/>
          </a:xfrm>
        </p:spPr>
        <p:txBody>
          <a:bodyPr/>
          <a:lstStyle/>
          <a:p>
            <a:pPr algn="just">
              <a:spcAft>
                <a:spcPts val="600"/>
              </a:spcAft>
            </a:pPr>
            <a:r>
              <a:rPr lang="en-GB" sz="1600" b="1" dirty="0">
                <a:solidFill>
                  <a:srgbClr val="002060"/>
                </a:solidFill>
              </a:rPr>
              <a:t>28</a:t>
            </a:r>
            <a:r>
              <a:rPr lang="en-GB" sz="1600" b="1" baseline="30000" dirty="0">
                <a:solidFill>
                  <a:srgbClr val="002060"/>
                </a:solidFill>
              </a:rPr>
              <a:t>th</a:t>
            </a:r>
            <a:r>
              <a:rPr lang="en-GB" sz="1600" b="1" dirty="0">
                <a:solidFill>
                  <a:srgbClr val="002060"/>
                </a:solidFill>
              </a:rPr>
              <a:t> WLTP IWG</a:t>
            </a:r>
          </a:p>
          <a:p>
            <a:pPr lvl="1" algn="just">
              <a:spcAft>
                <a:spcPts val="600"/>
              </a:spcAft>
            </a:pPr>
            <a:r>
              <a:rPr lang="en-GB" sz="1400" dirty="0">
                <a:solidFill>
                  <a:srgbClr val="002060"/>
                </a:solidFill>
              </a:rPr>
              <a:t>Further discussions on harmonisation, including Durability and COP + review of draft regulatory texts</a:t>
            </a:r>
          </a:p>
          <a:p>
            <a:pPr lvl="1" algn="just">
              <a:spcAft>
                <a:spcPts val="600"/>
              </a:spcAft>
            </a:pPr>
            <a:r>
              <a:rPr lang="en-GB" sz="1400" dirty="0">
                <a:solidFill>
                  <a:srgbClr val="002060"/>
                </a:solidFill>
              </a:rPr>
              <a:t>Aim is to resolve all outstanding items at the 28</a:t>
            </a:r>
            <a:r>
              <a:rPr lang="en-GB" sz="1400" baseline="30000" dirty="0">
                <a:solidFill>
                  <a:srgbClr val="002060"/>
                </a:solidFill>
              </a:rPr>
              <a:t>th</a:t>
            </a:r>
            <a:r>
              <a:rPr lang="en-GB" sz="1400" dirty="0">
                <a:solidFill>
                  <a:srgbClr val="002060"/>
                </a:solidFill>
              </a:rPr>
              <a:t> IWG</a:t>
            </a:r>
            <a:endParaRPr lang="en-US" sz="1600" b="1" dirty="0">
              <a:solidFill>
                <a:srgbClr val="002060"/>
              </a:solidFill>
            </a:endParaRPr>
          </a:p>
          <a:p>
            <a:pPr algn="just">
              <a:spcAft>
                <a:spcPts val="600"/>
              </a:spcAft>
            </a:pPr>
            <a:r>
              <a:rPr lang="en-GB" sz="1600" b="1" dirty="0">
                <a:solidFill>
                  <a:srgbClr val="002060"/>
                </a:solidFill>
              </a:rPr>
              <a:t>Additional meetings for final drafting to be arranged for October</a:t>
            </a:r>
          </a:p>
          <a:p>
            <a:pPr algn="just">
              <a:spcAft>
                <a:spcPts val="600"/>
              </a:spcAft>
            </a:pPr>
            <a:r>
              <a:rPr lang="en-GB" sz="1600" b="1" dirty="0">
                <a:solidFill>
                  <a:srgbClr val="002060"/>
                </a:solidFill>
              </a:rPr>
              <a:t>Submission of Working Documents by 21</a:t>
            </a:r>
            <a:r>
              <a:rPr lang="en-GB" sz="1600" b="1" baseline="30000" dirty="0">
                <a:solidFill>
                  <a:srgbClr val="002060"/>
                </a:solidFill>
              </a:rPr>
              <a:t>st</a:t>
            </a:r>
            <a:r>
              <a:rPr lang="en-GB" sz="1600" b="1" dirty="0">
                <a:solidFill>
                  <a:srgbClr val="002060"/>
                </a:solidFill>
              </a:rPr>
              <a:t> October</a:t>
            </a:r>
          </a:p>
          <a:p>
            <a:pPr lvl="1" algn="just">
              <a:spcAft>
                <a:spcPts val="600"/>
              </a:spcAft>
            </a:pPr>
            <a:endParaRPr lang="en-GB" sz="1400" dirty="0">
              <a:solidFill>
                <a:srgbClr val="002060"/>
              </a:solidFill>
            </a:endParaRPr>
          </a:p>
          <a:p>
            <a:pPr algn="just">
              <a:spcAft>
                <a:spcPts val="600"/>
              </a:spcAft>
            </a:pPr>
            <a:r>
              <a:rPr lang="en-GB" sz="1600" b="1" dirty="0">
                <a:solidFill>
                  <a:srgbClr val="002060"/>
                </a:solidFill>
              </a:rPr>
              <a:t>Latest drafts of UNR texts uploaded to UNECE Wiki:</a:t>
            </a:r>
          </a:p>
          <a:p>
            <a:pPr marL="355600" lvl="0" indent="0" algn="just">
              <a:spcAft>
                <a:spcPts val="600"/>
              </a:spcAft>
              <a:buNone/>
            </a:pPr>
            <a:r>
              <a:rPr lang="en-GB" sz="1200" b="1" dirty="0">
                <a:solidFill>
                  <a:srgbClr val="002060"/>
                </a:solidFill>
                <a:hlinkClick r:id="rId3"/>
              </a:rPr>
              <a:t>https://wiki.unece.org/display/trans/08+-+Draft+UNR+texts+for+28th+IWG+-+Bern%2C+Septmber+2019</a:t>
            </a:r>
            <a:r>
              <a:rPr lang="en-GB" sz="1600" b="1" dirty="0">
                <a:solidFill>
                  <a:srgbClr val="002060"/>
                </a:solidFill>
              </a:rPr>
              <a:t>  </a:t>
            </a:r>
          </a:p>
          <a:p>
            <a:pPr algn="just">
              <a:spcAft>
                <a:spcPts val="600"/>
              </a:spcAft>
            </a:pPr>
            <a:endParaRPr lang="en-US" sz="1600" dirty="0">
              <a:solidFill>
                <a:srgbClr val="002060"/>
              </a:solidFill>
            </a:endParaRPr>
          </a:p>
          <a:p>
            <a:pPr algn="just">
              <a:spcAft>
                <a:spcPts val="600"/>
              </a:spcAft>
            </a:pPr>
            <a:endParaRPr lang="en-US" sz="1600" dirty="0">
              <a:solidFill>
                <a:srgbClr val="002060"/>
              </a:solidFill>
            </a:endParaRPr>
          </a:p>
        </p:txBody>
      </p:sp>
      <p:sp>
        <p:nvSpPr>
          <p:cNvPr id="2" name="Slide Number Placeholder 1"/>
          <p:cNvSpPr>
            <a:spLocks noGrp="1"/>
          </p:cNvSpPr>
          <p:nvPr>
            <p:ph type="sldNum" sz="quarter" idx="12"/>
          </p:nvPr>
        </p:nvSpPr>
        <p:spPr/>
        <p:txBody>
          <a:bodyPr/>
          <a:lstStyle/>
          <a:p>
            <a:pPr>
              <a:defRPr/>
            </a:pPr>
            <a:fld id="{C2AF5B49-934A-4A73-8F2F-AEB4B18A903C}" type="slidenum">
              <a:rPr lang="en-GB" smtClean="0"/>
              <a:pPr>
                <a:defRPr/>
              </a:pPr>
              <a:t>3</a:t>
            </a:fld>
            <a:endParaRPr lang="en-GB" dirty="0"/>
          </a:p>
        </p:txBody>
      </p:sp>
    </p:spTree>
    <p:extLst>
      <p:ext uri="{BB962C8B-B14F-4D97-AF65-F5344CB8AC3E}">
        <p14:creationId xmlns:p14="http://schemas.microsoft.com/office/powerpoint/2010/main" val="27256002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251520" y="1340768"/>
            <a:ext cx="8640960" cy="576064"/>
          </a:xfrm>
        </p:spPr>
        <p:txBody>
          <a:bodyPr/>
          <a:lstStyle/>
          <a:p>
            <a:pPr algn="ctr"/>
            <a:r>
              <a:rPr lang="en-GB" sz="2400" dirty="0"/>
              <a:t>Working Documents for 80</a:t>
            </a:r>
            <a:r>
              <a:rPr lang="en-GB" sz="2400" baseline="30000" dirty="0"/>
              <a:t>th</a:t>
            </a:r>
            <a:r>
              <a:rPr lang="en-GB" sz="2400" dirty="0"/>
              <a:t> GRPE</a:t>
            </a:r>
            <a:endParaRPr lang="en-US" sz="2400" dirty="0"/>
          </a:p>
        </p:txBody>
      </p:sp>
      <p:sp>
        <p:nvSpPr>
          <p:cNvPr id="14339" name="Content Placeholder 2"/>
          <p:cNvSpPr>
            <a:spLocks noGrp="1"/>
          </p:cNvSpPr>
          <p:nvPr>
            <p:ph idx="1"/>
          </p:nvPr>
        </p:nvSpPr>
        <p:spPr>
          <a:xfrm>
            <a:off x="683568" y="2132856"/>
            <a:ext cx="7848874" cy="3528392"/>
          </a:xfrm>
        </p:spPr>
        <p:txBody>
          <a:bodyPr/>
          <a:lstStyle/>
          <a:p>
            <a:pPr algn="just">
              <a:spcAft>
                <a:spcPts val="600"/>
              </a:spcAft>
            </a:pPr>
            <a:r>
              <a:rPr lang="en-US" sz="1800" dirty="0">
                <a:solidFill>
                  <a:srgbClr val="002060"/>
                </a:solidFill>
              </a:rPr>
              <a:t>UNR WLTP 00 Series</a:t>
            </a:r>
          </a:p>
          <a:p>
            <a:pPr lvl="1" algn="just">
              <a:spcAft>
                <a:spcPts val="600"/>
              </a:spcAft>
            </a:pPr>
            <a:r>
              <a:rPr lang="en-US" sz="1600" b="0" dirty="0">
                <a:solidFill>
                  <a:srgbClr val="002060"/>
                </a:solidFill>
              </a:rPr>
              <a:t>Level 1a (Europe regional option)</a:t>
            </a:r>
          </a:p>
          <a:p>
            <a:pPr lvl="1" algn="just">
              <a:spcAft>
                <a:spcPts val="1800"/>
              </a:spcAft>
            </a:pPr>
            <a:r>
              <a:rPr lang="en-US" sz="1600" b="0" dirty="0">
                <a:solidFill>
                  <a:srgbClr val="002060"/>
                </a:solidFill>
              </a:rPr>
              <a:t>Level 1b (Japan regional option)</a:t>
            </a:r>
          </a:p>
          <a:p>
            <a:pPr algn="just">
              <a:spcAft>
                <a:spcPts val="600"/>
              </a:spcAft>
            </a:pPr>
            <a:r>
              <a:rPr lang="en-US" sz="1800" dirty="0">
                <a:solidFill>
                  <a:srgbClr val="002060"/>
                </a:solidFill>
              </a:rPr>
              <a:t>UNR WLTP 01 Series</a:t>
            </a:r>
          </a:p>
          <a:p>
            <a:pPr lvl="1" algn="just">
              <a:spcAft>
                <a:spcPts val="1800"/>
              </a:spcAft>
            </a:pPr>
            <a:r>
              <a:rPr lang="en-US" sz="1600" b="0" dirty="0">
                <a:solidFill>
                  <a:srgbClr val="002060"/>
                </a:solidFill>
              </a:rPr>
              <a:t>Level 2 (Top level requiring mutual recognition)</a:t>
            </a:r>
          </a:p>
          <a:p>
            <a:pPr algn="just">
              <a:spcAft>
                <a:spcPts val="600"/>
              </a:spcAft>
            </a:pPr>
            <a:r>
              <a:rPr lang="en-US" sz="1800" dirty="0">
                <a:solidFill>
                  <a:srgbClr val="002060"/>
                </a:solidFill>
              </a:rPr>
              <a:t>UNR 83 08 Series</a:t>
            </a:r>
          </a:p>
          <a:p>
            <a:pPr lvl="1" algn="just">
              <a:spcAft>
                <a:spcPts val="600"/>
              </a:spcAft>
            </a:pPr>
            <a:r>
              <a:rPr lang="en-US" sz="1600" b="0" dirty="0">
                <a:solidFill>
                  <a:srgbClr val="002060"/>
                </a:solidFill>
              </a:rPr>
              <a:t>Will require a demonstration of approval to UNR WLTP so that the Type 1, Type 4 and Type 5 are covered</a:t>
            </a:r>
          </a:p>
          <a:p>
            <a:pPr lvl="1" algn="just">
              <a:spcAft>
                <a:spcPts val="600"/>
              </a:spcAft>
            </a:pPr>
            <a:r>
              <a:rPr lang="en-US" sz="1600" b="0" dirty="0">
                <a:solidFill>
                  <a:srgbClr val="002060"/>
                </a:solidFill>
              </a:rPr>
              <a:t>RDE will now be in a separate ‘UNR RDE’ and not UNR 83 08 series</a:t>
            </a:r>
          </a:p>
          <a:p>
            <a:pPr algn="just">
              <a:spcAft>
                <a:spcPts val="600"/>
              </a:spcAft>
            </a:pPr>
            <a:endParaRPr lang="en-US" b="0" dirty="0">
              <a:solidFill>
                <a:srgbClr val="002060"/>
              </a:solidFill>
            </a:endParaRPr>
          </a:p>
        </p:txBody>
      </p:sp>
      <p:sp>
        <p:nvSpPr>
          <p:cNvPr id="2" name="Slide Number Placeholder 1"/>
          <p:cNvSpPr>
            <a:spLocks noGrp="1"/>
          </p:cNvSpPr>
          <p:nvPr>
            <p:ph type="sldNum" sz="quarter" idx="12"/>
          </p:nvPr>
        </p:nvSpPr>
        <p:spPr/>
        <p:txBody>
          <a:bodyPr/>
          <a:lstStyle/>
          <a:p>
            <a:pPr>
              <a:defRPr/>
            </a:pPr>
            <a:fld id="{C2AF5B49-934A-4A73-8F2F-AEB4B18A903C}" type="slidenum">
              <a:rPr lang="en-GB" smtClean="0"/>
              <a:pPr>
                <a:defRPr/>
              </a:pPr>
              <a:t>4</a:t>
            </a:fld>
            <a:endParaRPr lang="en-GB" dirty="0"/>
          </a:p>
        </p:txBody>
      </p:sp>
    </p:spTree>
    <p:extLst>
      <p:ext uri="{BB962C8B-B14F-4D97-AF65-F5344CB8AC3E}">
        <p14:creationId xmlns:p14="http://schemas.microsoft.com/office/powerpoint/2010/main" val="24695135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4" y="1736408"/>
            <a:ext cx="8229600" cy="3771900"/>
          </a:xfrm>
        </p:spPr>
        <p:txBody>
          <a:bodyPr/>
          <a:lstStyle/>
          <a:p>
            <a:r>
              <a:rPr lang="en-GB" dirty="0"/>
              <a:t>The following slides provide a summary of the status and main open points for each of the sections that make up the new UNR WLTP</a:t>
            </a:r>
          </a:p>
          <a:p>
            <a:r>
              <a:rPr lang="en-GB" dirty="0"/>
              <a:t>The slides were prepared to help inform discussions at the Transposition Task Force meeting on 5</a:t>
            </a:r>
            <a:r>
              <a:rPr lang="en-GB" baseline="30000" dirty="0"/>
              <a:t>th</a:t>
            </a:r>
            <a:r>
              <a:rPr lang="en-GB" dirty="0"/>
              <a:t> September 2019 – and beyond. </a:t>
            </a:r>
            <a:r>
              <a:rPr lang="en-GB" dirty="0">
                <a:solidFill>
                  <a:srgbClr val="FF0000"/>
                </a:solidFill>
              </a:rPr>
              <a:t>More detailed slides for each section will be prepared during the IWG week to help inform the discussions</a:t>
            </a:r>
            <a:r>
              <a:rPr lang="en-GB" dirty="0"/>
              <a:t>.</a:t>
            </a:r>
          </a:p>
          <a:p>
            <a:r>
              <a:rPr lang="en-GB" dirty="0"/>
              <a:t>In all the elements further drafting will be required to prepare the UNR WLTP for Level 1a and Level 1b (to include distinguishing where the levels differ) and the separate document to cover Level 2.</a:t>
            </a:r>
          </a:p>
          <a:p>
            <a:pPr lvl="1"/>
            <a:r>
              <a:rPr lang="en-GB" dirty="0"/>
              <a:t>The preparation (and separation) of the L1a/b and L2 documents will be undertaken once all the main elements are finalised – in order to avoid having to update two separate regulatory texts as amendments come forward for inclusion </a:t>
            </a:r>
          </a:p>
          <a:p>
            <a:pPr marL="0" indent="0">
              <a:buNone/>
            </a:pPr>
            <a:endParaRPr lang="en-GB" dirty="0"/>
          </a:p>
          <a:p>
            <a:pPr marL="0" indent="0">
              <a:buNone/>
            </a:pPr>
            <a:r>
              <a:rPr lang="en-GB" dirty="0"/>
              <a:t>Rob Gardner, Transposition Task Force Leader, September 2019</a:t>
            </a:r>
          </a:p>
        </p:txBody>
      </p:sp>
      <p:sp>
        <p:nvSpPr>
          <p:cNvPr id="3" name="Title 2"/>
          <p:cNvSpPr>
            <a:spLocks noGrp="1"/>
          </p:cNvSpPr>
          <p:nvPr>
            <p:ph type="title"/>
          </p:nvPr>
        </p:nvSpPr>
        <p:spPr/>
        <p:txBody>
          <a:bodyPr/>
          <a:lstStyle/>
          <a:p>
            <a:r>
              <a:rPr lang="en-US" dirty="0"/>
              <a:t>Summary of outstanding issues for UNR WLTP</a:t>
            </a:r>
            <a:endParaRPr lang="en-GB" dirty="0"/>
          </a:p>
        </p:txBody>
      </p:sp>
    </p:spTree>
    <p:extLst>
      <p:ext uri="{BB962C8B-B14F-4D97-AF65-F5344CB8AC3E}">
        <p14:creationId xmlns:p14="http://schemas.microsoft.com/office/powerpoint/2010/main" val="23807419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5" y="894930"/>
            <a:ext cx="6847113" cy="616744"/>
          </a:xfrm>
        </p:spPr>
        <p:txBody>
          <a:bodyPr/>
          <a:lstStyle/>
          <a:p>
            <a:r>
              <a:rPr lang="en-GB" dirty="0"/>
              <a:t>UNR WLTP - Main Body and Appendices</a:t>
            </a:r>
          </a:p>
        </p:txBody>
      </p:sp>
      <p:sp>
        <p:nvSpPr>
          <p:cNvPr id="13" name="Rectangle: Rounded Corners 12">
            <a:extLst>
              <a:ext uri="{FF2B5EF4-FFF2-40B4-BE49-F238E27FC236}">
                <a16:creationId xmlns:a16="http://schemas.microsoft.com/office/drawing/2014/main" id="{1A1C8A82-88A9-4D25-87F3-EDE9E7B26412}"/>
              </a:ext>
            </a:extLst>
          </p:cNvPr>
          <p:cNvSpPr/>
          <p:nvPr/>
        </p:nvSpPr>
        <p:spPr>
          <a:xfrm>
            <a:off x="475124" y="1516151"/>
            <a:ext cx="2694339" cy="768204"/>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spcAft>
                <a:spcPts val="300"/>
              </a:spcAft>
            </a:pPr>
            <a:r>
              <a:rPr lang="en-GB" sz="1000" dirty="0">
                <a:solidFill>
                  <a:prstClr val="black"/>
                </a:solidFill>
                <a:latin typeface="Calibri"/>
              </a:rPr>
              <a:t>Section 1: Scope</a:t>
            </a:r>
          </a:p>
          <a:p>
            <a:pPr algn="ctr" defTabSz="457200">
              <a:spcAft>
                <a:spcPts val="300"/>
              </a:spcAft>
            </a:pPr>
            <a:r>
              <a:rPr lang="en-US" sz="1000" b="0" dirty="0">
                <a:solidFill>
                  <a:prstClr val="black"/>
                </a:solidFill>
                <a:latin typeface="Calibri"/>
              </a:rPr>
              <a:t>L1a – same scope as EU-WLTP</a:t>
            </a:r>
          </a:p>
          <a:p>
            <a:pPr algn="ctr" defTabSz="457200">
              <a:spcAft>
                <a:spcPts val="300"/>
              </a:spcAft>
            </a:pPr>
            <a:r>
              <a:rPr lang="en-US" sz="1000" b="0" dirty="0">
                <a:solidFill>
                  <a:prstClr val="black"/>
                </a:solidFill>
                <a:latin typeface="Calibri"/>
              </a:rPr>
              <a:t>L1b – same scope as GTR15</a:t>
            </a:r>
          </a:p>
          <a:p>
            <a:pPr algn="ctr" defTabSz="457200">
              <a:spcAft>
                <a:spcPts val="300"/>
              </a:spcAft>
            </a:pPr>
            <a:r>
              <a:rPr lang="en-US" sz="1000" b="0" dirty="0">
                <a:solidFill>
                  <a:prstClr val="black"/>
                </a:solidFill>
                <a:latin typeface="Calibri"/>
              </a:rPr>
              <a:t>Level 2 - TBD</a:t>
            </a:r>
          </a:p>
        </p:txBody>
      </p:sp>
      <p:sp>
        <p:nvSpPr>
          <p:cNvPr id="14" name="Rectangle: Rounded Corners 13">
            <a:extLst>
              <a:ext uri="{FF2B5EF4-FFF2-40B4-BE49-F238E27FC236}">
                <a16:creationId xmlns:a16="http://schemas.microsoft.com/office/drawing/2014/main" id="{18C6356E-9023-46C9-863B-DB5C385C0248}"/>
              </a:ext>
            </a:extLst>
          </p:cNvPr>
          <p:cNvSpPr/>
          <p:nvPr/>
        </p:nvSpPr>
        <p:spPr>
          <a:xfrm>
            <a:off x="3555205" y="5129431"/>
            <a:ext cx="2694343" cy="569529"/>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spcAft>
                <a:spcPts val="300"/>
              </a:spcAft>
            </a:pPr>
            <a:r>
              <a:rPr lang="en-GB" sz="1000" dirty="0">
                <a:solidFill>
                  <a:prstClr val="black"/>
                </a:solidFill>
                <a:latin typeface="Calibri"/>
              </a:rPr>
              <a:t>Section 9: Conformity of Production</a:t>
            </a:r>
          </a:p>
          <a:p>
            <a:pPr algn="ctr" defTabSz="457200">
              <a:spcAft>
                <a:spcPts val="300"/>
              </a:spcAft>
            </a:pPr>
            <a:r>
              <a:rPr lang="en-GB" sz="1000" b="0" dirty="0">
                <a:solidFill>
                  <a:prstClr val="black"/>
                </a:solidFill>
                <a:latin typeface="Calibri"/>
              </a:rPr>
              <a:t>Pending CoP Task Force decisions</a:t>
            </a:r>
          </a:p>
        </p:txBody>
      </p:sp>
      <p:sp>
        <p:nvSpPr>
          <p:cNvPr id="16" name="Rectangle: Rounded Corners 15">
            <a:extLst>
              <a:ext uri="{FF2B5EF4-FFF2-40B4-BE49-F238E27FC236}">
                <a16:creationId xmlns:a16="http://schemas.microsoft.com/office/drawing/2014/main" id="{81886DA6-4E78-4C4F-A2B9-B4AD455E1B08}"/>
              </a:ext>
            </a:extLst>
          </p:cNvPr>
          <p:cNvSpPr/>
          <p:nvPr/>
        </p:nvSpPr>
        <p:spPr>
          <a:xfrm>
            <a:off x="6659152" y="3928848"/>
            <a:ext cx="2177836" cy="781220"/>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spcAft>
                <a:spcPts val="300"/>
              </a:spcAft>
            </a:pPr>
            <a:r>
              <a:rPr lang="en-GB" sz="1000" dirty="0">
                <a:solidFill>
                  <a:prstClr val="black"/>
                </a:solidFill>
                <a:latin typeface="Calibri"/>
              </a:rPr>
              <a:t>Appendix 1: </a:t>
            </a:r>
            <a:r>
              <a:rPr lang="en-US" sz="1000" dirty="0">
                <a:solidFill>
                  <a:prstClr val="black"/>
                </a:solidFill>
                <a:latin typeface="Calibri"/>
              </a:rPr>
              <a:t>Verification of conformity of production for Type 1 test—statistical method</a:t>
            </a:r>
          </a:p>
          <a:p>
            <a:pPr algn="ctr" defTabSz="457200"/>
            <a:r>
              <a:rPr lang="en-GB" sz="1000" b="0" dirty="0">
                <a:solidFill>
                  <a:prstClr val="black"/>
                </a:solidFill>
                <a:latin typeface="Calibri"/>
              </a:rPr>
              <a:t>Pending CoP Task Force decisions</a:t>
            </a:r>
          </a:p>
        </p:txBody>
      </p:sp>
      <p:sp>
        <p:nvSpPr>
          <p:cNvPr id="18" name="Rectangle: Rounded Corners 17">
            <a:extLst>
              <a:ext uri="{FF2B5EF4-FFF2-40B4-BE49-F238E27FC236}">
                <a16:creationId xmlns:a16="http://schemas.microsoft.com/office/drawing/2014/main" id="{9C916B7A-DBB7-4D7A-BF19-755DE33E7157}"/>
              </a:ext>
            </a:extLst>
          </p:cNvPr>
          <p:cNvSpPr/>
          <p:nvPr/>
        </p:nvSpPr>
        <p:spPr>
          <a:xfrm>
            <a:off x="6663654" y="4794508"/>
            <a:ext cx="2177836" cy="909751"/>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spcAft>
                <a:spcPts val="300"/>
              </a:spcAft>
            </a:pPr>
            <a:r>
              <a:rPr lang="en-GB" sz="1000" dirty="0">
                <a:solidFill>
                  <a:prstClr val="black"/>
                </a:solidFill>
                <a:latin typeface="Calibri"/>
              </a:rPr>
              <a:t>Appendix 2: </a:t>
            </a:r>
            <a:r>
              <a:rPr lang="en-US" sz="1000" dirty="0">
                <a:solidFill>
                  <a:prstClr val="black"/>
                </a:solidFill>
                <a:latin typeface="Calibri"/>
              </a:rPr>
              <a:t>Requirements for vehicles that use a reagent for the exhaust after-treatment system</a:t>
            </a:r>
          </a:p>
          <a:p>
            <a:pPr algn="ctr" defTabSz="457200"/>
            <a:r>
              <a:rPr lang="en-US" sz="1000" b="0" dirty="0">
                <a:solidFill>
                  <a:prstClr val="black"/>
                </a:solidFill>
                <a:latin typeface="Calibri"/>
              </a:rPr>
              <a:t>Option relating to ‘performance restriction’ - TBD</a:t>
            </a:r>
          </a:p>
        </p:txBody>
      </p:sp>
      <p:sp>
        <p:nvSpPr>
          <p:cNvPr id="27" name="Rectangle: Rounded Corners 26">
            <a:extLst>
              <a:ext uri="{FF2B5EF4-FFF2-40B4-BE49-F238E27FC236}">
                <a16:creationId xmlns:a16="http://schemas.microsoft.com/office/drawing/2014/main" id="{69FEC207-7FD4-4C8E-B5D1-8450622B0021}"/>
              </a:ext>
            </a:extLst>
          </p:cNvPr>
          <p:cNvSpPr/>
          <p:nvPr/>
        </p:nvSpPr>
        <p:spPr>
          <a:xfrm>
            <a:off x="471484" y="2387217"/>
            <a:ext cx="2697979" cy="672169"/>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spcAft>
                <a:spcPts val="300"/>
              </a:spcAft>
            </a:pPr>
            <a:r>
              <a:rPr lang="en-GB" sz="1000" dirty="0">
                <a:solidFill>
                  <a:prstClr val="black"/>
                </a:solidFill>
                <a:latin typeface="Calibri"/>
              </a:rPr>
              <a:t>Section 2: Abbreviations</a:t>
            </a:r>
          </a:p>
          <a:p>
            <a:pPr algn="ctr" defTabSz="457200">
              <a:spcAft>
                <a:spcPts val="300"/>
              </a:spcAft>
            </a:pPr>
            <a:r>
              <a:rPr lang="en-GB" sz="1000" b="0" dirty="0">
                <a:solidFill>
                  <a:prstClr val="black"/>
                </a:solidFill>
                <a:latin typeface="Calibri"/>
              </a:rPr>
              <a:t>Section 2 is usually ‘Definitions’ but here they are included in Section 3 to enable the GTR15 definition references to be maintained.</a:t>
            </a:r>
          </a:p>
        </p:txBody>
      </p:sp>
      <p:sp>
        <p:nvSpPr>
          <p:cNvPr id="28" name="Rectangle: Rounded Corners 27">
            <a:extLst>
              <a:ext uri="{FF2B5EF4-FFF2-40B4-BE49-F238E27FC236}">
                <a16:creationId xmlns:a16="http://schemas.microsoft.com/office/drawing/2014/main" id="{136DFC82-52DD-46F4-A33C-ADAC7052A02A}"/>
              </a:ext>
            </a:extLst>
          </p:cNvPr>
          <p:cNvSpPr/>
          <p:nvPr/>
        </p:nvSpPr>
        <p:spPr>
          <a:xfrm>
            <a:off x="475123" y="3140078"/>
            <a:ext cx="2697980" cy="1433569"/>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spcAft>
                <a:spcPts val="300"/>
              </a:spcAft>
            </a:pPr>
            <a:r>
              <a:rPr lang="en-GB" sz="1000" dirty="0">
                <a:solidFill>
                  <a:prstClr val="black"/>
                </a:solidFill>
                <a:latin typeface="Calibri"/>
              </a:rPr>
              <a:t>Section 3: Definitions</a:t>
            </a:r>
          </a:p>
          <a:p>
            <a:pPr algn="ctr" defTabSz="457200">
              <a:spcAft>
                <a:spcPts val="300"/>
              </a:spcAft>
            </a:pPr>
            <a:r>
              <a:rPr lang="en-GB" sz="1000" b="0" dirty="0">
                <a:solidFill>
                  <a:prstClr val="black"/>
                </a:solidFill>
                <a:latin typeface="Calibri"/>
              </a:rPr>
              <a:t>Sort out numbering for ‘generic’ definitions – to avoid overlap with GTR15 definition numbering</a:t>
            </a:r>
          </a:p>
          <a:p>
            <a:pPr algn="ctr" defTabSz="457200">
              <a:spcAft>
                <a:spcPts val="300"/>
              </a:spcAft>
            </a:pPr>
            <a:r>
              <a:rPr lang="en-GB" sz="1000" b="0" dirty="0">
                <a:solidFill>
                  <a:prstClr val="black"/>
                </a:solidFill>
                <a:latin typeface="Calibri"/>
              </a:rPr>
              <a:t>Confirm location for EVAP definitions – due to overlap of numbering with GTR15 definitions</a:t>
            </a:r>
          </a:p>
          <a:p>
            <a:pPr algn="ctr" defTabSz="457200">
              <a:spcAft>
                <a:spcPts val="300"/>
              </a:spcAft>
            </a:pPr>
            <a:r>
              <a:rPr lang="en-GB" sz="1000" b="0" dirty="0">
                <a:solidFill>
                  <a:prstClr val="black"/>
                </a:solidFill>
                <a:latin typeface="Calibri"/>
              </a:rPr>
              <a:t>Optional equipment definition – JPN vs. EU</a:t>
            </a:r>
          </a:p>
        </p:txBody>
      </p:sp>
      <p:sp>
        <p:nvSpPr>
          <p:cNvPr id="29" name="Rectangle: Rounded Corners 28">
            <a:extLst>
              <a:ext uri="{FF2B5EF4-FFF2-40B4-BE49-F238E27FC236}">
                <a16:creationId xmlns:a16="http://schemas.microsoft.com/office/drawing/2014/main" id="{7EE0D93D-F884-4B11-8C02-28837DEB6CC3}"/>
              </a:ext>
            </a:extLst>
          </p:cNvPr>
          <p:cNvSpPr/>
          <p:nvPr/>
        </p:nvSpPr>
        <p:spPr>
          <a:xfrm>
            <a:off x="467813" y="4710069"/>
            <a:ext cx="2680593" cy="415933"/>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spcAft>
                <a:spcPts val="300"/>
              </a:spcAft>
            </a:pPr>
            <a:r>
              <a:rPr lang="en-GB" sz="1000" dirty="0">
                <a:solidFill>
                  <a:prstClr val="black"/>
                </a:solidFill>
                <a:latin typeface="Calibri"/>
              </a:rPr>
              <a:t>Section 4: Application for approval</a:t>
            </a:r>
          </a:p>
          <a:p>
            <a:pPr algn="ctr" defTabSz="457200">
              <a:spcAft>
                <a:spcPts val="300"/>
              </a:spcAft>
            </a:pPr>
            <a:r>
              <a:rPr lang="en-GB" sz="1000" b="0" dirty="0">
                <a:solidFill>
                  <a:prstClr val="black"/>
                </a:solidFill>
                <a:latin typeface="Calibri"/>
              </a:rPr>
              <a:t>Combine UNR83 and UNR101 text</a:t>
            </a:r>
          </a:p>
        </p:txBody>
      </p:sp>
      <p:sp>
        <p:nvSpPr>
          <p:cNvPr id="30" name="Rectangle: Rounded Corners 29">
            <a:extLst>
              <a:ext uri="{FF2B5EF4-FFF2-40B4-BE49-F238E27FC236}">
                <a16:creationId xmlns:a16="http://schemas.microsoft.com/office/drawing/2014/main" id="{92663282-F698-4402-AC76-9E76D2344B20}"/>
              </a:ext>
            </a:extLst>
          </p:cNvPr>
          <p:cNvSpPr/>
          <p:nvPr/>
        </p:nvSpPr>
        <p:spPr>
          <a:xfrm>
            <a:off x="475123" y="5190449"/>
            <a:ext cx="2665975" cy="508510"/>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spcAft>
                <a:spcPts val="300"/>
              </a:spcAft>
            </a:pPr>
            <a:r>
              <a:rPr lang="en-GB" sz="1000" dirty="0">
                <a:solidFill>
                  <a:prstClr val="black"/>
                </a:solidFill>
                <a:latin typeface="Calibri"/>
              </a:rPr>
              <a:t>Section 5: Approval</a:t>
            </a:r>
          </a:p>
          <a:p>
            <a:pPr algn="ctr" defTabSz="457200">
              <a:spcAft>
                <a:spcPts val="300"/>
              </a:spcAft>
            </a:pPr>
            <a:r>
              <a:rPr lang="en-GB" sz="1000" b="0" dirty="0">
                <a:solidFill>
                  <a:prstClr val="black"/>
                </a:solidFill>
                <a:latin typeface="Calibri"/>
              </a:rPr>
              <a:t>Approval </a:t>
            </a:r>
            <a:r>
              <a:rPr lang="en-GB" sz="1000" b="0" dirty="0">
                <a:solidFill>
                  <a:schemeClr val="tx1"/>
                </a:solidFill>
                <a:latin typeface="Calibri"/>
              </a:rPr>
              <a:t>numbering and marking system </a:t>
            </a:r>
            <a:r>
              <a:rPr lang="en-GB" sz="1000" b="0" dirty="0">
                <a:solidFill>
                  <a:prstClr val="black"/>
                </a:solidFill>
                <a:latin typeface="Calibri"/>
              </a:rPr>
              <a:t>to be developed</a:t>
            </a:r>
          </a:p>
        </p:txBody>
      </p:sp>
      <p:sp>
        <p:nvSpPr>
          <p:cNvPr id="31" name="Rectangle: Rounded Corners 30">
            <a:extLst>
              <a:ext uri="{FF2B5EF4-FFF2-40B4-BE49-F238E27FC236}">
                <a16:creationId xmlns:a16="http://schemas.microsoft.com/office/drawing/2014/main" id="{608C558C-A15E-4667-B39E-1E4B0B0BE1E9}"/>
              </a:ext>
            </a:extLst>
          </p:cNvPr>
          <p:cNvSpPr/>
          <p:nvPr/>
        </p:nvSpPr>
        <p:spPr>
          <a:xfrm>
            <a:off x="3555205" y="1516152"/>
            <a:ext cx="2694343" cy="2070549"/>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spcAft>
                <a:spcPts val="300"/>
              </a:spcAft>
            </a:pPr>
            <a:r>
              <a:rPr lang="en-GB" sz="1000" dirty="0">
                <a:solidFill>
                  <a:prstClr val="black"/>
                </a:solidFill>
                <a:latin typeface="Calibri"/>
              </a:rPr>
              <a:t>Section 6: Specifications and tests</a:t>
            </a:r>
          </a:p>
          <a:p>
            <a:pPr algn="ctr" defTabSz="457200">
              <a:spcAft>
                <a:spcPts val="300"/>
              </a:spcAft>
            </a:pPr>
            <a:r>
              <a:rPr lang="en-GB" sz="1000" b="0" dirty="0">
                <a:solidFill>
                  <a:prstClr val="black"/>
                </a:solidFill>
                <a:latin typeface="Calibri"/>
              </a:rPr>
              <a:t>Fuel filler cap requirement – TBD</a:t>
            </a:r>
          </a:p>
          <a:p>
            <a:pPr algn="ctr" defTabSz="457200">
              <a:spcAft>
                <a:spcPts val="300"/>
              </a:spcAft>
            </a:pPr>
            <a:r>
              <a:rPr lang="en-GB" sz="1000" b="0" dirty="0">
                <a:solidFill>
                  <a:prstClr val="black"/>
                </a:solidFill>
                <a:latin typeface="Calibri"/>
              </a:rPr>
              <a:t>Deter odometer reprogramming – TBD</a:t>
            </a:r>
          </a:p>
          <a:p>
            <a:pPr algn="ctr" defTabSz="457200">
              <a:spcAft>
                <a:spcPts val="300"/>
              </a:spcAft>
            </a:pPr>
            <a:r>
              <a:rPr lang="en-GB" sz="1000" b="0" dirty="0">
                <a:solidFill>
                  <a:prstClr val="black"/>
                </a:solidFill>
                <a:latin typeface="Calibri"/>
              </a:rPr>
              <a:t>Family definition and identifier – further clarification text required</a:t>
            </a:r>
          </a:p>
          <a:p>
            <a:pPr algn="ctr" defTabSz="457200">
              <a:spcAft>
                <a:spcPts val="300"/>
              </a:spcAft>
            </a:pPr>
            <a:r>
              <a:rPr lang="en-GB" sz="1000" b="0" dirty="0">
                <a:solidFill>
                  <a:prstClr val="black"/>
                </a:solidFill>
                <a:latin typeface="Calibri"/>
              </a:rPr>
              <a:t>Mono-fuel gas vehicles - 15 litre petrol exemption for Type 1(?) and Type 4(?) test – TBD</a:t>
            </a:r>
          </a:p>
          <a:p>
            <a:pPr algn="ctr" defTabSz="457200">
              <a:spcAft>
                <a:spcPts val="300"/>
              </a:spcAft>
            </a:pPr>
            <a:r>
              <a:rPr lang="en-GB" sz="1000" b="0" dirty="0">
                <a:solidFill>
                  <a:prstClr val="black"/>
                </a:solidFill>
                <a:latin typeface="Calibri"/>
              </a:rPr>
              <a:t>Type 5 text - pending decision from durability discussions</a:t>
            </a:r>
          </a:p>
          <a:p>
            <a:pPr algn="ctr" defTabSz="457200">
              <a:spcAft>
                <a:spcPts val="300"/>
              </a:spcAft>
            </a:pPr>
            <a:r>
              <a:rPr lang="en-GB" sz="1000" b="0" dirty="0">
                <a:solidFill>
                  <a:srgbClr val="FF0000"/>
                </a:solidFill>
                <a:latin typeface="Calibri"/>
              </a:rPr>
              <a:t>OBD?</a:t>
            </a:r>
          </a:p>
          <a:p>
            <a:pPr algn="ctr" defTabSz="457200"/>
            <a:endParaRPr lang="en-GB" sz="1000" b="0" dirty="0">
              <a:solidFill>
                <a:prstClr val="black"/>
              </a:solidFill>
              <a:latin typeface="Calibri"/>
            </a:endParaRPr>
          </a:p>
        </p:txBody>
      </p:sp>
      <p:sp>
        <p:nvSpPr>
          <p:cNvPr id="32" name="Rectangle: Rounded Corners 31">
            <a:extLst>
              <a:ext uri="{FF2B5EF4-FFF2-40B4-BE49-F238E27FC236}">
                <a16:creationId xmlns:a16="http://schemas.microsoft.com/office/drawing/2014/main" id="{6C05C1D1-0FA4-4941-AF53-096131049851}"/>
              </a:ext>
            </a:extLst>
          </p:cNvPr>
          <p:cNvSpPr/>
          <p:nvPr/>
        </p:nvSpPr>
        <p:spPr>
          <a:xfrm>
            <a:off x="3555205" y="3739116"/>
            <a:ext cx="2680593" cy="633126"/>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spcAft>
                <a:spcPts val="300"/>
              </a:spcAft>
            </a:pPr>
            <a:r>
              <a:rPr lang="en-GB" sz="1000" dirty="0">
                <a:solidFill>
                  <a:prstClr val="black"/>
                </a:solidFill>
                <a:latin typeface="Calibri"/>
              </a:rPr>
              <a:t>Section 7: Modification of vehicle type</a:t>
            </a:r>
          </a:p>
          <a:p>
            <a:pPr algn="ctr" defTabSz="457200">
              <a:spcAft>
                <a:spcPts val="300"/>
              </a:spcAft>
            </a:pPr>
            <a:r>
              <a:rPr lang="en-GB" sz="1000" b="0" dirty="0">
                <a:solidFill>
                  <a:prstClr val="black"/>
                </a:solidFill>
                <a:latin typeface="Calibri"/>
              </a:rPr>
              <a:t>Copy and paste UNR83, with some minor amendments</a:t>
            </a:r>
          </a:p>
        </p:txBody>
      </p:sp>
      <p:sp>
        <p:nvSpPr>
          <p:cNvPr id="33" name="Rectangle: Rounded Corners 32">
            <a:extLst>
              <a:ext uri="{FF2B5EF4-FFF2-40B4-BE49-F238E27FC236}">
                <a16:creationId xmlns:a16="http://schemas.microsoft.com/office/drawing/2014/main" id="{3DD81176-1F92-4730-978B-783951B69008}"/>
              </a:ext>
            </a:extLst>
          </p:cNvPr>
          <p:cNvSpPr/>
          <p:nvPr/>
        </p:nvSpPr>
        <p:spPr>
          <a:xfrm>
            <a:off x="3555205" y="4470050"/>
            <a:ext cx="2694343" cy="513433"/>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spcAft>
                <a:spcPts val="300"/>
              </a:spcAft>
            </a:pPr>
            <a:r>
              <a:rPr lang="en-GB" sz="1000" dirty="0">
                <a:solidFill>
                  <a:prstClr val="black"/>
                </a:solidFill>
                <a:latin typeface="Calibri"/>
              </a:rPr>
              <a:t>Section 8: Extensions to type approvals</a:t>
            </a:r>
          </a:p>
          <a:p>
            <a:pPr algn="ctr" defTabSz="457200">
              <a:spcAft>
                <a:spcPts val="300"/>
              </a:spcAft>
            </a:pPr>
            <a:r>
              <a:rPr lang="en-GB" sz="1000" b="0" dirty="0">
                <a:solidFill>
                  <a:prstClr val="black"/>
                </a:solidFill>
                <a:latin typeface="Calibri"/>
              </a:rPr>
              <a:t>To be developed. Pending decision from durability family definition discussions.</a:t>
            </a:r>
          </a:p>
        </p:txBody>
      </p:sp>
      <p:sp>
        <p:nvSpPr>
          <p:cNvPr id="34" name="Rectangle: Rounded Corners 33">
            <a:extLst>
              <a:ext uri="{FF2B5EF4-FFF2-40B4-BE49-F238E27FC236}">
                <a16:creationId xmlns:a16="http://schemas.microsoft.com/office/drawing/2014/main" id="{C8C394D3-904C-4D9D-B79F-8F95F2EADCB3}"/>
              </a:ext>
            </a:extLst>
          </p:cNvPr>
          <p:cNvSpPr/>
          <p:nvPr/>
        </p:nvSpPr>
        <p:spPr>
          <a:xfrm>
            <a:off x="6668403" y="1456335"/>
            <a:ext cx="2234965" cy="674675"/>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spcAft>
                <a:spcPts val="300"/>
              </a:spcAft>
            </a:pPr>
            <a:r>
              <a:rPr lang="en-GB" sz="1000" dirty="0">
                <a:solidFill>
                  <a:prstClr val="black"/>
                </a:solidFill>
                <a:latin typeface="Calibri"/>
              </a:rPr>
              <a:t>Section 10: Penalties for non-conformity of production</a:t>
            </a:r>
          </a:p>
          <a:p>
            <a:pPr algn="ctr" defTabSz="457200">
              <a:spcAft>
                <a:spcPts val="300"/>
              </a:spcAft>
            </a:pPr>
            <a:r>
              <a:rPr lang="en-GB" sz="1000" b="0" dirty="0">
                <a:solidFill>
                  <a:prstClr val="black"/>
                </a:solidFill>
                <a:latin typeface="Calibri"/>
              </a:rPr>
              <a:t>Copy and paste UNR83, with some minor amendments</a:t>
            </a:r>
          </a:p>
        </p:txBody>
      </p:sp>
      <p:sp>
        <p:nvSpPr>
          <p:cNvPr id="35" name="Rectangle: Rounded Corners 34">
            <a:extLst>
              <a:ext uri="{FF2B5EF4-FFF2-40B4-BE49-F238E27FC236}">
                <a16:creationId xmlns:a16="http://schemas.microsoft.com/office/drawing/2014/main" id="{F8D5A2A6-BAAF-4BFA-903E-619CACF2FC44}"/>
              </a:ext>
            </a:extLst>
          </p:cNvPr>
          <p:cNvSpPr/>
          <p:nvPr/>
        </p:nvSpPr>
        <p:spPr>
          <a:xfrm>
            <a:off x="6677403" y="2211392"/>
            <a:ext cx="2225964" cy="506354"/>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spcAft>
                <a:spcPts val="300"/>
              </a:spcAft>
            </a:pPr>
            <a:r>
              <a:rPr lang="en-GB" sz="1000" dirty="0">
                <a:solidFill>
                  <a:prstClr val="black"/>
                </a:solidFill>
                <a:latin typeface="Calibri"/>
              </a:rPr>
              <a:t>Section 11: Production definitively discontinued</a:t>
            </a:r>
          </a:p>
          <a:p>
            <a:pPr algn="ctr" defTabSz="457200">
              <a:spcAft>
                <a:spcPts val="300"/>
              </a:spcAft>
            </a:pPr>
            <a:r>
              <a:rPr lang="en-GB" sz="1000" b="0" dirty="0">
                <a:solidFill>
                  <a:prstClr val="black"/>
                </a:solidFill>
                <a:latin typeface="Calibri"/>
              </a:rPr>
              <a:t>Copy and paste UNR83</a:t>
            </a:r>
          </a:p>
        </p:txBody>
      </p:sp>
      <p:sp>
        <p:nvSpPr>
          <p:cNvPr id="36" name="Rectangle: Rounded Corners 35">
            <a:extLst>
              <a:ext uri="{FF2B5EF4-FFF2-40B4-BE49-F238E27FC236}">
                <a16:creationId xmlns:a16="http://schemas.microsoft.com/office/drawing/2014/main" id="{50954F6F-542D-4F40-BC88-B56CA2F1F3CD}"/>
              </a:ext>
            </a:extLst>
          </p:cNvPr>
          <p:cNvSpPr/>
          <p:nvPr/>
        </p:nvSpPr>
        <p:spPr>
          <a:xfrm>
            <a:off x="6677403" y="2800105"/>
            <a:ext cx="2225965" cy="377185"/>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spcAft>
                <a:spcPts val="300"/>
              </a:spcAft>
            </a:pPr>
            <a:r>
              <a:rPr lang="en-GB" sz="1000" dirty="0">
                <a:solidFill>
                  <a:prstClr val="black"/>
                </a:solidFill>
                <a:latin typeface="Calibri"/>
              </a:rPr>
              <a:t>Section 12: Introductory provisions</a:t>
            </a:r>
          </a:p>
          <a:p>
            <a:pPr algn="ctr" defTabSz="457200"/>
            <a:r>
              <a:rPr lang="en-GB" sz="1000" b="0" dirty="0">
                <a:solidFill>
                  <a:prstClr val="black"/>
                </a:solidFill>
                <a:latin typeface="Calibri"/>
              </a:rPr>
              <a:t>To be developed</a:t>
            </a:r>
          </a:p>
        </p:txBody>
      </p:sp>
      <p:sp>
        <p:nvSpPr>
          <p:cNvPr id="37" name="Rectangle: Rounded Corners 36">
            <a:extLst>
              <a:ext uri="{FF2B5EF4-FFF2-40B4-BE49-F238E27FC236}">
                <a16:creationId xmlns:a16="http://schemas.microsoft.com/office/drawing/2014/main" id="{EF30E46D-6CC8-40BD-9F22-20ADAD3C9694}"/>
              </a:ext>
            </a:extLst>
          </p:cNvPr>
          <p:cNvSpPr/>
          <p:nvPr/>
        </p:nvSpPr>
        <p:spPr>
          <a:xfrm>
            <a:off x="6668403" y="3274881"/>
            <a:ext cx="2225965" cy="569529"/>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spcAft>
                <a:spcPts val="300"/>
              </a:spcAft>
            </a:pPr>
            <a:r>
              <a:rPr lang="en-GB" sz="1000" dirty="0">
                <a:solidFill>
                  <a:prstClr val="black"/>
                </a:solidFill>
                <a:latin typeface="Calibri"/>
              </a:rPr>
              <a:t>Section 13: </a:t>
            </a:r>
            <a:r>
              <a:rPr lang="en-US" sz="1000" dirty="0">
                <a:solidFill>
                  <a:prstClr val="black"/>
                </a:solidFill>
                <a:latin typeface="Calibri"/>
              </a:rPr>
              <a:t>Names and addresses of Technical Services …</a:t>
            </a:r>
          </a:p>
          <a:p>
            <a:pPr algn="ctr" defTabSz="457200"/>
            <a:r>
              <a:rPr lang="en-GB" sz="1000" b="0" dirty="0">
                <a:solidFill>
                  <a:prstClr val="black"/>
                </a:solidFill>
                <a:latin typeface="Calibri"/>
              </a:rPr>
              <a:t>Copy and paste UNR83</a:t>
            </a:r>
          </a:p>
        </p:txBody>
      </p:sp>
      <p:sp>
        <p:nvSpPr>
          <p:cNvPr id="15" name="TextBox 14">
            <a:extLst>
              <a:ext uri="{FF2B5EF4-FFF2-40B4-BE49-F238E27FC236}">
                <a16:creationId xmlns:a16="http://schemas.microsoft.com/office/drawing/2014/main" id="{5327DE93-058B-4D64-9D8C-A1B6BE0B437A}"/>
              </a:ext>
            </a:extLst>
          </p:cNvPr>
          <p:cNvSpPr txBox="1"/>
          <p:nvPr/>
        </p:nvSpPr>
        <p:spPr>
          <a:xfrm>
            <a:off x="8460197" y="3435646"/>
            <a:ext cx="347421" cy="400110"/>
          </a:xfrm>
          <a:prstGeom prst="rect">
            <a:avLst/>
          </a:prstGeom>
          <a:noFill/>
        </p:spPr>
        <p:txBody>
          <a:bodyPr wrap="square" rtlCol="0">
            <a:spAutoFit/>
          </a:bodyPr>
          <a:lstStyle/>
          <a:p>
            <a:pPr defTabSz="457200"/>
            <a:r>
              <a:rPr lang="en-GB" sz="2000" dirty="0">
                <a:solidFill>
                  <a:srgbClr val="00B050"/>
                </a:solidFill>
                <a:latin typeface="Calibri" pitchFamily="34" charset="0"/>
                <a:ea typeface="MS Mincho" panose="02020609040205080304" pitchFamily="49" charset="-128"/>
                <a:cs typeface="Calibri" panose="020F0502020204030204" pitchFamily="34" charset="0"/>
                <a:sym typeface="Wingdings 2" panose="05020102010507070707" pitchFamily="18" charset="2"/>
              </a:rPr>
              <a:t></a:t>
            </a:r>
            <a:endParaRPr lang="en-GB" sz="2000" b="0" dirty="0">
              <a:solidFill>
                <a:srgbClr val="00B050"/>
              </a:solidFill>
              <a:latin typeface="Calibri" pitchFamily="34" charset="0"/>
              <a:ea typeface="MS PGothic" pitchFamily="34" charset="-128"/>
              <a:cs typeface="Arial" charset="0"/>
            </a:endParaRPr>
          </a:p>
        </p:txBody>
      </p:sp>
      <p:sp>
        <p:nvSpPr>
          <p:cNvPr id="38" name="TextBox 37">
            <a:extLst>
              <a:ext uri="{FF2B5EF4-FFF2-40B4-BE49-F238E27FC236}">
                <a16:creationId xmlns:a16="http://schemas.microsoft.com/office/drawing/2014/main" id="{28E6A535-1365-421C-9D55-0C13D3B2274D}"/>
              </a:ext>
            </a:extLst>
          </p:cNvPr>
          <p:cNvSpPr txBox="1"/>
          <p:nvPr/>
        </p:nvSpPr>
        <p:spPr>
          <a:xfrm>
            <a:off x="8458908" y="2331592"/>
            <a:ext cx="347421" cy="400110"/>
          </a:xfrm>
          <a:prstGeom prst="rect">
            <a:avLst/>
          </a:prstGeom>
          <a:noFill/>
        </p:spPr>
        <p:txBody>
          <a:bodyPr wrap="square" rtlCol="0">
            <a:spAutoFit/>
          </a:bodyPr>
          <a:lstStyle/>
          <a:p>
            <a:pPr defTabSz="457200"/>
            <a:r>
              <a:rPr lang="en-GB" sz="2000" dirty="0">
                <a:solidFill>
                  <a:srgbClr val="00B050"/>
                </a:solidFill>
                <a:latin typeface="Calibri" pitchFamily="34" charset="0"/>
                <a:ea typeface="MS Mincho" panose="02020609040205080304" pitchFamily="49" charset="-128"/>
                <a:cs typeface="Calibri" panose="020F0502020204030204" pitchFamily="34" charset="0"/>
                <a:sym typeface="Wingdings 2" panose="05020102010507070707" pitchFamily="18" charset="2"/>
              </a:rPr>
              <a:t></a:t>
            </a:r>
            <a:endParaRPr lang="en-GB" sz="2000" b="0" dirty="0">
              <a:solidFill>
                <a:srgbClr val="00B050"/>
              </a:solidFill>
              <a:latin typeface="Calibri" pitchFamily="34" charset="0"/>
              <a:ea typeface="MS PGothic" pitchFamily="34" charset="-128"/>
              <a:cs typeface="Arial" charset="0"/>
            </a:endParaRPr>
          </a:p>
        </p:txBody>
      </p:sp>
      <p:sp>
        <p:nvSpPr>
          <p:cNvPr id="39" name="TextBox 38">
            <a:extLst>
              <a:ext uri="{FF2B5EF4-FFF2-40B4-BE49-F238E27FC236}">
                <a16:creationId xmlns:a16="http://schemas.microsoft.com/office/drawing/2014/main" id="{8112D944-E885-47FC-9FCF-5A4147C8BBBE}"/>
              </a:ext>
            </a:extLst>
          </p:cNvPr>
          <p:cNvSpPr txBox="1"/>
          <p:nvPr/>
        </p:nvSpPr>
        <p:spPr>
          <a:xfrm>
            <a:off x="5760545" y="4026546"/>
            <a:ext cx="347421" cy="400110"/>
          </a:xfrm>
          <a:prstGeom prst="rect">
            <a:avLst/>
          </a:prstGeom>
          <a:noFill/>
        </p:spPr>
        <p:txBody>
          <a:bodyPr wrap="square" rtlCol="0">
            <a:spAutoFit/>
          </a:bodyPr>
          <a:lstStyle/>
          <a:p>
            <a:pPr defTabSz="457200"/>
            <a:r>
              <a:rPr lang="en-GB" sz="2000" dirty="0">
                <a:solidFill>
                  <a:srgbClr val="FF641E"/>
                </a:solidFill>
                <a:latin typeface="Calibri" pitchFamily="34" charset="0"/>
                <a:ea typeface="MS Mincho" panose="02020609040205080304" pitchFamily="49" charset="-128"/>
                <a:cs typeface="Calibri" panose="020F0502020204030204" pitchFamily="34" charset="0"/>
                <a:sym typeface="Wingdings 2" panose="05020102010507070707" pitchFamily="18" charset="2"/>
              </a:rPr>
              <a:t></a:t>
            </a:r>
            <a:endParaRPr lang="en-GB" sz="2000" b="0" dirty="0">
              <a:solidFill>
                <a:srgbClr val="FF641E"/>
              </a:solidFill>
              <a:latin typeface="Calibri" pitchFamily="34" charset="0"/>
              <a:ea typeface="MS PGothic" pitchFamily="34" charset="-128"/>
              <a:cs typeface="Arial" charset="0"/>
            </a:endParaRPr>
          </a:p>
        </p:txBody>
      </p:sp>
      <p:sp>
        <p:nvSpPr>
          <p:cNvPr id="40" name="TextBox 39">
            <a:extLst>
              <a:ext uri="{FF2B5EF4-FFF2-40B4-BE49-F238E27FC236}">
                <a16:creationId xmlns:a16="http://schemas.microsoft.com/office/drawing/2014/main" id="{5AA7763B-D2CC-4B87-B552-1FD8433BAB1E}"/>
              </a:ext>
            </a:extLst>
          </p:cNvPr>
          <p:cNvSpPr txBox="1"/>
          <p:nvPr/>
        </p:nvSpPr>
        <p:spPr>
          <a:xfrm>
            <a:off x="8460198" y="1440987"/>
            <a:ext cx="347421" cy="400110"/>
          </a:xfrm>
          <a:prstGeom prst="rect">
            <a:avLst/>
          </a:prstGeom>
          <a:noFill/>
        </p:spPr>
        <p:txBody>
          <a:bodyPr wrap="square" rtlCol="0">
            <a:spAutoFit/>
          </a:bodyPr>
          <a:lstStyle/>
          <a:p>
            <a:pPr defTabSz="457200"/>
            <a:r>
              <a:rPr lang="en-GB" sz="2000" dirty="0">
                <a:solidFill>
                  <a:srgbClr val="FF641E"/>
                </a:solidFill>
                <a:latin typeface="Calibri" pitchFamily="34" charset="0"/>
                <a:ea typeface="MS Mincho" panose="02020609040205080304" pitchFamily="49" charset="-128"/>
                <a:cs typeface="Calibri" panose="020F0502020204030204" pitchFamily="34" charset="0"/>
                <a:sym typeface="Wingdings 2" panose="05020102010507070707" pitchFamily="18" charset="2"/>
              </a:rPr>
              <a:t></a:t>
            </a:r>
            <a:endParaRPr lang="en-GB" sz="2000" b="0" dirty="0">
              <a:solidFill>
                <a:srgbClr val="FF641E"/>
              </a:solidFill>
              <a:latin typeface="Calibri" pitchFamily="34" charset="0"/>
              <a:ea typeface="MS PGothic" pitchFamily="34" charset="-128"/>
              <a:cs typeface="Arial" charset="0"/>
            </a:endParaRPr>
          </a:p>
        </p:txBody>
      </p:sp>
    </p:spTree>
    <p:extLst>
      <p:ext uri="{BB962C8B-B14F-4D97-AF65-F5344CB8AC3E}">
        <p14:creationId xmlns:p14="http://schemas.microsoft.com/office/powerpoint/2010/main" val="22025076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5" y="894930"/>
            <a:ext cx="6847113" cy="616744"/>
          </a:xfrm>
        </p:spPr>
        <p:txBody>
          <a:bodyPr/>
          <a:lstStyle/>
          <a:p>
            <a:r>
              <a:rPr lang="en-GB" dirty="0"/>
              <a:t>UNR WLTP – Annexes Part A</a:t>
            </a:r>
          </a:p>
        </p:txBody>
      </p:sp>
      <p:sp>
        <p:nvSpPr>
          <p:cNvPr id="13" name="Rectangle: Rounded Corners 12">
            <a:extLst>
              <a:ext uri="{FF2B5EF4-FFF2-40B4-BE49-F238E27FC236}">
                <a16:creationId xmlns:a16="http://schemas.microsoft.com/office/drawing/2014/main" id="{1A1C8A82-88A9-4D25-87F3-EDE9E7B26412}"/>
              </a:ext>
            </a:extLst>
          </p:cNvPr>
          <p:cNvSpPr/>
          <p:nvPr/>
        </p:nvSpPr>
        <p:spPr>
          <a:xfrm>
            <a:off x="475123" y="1516151"/>
            <a:ext cx="4289383" cy="768204"/>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spcAft>
                <a:spcPts val="300"/>
              </a:spcAft>
            </a:pPr>
            <a:r>
              <a:rPr lang="en-US" sz="1000" dirty="0">
                <a:solidFill>
                  <a:prstClr val="black"/>
                </a:solidFill>
                <a:latin typeface="Calibri"/>
              </a:rPr>
              <a:t>Annex A1</a:t>
            </a:r>
          </a:p>
          <a:p>
            <a:pPr algn="ctr" defTabSz="457200">
              <a:spcAft>
                <a:spcPts val="300"/>
              </a:spcAft>
            </a:pPr>
            <a:r>
              <a:rPr lang="en-US" sz="1000" dirty="0">
                <a:solidFill>
                  <a:prstClr val="black"/>
                </a:solidFill>
                <a:latin typeface="Calibri"/>
              </a:rPr>
              <a:t>Engine and vehicle characteristics and information concerning the conduct of tests</a:t>
            </a:r>
          </a:p>
          <a:p>
            <a:pPr algn="ctr" defTabSz="457200">
              <a:spcAft>
                <a:spcPts val="300"/>
              </a:spcAft>
            </a:pPr>
            <a:r>
              <a:rPr lang="en-US" sz="1000" b="0" dirty="0">
                <a:solidFill>
                  <a:prstClr val="black"/>
                </a:solidFill>
                <a:latin typeface="Calibri"/>
              </a:rPr>
              <a:t>Under development – Appendix 3 to Annex I of EU WLTP acts as basis</a:t>
            </a:r>
          </a:p>
        </p:txBody>
      </p:sp>
      <p:sp>
        <p:nvSpPr>
          <p:cNvPr id="22" name="Rectangle: Rounded Corners 21">
            <a:extLst>
              <a:ext uri="{FF2B5EF4-FFF2-40B4-BE49-F238E27FC236}">
                <a16:creationId xmlns:a16="http://schemas.microsoft.com/office/drawing/2014/main" id="{755A57FB-6E74-469C-989A-3698F7668D81}"/>
              </a:ext>
            </a:extLst>
          </p:cNvPr>
          <p:cNvSpPr/>
          <p:nvPr/>
        </p:nvSpPr>
        <p:spPr>
          <a:xfrm>
            <a:off x="475123" y="2384886"/>
            <a:ext cx="4289383" cy="768204"/>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spcAft>
                <a:spcPts val="300"/>
              </a:spcAft>
            </a:pPr>
            <a:r>
              <a:rPr lang="en-US" sz="1000" dirty="0">
                <a:solidFill>
                  <a:prstClr val="black"/>
                </a:solidFill>
                <a:latin typeface="Calibri"/>
              </a:rPr>
              <a:t>Appendix 1 to Annex A1</a:t>
            </a:r>
          </a:p>
          <a:p>
            <a:pPr algn="ctr" defTabSz="457200">
              <a:spcAft>
                <a:spcPts val="300"/>
              </a:spcAft>
            </a:pPr>
            <a:r>
              <a:rPr lang="en-US" sz="1000" dirty="0">
                <a:solidFill>
                  <a:prstClr val="black"/>
                </a:solidFill>
                <a:latin typeface="Calibri"/>
              </a:rPr>
              <a:t>WLTP Test Report</a:t>
            </a:r>
          </a:p>
          <a:p>
            <a:pPr algn="ctr" defTabSz="457200">
              <a:spcAft>
                <a:spcPts val="300"/>
              </a:spcAft>
            </a:pPr>
            <a:r>
              <a:rPr lang="en-US" sz="1000" b="0" dirty="0">
                <a:solidFill>
                  <a:prstClr val="black"/>
                </a:solidFill>
                <a:latin typeface="Calibri"/>
              </a:rPr>
              <a:t>Under development – Appendix 8a to Annex I of EU WLTP acts as basis</a:t>
            </a:r>
          </a:p>
        </p:txBody>
      </p:sp>
      <p:sp>
        <p:nvSpPr>
          <p:cNvPr id="23" name="Rectangle: Rounded Corners 22">
            <a:extLst>
              <a:ext uri="{FF2B5EF4-FFF2-40B4-BE49-F238E27FC236}">
                <a16:creationId xmlns:a16="http://schemas.microsoft.com/office/drawing/2014/main" id="{4337630C-D8BF-46B4-9285-47C8BD6AA3E0}"/>
              </a:ext>
            </a:extLst>
          </p:cNvPr>
          <p:cNvSpPr/>
          <p:nvPr/>
        </p:nvSpPr>
        <p:spPr>
          <a:xfrm>
            <a:off x="475123" y="3235486"/>
            <a:ext cx="4289383" cy="768204"/>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spcAft>
                <a:spcPts val="300"/>
              </a:spcAft>
            </a:pPr>
            <a:r>
              <a:rPr lang="en-US" sz="1000" dirty="0">
                <a:solidFill>
                  <a:prstClr val="black"/>
                </a:solidFill>
                <a:latin typeface="Calibri"/>
              </a:rPr>
              <a:t>Appendix 2 to Annex A1</a:t>
            </a:r>
          </a:p>
          <a:p>
            <a:pPr algn="ctr" defTabSz="457200">
              <a:spcAft>
                <a:spcPts val="300"/>
              </a:spcAft>
            </a:pPr>
            <a:r>
              <a:rPr lang="en-US" sz="1000" dirty="0">
                <a:solidFill>
                  <a:prstClr val="black"/>
                </a:solidFill>
                <a:latin typeface="Calibri"/>
              </a:rPr>
              <a:t>WLTP Road Load Test Report</a:t>
            </a:r>
          </a:p>
          <a:p>
            <a:pPr algn="ctr" defTabSz="457200">
              <a:spcAft>
                <a:spcPts val="300"/>
              </a:spcAft>
            </a:pPr>
            <a:r>
              <a:rPr lang="en-US" sz="1000" b="0" dirty="0">
                <a:solidFill>
                  <a:prstClr val="black"/>
                </a:solidFill>
                <a:latin typeface="Calibri"/>
              </a:rPr>
              <a:t>Under development – Appendix 8b to Annex I of EU WLTP acts as basis</a:t>
            </a:r>
          </a:p>
        </p:txBody>
      </p:sp>
      <p:sp>
        <p:nvSpPr>
          <p:cNvPr id="24" name="Rectangle: Rounded Corners 23">
            <a:extLst>
              <a:ext uri="{FF2B5EF4-FFF2-40B4-BE49-F238E27FC236}">
                <a16:creationId xmlns:a16="http://schemas.microsoft.com/office/drawing/2014/main" id="{417FBA3A-9346-45CB-AE64-3E37A9ABCFB6}"/>
              </a:ext>
            </a:extLst>
          </p:cNvPr>
          <p:cNvSpPr/>
          <p:nvPr/>
        </p:nvSpPr>
        <p:spPr>
          <a:xfrm>
            <a:off x="475123" y="4086086"/>
            <a:ext cx="4289383" cy="768204"/>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spcAft>
                <a:spcPts val="300"/>
              </a:spcAft>
            </a:pPr>
            <a:r>
              <a:rPr lang="en-US" sz="1000" dirty="0">
                <a:solidFill>
                  <a:prstClr val="black"/>
                </a:solidFill>
                <a:latin typeface="Calibri"/>
              </a:rPr>
              <a:t>Appendix 3 to Annex A1</a:t>
            </a:r>
          </a:p>
          <a:p>
            <a:pPr algn="ctr" defTabSz="457200">
              <a:spcAft>
                <a:spcPts val="300"/>
              </a:spcAft>
            </a:pPr>
            <a:r>
              <a:rPr lang="en-US" sz="1000" dirty="0">
                <a:solidFill>
                  <a:prstClr val="black"/>
                </a:solidFill>
                <a:latin typeface="Calibri"/>
              </a:rPr>
              <a:t>WLTP Test Sheet</a:t>
            </a:r>
          </a:p>
          <a:p>
            <a:pPr algn="ctr" defTabSz="457200">
              <a:spcAft>
                <a:spcPts val="300"/>
              </a:spcAft>
            </a:pPr>
            <a:r>
              <a:rPr lang="en-US" sz="1000" b="0" dirty="0">
                <a:solidFill>
                  <a:prstClr val="black"/>
                </a:solidFill>
                <a:latin typeface="Calibri"/>
              </a:rPr>
              <a:t>Under development – Appendix 8c to Annex I of EU WLTP acts as basis</a:t>
            </a:r>
          </a:p>
        </p:txBody>
      </p:sp>
      <p:sp>
        <p:nvSpPr>
          <p:cNvPr id="25" name="Rectangle: Rounded Corners 24">
            <a:extLst>
              <a:ext uri="{FF2B5EF4-FFF2-40B4-BE49-F238E27FC236}">
                <a16:creationId xmlns:a16="http://schemas.microsoft.com/office/drawing/2014/main" id="{AD107CF7-5CEB-4F1E-BAAB-5943F4EE5637}"/>
              </a:ext>
            </a:extLst>
          </p:cNvPr>
          <p:cNvSpPr/>
          <p:nvPr/>
        </p:nvSpPr>
        <p:spPr>
          <a:xfrm>
            <a:off x="475123" y="4920947"/>
            <a:ext cx="4289383" cy="768204"/>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spcAft>
                <a:spcPts val="300"/>
              </a:spcAft>
            </a:pPr>
            <a:r>
              <a:rPr lang="en-US" sz="1000" dirty="0">
                <a:solidFill>
                  <a:prstClr val="black"/>
                </a:solidFill>
                <a:latin typeface="Calibri"/>
              </a:rPr>
              <a:t>Appendix 4 to Annex A1</a:t>
            </a:r>
          </a:p>
          <a:p>
            <a:pPr algn="ctr" defTabSz="457200">
              <a:spcAft>
                <a:spcPts val="300"/>
              </a:spcAft>
            </a:pPr>
            <a:r>
              <a:rPr lang="en-US" sz="1000" dirty="0">
                <a:solidFill>
                  <a:prstClr val="black"/>
                </a:solidFill>
                <a:latin typeface="Calibri"/>
              </a:rPr>
              <a:t>Evaporative emissions Test Report</a:t>
            </a:r>
          </a:p>
          <a:p>
            <a:pPr algn="ctr" defTabSz="457200">
              <a:spcAft>
                <a:spcPts val="300"/>
              </a:spcAft>
            </a:pPr>
            <a:r>
              <a:rPr lang="en-US" sz="1000" b="0" dirty="0">
                <a:solidFill>
                  <a:prstClr val="black"/>
                </a:solidFill>
                <a:latin typeface="Calibri"/>
              </a:rPr>
              <a:t>Under development – Appendix 8d to Annex I of EU WLTP acts as basis</a:t>
            </a:r>
          </a:p>
        </p:txBody>
      </p:sp>
      <p:sp>
        <p:nvSpPr>
          <p:cNvPr id="26" name="Rectangle: Rounded Corners 25">
            <a:extLst>
              <a:ext uri="{FF2B5EF4-FFF2-40B4-BE49-F238E27FC236}">
                <a16:creationId xmlns:a16="http://schemas.microsoft.com/office/drawing/2014/main" id="{02A05E74-310E-4A1B-950A-CC0E06485835}"/>
              </a:ext>
            </a:extLst>
          </p:cNvPr>
          <p:cNvSpPr/>
          <p:nvPr/>
        </p:nvSpPr>
        <p:spPr>
          <a:xfrm>
            <a:off x="5089520" y="1511675"/>
            <a:ext cx="3710722" cy="868735"/>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spcAft>
                <a:spcPts val="300"/>
              </a:spcAft>
            </a:pPr>
            <a:r>
              <a:rPr lang="en-US" sz="1000" dirty="0">
                <a:solidFill>
                  <a:prstClr val="black"/>
                </a:solidFill>
                <a:latin typeface="Calibri"/>
              </a:rPr>
              <a:t>Annex A2</a:t>
            </a:r>
          </a:p>
          <a:p>
            <a:pPr algn="ctr" defTabSz="457200">
              <a:spcAft>
                <a:spcPts val="300"/>
              </a:spcAft>
            </a:pPr>
            <a:r>
              <a:rPr lang="en-US" sz="1000" dirty="0">
                <a:solidFill>
                  <a:prstClr val="black"/>
                </a:solidFill>
                <a:latin typeface="Calibri"/>
              </a:rPr>
              <a:t>Communication</a:t>
            </a:r>
          </a:p>
          <a:p>
            <a:pPr algn="ctr" defTabSz="457200">
              <a:spcAft>
                <a:spcPts val="300"/>
              </a:spcAft>
            </a:pPr>
            <a:r>
              <a:rPr lang="en-US" sz="1000" b="0" dirty="0">
                <a:solidFill>
                  <a:prstClr val="black"/>
                </a:solidFill>
                <a:latin typeface="Calibri"/>
              </a:rPr>
              <a:t>Under development – Appendix 4 to Annex I of EU WLTP acts as basis</a:t>
            </a:r>
          </a:p>
        </p:txBody>
      </p:sp>
      <p:sp>
        <p:nvSpPr>
          <p:cNvPr id="41" name="Rectangle: Rounded Corners 40">
            <a:extLst>
              <a:ext uri="{FF2B5EF4-FFF2-40B4-BE49-F238E27FC236}">
                <a16:creationId xmlns:a16="http://schemas.microsoft.com/office/drawing/2014/main" id="{3DE16D62-1EEB-478C-8811-AAC65D8A3615}"/>
              </a:ext>
            </a:extLst>
          </p:cNvPr>
          <p:cNvSpPr/>
          <p:nvPr/>
        </p:nvSpPr>
        <p:spPr>
          <a:xfrm>
            <a:off x="5089520" y="2470366"/>
            <a:ext cx="3710722" cy="868735"/>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spcAft>
                <a:spcPts val="300"/>
              </a:spcAft>
            </a:pPr>
            <a:r>
              <a:rPr lang="en-US" sz="1000" dirty="0">
                <a:solidFill>
                  <a:prstClr val="black"/>
                </a:solidFill>
                <a:latin typeface="Calibri"/>
              </a:rPr>
              <a:t>Annex A2 Addendum</a:t>
            </a:r>
          </a:p>
          <a:p>
            <a:pPr algn="ctr" defTabSz="457200">
              <a:spcAft>
                <a:spcPts val="300"/>
              </a:spcAft>
            </a:pPr>
            <a:r>
              <a:rPr lang="en-US" sz="1000" dirty="0">
                <a:solidFill>
                  <a:prstClr val="black"/>
                </a:solidFill>
                <a:latin typeface="Calibri"/>
              </a:rPr>
              <a:t>Addendum to type approval communication</a:t>
            </a:r>
          </a:p>
          <a:p>
            <a:pPr algn="ctr" defTabSz="457200">
              <a:spcAft>
                <a:spcPts val="300"/>
              </a:spcAft>
            </a:pPr>
            <a:r>
              <a:rPr lang="en-US" sz="1000" b="0" dirty="0">
                <a:solidFill>
                  <a:prstClr val="black"/>
                </a:solidFill>
                <a:latin typeface="Calibri"/>
              </a:rPr>
              <a:t>Under development – Addendum in Appendix 4 to Annex I of EU WLTP acts as basis</a:t>
            </a:r>
          </a:p>
        </p:txBody>
      </p:sp>
      <p:sp>
        <p:nvSpPr>
          <p:cNvPr id="42" name="Rectangle: Rounded Corners 41">
            <a:extLst>
              <a:ext uri="{FF2B5EF4-FFF2-40B4-BE49-F238E27FC236}">
                <a16:creationId xmlns:a16="http://schemas.microsoft.com/office/drawing/2014/main" id="{5B255FC9-9BE2-4995-87D0-126DA222E781}"/>
              </a:ext>
            </a:extLst>
          </p:cNvPr>
          <p:cNvSpPr/>
          <p:nvPr/>
        </p:nvSpPr>
        <p:spPr>
          <a:xfrm>
            <a:off x="5089520" y="3429001"/>
            <a:ext cx="3710722" cy="868735"/>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spcAft>
                <a:spcPts val="300"/>
              </a:spcAft>
            </a:pPr>
            <a:r>
              <a:rPr lang="en-US" sz="1000" dirty="0">
                <a:solidFill>
                  <a:prstClr val="black"/>
                </a:solidFill>
                <a:latin typeface="Calibri"/>
              </a:rPr>
              <a:t>Annex A2 Addendum</a:t>
            </a:r>
          </a:p>
          <a:p>
            <a:pPr algn="ctr" defTabSz="457200">
              <a:spcAft>
                <a:spcPts val="300"/>
              </a:spcAft>
            </a:pPr>
            <a:r>
              <a:rPr lang="en-US" sz="1000" dirty="0">
                <a:solidFill>
                  <a:prstClr val="black"/>
                </a:solidFill>
                <a:latin typeface="Calibri"/>
              </a:rPr>
              <a:t>Addendum to type approval communication</a:t>
            </a:r>
          </a:p>
          <a:p>
            <a:pPr algn="ctr" defTabSz="457200">
              <a:spcAft>
                <a:spcPts val="300"/>
              </a:spcAft>
            </a:pPr>
            <a:r>
              <a:rPr lang="en-US" sz="1000" b="0" dirty="0">
                <a:solidFill>
                  <a:prstClr val="black"/>
                </a:solidFill>
                <a:latin typeface="Calibri"/>
              </a:rPr>
              <a:t>Under development – Addendum in Appendix 4 to Annex I of EU WLTP acts as basis</a:t>
            </a:r>
          </a:p>
        </p:txBody>
      </p:sp>
      <p:sp>
        <p:nvSpPr>
          <p:cNvPr id="43" name="Rectangle: Rounded Corners 42">
            <a:extLst>
              <a:ext uri="{FF2B5EF4-FFF2-40B4-BE49-F238E27FC236}">
                <a16:creationId xmlns:a16="http://schemas.microsoft.com/office/drawing/2014/main" id="{09E1CE44-B54D-45E6-80F7-40A00E5DA686}"/>
              </a:ext>
            </a:extLst>
          </p:cNvPr>
          <p:cNvSpPr/>
          <p:nvPr/>
        </p:nvSpPr>
        <p:spPr>
          <a:xfrm>
            <a:off x="5089520" y="5003801"/>
            <a:ext cx="3710722" cy="685351"/>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spcAft>
                <a:spcPts val="300"/>
              </a:spcAft>
            </a:pPr>
            <a:r>
              <a:rPr lang="en-US" sz="1000" dirty="0">
                <a:solidFill>
                  <a:prstClr val="black"/>
                </a:solidFill>
                <a:latin typeface="Calibri"/>
              </a:rPr>
              <a:t>Annex A3 Arrangements of the approval mark</a:t>
            </a:r>
          </a:p>
          <a:p>
            <a:pPr algn="ctr" defTabSz="457200">
              <a:spcAft>
                <a:spcPts val="300"/>
              </a:spcAft>
            </a:pPr>
            <a:r>
              <a:rPr lang="en-US" sz="1000" b="0" dirty="0">
                <a:solidFill>
                  <a:prstClr val="black"/>
                </a:solidFill>
                <a:latin typeface="Calibri"/>
              </a:rPr>
              <a:t>To be developed – based on standard UNR format</a:t>
            </a:r>
          </a:p>
        </p:txBody>
      </p:sp>
      <p:sp>
        <p:nvSpPr>
          <p:cNvPr id="12" name="Rectangle: Rounded Corners 11">
            <a:extLst>
              <a:ext uri="{FF2B5EF4-FFF2-40B4-BE49-F238E27FC236}">
                <a16:creationId xmlns:a16="http://schemas.microsoft.com/office/drawing/2014/main" id="{F5251A38-BF14-4176-BC4B-671939EEBCAD}"/>
              </a:ext>
            </a:extLst>
          </p:cNvPr>
          <p:cNvSpPr/>
          <p:nvPr/>
        </p:nvSpPr>
        <p:spPr>
          <a:xfrm>
            <a:off x="5089520" y="4436315"/>
            <a:ext cx="3710722" cy="417975"/>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spcAft>
                <a:spcPts val="300"/>
              </a:spcAft>
            </a:pPr>
            <a:r>
              <a:rPr lang="en-US" sz="1000" dirty="0">
                <a:solidFill>
                  <a:srgbClr val="FF0000"/>
                </a:solidFill>
                <a:latin typeface="Calibri"/>
              </a:rPr>
              <a:t>Annex A2 Appendix1 and Appendix 2</a:t>
            </a:r>
          </a:p>
          <a:p>
            <a:pPr algn="ctr" defTabSz="457200">
              <a:spcAft>
                <a:spcPts val="300"/>
              </a:spcAft>
            </a:pPr>
            <a:r>
              <a:rPr lang="en-US" sz="1000" b="0" dirty="0">
                <a:solidFill>
                  <a:prstClr val="black"/>
                </a:solidFill>
                <a:latin typeface="Calibri"/>
              </a:rPr>
              <a:t> </a:t>
            </a:r>
            <a:r>
              <a:rPr lang="en-GB" sz="1000" b="0" dirty="0">
                <a:solidFill>
                  <a:srgbClr val="FF0000"/>
                </a:solidFill>
                <a:latin typeface="Calibri"/>
              </a:rPr>
              <a:t>OBD communications – from UNR83 07?</a:t>
            </a:r>
          </a:p>
        </p:txBody>
      </p:sp>
    </p:spTree>
    <p:extLst>
      <p:ext uri="{BB962C8B-B14F-4D97-AF65-F5344CB8AC3E}">
        <p14:creationId xmlns:p14="http://schemas.microsoft.com/office/powerpoint/2010/main" val="23254646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5" y="894930"/>
            <a:ext cx="6847113" cy="616744"/>
          </a:xfrm>
        </p:spPr>
        <p:txBody>
          <a:bodyPr/>
          <a:lstStyle/>
          <a:p>
            <a:r>
              <a:rPr lang="en-GB" dirty="0"/>
              <a:t>UNR WLTP – Annexes Part B</a:t>
            </a:r>
          </a:p>
        </p:txBody>
      </p:sp>
      <p:sp>
        <p:nvSpPr>
          <p:cNvPr id="13" name="Rectangle: Rounded Corners 12">
            <a:extLst>
              <a:ext uri="{FF2B5EF4-FFF2-40B4-BE49-F238E27FC236}">
                <a16:creationId xmlns:a16="http://schemas.microsoft.com/office/drawing/2014/main" id="{1A1C8A82-88A9-4D25-87F3-EDE9E7B26412}"/>
              </a:ext>
            </a:extLst>
          </p:cNvPr>
          <p:cNvSpPr/>
          <p:nvPr/>
        </p:nvSpPr>
        <p:spPr>
          <a:xfrm>
            <a:off x="250170" y="1516152"/>
            <a:ext cx="4220265" cy="461755"/>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spcAft>
                <a:spcPts val="300"/>
              </a:spcAft>
            </a:pPr>
            <a:r>
              <a:rPr lang="en-US" sz="1000" dirty="0">
                <a:solidFill>
                  <a:prstClr val="black"/>
                </a:solidFill>
                <a:latin typeface="Calibri"/>
              </a:rPr>
              <a:t>Annex B1: WLTC</a:t>
            </a:r>
          </a:p>
          <a:p>
            <a:pPr algn="ctr" defTabSz="457200">
              <a:spcAft>
                <a:spcPts val="300"/>
              </a:spcAft>
            </a:pPr>
            <a:r>
              <a:rPr lang="en-US" sz="1000" b="0" dirty="0">
                <a:solidFill>
                  <a:prstClr val="black"/>
                </a:solidFill>
                <a:latin typeface="Calibri"/>
              </a:rPr>
              <a:t>Post-Amendment 5 modifications from Gear Shift Task Force incorporated</a:t>
            </a:r>
          </a:p>
        </p:txBody>
      </p:sp>
      <p:sp>
        <p:nvSpPr>
          <p:cNvPr id="22" name="Rectangle: Rounded Corners 21">
            <a:extLst>
              <a:ext uri="{FF2B5EF4-FFF2-40B4-BE49-F238E27FC236}">
                <a16:creationId xmlns:a16="http://schemas.microsoft.com/office/drawing/2014/main" id="{755A57FB-6E74-469C-989A-3698F7668D81}"/>
              </a:ext>
            </a:extLst>
          </p:cNvPr>
          <p:cNvSpPr/>
          <p:nvPr/>
        </p:nvSpPr>
        <p:spPr>
          <a:xfrm>
            <a:off x="250170" y="2099361"/>
            <a:ext cx="4220265" cy="614191"/>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spcAft>
                <a:spcPts val="300"/>
              </a:spcAft>
            </a:pPr>
            <a:r>
              <a:rPr lang="en-US" sz="1000" dirty="0">
                <a:solidFill>
                  <a:prstClr val="black"/>
                </a:solidFill>
                <a:latin typeface="Calibri"/>
              </a:rPr>
              <a:t>Annex B2: Gear selection and shift point determination for vehicles equipped with manual transmissions</a:t>
            </a:r>
          </a:p>
          <a:p>
            <a:pPr algn="ctr" defTabSz="457200">
              <a:spcAft>
                <a:spcPts val="300"/>
              </a:spcAft>
            </a:pPr>
            <a:r>
              <a:rPr lang="en-US" sz="1000" b="0" dirty="0">
                <a:solidFill>
                  <a:prstClr val="black"/>
                </a:solidFill>
                <a:latin typeface="Calibri"/>
              </a:rPr>
              <a:t>Post-Amendment 5 modifications from Gear Shift Task Force incorporated</a:t>
            </a:r>
          </a:p>
        </p:txBody>
      </p:sp>
      <p:sp>
        <p:nvSpPr>
          <p:cNvPr id="23" name="Rectangle: Rounded Corners 22">
            <a:extLst>
              <a:ext uri="{FF2B5EF4-FFF2-40B4-BE49-F238E27FC236}">
                <a16:creationId xmlns:a16="http://schemas.microsoft.com/office/drawing/2014/main" id="{4337630C-D8BF-46B4-9285-47C8BD6AA3E0}"/>
              </a:ext>
            </a:extLst>
          </p:cNvPr>
          <p:cNvSpPr/>
          <p:nvPr/>
        </p:nvSpPr>
        <p:spPr>
          <a:xfrm>
            <a:off x="250170" y="2835005"/>
            <a:ext cx="4220265" cy="550594"/>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spcAft>
                <a:spcPts val="300"/>
              </a:spcAft>
            </a:pPr>
            <a:r>
              <a:rPr lang="en-US" sz="1000" dirty="0">
                <a:solidFill>
                  <a:prstClr val="black"/>
                </a:solidFill>
                <a:latin typeface="Calibri"/>
              </a:rPr>
              <a:t>Annex B3: Reference Fuels</a:t>
            </a:r>
          </a:p>
          <a:p>
            <a:pPr algn="ctr" defTabSz="457200">
              <a:spcAft>
                <a:spcPts val="300"/>
              </a:spcAft>
            </a:pPr>
            <a:r>
              <a:rPr lang="en-US" sz="1000" b="0" dirty="0">
                <a:solidFill>
                  <a:prstClr val="black"/>
                </a:solidFill>
                <a:latin typeface="Calibri"/>
              </a:rPr>
              <a:t>Diesel reference fuel FAME content - TBD</a:t>
            </a:r>
          </a:p>
        </p:txBody>
      </p:sp>
      <p:sp>
        <p:nvSpPr>
          <p:cNvPr id="24" name="Rectangle: Rounded Corners 23">
            <a:extLst>
              <a:ext uri="{FF2B5EF4-FFF2-40B4-BE49-F238E27FC236}">
                <a16:creationId xmlns:a16="http://schemas.microsoft.com/office/drawing/2014/main" id="{417FBA3A-9346-45CB-AE64-3E37A9ABCFB6}"/>
              </a:ext>
            </a:extLst>
          </p:cNvPr>
          <p:cNvSpPr/>
          <p:nvPr/>
        </p:nvSpPr>
        <p:spPr>
          <a:xfrm>
            <a:off x="250169" y="3507054"/>
            <a:ext cx="4220265" cy="1005467"/>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spcAft>
                <a:spcPts val="300"/>
              </a:spcAft>
            </a:pPr>
            <a:r>
              <a:rPr lang="en-US" sz="1000" dirty="0">
                <a:solidFill>
                  <a:prstClr val="black"/>
                </a:solidFill>
                <a:latin typeface="Calibri"/>
              </a:rPr>
              <a:t>Annex B4: Road load and dynamometer setting</a:t>
            </a:r>
          </a:p>
          <a:p>
            <a:pPr algn="ctr" defTabSz="457200">
              <a:spcAft>
                <a:spcPts val="300"/>
              </a:spcAft>
            </a:pPr>
            <a:r>
              <a:rPr lang="en-US" sz="1000" b="0" dirty="0">
                <a:solidFill>
                  <a:prstClr val="black"/>
                </a:solidFill>
                <a:latin typeface="Calibri"/>
              </a:rPr>
              <a:t>4.1.1.2. Atmospheric temperature range – TBD</a:t>
            </a:r>
          </a:p>
          <a:p>
            <a:pPr algn="ctr" defTabSz="457200">
              <a:spcAft>
                <a:spcPts val="300"/>
              </a:spcAft>
            </a:pPr>
            <a:r>
              <a:rPr lang="en-US" sz="1000" b="0" dirty="0">
                <a:solidFill>
                  <a:prstClr val="black"/>
                </a:solidFill>
                <a:latin typeface="Calibri"/>
              </a:rPr>
              <a:t>4.2.1.1.2. Using an interpolation method – “As a guidance” – TBD</a:t>
            </a:r>
          </a:p>
          <a:p>
            <a:pPr algn="ctr" defTabSz="457200">
              <a:spcAft>
                <a:spcPts val="300"/>
              </a:spcAft>
            </a:pPr>
            <a:r>
              <a:rPr lang="en-US" sz="1000" b="0" dirty="0">
                <a:solidFill>
                  <a:prstClr val="black"/>
                </a:solidFill>
                <a:latin typeface="Calibri"/>
              </a:rPr>
              <a:t>4.2.2.1. – GTR15 Classes 1-6 vs. EU WLTP Classes A-G.</a:t>
            </a:r>
          </a:p>
          <a:p>
            <a:pPr algn="ctr" defTabSz="457200">
              <a:spcAft>
                <a:spcPts val="300"/>
              </a:spcAft>
            </a:pPr>
            <a:r>
              <a:rPr lang="en-US" sz="1000" b="0" dirty="0">
                <a:solidFill>
                  <a:prstClr val="black"/>
                </a:solidFill>
                <a:latin typeface="Calibri"/>
              </a:rPr>
              <a:t>Section 7 – add requirements for vehicle restraint on dual-axis dyno </a:t>
            </a:r>
          </a:p>
        </p:txBody>
      </p:sp>
      <p:sp>
        <p:nvSpPr>
          <p:cNvPr id="25" name="Rectangle: Rounded Corners 24">
            <a:extLst>
              <a:ext uri="{FF2B5EF4-FFF2-40B4-BE49-F238E27FC236}">
                <a16:creationId xmlns:a16="http://schemas.microsoft.com/office/drawing/2014/main" id="{AD107CF7-5CEB-4F1E-BAAB-5943F4EE5637}"/>
              </a:ext>
            </a:extLst>
          </p:cNvPr>
          <p:cNvSpPr/>
          <p:nvPr/>
        </p:nvSpPr>
        <p:spPr>
          <a:xfrm>
            <a:off x="250170" y="4581609"/>
            <a:ext cx="4220265" cy="1184526"/>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spcAft>
                <a:spcPts val="300"/>
              </a:spcAft>
            </a:pPr>
            <a:r>
              <a:rPr lang="en-US" sz="1000" dirty="0">
                <a:solidFill>
                  <a:prstClr val="black"/>
                </a:solidFill>
                <a:latin typeface="Calibri"/>
              </a:rPr>
              <a:t>Annex B5: Test equipment and calibrations</a:t>
            </a:r>
          </a:p>
          <a:p>
            <a:pPr algn="ctr" defTabSz="457200">
              <a:spcAft>
                <a:spcPts val="300"/>
              </a:spcAft>
            </a:pPr>
            <a:r>
              <a:rPr lang="en-US" sz="1000" b="0" dirty="0">
                <a:solidFill>
                  <a:prstClr val="black"/>
                </a:solidFill>
                <a:latin typeface="Calibri"/>
              </a:rPr>
              <a:t>2.3. align with EU-WLTP for dual-axis dyno requirements. Add JPN proposal for new sentence in 2.3.1.2. – from WLTP-26-15 (Zagreb)</a:t>
            </a:r>
          </a:p>
          <a:p>
            <a:pPr algn="ctr" defTabSz="457200">
              <a:spcAft>
                <a:spcPts val="300"/>
              </a:spcAft>
            </a:pPr>
            <a:r>
              <a:rPr lang="en-US" sz="1000" b="0" dirty="0">
                <a:solidFill>
                  <a:prstClr val="black"/>
                </a:solidFill>
                <a:latin typeface="Calibri"/>
              </a:rPr>
              <a:t>3.3.6.4.3. (c) UFM type CVS – update response time?</a:t>
            </a:r>
          </a:p>
          <a:p>
            <a:pPr algn="ctr" defTabSz="457200">
              <a:spcAft>
                <a:spcPts val="300"/>
              </a:spcAft>
            </a:pPr>
            <a:r>
              <a:rPr lang="en-US" sz="1000" b="0" dirty="0">
                <a:solidFill>
                  <a:prstClr val="black"/>
                </a:solidFill>
                <a:latin typeface="Calibri"/>
              </a:rPr>
              <a:t>General note: Annex B5 includes  a lot of descriptive/informative text (i.e. not regulatory text) – does this need to be Addressed? </a:t>
            </a:r>
          </a:p>
        </p:txBody>
      </p:sp>
      <p:sp>
        <p:nvSpPr>
          <p:cNvPr id="12" name="Rectangle: Rounded Corners 11">
            <a:extLst>
              <a:ext uri="{FF2B5EF4-FFF2-40B4-BE49-F238E27FC236}">
                <a16:creationId xmlns:a16="http://schemas.microsoft.com/office/drawing/2014/main" id="{DE97694B-5251-4574-BEE3-1BBC8F9F2819}"/>
              </a:ext>
            </a:extLst>
          </p:cNvPr>
          <p:cNvSpPr/>
          <p:nvPr/>
        </p:nvSpPr>
        <p:spPr>
          <a:xfrm>
            <a:off x="4673565" y="1413255"/>
            <a:ext cx="4220265" cy="1197733"/>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spcAft>
                <a:spcPts val="300"/>
              </a:spcAft>
            </a:pPr>
            <a:r>
              <a:rPr lang="en-US" sz="1000" dirty="0">
                <a:solidFill>
                  <a:prstClr val="black"/>
                </a:solidFill>
                <a:latin typeface="Calibri"/>
              </a:rPr>
              <a:t>Annex B6: Type 1 test procedures and test conditions</a:t>
            </a:r>
          </a:p>
          <a:p>
            <a:pPr algn="ctr" defTabSz="457200">
              <a:spcAft>
                <a:spcPts val="300"/>
              </a:spcAft>
            </a:pPr>
            <a:r>
              <a:rPr lang="en-US" sz="1000" b="0" dirty="0">
                <a:solidFill>
                  <a:prstClr val="black"/>
                </a:solidFill>
                <a:latin typeface="Calibri"/>
              </a:rPr>
              <a:t>1.2.3.3. final sentence - not it EU WLTP, is it needed in UNR?</a:t>
            </a:r>
          </a:p>
          <a:p>
            <a:pPr algn="ctr" defTabSz="457200">
              <a:spcAft>
                <a:spcPts val="300"/>
              </a:spcAft>
            </a:pPr>
            <a:r>
              <a:rPr lang="en-US" sz="1000" b="0" dirty="0">
                <a:solidFill>
                  <a:prstClr val="black"/>
                </a:solidFill>
                <a:latin typeface="Calibri"/>
              </a:rPr>
              <a:t>2.6.3.2. additional text on dual-axis dyno from EU-WLTP – TBD</a:t>
            </a:r>
          </a:p>
          <a:p>
            <a:pPr algn="ctr" defTabSz="457200">
              <a:spcAft>
                <a:spcPts val="300"/>
              </a:spcAft>
            </a:pPr>
            <a:r>
              <a:rPr lang="en-US" sz="1000" b="0" dirty="0">
                <a:solidFill>
                  <a:prstClr val="black"/>
                </a:solidFill>
                <a:latin typeface="Calibri"/>
              </a:rPr>
              <a:t>2.6.8.3.2. and 2.8.6. – text from EU-WLTP – TBD</a:t>
            </a:r>
          </a:p>
          <a:p>
            <a:pPr algn="ctr" defTabSz="457200">
              <a:spcAft>
                <a:spcPts val="300"/>
              </a:spcAft>
            </a:pPr>
            <a:r>
              <a:rPr lang="en-US" sz="1000" b="0" dirty="0">
                <a:solidFill>
                  <a:prstClr val="black"/>
                </a:solidFill>
                <a:latin typeface="Calibri"/>
              </a:rPr>
              <a:t>Appendix 1 para 3.1.1. – EU-WLTP amendment – TBD</a:t>
            </a:r>
          </a:p>
          <a:p>
            <a:pPr algn="ctr" defTabSz="457200">
              <a:spcAft>
                <a:spcPts val="300"/>
              </a:spcAft>
            </a:pPr>
            <a:r>
              <a:rPr lang="en-US" sz="1000" b="0" dirty="0">
                <a:solidFill>
                  <a:prstClr val="black"/>
                </a:solidFill>
                <a:latin typeface="Calibri"/>
              </a:rPr>
              <a:t>App 2 Table A6.App2/1 – add LPG and NG (or x-ref to relevant ISO).</a:t>
            </a:r>
          </a:p>
        </p:txBody>
      </p:sp>
      <mc:AlternateContent xmlns:mc="http://schemas.openxmlformats.org/markup-compatibility/2006" xmlns:a14="http://schemas.microsoft.com/office/drawing/2010/main">
        <mc:Choice Requires="a14">
          <p:sp>
            <p:nvSpPr>
              <p:cNvPr id="14" name="Rectangle: Rounded Corners 13">
                <a:extLst>
                  <a:ext uri="{FF2B5EF4-FFF2-40B4-BE49-F238E27FC236}">
                    <a16:creationId xmlns:a16="http://schemas.microsoft.com/office/drawing/2014/main" id="{6458CFC9-6358-4CEE-B18D-3C040EB5E079}"/>
                  </a:ext>
                </a:extLst>
              </p:cNvPr>
              <p:cNvSpPr/>
              <p:nvPr/>
            </p:nvSpPr>
            <p:spPr>
              <a:xfrm>
                <a:off x="4673564" y="2704638"/>
                <a:ext cx="4220265" cy="1372210"/>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spcAft>
                    <a:spcPts val="300"/>
                  </a:spcAft>
                </a:pPr>
                <a:r>
                  <a:rPr lang="en-US" sz="1000" dirty="0">
                    <a:solidFill>
                      <a:prstClr val="black"/>
                    </a:solidFill>
                    <a:latin typeface="Calibri"/>
                  </a:rPr>
                  <a:t>Annex B7: Calculations</a:t>
                </a:r>
              </a:p>
              <a:p>
                <a:pPr algn="ctr" defTabSz="457200">
                  <a:spcAft>
                    <a:spcPts val="300"/>
                  </a:spcAft>
                </a:pPr>
                <a:r>
                  <a:rPr lang="en-US" sz="1000" b="0" dirty="0">
                    <a:solidFill>
                      <a:prstClr val="black"/>
                    </a:solidFill>
                    <a:latin typeface="Calibri"/>
                  </a:rPr>
                  <a:t>Table A7/1 – EU–WLTP updates and L1b updates – TBD</a:t>
                </a:r>
              </a:p>
              <a:p>
                <a:pPr algn="ctr" defTabSz="457200">
                  <a:spcAft>
                    <a:spcPts val="300"/>
                  </a:spcAft>
                </a:pPr>
                <a:r>
                  <a:rPr lang="en-US" sz="1000" b="0" dirty="0">
                    <a:solidFill>
                      <a:prstClr val="black"/>
                    </a:solidFill>
                    <a:latin typeface="Calibri"/>
                  </a:rPr>
                  <a:t>3.2.1.1.1. – check Amnd 5 update was correct for </a:t>
                </a:r>
                <a14:m>
                  <m:oMath xmlns:m="http://schemas.openxmlformats.org/officeDocument/2006/math">
                    <m:acc>
                      <m:accPr>
                        <m:chr m:val="̅"/>
                        <m:ctrlPr>
                          <a:rPr lang="en-GB" sz="1000" b="0" i="1">
                            <a:solidFill>
                              <a:prstClr val="black"/>
                            </a:solidFill>
                            <a:latin typeface="Cambria Math" panose="02040503050406030204" pitchFamily="18" charset="0"/>
                          </a:rPr>
                        </m:ctrlPr>
                      </m:accPr>
                      <m:e>
                        <m:sSub>
                          <m:sSubPr>
                            <m:ctrlPr>
                              <a:rPr lang="en-GB" sz="1000" b="0" i="1">
                                <a:solidFill>
                                  <a:prstClr val="black"/>
                                </a:solidFill>
                                <a:latin typeface="Cambria Math" panose="02040503050406030204" pitchFamily="18" charset="0"/>
                              </a:rPr>
                            </m:ctrlPr>
                          </m:sSubPr>
                          <m:e>
                            <m:r>
                              <m:rPr>
                                <m:sty m:val="p"/>
                              </m:rPr>
                              <a:rPr lang="en-GB" sz="1000" b="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C</m:t>
                            </m:r>
                          </m:e>
                          <m:sub>
                            <m:r>
                              <m:rPr>
                                <m:sty m:val="p"/>
                              </m:rPr>
                              <a:rPr lang="en-GB" sz="1000" b="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i</m:t>
                            </m:r>
                          </m:sub>
                        </m:sSub>
                      </m:e>
                    </m:acc>
                  </m:oMath>
                </a14:m>
                <a:r>
                  <a:rPr lang="en-US" sz="1000" b="0" dirty="0">
                    <a:solidFill>
                      <a:prstClr val="black"/>
                    </a:solidFill>
                    <a:latin typeface="Calibri"/>
                  </a:rPr>
                  <a:t> definition (i.e. C</a:t>
                </a:r>
                <a:r>
                  <a:rPr lang="en-US" sz="1000" b="0" baseline="-25000" dirty="0">
                    <a:solidFill>
                      <a:prstClr val="black"/>
                    </a:solidFill>
                    <a:latin typeface="Calibri"/>
                  </a:rPr>
                  <a:t>i</a:t>
                </a:r>
                <a:r>
                  <a:rPr lang="en-US" sz="1000" b="0" dirty="0">
                    <a:solidFill>
                      <a:prstClr val="black"/>
                    </a:solidFill>
                    <a:latin typeface="Calibri"/>
                  </a:rPr>
                  <a:t>)</a:t>
                </a:r>
              </a:p>
              <a:p>
                <a:pPr algn="ctr" defTabSz="457200">
                  <a:spcAft>
                    <a:spcPts val="300"/>
                  </a:spcAft>
                </a:pPr>
                <a:r>
                  <a:rPr lang="en-US" sz="1000" b="0" dirty="0">
                    <a:solidFill>
                      <a:prstClr val="black"/>
                    </a:solidFill>
                    <a:latin typeface="Calibri"/>
                  </a:rPr>
                  <a:t>3.2.1.1.4. – Les Hill corrections from WLTP-26-05e incorporated</a:t>
                </a:r>
              </a:p>
              <a:p>
                <a:pPr algn="ctr" defTabSz="457200">
                  <a:spcAft>
                    <a:spcPts val="300"/>
                  </a:spcAft>
                </a:pPr>
                <a:r>
                  <a:rPr lang="en-US" sz="1000" b="0" dirty="0">
                    <a:solidFill>
                      <a:prstClr val="black"/>
                    </a:solidFill>
                    <a:latin typeface="Calibri"/>
                  </a:rPr>
                  <a:t>3.2.3.2.2.3.2. – JPN to propose update to remove CFD method for L1b &amp; L2</a:t>
                </a:r>
              </a:p>
              <a:p>
                <a:pPr algn="ctr" defTabSz="457200">
                  <a:spcAft>
                    <a:spcPts val="300"/>
                  </a:spcAft>
                </a:pPr>
                <a:r>
                  <a:rPr lang="en-US" sz="1000" b="0" dirty="0">
                    <a:solidFill>
                      <a:prstClr val="black"/>
                    </a:solidFill>
                    <a:latin typeface="Calibri"/>
                  </a:rPr>
                  <a:t>5. Amendment provided by GSTF incorporated</a:t>
                </a:r>
              </a:p>
              <a:p>
                <a:pPr algn="ctr" defTabSz="457200">
                  <a:spcAft>
                    <a:spcPts val="300"/>
                  </a:spcAft>
                </a:pPr>
                <a:r>
                  <a:rPr lang="en-US" sz="1000" b="0" dirty="0">
                    <a:solidFill>
                      <a:prstClr val="black"/>
                    </a:solidFill>
                    <a:latin typeface="Calibri"/>
                  </a:rPr>
                  <a:t>7.1. change ‘engine control unit’ to ‘electronic control unit’</a:t>
                </a:r>
              </a:p>
            </p:txBody>
          </p:sp>
        </mc:Choice>
        <mc:Fallback xmlns="">
          <p:sp>
            <p:nvSpPr>
              <p:cNvPr id="14" name="Rectangle: Rounded Corners 13">
                <a:extLst>
                  <a:ext uri="{FF2B5EF4-FFF2-40B4-BE49-F238E27FC236}">
                    <a16:creationId xmlns:a16="http://schemas.microsoft.com/office/drawing/2014/main" id="{6458CFC9-6358-4CEE-B18D-3C040EB5E079}"/>
                  </a:ext>
                </a:extLst>
              </p:cNvPr>
              <p:cNvSpPr>
                <a:spLocks noRot="1" noChangeAspect="1" noMove="1" noResize="1" noEditPoints="1" noAdjustHandles="1" noChangeArrowheads="1" noChangeShapeType="1" noTextEdit="1"/>
              </p:cNvSpPr>
              <p:nvPr/>
            </p:nvSpPr>
            <p:spPr>
              <a:xfrm>
                <a:off x="4673564" y="2704638"/>
                <a:ext cx="4220265" cy="1372210"/>
              </a:xfrm>
              <a:prstGeom prst="roundRect">
                <a:avLst/>
              </a:prstGeom>
              <a:blipFill>
                <a:blip r:embed="rId2"/>
                <a:stretch>
                  <a:fillRect b="-3111"/>
                </a:stretch>
              </a:blipFill>
              <a:ln>
                <a:noFill/>
              </a:ln>
              <a:effectLst/>
            </p:spPr>
            <p:txBody>
              <a:bodyPr/>
              <a:lstStyle/>
              <a:p>
                <a:r>
                  <a:rPr lang="en-GB">
                    <a:noFill/>
                  </a:rPr>
                  <a:t> </a:t>
                </a:r>
              </a:p>
            </p:txBody>
          </p:sp>
        </mc:Fallback>
      </mc:AlternateContent>
      <p:sp>
        <p:nvSpPr>
          <p:cNvPr id="15" name="Rectangle: Rounded Corners 14">
            <a:extLst>
              <a:ext uri="{FF2B5EF4-FFF2-40B4-BE49-F238E27FC236}">
                <a16:creationId xmlns:a16="http://schemas.microsoft.com/office/drawing/2014/main" id="{C4B2B945-2463-46B8-9E39-720AC4904FD5}"/>
              </a:ext>
            </a:extLst>
          </p:cNvPr>
          <p:cNvSpPr/>
          <p:nvPr/>
        </p:nvSpPr>
        <p:spPr>
          <a:xfrm>
            <a:off x="4673565" y="4157058"/>
            <a:ext cx="4220265" cy="849103"/>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spcAft>
                <a:spcPts val="300"/>
              </a:spcAft>
            </a:pPr>
            <a:r>
              <a:rPr lang="en-US" sz="1000" dirty="0">
                <a:solidFill>
                  <a:prstClr val="black"/>
                </a:solidFill>
                <a:latin typeface="Calibri"/>
              </a:rPr>
              <a:t>Annex B8: PEV, HEV and FCHV</a:t>
            </a:r>
          </a:p>
          <a:p>
            <a:pPr algn="ctr" defTabSz="457200">
              <a:spcAft>
                <a:spcPts val="300"/>
              </a:spcAft>
            </a:pPr>
            <a:r>
              <a:rPr lang="en-GB" sz="1000" b="0" dirty="0">
                <a:solidFill>
                  <a:prstClr val="black"/>
                </a:solidFill>
                <a:latin typeface="Calibri"/>
              </a:rPr>
              <a:t>General clarification updates proposed in SG-EV - TBD</a:t>
            </a:r>
          </a:p>
          <a:p>
            <a:pPr algn="ctr" defTabSz="457200">
              <a:spcAft>
                <a:spcPts val="300"/>
              </a:spcAft>
            </a:pPr>
            <a:r>
              <a:rPr lang="en-GB" sz="1000" b="0" dirty="0">
                <a:solidFill>
                  <a:prstClr val="black"/>
                </a:solidFill>
                <a:latin typeface="Calibri"/>
              </a:rPr>
              <a:t>CoP specific updates proposed by SG-EV, including a new Appendix 8 -  </a:t>
            </a:r>
            <a:r>
              <a:rPr lang="en-US" sz="1000" b="0" dirty="0">
                <a:solidFill>
                  <a:prstClr val="black"/>
                </a:solidFill>
                <a:latin typeface="Calibri"/>
              </a:rPr>
              <a:t>pending CoP Task Force decisions</a:t>
            </a:r>
          </a:p>
        </p:txBody>
      </p:sp>
      <p:sp>
        <p:nvSpPr>
          <p:cNvPr id="16" name="Rectangle: Rounded Corners 15">
            <a:extLst>
              <a:ext uri="{FF2B5EF4-FFF2-40B4-BE49-F238E27FC236}">
                <a16:creationId xmlns:a16="http://schemas.microsoft.com/office/drawing/2014/main" id="{733F71E2-610D-4A11-83C0-CA4BE415EF10}"/>
              </a:ext>
            </a:extLst>
          </p:cNvPr>
          <p:cNvSpPr/>
          <p:nvPr/>
        </p:nvSpPr>
        <p:spPr>
          <a:xfrm>
            <a:off x="4673565" y="5086370"/>
            <a:ext cx="4220265" cy="444229"/>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spcAft>
                <a:spcPts val="300"/>
              </a:spcAft>
            </a:pPr>
            <a:r>
              <a:rPr lang="en-US" sz="1000" dirty="0">
                <a:solidFill>
                  <a:prstClr val="black"/>
                </a:solidFill>
                <a:latin typeface="Calibri"/>
              </a:rPr>
              <a:t>Annex B9: Determination of method equivalency</a:t>
            </a:r>
          </a:p>
          <a:p>
            <a:pPr algn="ctr" defTabSz="457200">
              <a:spcAft>
                <a:spcPts val="300"/>
              </a:spcAft>
            </a:pPr>
            <a:r>
              <a:rPr lang="en-US" sz="1000" b="0" dirty="0">
                <a:solidFill>
                  <a:prstClr val="black"/>
                </a:solidFill>
                <a:latin typeface="Calibri"/>
              </a:rPr>
              <a:t>JPN proposal to exclude for L1b and L2</a:t>
            </a:r>
          </a:p>
        </p:txBody>
      </p:sp>
    </p:spTree>
    <p:extLst>
      <p:ext uri="{BB962C8B-B14F-4D97-AF65-F5344CB8AC3E}">
        <p14:creationId xmlns:p14="http://schemas.microsoft.com/office/powerpoint/2010/main" val="3001400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5" y="894930"/>
            <a:ext cx="6847113" cy="616744"/>
          </a:xfrm>
        </p:spPr>
        <p:txBody>
          <a:bodyPr/>
          <a:lstStyle/>
          <a:p>
            <a:r>
              <a:rPr lang="en-GB" dirty="0"/>
              <a:t>UNR WLTP – Annexes Part C</a:t>
            </a:r>
          </a:p>
        </p:txBody>
      </p:sp>
      <p:sp>
        <p:nvSpPr>
          <p:cNvPr id="13" name="Rectangle: Rounded Corners 12">
            <a:extLst>
              <a:ext uri="{FF2B5EF4-FFF2-40B4-BE49-F238E27FC236}">
                <a16:creationId xmlns:a16="http://schemas.microsoft.com/office/drawing/2014/main" id="{1A1C8A82-88A9-4D25-87F3-EDE9E7B26412}"/>
              </a:ext>
            </a:extLst>
          </p:cNvPr>
          <p:cNvSpPr/>
          <p:nvPr/>
        </p:nvSpPr>
        <p:spPr>
          <a:xfrm>
            <a:off x="2222270" y="1428611"/>
            <a:ext cx="4220265" cy="461755"/>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spcAft>
                <a:spcPts val="300"/>
              </a:spcAft>
            </a:pPr>
            <a:r>
              <a:rPr lang="en-US" sz="1000" dirty="0">
                <a:solidFill>
                  <a:prstClr val="black"/>
                </a:solidFill>
                <a:latin typeface="Calibri"/>
              </a:rPr>
              <a:t>Annex C1 – Reserved</a:t>
            </a:r>
          </a:p>
          <a:p>
            <a:pPr algn="ctr" defTabSz="457200">
              <a:spcAft>
                <a:spcPts val="300"/>
              </a:spcAft>
            </a:pPr>
            <a:r>
              <a:rPr lang="en-US" sz="1000" b="0" dirty="0">
                <a:solidFill>
                  <a:prstClr val="black"/>
                </a:solidFill>
                <a:latin typeface="Calibri"/>
              </a:rPr>
              <a:t>Reserved for Type 2 test</a:t>
            </a:r>
          </a:p>
        </p:txBody>
      </p:sp>
      <p:sp>
        <p:nvSpPr>
          <p:cNvPr id="17" name="Rectangle: Rounded Corners 16">
            <a:extLst>
              <a:ext uri="{FF2B5EF4-FFF2-40B4-BE49-F238E27FC236}">
                <a16:creationId xmlns:a16="http://schemas.microsoft.com/office/drawing/2014/main" id="{FD3013CE-260A-403C-BDAD-46A662C5C4B1}"/>
              </a:ext>
            </a:extLst>
          </p:cNvPr>
          <p:cNvSpPr/>
          <p:nvPr/>
        </p:nvSpPr>
        <p:spPr>
          <a:xfrm>
            <a:off x="2242075" y="4513740"/>
            <a:ext cx="4220265" cy="748321"/>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spcAft>
                <a:spcPts val="300"/>
              </a:spcAft>
            </a:pPr>
            <a:r>
              <a:rPr lang="en-US" sz="1000" dirty="0">
                <a:solidFill>
                  <a:prstClr val="black"/>
                </a:solidFill>
                <a:latin typeface="Calibri"/>
              </a:rPr>
              <a:t>Annex C4 – Type 5 test (Durability)</a:t>
            </a:r>
          </a:p>
          <a:p>
            <a:pPr algn="ctr" defTabSz="457200">
              <a:spcAft>
                <a:spcPts val="300"/>
              </a:spcAft>
            </a:pPr>
            <a:r>
              <a:rPr lang="en-US" sz="1000" b="0" dirty="0">
                <a:solidFill>
                  <a:prstClr val="black"/>
                </a:solidFill>
                <a:latin typeface="Calibri"/>
              </a:rPr>
              <a:t>Document under development – pending decisions from discussions held in the Durability Task force and in the Transposition</a:t>
            </a:r>
          </a:p>
        </p:txBody>
      </p:sp>
      <p:sp>
        <p:nvSpPr>
          <p:cNvPr id="18" name="Rectangle: Rounded Corners 17">
            <a:extLst>
              <a:ext uri="{FF2B5EF4-FFF2-40B4-BE49-F238E27FC236}">
                <a16:creationId xmlns:a16="http://schemas.microsoft.com/office/drawing/2014/main" id="{D875F563-8FF3-4FE3-AC3C-C95D40B6FAF7}"/>
              </a:ext>
            </a:extLst>
          </p:cNvPr>
          <p:cNvSpPr/>
          <p:nvPr/>
        </p:nvSpPr>
        <p:spPr>
          <a:xfrm>
            <a:off x="2222271" y="2475374"/>
            <a:ext cx="4220265" cy="1976738"/>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spcAft>
                <a:spcPts val="300"/>
              </a:spcAft>
            </a:pPr>
            <a:r>
              <a:rPr lang="en-US" sz="1000" dirty="0">
                <a:solidFill>
                  <a:prstClr val="black"/>
                </a:solidFill>
                <a:latin typeface="Calibri"/>
              </a:rPr>
              <a:t>Annex C3 – Type 4 test (Evaporative Emissions)</a:t>
            </a:r>
          </a:p>
          <a:p>
            <a:pPr algn="ctr" defTabSz="457200">
              <a:spcAft>
                <a:spcPts val="300"/>
              </a:spcAft>
            </a:pPr>
            <a:r>
              <a:rPr lang="en-US" sz="1000" b="0" dirty="0">
                <a:solidFill>
                  <a:prstClr val="black"/>
                </a:solidFill>
                <a:latin typeface="Calibri"/>
              </a:rPr>
              <a:t>Potential restructure proposed in order to allow the Evap specific definitions to be included in Annex C3 rather than the Main Body – to overcome numbering conflict between GTR15 and GTR19 definitions – TBD</a:t>
            </a:r>
          </a:p>
          <a:p>
            <a:pPr algn="ctr" defTabSz="457200">
              <a:spcAft>
                <a:spcPts val="300"/>
              </a:spcAft>
            </a:pPr>
            <a:r>
              <a:rPr lang="en-US" sz="1000" b="0" dirty="0">
                <a:solidFill>
                  <a:prstClr val="black"/>
                </a:solidFill>
                <a:latin typeface="Calibri"/>
              </a:rPr>
              <a:t>GTR19 x-refs to UNR83 07 series replaced with the actual requirements. </a:t>
            </a:r>
          </a:p>
          <a:p>
            <a:pPr marL="171450" indent="-171450" algn="ctr" defTabSz="457200">
              <a:spcAft>
                <a:spcPts val="300"/>
              </a:spcAft>
              <a:buFont typeface="Arial" panose="020B0604020202020204" pitchFamily="34" charset="0"/>
              <a:buChar char="•"/>
            </a:pPr>
            <a:r>
              <a:rPr lang="en-US" sz="1000" b="0" dirty="0">
                <a:solidFill>
                  <a:prstClr val="black"/>
                </a:solidFill>
                <a:latin typeface="Calibri"/>
              </a:rPr>
              <a:t>Query as to how to incorporate the UNR83 07 x-ref provided in Appendix 1 para 6.5.5.2. (Carbon canister loading)</a:t>
            </a:r>
          </a:p>
          <a:p>
            <a:pPr marL="171450" indent="-171450" algn="ctr" defTabSz="457200">
              <a:spcAft>
                <a:spcPts val="300"/>
              </a:spcAft>
              <a:buFont typeface="Arial" panose="020B0604020202020204" pitchFamily="34" charset="0"/>
              <a:buChar char="•"/>
            </a:pPr>
            <a:r>
              <a:rPr lang="en-US" sz="1000" b="0" dirty="0">
                <a:solidFill>
                  <a:prstClr val="black"/>
                </a:solidFill>
                <a:latin typeface="Calibri"/>
              </a:rPr>
              <a:t>Should GTR19 have also provided a x-ref to para 4 of Appendix 1 to Annex 7 of UNR83 07 – which covers the Calibration of the hydrocarbon analyser?</a:t>
            </a:r>
          </a:p>
        </p:txBody>
      </p:sp>
      <p:sp>
        <p:nvSpPr>
          <p:cNvPr id="19" name="Rectangle: Rounded Corners 18">
            <a:extLst>
              <a:ext uri="{FF2B5EF4-FFF2-40B4-BE49-F238E27FC236}">
                <a16:creationId xmlns:a16="http://schemas.microsoft.com/office/drawing/2014/main" id="{A07AB5ED-60EA-4730-8996-551FE1329A73}"/>
              </a:ext>
            </a:extLst>
          </p:cNvPr>
          <p:cNvSpPr/>
          <p:nvPr/>
        </p:nvSpPr>
        <p:spPr>
          <a:xfrm>
            <a:off x="2222271" y="1951993"/>
            <a:ext cx="4220265" cy="461755"/>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spcAft>
                <a:spcPts val="300"/>
              </a:spcAft>
            </a:pPr>
            <a:r>
              <a:rPr lang="en-US" sz="1000" dirty="0">
                <a:solidFill>
                  <a:prstClr val="black"/>
                </a:solidFill>
                <a:latin typeface="Calibri"/>
              </a:rPr>
              <a:t>Annex C2 – Reserved</a:t>
            </a:r>
          </a:p>
          <a:p>
            <a:pPr algn="ctr" defTabSz="457200">
              <a:spcAft>
                <a:spcPts val="300"/>
              </a:spcAft>
            </a:pPr>
            <a:r>
              <a:rPr lang="en-US" sz="1000" b="0" dirty="0">
                <a:solidFill>
                  <a:prstClr val="black"/>
                </a:solidFill>
                <a:latin typeface="Calibri"/>
              </a:rPr>
              <a:t>Reserved for Type 3 test</a:t>
            </a:r>
          </a:p>
        </p:txBody>
      </p:sp>
      <p:sp>
        <p:nvSpPr>
          <p:cNvPr id="7" name="Rectangle: Rounded Corners 6">
            <a:extLst>
              <a:ext uri="{FF2B5EF4-FFF2-40B4-BE49-F238E27FC236}">
                <a16:creationId xmlns:a16="http://schemas.microsoft.com/office/drawing/2014/main" id="{18C30927-5188-4EAA-8383-2B173C9353CB}"/>
              </a:ext>
            </a:extLst>
          </p:cNvPr>
          <p:cNvSpPr/>
          <p:nvPr/>
        </p:nvSpPr>
        <p:spPr>
          <a:xfrm>
            <a:off x="2242074" y="5309083"/>
            <a:ext cx="4220265" cy="461755"/>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spcAft>
                <a:spcPts val="300"/>
              </a:spcAft>
            </a:pPr>
            <a:r>
              <a:rPr lang="en-US" sz="1000" dirty="0">
                <a:solidFill>
                  <a:srgbClr val="FF0000"/>
                </a:solidFill>
                <a:latin typeface="Calibri"/>
              </a:rPr>
              <a:t>Annex Cx – OBD?</a:t>
            </a:r>
          </a:p>
        </p:txBody>
      </p:sp>
    </p:spTree>
    <p:extLst>
      <p:ext uri="{BB962C8B-B14F-4D97-AF65-F5344CB8AC3E}">
        <p14:creationId xmlns:p14="http://schemas.microsoft.com/office/powerpoint/2010/main" val="655437148"/>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txDef>
      <a:spPr>
        <a:noFill/>
      </a:spPr>
      <a:bodyPr wrap="none" rtlCol="0">
        <a:spAutoFit/>
      </a:bodyPr>
      <a:lstStyle>
        <a:defPPr>
          <a:defRPr sz="2400" b="0" dirty="0" err="1" smtClean="0">
            <a:solidFill>
              <a:srgbClr val="0F5494"/>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asque présentation OICA">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lgn="l">
          <a:defRPr dirty="0"/>
        </a:defPPr>
      </a:lstStyle>
    </a:txDef>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blank">
  <a:themeElements>
    <a:clrScheme name="TRL COLORS">
      <a:dk1>
        <a:sysClr val="windowText" lastClr="000000"/>
      </a:dk1>
      <a:lt1>
        <a:sysClr val="window" lastClr="FFFFFF"/>
      </a:lt1>
      <a:dk2>
        <a:srgbClr val="515B5E"/>
      </a:dk2>
      <a:lt2>
        <a:srgbClr val="FF641E"/>
      </a:lt2>
      <a:accent1>
        <a:srgbClr val="000000"/>
      </a:accent1>
      <a:accent2>
        <a:srgbClr val="515B5E"/>
      </a:accent2>
      <a:accent3>
        <a:srgbClr val="FFFFFF"/>
      </a:accent3>
      <a:accent4>
        <a:srgbClr val="FF641E"/>
      </a:accent4>
      <a:accent5>
        <a:srgbClr val="000000"/>
      </a:accent5>
      <a:accent6>
        <a:srgbClr val="FFFFF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603A2F47C299347BDF24C04B15334A8" ma:contentTypeVersion="7" ma:contentTypeDescription="Create a new document." ma:contentTypeScope="" ma:versionID="efb94a6e04f7a211503980bd35e59c1f">
  <xsd:schema xmlns:xsd="http://www.w3.org/2001/XMLSchema" xmlns:xs="http://www.w3.org/2001/XMLSchema" xmlns:p="http://schemas.microsoft.com/office/2006/metadata/properties" xmlns:ns3="9efdb326-b4e3-44d9-ba8e-db88e2f48869" targetNamespace="http://schemas.microsoft.com/office/2006/metadata/properties" ma:root="true" ma:fieldsID="d218181076444130b2212a46755a89e1" ns3:_="">
    <xsd:import namespace="9efdb326-b4e3-44d9-ba8e-db88e2f48869"/>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efdb326-b4e3-44d9-ba8e-db88e2f4886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2DEE931-6BEF-43AA-AD8B-D1FD3A870665}">
  <ds:schemaRefs>
    <ds:schemaRef ds:uri="http://schemas.microsoft.com/sharepoint/v3/contenttype/forms"/>
  </ds:schemaRefs>
</ds:datastoreItem>
</file>

<file path=customXml/itemProps2.xml><?xml version="1.0" encoding="utf-8"?>
<ds:datastoreItem xmlns:ds="http://schemas.openxmlformats.org/officeDocument/2006/customXml" ds:itemID="{34E02F84-76BD-4F29-8F34-5FB19145662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efdb326-b4e3-44d9-ba8e-db88e2f4886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C19C9BD-626F-40F8-A3EC-3A7E964C093F}">
  <ds:schemaRefs>
    <ds:schemaRef ds:uri="http://schemas.openxmlformats.org/package/2006/metadata/core-properties"/>
    <ds:schemaRef ds:uri="http://www.w3.org/XML/1998/namespace"/>
    <ds:schemaRef ds:uri="http://purl.org/dc/elements/1.1/"/>
    <ds:schemaRef ds:uri="9efdb326-b4e3-44d9-ba8e-db88e2f48869"/>
    <ds:schemaRef ds:uri="http://schemas.microsoft.com/office/2006/documentManagement/types"/>
    <ds:schemaRef ds:uri="http://purl.org/dc/terms/"/>
    <ds:schemaRef ds:uri="http://schemas.microsoft.com/office/infopath/2007/PartnerControls"/>
    <ds:schemaRef ds:uri="http://schemas.microsoft.com/office/2006/metadata/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24913</TotalTime>
  <Words>1569</Words>
  <Application>Microsoft Office PowerPoint</Application>
  <PresentationFormat>On-screen Show (4:3)</PresentationFormat>
  <Paragraphs>171</Paragraphs>
  <Slides>10</Slides>
  <Notes>4</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10</vt:i4>
      </vt:variant>
    </vt:vector>
  </HeadingPairs>
  <TitlesOfParts>
    <vt:vector size="21" baseType="lpstr">
      <vt:lpstr>Arial</vt:lpstr>
      <vt:lpstr>Calibri</vt:lpstr>
      <vt:lpstr>Calibri Light</vt:lpstr>
      <vt:lpstr>Cambria Math</vt:lpstr>
      <vt:lpstr>Corbel</vt:lpstr>
      <vt:lpstr>Times New Roman</vt:lpstr>
      <vt:lpstr>Verdana</vt:lpstr>
      <vt:lpstr>Wingdings</vt:lpstr>
      <vt:lpstr>Default Design</vt:lpstr>
      <vt:lpstr>Masque présentation OICA</vt:lpstr>
      <vt:lpstr>blank</vt:lpstr>
      <vt:lpstr>WLTP IWG 28th Session  23rd – 27th September 2019    Status Report from UNR WLTP Transposition Task Force </vt:lpstr>
      <vt:lpstr>Post-27th WLTP IWG Update</vt:lpstr>
      <vt:lpstr>28th WLTP IWG and beyond</vt:lpstr>
      <vt:lpstr>Working Documents for 80th GRPE</vt:lpstr>
      <vt:lpstr>Summary of outstanding issues for UNR WLTP</vt:lpstr>
      <vt:lpstr>UNR WLTP - Main Body and Appendices</vt:lpstr>
      <vt:lpstr>UNR WLTP – Annexes Part A</vt:lpstr>
      <vt:lpstr>UNR WLTP – Annexes Part B</vt:lpstr>
      <vt:lpstr>UNR WLTP – Annexes Part C</vt:lpstr>
      <vt:lpstr>PowerPoint Presentation</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Rob Gardner</dc:creator>
  <cp:lastModifiedBy>Rob Gardner Sept 2019</cp:lastModifiedBy>
  <cp:revision>896</cp:revision>
  <cp:lastPrinted>2018-08-06T06:05:18Z</cp:lastPrinted>
  <dcterms:created xsi:type="dcterms:W3CDTF">2015-06-10T19:00:54Z</dcterms:created>
  <dcterms:modified xsi:type="dcterms:W3CDTF">2019-09-22T07:57:43Z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0x010100D603A2F47C299347BDF24C04B15334A8</vt:lpwstr>
  </property>
</Properties>
</file>