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0" r:id="rId1"/>
  </p:sldMasterIdLst>
  <p:notesMasterIdLst>
    <p:notesMasterId r:id="rId4"/>
  </p:notesMasterIdLst>
  <p:handoutMasterIdLst>
    <p:handoutMasterId r:id="rId5"/>
  </p:handoutMasterIdLst>
  <p:sldIdLst>
    <p:sldId id="280" r:id="rId2"/>
    <p:sldId id="281" r:id="rId3"/>
  </p:sldIdLst>
  <p:sldSz cx="9144000" cy="6858000" type="screen4x3"/>
  <p:notesSz cx="9866313" cy="673576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CFF"/>
    <a:srgbClr val="FFFF99"/>
    <a:srgbClr val="9BDFF7"/>
    <a:srgbClr val="8BD9F5"/>
    <a:srgbClr val="68CEF2"/>
    <a:srgbClr val="4087C8"/>
    <a:srgbClr val="413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804" autoAdjust="0"/>
  </p:normalViewPr>
  <p:slideViewPr>
    <p:cSldViewPr>
      <p:cViewPr varScale="1">
        <p:scale>
          <a:sx n="67" d="100"/>
          <a:sy n="67" d="100"/>
        </p:scale>
        <p:origin x="609" y="120"/>
      </p:cViewPr>
      <p:guideLst>
        <p:guide orient="horz" pos="2160"/>
        <p:guide pos="2880"/>
      </p:guideLst>
    </p:cSldViewPr>
  </p:slideViewPr>
  <p:notesTextViewPr>
    <p:cViewPr>
      <p:scale>
        <a:sx n="100" d="100"/>
        <a:sy n="100" d="100"/>
      </p:scale>
      <p:origin x="0" y="0"/>
    </p:cViewPr>
  </p:notesTextViewPr>
  <p:notesViewPr>
    <p:cSldViewPr>
      <p:cViewPr varScale="1">
        <p:scale>
          <a:sx n="50" d="100"/>
          <a:sy n="50" d="100"/>
        </p:scale>
        <p:origin x="290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1"/>
            <a:ext cx="4276255" cy="33814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587733" y="1"/>
            <a:ext cx="4276254" cy="338143"/>
          </a:xfrm>
          <a:prstGeom prst="rect">
            <a:avLst/>
          </a:prstGeom>
        </p:spPr>
        <p:txBody>
          <a:bodyPr vert="horz" lIns="91440" tIns="45720" rIns="91440" bIns="45720" rtlCol="0"/>
          <a:lstStyle>
            <a:lvl1pPr algn="r">
              <a:defRPr sz="1200"/>
            </a:lvl1pPr>
          </a:lstStyle>
          <a:p>
            <a:fld id="{8A4FAE83-6876-449D-BCCE-496EC707688A}" type="datetimeFigureOut">
              <a:rPr kumimoji="1" lang="ja-JP" altLang="en-US" smtClean="0"/>
              <a:t>2019/9/24</a:t>
            </a:fld>
            <a:endParaRPr kumimoji="1" lang="ja-JP" altLang="en-US"/>
          </a:p>
        </p:txBody>
      </p:sp>
      <p:sp>
        <p:nvSpPr>
          <p:cNvPr id="4" name="フッター プレースホルダー 3"/>
          <p:cNvSpPr>
            <a:spLocks noGrp="1"/>
          </p:cNvSpPr>
          <p:nvPr>
            <p:ph type="ftr" sz="quarter" idx="2"/>
          </p:nvPr>
        </p:nvSpPr>
        <p:spPr>
          <a:xfrm>
            <a:off x="2" y="6397621"/>
            <a:ext cx="4276255" cy="338143"/>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587733" y="6397621"/>
            <a:ext cx="4276254" cy="338143"/>
          </a:xfrm>
          <a:prstGeom prst="rect">
            <a:avLst/>
          </a:prstGeom>
        </p:spPr>
        <p:txBody>
          <a:bodyPr vert="horz" lIns="91440" tIns="45720" rIns="91440" bIns="45720"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1"/>
            <a:ext cx="4276255" cy="33814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87733" y="1"/>
            <a:ext cx="4276254" cy="338143"/>
          </a:xfrm>
          <a:prstGeom prst="rect">
            <a:avLst/>
          </a:prstGeom>
        </p:spPr>
        <p:txBody>
          <a:bodyPr vert="horz" lIns="91440" tIns="45720" rIns="91440" bIns="45720" rtlCol="0"/>
          <a:lstStyle>
            <a:lvl1pPr algn="r">
              <a:defRPr sz="1200"/>
            </a:lvl1pPr>
          </a:lstStyle>
          <a:p>
            <a:fld id="{102FB8A3-8218-491C-B416-78E01C97AD73}" type="datetimeFigureOut">
              <a:rPr kumimoji="1" lang="ja-JP" altLang="en-US" smtClean="0"/>
              <a:t>2019/9/24</a:t>
            </a:fld>
            <a:endParaRPr kumimoji="1" lang="ja-JP" altLang="en-US"/>
          </a:p>
        </p:txBody>
      </p:sp>
      <p:sp>
        <p:nvSpPr>
          <p:cNvPr id="4" name="スライド イメージ プレースホルダー 3"/>
          <p:cNvSpPr>
            <a:spLocks noGrp="1" noRot="1" noChangeAspect="1"/>
          </p:cNvSpPr>
          <p:nvPr>
            <p:ph type="sldImg" idx="2"/>
          </p:nvPr>
        </p:nvSpPr>
        <p:spPr>
          <a:xfrm>
            <a:off x="3417888" y="841375"/>
            <a:ext cx="3030537" cy="22733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85934" y="3241621"/>
            <a:ext cx="7894446" cy="26520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6397621"/>
            <a:ext cx="4276255" cy="338143"/>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87733" y="6397621"/>
            <a:ext cx="4276254" cy="338143"/>
          </a:xfrm>
          <a:prstGeom prst="rect">
            <a:avLst/>
          </a:prstGeom>
        </p:spPr>
        <p:txBody>
          <a:bodyPr vert="horz" lIns="91440" tIns="45720" rIns="91440" bIns="45720" rtlCol="0" anchor="b"/>
          <a:lstStyle>
            <a:lvl1pPr algn="r">
              <a:defRPr sz="1200"/>
            </a:lvl1pPr>
          </a:lstStyle>
          <a:p>
            <a:fld id="{00583107-5D28-4ED3-8499-93120C7F098F}" type="slidenum">
              <a:rPr kumimoji="1" lang="ja-JP" altLang="en-US" smtClean="0"/>
              <a:t>‹#›</a:t>
            </a:fld>
            <a:endParaRPr kumimoji="1" lang="ja-JP" altLang="en-US"/>
          </a:p>
        </p:txBody>
      </p:sp>
    </p:spTree>
    <p:extLst>
      <p:ext uri="{BB962C8B-B14F-4D97-AF65-F5344CB8AC3E}">
        <p14:creationId xmlns:p14="http://schemas.microsoft.com/office/powerpoint/2010/main" val="223527211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6"/>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520" y="3284539"/>
            <a:ext cx="7451480"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4800">
                <a:solidFill>
                  <a:schemeClr val="tx1"/>
                </a:solidFill>
                <a:latin typeface="Arial" panose="020B0604020202020204" pitchFamily="34" charset="0"/>
                <a:ea typeface="ＭＳ Ｐゴシック" panose="020B0600070205080204" pitchFamily="50" charset="-128"/>
              </a:defRPr>
            </a:lvl1pPr>
            <a:lvl2pPr marL="742950" indent="-285750">
              <a:defRPr kumimoji="1" sz="4800">
                <a:solidFill>
                  <a:schemeClr val="tx1"/>
                </a:solidFill>
                <a:latin typeface="Arial" panose="020B0604020202020204" pitchFamily="34" charset="0"/>
                <a:ea typeface="ＭＳ Ｐゴシック" panose="020B0600070205080204" pitchFamily="50" charset="-128"/>
              </a:defRPr>
            </a:lvl2pPr>
            <a:lvl3pPr marL="1143000" indent="-228600">
              <a:defRPr kumimoji="1" sz="4800">
                <a:solidFill>
                  <a:schemeClr val="tx1"/>
                </a:solidFill>
                <a:latin typeface="Arial" panose="020B0604020202020204" pitchFamily="34" charset="0"/>
                <a:ea typeface="ＭＳ Ｐゴシック" panose="020B0600070205080204" pitchFamily="50" charset="-128"/>
              </a:defRPr>
            </a:lvl3pPr>
            <a:lvl4pPr marL="1600200" indent="-228600">
              <a:defRPr kumimoji="1" sz="4800">
                <a:solidFill>
                  <a:schemeClr val="tx1"/>
                </a:solidFill>
                <a:latin typeface="Arial" panose="020B0604020202020204" pitchFamily="34" charset="0"/>
                <a:ea typeface="ＭＳ Ｐゴシック" panose="020B0600070205080204" pitchFamily="50" charset="-128"/>
              </a:defRPr>
            </a:lvl4pPr>
            <a:lvl5pPr marL="2057400" indent="-228600">
              <a:defRPr kumimoji="1" sz="48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48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48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48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4800">
                <a:solidFill>
                  <a:schemeClr val="tx1"/>
                </a:solidFill>
                <a:latin typeface="Arial" panose="020B0604020202020204" pitchFamily="34" charset="0"/>
                <a:ea typeface="ＭＳ Ｐゴシック" panose="020B0600070205080204" pitchFamily="50" charset="-128"/>
              </a:defRPr>
            </a:lvl9pPr>
          </a:lstStyle>
          <a:p>
            <a:pPr>
              <a:defRPr/>
            </a:pPr>
            <a:endParaRPr lang="ja-JP" altLang="en-US" sz="4431">
              <a:solidFill>
                <a:prstClr val="black"/>
              </a:solidFill>
            </a:endParaRPr>
          </a:p>
        </p:txBody>
      </p:sp>
      <p:sp>
        <p:nvSpPr>
          <p:cNvPr id="7" name="Text Box 12"/>
          <p:cNvSpPr txBox="1">
            <a:spLocks noChangeArrowheads="1"/>
          </p:cNvSpPr>
          <p:nvPr userDrawn="1"/>
        </p:nvSpPr>
        <p:spPr bwMode="auto">
          <a:xfrm>
            <a:off x="1" y="6524626"/>
            <a:ext cx="3389069" cy="26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4800">
                <a:solidFill>
                  <a:schemeClr val="tx1"/>
                </a:solidFill>
                <a:latin typeface="Arial" panose="020B0604020202020204" pitchFamily="34" charset="0"/>
                <a:ea typeface="ＭＳ Ｐゴシック" panose="020B0600070205080204" pitchFamily="50" charset="-128"/>
              </a:defRPr>
            </a:lvl1pPr>
            <a:lvl2pPr marL="742950" indent="-285750">
              <a:defRPr kumimoji="1" sz="4800">
                <a:solidFill>
                  <a:schemeClr val="tx1"/>
                </a:solidFill>
                <a:latin typeface="Arial" panose="020B0604020202020204" pitchFamily="34" charset="0"/>
                <a:ea typeface="ＭＳ Ｐゴシック" panose="020B0600070205080204" pitchFamily="50" charset="-128"/>
              </a:defRPr>
            </a:lvl2pPr>
            <a:lvl3pPr marL="1143000" indent="-228600">
              <a:defRPr kumimoji="1" sz="4800">
                <a:solidFill>
                  <a:schemeClr val="tx1"/>
                </a:solidFill>
                <a:latin typeface="Arial" panose="020B0604020202020204" pitchFamily="34" charset="0"/>
                <a:ea typeface="ＭＳ Ｐゴシック" panose="020B0600070205080204" pitchFamily="50" charset="-128"/>
              </a:defRPr>
            </a:lvl3pPr>
            <a:lvl4pPr marL="1600200" indent="-228600">
              <a:defRPr kumimoji="1" sz="4800">
                <a:solidFill>
                  <a:schemeClr val="tx1"/>
                </a:solidFill>
                <a:latin typeface="Arial" panose="020B0604020202020204" pitchFamily="34" charset="0"/>
                <a:ea typeface="ＭＳ Ｐゴシック" panose="020B0600070205080204" pitchFamily="50" charset="-128"/>
              </a:defRPr>
            </a:lvl4pPr>
            <a:lvl5pPr marL="2057400" indent="-228600">
              <a:defRPr kumimoji="1" sz="48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48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48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48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4800">
                <a:solidFill>
                  <a:schemeClr val="tx1"/>
                </a:solidFill>
                <a:latin typeface="Arial" panose="020B0604020202020204" pitchFamily="34" charset="0"/>
                <a:ea typeface="ＭＳ Ｐゴシック" panose="020B0600070205080204" pitchFamily="50" charset="-128"/>
              </a:defRPr>
            </a:lvl9pPr>
          </a:lstStyle>
          <a:p>
            <a:pPr>
              <a:defRPr/>
            </a:pPr>
            <a:r>
              <a:rPr lang="en-US" altLang="ja-JP" sz="1108" i="1">
                <a:solidFill>
                  <a:prstClr val="white"/>
                </a:solidFill>
                <a:latin typeface="Times New Roman" panose="02020603050405020304" pitchFamily="18" charset="0"/>
              </a:rPr>
              <a:t>Ministry of Land, Infrastructure, Transport and Tourism</a:t>
            </a:r>
          </a:p>
        </p:txBody>
      </p:sp>
      <p:sp>
        <p:nvSpPr>
          <p:cNvPr id="3074" name="Rectangle 2"/>
          <p:cNvSpPr>
            <a:spLocks noGrp="1" noChangeArrowheads="1"/>
          </p:cNvSpPr>
          <p:nvPr>
            <p:ph type="ctrTitle"/>
          </p:nvPr>
        </p:nvSpPr>
        <p:spPr>
          <a:xfrm>
            <a:off x="1619250" y="2133601"/>
            <a:ext cx="7524750" cy="1470025"/>
          </a:xfrm>
        </p:spPr>
        <p:txBody>
          <a:bodyPr/>
          <a:lstStyle>
            <a:lvl1pPr>
              <a:defRPr sz="3692"/>
            </a:lvl1pPr>
          </a:lstStyle>
          <a:p>
            <a:r>
              <a:rPr lang="ja-JP" altLang="en-US"/>
              <a:t>マスタ タイトルの書式設定</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 サブタイトルの書式設定</a:t>
            </a:r>
          </a:p>
        </p:txBody>
      </p:sp>
      <p:sp>
        <p:nvSpPr>
          <p:cNvPr id="8" name="Rectangle 4"/>
          <p:cNvSpPr>
            <a:spLocks noGrp="1" noChangeArrowheads="1"/>
          </p:cNvSpPr>
          <p:nvPr>
            <p:ph type="dt" sz="half" idx="10"/>
          </p:nvPr>
        </p:nvSpPr>
        <p:spPr/>
        <p:txBody>
          <a:bodyPr/>
          <a:lstStyle>
            <a:lvl1pPr>
              <a:defRPr/>
            </a:lvl1pPr>
          </a:lstStyle>
          <a:p>
            <a:pPr>
              <a:defRPr/>
            </a:pPr>
            <a:endParaRPr lang="en-US" altLang="ja-JP">
              <a:solidFill>
                <a:prstClr val="black"/>
              </a:solidFill>
            </a:endParaRPr>
          </a:p>
        </p:txBody>
      </p:sp>
      <p:sp>
        <p:nvSpPr>
          <p:cNvPr id="9" name="Rectangle 5"/>
          <p:cNvSpPr>
            <a:spLocks noGrp="1" noChangeArrowheads="1"/>
          </p:cNvSpPr>
          <p:nvPr>
            <p:ph type="ftr" sz="quarter" idx="11"/>
          </p:nvPr>
        </p:nvSpPr>
        <p:spPr/>
        <p:txBody>
          <a:bodyPr/>
          <a:lstStyle>
            <a:lvl1pPr>
              <a:defRPr/>
            </a:lvl1pPr>
          </a:lstStyle>
          <a:p>
            <a:pPr>
              <a:defRPr/>
            </a:pPr>
            <a:endParaRPr lang="en-US" altLang="ja-JP">
              <a:solidFill>
                <a:prstClr val="black"/>
              </a:solidFill>
            </a:endParaRPr>
          </a:p>
        </p:txBody>
      </p:sp>
      <p:pic>
        <p:nvPicPr>
          <p:cNvPr id="10" name="オブジェクト 7"/>
          <p:cNvPicPr>
            <a:picLocks noChangeArrowheads="1"/>
          </p:cNvPicPr>
          <p:nvPr userDrawn="1"/>
        </p:nvPicPr>
        <p:blipFill>
          <a:blip r:embed="rId3">
            <a:extLst>
              <a:ext uri="{28A0092B-C50C-407E-A947-70E740481C1C}">
                <a14:useLocalDpi xmlns:a14="http://schemas.microsoft.com/office/drawing/2010/main" val="0"/>
              </a:ext>
            </a:extLst>
          </a:blip>
          <a:srcRect t="-1135" r="67487" b="-17436"/>
          <a:stretch>
            <a:fillRect/>
          </a:stretch>
        </p:blipFill>
        <p:spPr bwMode="auto">
          <a:xfrm>
            <a:off x="0" y="6145025"/>
            <a:ext cx="1397536"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6512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B250983-E9F3-449C-85F6-03E42EEC456F}"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936785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1"/>
            <a:ext cx="2171700" cy="6126163"/>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1" y="1"/>
            <a:ext cx="6374423" cy="6126163"/>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D87B038-FBD6-45EB-B64D-48901962378C}"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464353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1" y="0"/>
            <a:ext cx="7020658" cy="47625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FFE9BB-6AFB-43BF-9769-11CFA88592CC}"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752225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xfrm>
            <a:off x="8459666" y="6381750"/>
            <a:ext cx="684334" cy="476250"/>
          </a:xfrm>
          <a:ln/>
        </p:spPr>
        <p:txBody>
          <a:bodyPr/>
          <a:lstStyle>
            <a:lvl1pPr>
              <a:defRPr/>
            </a:lvl1pPr>
          </a:lstStyle>
          <a:p>
            <a:pPr>
              <a:defRPr/>
            </a:pPr>
            <a:fld id="{E7DB66CD-C6B0-4076-8365-5CDF4D4DA4F3}"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645750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a:t>マスタ タイトルの書式設定</a:t>
            </a:r>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654842-618F-4619-A5F3-75F3C4BDE15E}"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4002760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28F9929-F5E0-4068-AEE4-CDF263317D5F}"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511242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4997048-4E0B-4134-850B-55431684AD7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981818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6B65ACD-BED6-4BD2-A3AE-CE8EC09F10D3}"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535915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6E8EFEA-D17A-4ED4-9175-920980E06CA4}"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39007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a:t>マスタ タイトルの書式設定</a:t>
            </a:r>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7263DF7-8B44-4A57-831D-3CBEEAE923C5}"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932139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a:t>マスタ タイトルの書式設定</a:t>
            </a:r>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5877EAA-A85E-49CA-A454-4116922CA17C}"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730930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92">
                <a:latin typeface="Arial" charset="0"/>
                <a:ea typeface="ＭＳ Ｐゴシック" charset="-128"/>
              </a:defRPr>
            </a:lvl1pPr>
          </a:lstStyle>
          <a:p>
            <a:pPr>
              <a:defRPr/>
            </a:pPr>
            <a:endParaRPr lang="en-US" altLang="ja-JP" dirty="0">
              <a:solidFill>
                <a:prstClr val="black"/>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92">
                <a:latin typeface="Arial" charset="0"/>
                <a:ea typeface="ＭＳ Ｐゴシック" charset="-128"/>
              </a:defRPr>
            </a:lvl1pPr>
          </a:lstStyle>
          <a:p>
            <a:pPr>
              <a:defRPr/>
            </a:pPr>
            <a:endParaRPr lang="en-US" altLang="ja-JP" dirty="0">
              <a:solidFill>
                <a:prstClr val="black"/>
              </a:solidFill>
            </a:endParaRPr>
          </a:p>
        </p:txBody>
      </p:sp>
      <p:sp>
        <p:nvSpPr>
          <p:cNvPr id="1030" name="Rectangle 6"/>
          <p:cNvSpPr>
            <a:spLocks noGrp="1" noChangeArrowheads="1"/>
          </p:cNvSpPr>
          <p:nvPr>
            <p:ph type="sldNum" sz="quarter" idx="4"/>
          </p:nvPr>
        </p:nvSpPr>
        <p:spPr bwMode="auto">
          <a:xfrm>
            <a:off x="8444141" y="6357937"/>
            <a:ext cx="684334"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92"/>
            </a:lvl1pPr>
          </a:lstStyle>
          <a:p>
            <a:pPr>
              <a:defRPr/>
            </a:pPr>
            <a:fld id="{63C40A1C-23E1-408C-AC24-E4573E6F28BB}" type="slidenum">
              <a:rPr lang="en-US" altLang="ja-JP">
                <a:solidFill>
                  <a:prstClr val="black"/>
                </a:solidFill>
                <a:latin typeface="Arial" panose="020B0604020202020204" pitchFamily="34" charset="0"/>
                <a:ea typeface="ＭＳ Ｐゴシック" pitchFamily="50" charset="-128"/>
              </a:rPr>
              <a:pPr>
                <a:defRPr/>
              </a:pPr>
              <a:t>‹#›</a:t>
            </a:fld>
            <a:endParaRPr lang="en-US" altLang="ja-JP" dirty="0">
              <a:solidFill>
                <a:prstClr val="black"/>
              </a:solidFill>
              <a:latin typeface="Arial" panose="020B0604020202020204" pitchFamily="34" charset="0"/>
              <a:ea typeface="ＭＳ Ｐゴシック" pitchFamily="50" charset="-128"/>
            </a:endParaRPr>
          </a:p>
        </p:txBody>
      </p:sp>
      <p:grpSp>
        <p:nvGrpSpPr>
          <p:cNvPr id="2" name="Group 18"/>
          <p:cNvGrpSpPr>
            <a:grpSpLocks/>
          </p:cNvGrpSpPr>
          <p:nvPr userDrawn="1"/>
        </p:nvGrpSpPr>
        <p:grpSpPr bwMode="auto">
          <a:xfrm>
            <a:off x="0" y="0"/>
            <a:ext cx="9144000" cy="546100"/>
            <a:chOff x="0" y="0"/>
            <a:chExt cx="5760" cy="344"/>
          </a:xfrm>
        </p:grpSpPr>
        <p:pic>
          <p:nvPicPr>
            <p:cNvPr id="1033" name="Picture 9"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4" name="Group 17"/>
            <p:cNvGrpSpPr>
              <a:grpSpLocks/>
            </p:cNvGrpSpPr>
            <p:nvPr userDrawn="1"/>
          </p:nvGrpSpPr>
          <p:grpSpPr bwMode="auto">
            <a:xfrm>
              <a:off x="0" y="0"/>
              <a:ext cx="5760" cy="318"/>
              <a:chOff x="0" y="0"/>
              <a:chExt cx="5760" cy="318"/>
            </a:xfrm>
          </p:grpSpPr>
          <p:pic>
            <p:nvPicPr>
              <p:cNvPr id="1035" name="Picture 11"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6" descr="mlit_top"/>
              <p:cNvPicPr>
                <a:picLocks noChangeAspect="1" noChangeArrowheads="1"/>
              </p:cNvPicPr>
              <p:nvPr userDrawn="1"/>
            </p:nvPicPr>
            <p:blipFill>
              <a:blip r:embed="rId16">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0" descr="mlit_top"/>
              <p:cNvPicPr>
                <a:picLocks noChangeAspect="1" noChangeArrowheads="1"/>
              </p:cNvPicPr>
              <p:nvPr userDrawn="1"/>
            </p:nvPicPr>
            <p:blipFill>
              <a:blip r:embed="rId16">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1" y="0"/>
            <a:ext cx="702065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Tree>
    <p:extLst>
      <p:ext uri="{BB962C8B-B14F-4D97-AF65-F5344CB8AC3E}">
        <p14:creationId xmlns:p14="http://schemas.microsoft.com/office/powerpoint/2010/main" val="327386301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hdr="0" ftr="0" dt="0"/>
  <p:txStyles>
    <p:titleStyle>
      <a:lvl1pPr algn="l" rtl="0" eaLnBrk="0" fontAlgn="base" hangingPunct="0">
        <a:spcBef>
          <a:spcPct val="0"/>
        </a:spcBef>
        <a:spcAft>
          <a:spcPct val="0"/>
        </a:spcAft>
        <a:defRPr kumimoji="1" sz="2585">
          <a:solidFill>
            <a:srgbClr val="4087C8"/>
          </a:solidFill>
          <a:latin typeface="+mj-lt"/>
          <a:ea typeface="+mj-ea"/>
          <a:cs typeface="+mj-cs"/>
        </a:defRPr>
      </a:lvl1pPr>
      <a:lvl2pPr algn="l" rtl="0" eaLnBrk="0" fontAlgn="base" hangingPunct="0">
        <a:spcBef>
          <a:spcPct val="0"/>
        </a:spcBef>
        <a:spcAft>
          <a:spcPct val="0"/>
        </a:spcAft>
        <a:defRPr kumimoji="1" sz="2585">
          <a:solidFill>
            <a:srgbClr val="4087C8"/>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585">
          <a:solidFill>
            <a:srgbClr val="4087C8"/>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585">
          <a:solidFill>
            <a:srgbClr val="4087C8"/>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585">
          <a:solidFill>
            <a:srgbClr val="4087C8"/>
          </a:solidFill>
          <a:latin typeface="HGP創英角ｺﾞｼｯｸUB" pitchFamily="50" charset="-128"/>
          <a:ea typeface="HGP創英角ｺﾞｼｯｸUB" pitchFamily="50" charset="-128"/>
        </a:defRPr>
      </a:lvl5pPr>
      <a:lvl6pPr marL="422041" algn="l" rtl="0" fontAlgn="base">
        <a:spcBef>
          <a:spcPct val="0"/>
        </a:spcBef>
        <a:spcAft>
          <a:spcPct val="0"/>
        </a:spcAft>
        <a:defRPr kumimoji="1" sz="2585">
          <a:solidFill>
            <a:srgbClr val="4087C8"/>
          </a:solidFill>
          <a:latin typeface="HGP創英角ｺﾞｼｯｸUB" pitchFamily="50" charset="-128"/>
          <a:ea typeface="HGP創英角ｺﾞｼｯｸUB" pitchFamily="50" charset="-128"/>
        </a:defRPr>
      </a:lvl6pPr>
      <a:lvl7pPr marL="844083" algn="l" rtl="0" fontAlgn="base">
        <a:spcBef>
          <a:spcPct val="0"/>
        </a:spcBef>
        <a:spcAft>
          <a:spcPct val="0"/>
        </a:spcAft>
        <a:defRPr kumimoji="1" sz="2585">
          <a:solidFill>
            <a:srgbClr val="4087C8"/>
          </a:solidFill>
          <a:latin typeface="HGP創英角ｺﾞｼｯｸUB" pitchFamily="50" charset="-128"/>
          <a:ea typeface="HGP創英角ｺﾞｼｯｸUB" pitchFamily="50" charset="-128"/>
        </a:defRPr>
      </a:lvl7pPr>
      <a:lvl8pPr marL="1266124" algn="l" rtl="0" fontAlgn="base">
        <a:spcBef>
          <a:spcPct val="0"/>
        </a:spcBef>
        <a:spcAft>
          <a:spcPct val="0"/>
        </a:spcAft>
        <a:defRPr kumimoji="1" sz="2585">
          <a:solidFill>
            <a:srgbClr val="4087C8"/>
          </a:solidFill>
          <a:latin typeface="HGP創英角ｺﾞｼｯｸUB" pitchFamily="50" charset="-128"/>
          <a:ea typeface="HGP創英角ｺﾞｼｯｸUB" pitchFamily="50" charset="-128"/>
        </a:defRPr>
      </a:lvl8pPr>
      <a:lvl9pPr marL="1688165" algn="l" rtl="0" fontAlgn="base">
        <a:spcBef>
          <a:spcPct val="0"/>
        </a:spcBef>
        <a:spcAft>
          <a:spcPct val="0"/>
        </a:spcAft>
        <a:defRPr kumimoji="1" sz="2585">
          <a:solidFill>
            <a:srgbClr val="4087C8"/>
          </a:solidFill>
          <a:latin typeface="HGP創英角ｺﾞｼｯｸUB" pitchFamily="50" charset="-128"/>
          <a:ea typeface="HGP創英角ｺﾞｼｯｸUB" pitchFamily="50" charset="-128"/>
        </a:defRPr>
      </a:lvl9pPr>
    </p:titleStyle>
    <p:bodyStyle>
      <a:lvl1pPr marL="316531" indent="-316531" algn="l" rtl="0" eaLnBrk="0" fontAlgn="base" hangingPunct="0">
        <a:spcBef>
          <a:spcPct val="20000"/>
        </a:spcBef>
        <a:spcAft>
          <a:spcPct val="0"/>
        </a:spcAft>
        <a:buChar char="•"/>
        <a:defRPr kumimoji="1" sz="2954">
          <a:solidFill>
            <a:schemeClr val="tx1"/>
          </a:solidFill>
          <a:latin typeface="+mn-lt"/>
          <a:ea typeface="+mn-ea"/>
          <a:cs typeface="+mn-cs"/>
        </a:defRPr>
      </a:lvl1pPr>
      <a:lvl2pPr marL="685817" indent="-263776" algn="l" rtl="0" eaLnBrk="0" fontAlgn="base" hangingPunct="0">
        <a:spcBef>
          <a:spcPct val="20000"/>
        </a:spcBef>
        <a:spcAft>
          <a:spcPct val="0"/>
        </a:spcAft>
        <a:buChar char="–"/>
        <a:defRPr kumimoji="1" sz="2585">
          <a:solidFill>
            <a:schemeClr val="tx1"/>
          </a:solidFill>
          <a:latin typeface="+mn-lt"/>
          <a:ea typeface="+mn-ea"/>
        </a:defRPr>
      </a:lvl2pPr>
      <a:lvl3pPr marL="1055103" indent="-211021" algn="l" rtl="0" eaLnBrk="0" fontAlgn="base" hangingPunct="0">
        <a:spcBef>
          <a:spcPct val="20000"/>
        </a:spcBef>
        <a:spcAft>
          <a:spcPct val="0"/>
        </a:spcAft>
        <a:buChar char="•"/>
        <a:defRPr kumimoji="1" sz="2215">
          <a:solidFill>
            <a:schemeClr val="tx1"/>
          </a:solidFill>
          <a:latin typeface="+mn-lt"/>
          <a:ea typeface="+mn-ea"/>
        </a:defRPr>
      </a:lvl3pPr>
      <a:lvl4pPr marL="1477145" indent="-211021" algn="l" rtl="0" eaLnBrk="0" fontAlgn="base" hangingPunct="0">
        <a:spcBef>
          <a:spcPct val="20000"/>
        </a:spcBef>
        <a:spcAft>
          <a:spcPct val="0"/>
        </a:spcAft>
        <a:buChar char="–"/>
        <a:defRPr kumimoji="1" sz="1846">
          <a:solidFill>
            <a:schemeClr val="tx1"/>
          </a:solidFill>
          <a:latin typeface="+mn-lt"/>
          <a:ea typeface="+mn-ea"/>
        </a:defRPr>
      </a:lvl4pPr>
      <a:lvl5pPr marL="1899186" indent="-211021" algn="l" rtl="0" eaLnBrk="0" fontAlgn="base" hangingPunct="0">
        <a:spcBef>
          <a:spcPct val="20000"/>
        </a:spcBef>
        <a:spcAft>
          <a:spcPct val="0"/>
        </a:spcAft>
        <a:buChar char="»"/>
        <a:defRPr kumimoji="1" sz="1846">
          <a:solidFill>
            <a:schemeClr val="tx1"/>
          </a:solidFill>
          <a:latin typeface="+mn-lt"/>
          <a:ea typeface="+mn-ea"/>
        </a:defRPr>
      </a:lvl5pPr>
      <a:lvl6pPr marL="2321227" indent="-211021" algn="l" rtl="0" fontAlgn="base">
        <a:spcBef>
          <a:spcPct val="20000"/>
        </a:spcBef>
        <a:spcAft>
          <a:spcPct val="0"/>
        </a:spcAft>
        <a:buChar char="»"/>
        <a:defRPr kumimoji="1" sz="1846">
          <a:solidFill>
            <a:schemeClr val="tx1"/>
          </a:solidFill>
          <a:latin typeface="+mn-lt"/>
          <a:ea typeface="+mn-ea"/>
        </a:defRPr>
      </a:lvl6pPr>
      <a:lvl7pPr marL="2743269" indent="-211021" algn="l" rtl="0" fontAlgn="base">
        <a:spcBef>
          <a:spcPct val="20000"/>
        </a:spcBef>
        <a:spcAft>
          <a:spcPct val="0"/>
        </a:spcAft>
        <a:buChar char="»"/>
        <a:defRPr kumimoji="1" sz="1846">
          <a:solidFill>
            <a:schemeClr val="tx1"/>
          </a:solidFill>
          <a:latin typeface="+mn-lt"/>
          <a:ea typeface="+mn-ea"/>
        </a:defRPr>
      </a:lvl7pPr>
      <a:lvl8pPr marL="3165310" indent="-211021" algn="l" rtl="0" fontAlgn="base">
        <a:spcBef>
          <a:spcPct val="20000"/>
        </a:spcBef>
        <a:spcAft>
          <a:spcPct val="0"/>
        </a:spcAft>
        <a:buChar char="»"/>
        <a:defRPr kumimoji="1" sz="1846">
          <a:solidFill>
            <a:schemeClr val="tx1"/>
          </a:solidFill>
          <a:latin typeface="+mn-lt"/>
          <a:ea typeface="+mn-ea"/>
        </a:defRPr>
      </a:lvl8pPr>
      <a:lvl9pPr marL="3587351" indent="-211021" algn="l" rtl="0" fontAlgn="base">
        <a:spcBef>
          <a:spcPct val="20000"/>
        </a:spcBef>
        <a:spcAft>
          <a:spcPct val="0"/>
        </a:spcAft>
        <a:buChar char="»"/>
        <a:defRPr kumimoji="1" sz="1846">
          <a:solidFill>
            <a:schemeClr val="tx1"/>
          </a:solidFill>
          <a:latin typeface="+mn-lt"/>
          <a:ea typeface="+mn-ea"/>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109DD8-1D4B-44F7-929F-B5C597106187}"/>
              </a:ext>
            </a:extLst>
          </p:cNvPr>
          <p:cNvSpPr>
            <a:spLocks noGrp="1"/>
          </p:cNvSpPr>
          <p:nvPr>
            <p:ph type="title"/>
          </p:nvPr>
        </p:nvSpPr>
        <p:spPr>
          <a:xfrm>
            <a:off x="0" y="-4954"/>
            <a:ext cx="8316416" cy="476250"/>
          </a:xfrm>
        </p:spPr>
        <p:txBody>
          <a:bodyPr/>
          <a:lstStyle/>
          <a:p>
            <a:r>
              <a:rPr kumimoji="1" lang="en-US" altLang="ja-JP" sz="2400" dirty="0"/>
              <a:t>  </a:t>
            </a:r>
            <a:r>
              <a:rPr lang="en-US" altLang="ja-JP" sz="2400" dirty="0"/>
              <a:t>Requirement regards to pollutants</a:t>
            </a:r>
          </a:p>
        </p:txBody>
      </p:sp>
      <p:sp>
        <p:nvSpPr>
          <p:cNvPr id="4" name="スライド番号プレースホルダー 3">
            <a:extLst>
              <a:ext uri="{FF2B5EF4-FFF2-40B4-BE49-F238E27FC236}">
                <a16:creationId xmlns:a16="http://schemas.microsoft.com/office/drawing/2014/main" id="{E9F758C2-2D06-4DB4-90C1-CEC01915B2C8}"/>
              </a:ext>
            </a:extLst>
          </p:cNvPr>
          <p:cNvSpPr>
            <a:spLocks noGrp="1"/>
          </p:cNvSpPr>
          <p:nvPr>
            <p:ph type="sldNum" sz="quarter" idx="12"/>
          </p:nvPr>
        </p:nvSpPr>
        <p:spPr/>
        <p:txBody>
          <a:bodyPr/>
          <a:lstStyle/>
          <a:p>
            <a:pPr>
              <a:defRPr/>
            </a:pPr>
            <a:fld id="{E7DB66CD-C6B0-4076-8365-5CDF4D4DA4F3}" type="slidenum">
              <a:rPr lang="en-US" altLang="ja-JP" smtClean="0">
                <a:solidFill>
                  <a:prstClr val="black"/>
                </a:solidFill>
              </a:rPr>
              <a:pPr>
                <a:defRPr/>
              </a:pPr>
              <a:t>1</a:t>
            </a:fld>
            <a:endParaRPr lang="en-US" altLang="ja-JP">
              <a:solidFill>
                <a:prstClr val="black"/>
              </a:solidFill>
            </a:endParaRPr>
          </a:p>
        </p:txBody>
      </p:sp>
      <p:sp>
        <p:nvSpPr>
          <p:cNvPr id="5" name="正方形/長方形 4"/>
          <p:cNvSpPr/>
          <p:nvPr/>
        </p:nvSpPr>
        <p:spPr bwMode="auto">
          <a:xfrm>
            <a:off x="323528" y="698072"/>
            <a:ext cx="8496944" cy="56886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R="0" algn="l" defTabSz="914400" rtl="0" eaLnBrk="1" fontAlgn="base" latinLnBrk="0" hangingPunct="1">
              <a:lnSpc>
                <a:spcPct val="100000"/>
              </a:lnSpc>
              <a:spcBef>
                <a:spcPct val="0"/>
              </a:spcBef>
              <a:spcAft>
                <a:spcPct val="0"/>
              </a:spcAft>
              <a:buClrTx/>
              <a:buSzTx/>
              <a:tabLst/>
            </a:pPr>
            <a:r>
              <a:rPr lang="en-US" altLang="ja-JP" sz="2000" b="1" dirty="0"/>
              <a:t>[Background]</a:t>
            </a:r>
          </a:p>
          <a:p>
            <a:pPr marR="0" algn="l" defTabSz="914400" rtl="0" eaLnBrk="1" fontAlgn="base" latinLnBrk="0" hangingPunct="1">
              <a:lnSpc>
                <a:spcPct val="100000"/>
              </a:lnSpc>
              <a:spcBef>
                <a:spcPct val="0"/>
              </a:spcBef>
              <a:spcAft>
                <a:spcPct val="0"/>
              </a:spcAft>
              <a:buClrTx/>
              <a:buSzTx/>
              <a:tabLst/>
            </a:pPr>
            <a:r>
              <a:rPr lang="en-US" altLang="ja-JP" sz="2000" dirty="0">
                <a:solidFill>
                  <a:srgbClr val="FF0000"/>
                </a:solidFill>
              </a:rPr>
              <a:t>Vehicle H</a:t>
            </a:r>
            <a:r>
              <a:rPr lang="en-US" altLang="ja-JP" sz="2000" dirty="0"/>
              <a:t> of IP family </a:t>
            </a:r>
            <a:r>
              <a:rPr lang="en-US" altLang="ja-JP" sz="2000" dirty="0">
                <a:solidFill>
                  <a:srgbClr val="FF0000"/>
                </a:solidFill>
              </a:rPr>
              <a:t>may not be the worst case of pollutants</a:t>
            </a:r>
            <a:r>
              <a:rPr lang="en-US" altLang="ja-JP" sz="2000" dirty="0"/>
              <a:t>. GTR15 and UNR-WLTP do not mention about test vehicle selection other than Vehicle H&amp;L.</a:t>
            </a:r>
          </a:p>
          <a:p>
            <a:pPr marR="0" algn="l" defTabSz="914400" rtl="0" eaLnBrk="1" fontAlgn="base" latinLnBrk="0" hangingPunct="1">
              <a:lnSpc>
                <a:spcPct val="100000"/>
              </a:lnSpc>
              <a:spcBef>
                <a:spcPct val="0"/>
              </a:spcBef>
              <a:spcAft>
                <a:spcPct val="0"/>
              </a:spcAft>
              <a:buClrTx/>
              <a:buSzTx/>
              <a:tabLst/>
            </a:pPr>
            <a:r>
              <a:rPr lang="en-US" altLang="ja-JP" sz="2000" dirty="0"/>
              <a:t>This means that the worst case of IP family may not be tested.</a:t>
            </a:r>
          </a:p>
          <a:p>
            <a:pPr marR="0" algn="l" defTabSz="914400" rtl="0" eaLnBrk="1" fontAlgn="base" latinLnBrk="0" hangingPunct="1">
              <a:lnSpc>
                <a:spcPct val="100000"/>
              </a:lnSpc>
              <a:spcBef>
                <a:spcPct val="0"/>
              </a:spcBef>
              <a:spcAft>
                <a:spcPct val="0"/>
              </a:spcAft>
              <a:buClrTx/>
              <a:buSzTx/>
              <a:tabLst/>
            </a:pPr>
            <a:endParaRPr lang="en-US" altLang="ja-JP" sz="700" dirty="0"/>
          </a:p>
          <a:p>
            <a:pPr marR="0" algn="l" defTabSz="914400" rtl="0" eaLnBrk="1" fontAlgn="base" latinLnBrk="0" hangingPunct="1">
              <a:lnSpc>
                <a:spcPct val="100000"/>
              </a:lnSpc>
              <a:spcBef>
                <a:spcPct val="0"/>
              </a:spcBef>
              <a:spcAft>
                <a:spcPct val="0"/>
              </a:spcAft>
              <a:buClrTx/>
              <a:buSzTx/>
              <a:tabLst/>
            </a:pPr>
            <a:r>
              <a:rPr lang="en-US" altLang="ja-JP" sz="2000" b="1" dirty="0"/>
              <a:t>[Proposal]</a:t>
            </a:r>
          </a:p>
          <a:p>
            <a:pPr marR="0" algn="l" defTabSz="914400" rtl="0" eaLnBrk="1" fontAlgn="base" latinLnBrk="0" hangingPunct="1">
              <a:lnSpc>
                <a:spcPct val="100000"/>
              </a:lnSpc>
              <a:spcBef>
                <a:spcPct val="0"/>
              </a:spcBef>
              <a:spcAft>
                <a:spcPct val="0"/>
              </a:spcAft>
              <a:buClrTx/>
              <a:buSzTx/>
              <a:tabLst/>
            </a:pPr>
            <a:r>
              <a:rPr lang="en-US" altLang="ja-JP" sz="2000" dirty="0">
                <a:solidFill>
                  <a:srgbClr val="FF0000"/>
                </a:solidFill>
              </a:rPr>
              <a:t>Some provision that confirm the conformity of the whole IP family is necessary</a:t>
            </a:r>
            <a:r>
              <a:rPr lang="en-US" altLang="ja-JP" sz="2000" dirty="0"/>
              <a:t>.</a:t>
            </a:r>
          </a:p>
          <a:p>
            <a:pPr marR="0" algn="l" defTabSz="914400" rtl="0" eaLnBrk="1" fontAlgn="base" latinLnBrk="0" hangingPunct="1">
              <a:lnSpc>
                <a:spcPct val="100000"/>
              </a:lnSpc>
              <a:spcBef>
                <a:spcPct val="0"/>
              </a:spcBef>
              <a:spcAft>
                <a:spcPct val="0"/>
              </a:spcAft>
              <a:buClrTx/>
              <a:buSzTx/>
              <a:tabLst/>
            </a:pPr>
            <a:r>
              <a:rPr lang="en-US" altLang="ja-JP" sz="2000" dirty="0"/>
              <a:t>Draft text is written in next page.</a:t>
            </a:r>
          </a:p>
          <a:p>
            <a:pPr marR="0" algn="l" defTabSz="914400" rtl="0" eaLnBrk="1" fontAlgn="base" latinLnBrk="0" hangingPunct="1">
              <a:lnSpc>
                <a:spcPct val="100000"/>
              </a:lnSpc>
              <a:spcBef>
                <a:spcPct val="0"/>
              </a:spcBef>
              <a:spcAft>
                <a:spcPct val="0"/>
              </a:spcAft>
              <a:buClrTx/>
              <a:buSzTx/>
              <a:tabLst/>
            </a:pPr>
            <a:endParaRPr lang="en-US" altLang="ja-JP" sz="700" dirty="0"/>
          </a:p>
          <a:p>
            <a:pPr marR="0" algn="l" defTabSz="914400" rtl="0" eaLnBrk="1" fontAlgn="base" latinLnBrk="0" hangingPunct="1">
              <a:lnSpc>
                <a:spcPct val="100000"/>
              </a:lnSpc>
              <a:spcBef>
                <a:spcPct val="0"/>
              </a:spcBef>
              <a:spcAft>
                <a:spcPct val="0"/>
              </a:spcAft>
              <a:buClrTx/>
              <a:buSzTx/>
              <a:tabLst/>
            </a:pPr>
            <a:r>
              <a:rPr lang="en-US" altLang="ja-JP" sz="2000" b="1" dirty="0"/>
              <a:t>[Reason]</a:t>
            </a:r>
          </a:p>
          <a:p>
            <a:pPr marR="0" algn="l" defTabSz="914400" rtl="0" eaLnBrk="1" fontAlgn="base" latinLnBrk="0" hangingPunct="1">
              <a:lnSpc>
                <a:spcPct val="100000"/>
              </a:lnSpc>
              <a:spcBef>
                <a:spcPct val="0"/>
              </a:spcBef>
              <a:spcAft>
                <a:spcPct val="0"/>
              </a:spcAft>
              <a:buClrTx/>
              <a:buSzTx/>
              <a:tabLst/>
            </a:pPr>
            <a:r>
              <a:rPr lang="en-US" altLang="ja-JP" sz="2000" dirty="0"/>
              <a:t>Vehicle H may not the worst case of pollutants. (ex. Less catalyst for vehicle </a:t>
            </a:r>
            <a:r>
              <a:rPr lang="en-US" altLang="ja-JP" sz="2000" dirty="0" err="1"/>
              <a:t>ind</a:t>
            </a:r>
            <a:r>
              <a:rPr lang="en-US" altLang="ja-JP" sz="2000" dirty="0"/>
              <a:t> compared to vehicle H)</a:t>
            </a:r>
          </a:p>
          <a:p>
            <a:pPr marR="0" algn="l" defTabSz="914400" rtl="0" eaLnBrk="1" fontAlgn="base" latinLnBrk="0" hangingPunct="1">
              <a:lnSpc>
                <a:spcPct val="100000"/>
              </a:lnSpc>
              <a:spcBef>
                <a:spcPct val="0"/>
              </a:spcBef>
              <a:spcAft>
                <a:spcPct val="0"/>
              </a:spcAft>
              <a:buClrTx/>
              <a:buSzTx/>
              <a:tabLst/>
            </a:pPr>
            <a:r>
              <a:rPr lang="en-US" altLang="ja-JP" sz="2000" dirty="0"/>
              <a:t>This provision does not mean to add too much test burden, but to make sure that whole family meets the limit value of pollutants. (If it is apparent that the all vehicles in the interpolation family meet the limit value from the test result of Vehicle H, no additional test is necessary.)</a:t>
            </a:r>
          </a:p>
        </p:txBody>
      </p:sp>
    </p:spTree>
    <p:extLst>
      <p:ext uri="{BB962C8B-B14F-4D97-AF65-F5344CB8AC3E}">
        <p14:creationId xmlns:p14="http://schemas.microsoft.com/office/powerpoint/2010/main" val="589657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109DD8-1D4B-44F7-929F-B5C597106187}"/>
              </a:ext>
            </a:extLst>
          </p:cNvPr>
          <p:cNvSpPr>
            <a:spLocks noGrp="1"/>
          </p:cNvSpPr>
          <p:nvPr>
            <p:ph type="title"/>
          </p:nvPr>
        </p:nvSpPr>
        <p:spPr>
          <a:xfrm>
            <a:off x="0" y="0"/>
            <a:ext cx="8316416" cy="476250"/>
          </a:xfrm>
        </p:spPr>
        <p:txBody>
          <a:bodyPr/>
          <a:lstStyle/>
          <a:p>
            <a:r>
              <a:rPr kumimoji="1" lang="en-US" altLang="ja-JP" sz="2400" dirty="0"/>
              <a:t>  Draft text</a:t>
            </a:r>
            <a:endParaRPr kumimoji="1" lang="ja-JP" altLang="en-US" sz="2400" dirty="0"/>
          </a:p>
        </p:txBody>
      </p:sp>
      <p:sp>
        <p:nvSpPr>
          <p:cNvPr id="4" name="スライド番号プレースホルダー 3">
            <a:extLst>
              <a:ext uri="{FF2B5EF4-FFF2-40B4-BE49-F238E27FC236}">
                <a16:creationId xmlns:a16="http://schemas.microsoft.com/office/drawing/2014/main" id="{E9F758C2-2D06-4DB4-90C1-CEC01915B2C8}"/>
              </a:ext>
            </a:extLst>
          </p:cNvPr>
          <p:cNvSpPr>
            <a:spLocks noGrp="1"/>
          </p:cNvSpPr>
          <p:nvPr>
            <p:ph type="sldNum" sz="quarter" idx="12"/>
          </p:nvPr>
        </p:nvSpPr>
        <p:spPr/>
        <p:txBody>
          <a:bodyPr/>
          <a:lstStyle/>
          <a:p>
            <a:pPr>
              <a:defRPr/>
            </a:pPr>
            <a:fld id="{E7DB66CD-C6B0-4076-8365-5CDF4D4DA4F3}" type="slidenum">
              <a:rPr lang="en-US" altLang="ja-JP" smtClean="0">
                <a:solidFill>
                  <a:prstClr val="black"/>
                </a:solidFill>
              </a:rPr>
              <a:pPr>
                <a:defRPr/>
              </a:pPr>
              <a:t>2</a:t>
            </a:fld>
            <a:endParaRPr lang="en-US" altLang="ja-JP">
              <a:solidFill>
                <a:prstClr val="black"/>
              </a:solidFill>
            </a:endParaRPr>
          </a:p>
        </p:txBody>
      </p:sp>
      <p:sp>
        <p:nvSpPr>
          <p:cNvPr id="5" name="正方形/長方形 4"/>
          <p:cNvSpPr/>
          <p:nvPr/>
        </p:nvSpPr>
        <p:spPr bwMode="auto">
          <a:xfrm>
            <a:off x="323528" y="693118"/>
            <a:ext cx="8496944" cy="56886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R="0" algn="l" defTabSz="914400" rtl="0" eaLnBrk="1" fontAlgn="base" latinLnBrk="0" hangingPunct="1">
              <a:lnSpc>
                <a:spcPct val="100000"/>
              </a:lnSpc>
              <a:spcBef>
                <a:spcPct val="0"/>
              </a:spcBef>
              <a:spcAft>
                <a:spcPct val="0"/>
              </a:spcAft>
              <a:buClrTx/>
              <a:buSzTx/>
              <a:tabLst/>
            </a:pPr>
            <a:r>
              <a:rPr lang="en-US" altLang="ja-JP" sz="1600" dirty="0"/>
              <a:t>Main body of GTR15</a:t>
            </a:r>
          </a:p>
          <a:p>
            <a:r>
              <a:rPr lang="en-US" altLang="ja-JP" sz="1600" dirty="0"/>
              <a:t>5.	General requirements</a:t>
            </a:r>
          </a:p>
          <a:p>
            <a:r>
              <a:rPr lang="en-US" altLang="ja-JP" sz="1600" dirty="0"/>
              <a:t>5.6.	Interpolation family</a:t>
            </a:r>
          </a:p>
          <a:p>
            <a:r>
              <a:rPr lang="en-US" altLang="ja-JP" sz="1600" dirty="0"/>
              <a:t>5.6.1.	Interpolation family for pure ICE vehicles</a:t>
            </a:r>
          </a:p>
          <a:p>
            <a:r>
              <a:rPr lang="en-US" altLang="ja-JP" sz="1600" dirty="0"/>
              <a:t>5.6.2.	Interpolation family for NOVC-HEVs and OVC-HEVs</a:t>
            </a:r>
          </a:p>
          <a:p>
            <a:r>
              <a:rPr lang="en-US" altLang="ja-JP" sz="1600" dirty="0"/>
              <a:t>5.6.3.	Interpolation family for PEVs</a:t>
            </a:r>
          </a:p>
          <a:p>
            <a:pPr marR="0" algn="l" defTabSz="914400" rtl="0" eaLnBrk="1" fontAlgn="base" latinLnBrk="0" hangingPunct="1">
              <a:lnSpc>
                <a:spcPct val="100000"/>
              </a:lnSpc>
              <a:spcBef>
                <a:spcPct val="0"/>
              </a:spcBef>
              <a:spcAft>
                <a:spcPct val="0"/>
              </a:spcAft>
              <a:buClrTx/>
              <a:buSzTx/>
              <a:tabLst/>
            </a:pPr>
            <a:r>
              <a:rPr lang="en-US" altLang="ja-JP" sz="1600" dirty="0">
                <a:solidFill>
                  <a:srgbClr val="FF0000"/>
                </a:solidFill>
              </a:rPr>
              <a:t>5.6.4. 	Requirement regards to pollutants</a:t>
            </a:r>
          </a:p>
          <a:p>
            <a:r>
              <a:rPr lang="en-US" altLang="ja-JP" sz="1600" dirty="0">
                <a:solidFill>
                  <a:srgbClr val="FF0000"/>
                </a:solidFill>
              </a:rPr>
              <a:t>The manufacturer shall be responsible for the conformity to meet the emission limit for all vehicles. If vehicle H is not the worst case of pollutants among the whole interpolation family, the manufacturer shall explain technically to the type approval authority that every vehicles in the interpolation family meets the emission limit or test additional vehicles to show the conformity of all vehicles in the interpolation family. At the request of the type approval authority, the conformity of an individual vehicle shall be demonstrated.</a:t>
            </a:r>
          </a:p>
          <a:p>
            <a:pPr marR="0" algn="l" defTabSz="914400" rtl="0" eaLnBrk="1" fontAlgn="base" latinLnBrk="0" hangingPunct="1">
              <a:lnSpc>
                <a:spcPct val="100000"/>
              </a:lnSpc>
              <a:spcBef>
                <a:spcPct val="0"/>
              </a:spcBef>
              <a:spcAft>
                <a:spcPct val="0"/>
              </a:spcAft>
              <a:buClrTx/>
              <a:buSzTx/>
              <a:tabLst/>
            </a:pPr>
            <a:endParaRPr lang="en-US" altLang="ja-JP" sz="1600" dirty="0">
              <a:solidFill>
                <a:srgbClr val="FF0000"/>
              </a:solidFill>
            </a:endParaRPr>
          </a:p>
          <a:p>
            <a:pPr marR="0" algn="l" defTabSz="914400" rtl="0" eaLnBrk="1" fontAlgn="base" latinLnBrk="0" hangingPunct="1">
              <a:lnSpc>
                <a:spcPct val="100000"/>
              </a:lnSpc>
              <a:spcBef>
                <a:spcPct val="0"/>
              </a:spcBef>
              <a:spcAft>
                <a:spcPct val="0"/>
              </a:spcAft>
              <a:buClrTx/>
              <a:buSzTx/>
              <a:tabLst/>
            </a:pPr>
            <a:endParaRPr lang="en-US" altLang="ja-JP" sz="1600" dirty="0">
              <a:solidFill>
                <a:srgbClr val="FF0000"/>
              </a:solidFill>
            </a:endParaRPr>
          </a:p>
          <a:p>
            <a:pPr marR="0" algn="l" defTabSz="914400" rtl="0" eaLnBrk="1" fontAlgn="base" latinLnBrk="0" hangingPunct="1">
              <a:lnSpc>
                <a:spcPct val="100000"/>
              </a:lnSpc>
              <a:spcBef>
                <a:spcPct val="0"/>
              </a:spcBef>
              <a:spcAft>
                <a:spcPct val="0"/>
              </a:spcAft>
              <a:buClrTx/>
              <a:buSzTx/>
              <a:tabLst/>
            </a:pPr>
            <a:r>
              <a:rPr lang="en-US" altLang="ja-JP" sz="1600" dirty="0"/>
              <a:t>(Similar requirement)</a:t>
            </a:r>
          </a:p>
          <a:p>
            <a:pPr marR="0" algn="l" defTabSz="914400" rtl="0" eaLnBrk="1" fontAlgn="base" latinLnBrk="0" hangingPunct="1">
              <a:lnSpc>
                <a:spcPct val="100000"/>
              </a:lnSpc>
              <a:spcBef>
                <a:spcPct val="0"/>
              </a:spcBef>
              <a:spcAft>
                <a:spcPct val="0"/>
              </a:spcAft>
              <a:buClrTx/>
              <a:buSzTx/>
              <a:tabLst/>
            </a:pPr>
            <a:r>
              <a:rPr lang="en-US" altLang="ja-JP" sz="1600" dirty="0"/>
              <a:t>Annex4</a:t>
            </a:r>
          </a:p>
          <a:p>
            <a:pPr marL="342900" indent="-342900">
              <a:buAutoNum type="arabicPeriod" startAt="3"/>
            </a:pPr>
            <a:r>
              <a:rPr lang="en-US" altLang="ja-JP" sz="1600" dirty="0"/>
              <a:t>General requirements</a:t>
            </a:r>
          </a:p>
          <a:p>
            <a:r>
              <a:rPr lang="en-US" altLang="ja-JP" sz="1600" dirty="0"/>
              <a:t>The manufacturer shall be responsible for the accuracy of the road load coefficients and shall ensure this for each production vehicle within the road load family. Tolerances within the road load determination, simulation and calculation methods shall not be used to underestimate the road load of production vehicles. At the request of the responsible authority, the accuracy of the road load coefficients of an individual vehicle shall be demonstrated.</a:t>
            </a:r>
          </a:p>
        </p:txBody>
      </p:sp>
    </p:spTree>
    <p:extLst>
      <p:ext uri="{BB962C8B-B14F-4D97-AF65-F5344CB8AC3E}">
        <p14:creationId xmlns:p14="http://schemas.microsoft.com/office/powerpoint/2010/main" val="2181089152"/>
      </p:ext>
    </p:extLst>
  </p:cSld>
  <p:clrMapOvr>
    <a:masterClrMapping/>
  </p:clrMapOvr>
</p:sld>
</file>

<file path=ppt/theme/theme1.xml><?xml version="1.0" encoding="utf-8"?>
<a:theme xmlns:a="http://schemas.openxmlformats.org/drawingml/2006/main" name="4_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Autofit/>
      </a:bodyPr>
      <a:lstStyle>
        <a:defPPr marL="0" marR="0" indent="0" algn="l" defTabSz="914400" rtl="0" eaLnBrk="1" fontAlgn="base" latinLnBrk="0" hangingPunct="1">
          <a:lnSpc>
            <a:spcPct val="100000"/>
          </a:lnSpc>
          <a:spcBef>
            <a:spcPct val="0"/>
          </a:spcBef>
          <a:spcAft>
            <a:spcPct val="0"/>
          </a:spcAft>
          <a:buClrTx/>
          <a:buSzTx/>
          <a:buFontTx/>
          <a:buNone/>
          <a:tabLst/>
          <a:defRPr kumimoji="1" sz="4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4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735</TotalTime>
  <Words>172</Words>
  <Application>Microsoft Office PowerPoint</Application>
  <PresentationFormat>画面に合わせる (4:3)</PresentationFormat>
  <Paragraphs>29</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HGP創英角ｺﾞｼｯｸUB</vt:lpstr>
      <vt:lpstr>Arial</vt:lpstr>
      <vt:lpstr>Calibri</vt:lpstr>
      <vt:lpstr>Times New Roman</vt:lpstr>
      <vt:lpstr>4_標準デザイン</vt:lpstr>
      <vt:lpstr>  Requirement regards to pollutants</vt:lpstr>
      <vt:lpstr>  Draft text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Description of Japan RDE methodology</dc:title>
  <dc:creator>なし</dc:creator>
  <cp:lastModifiedBy>俊平 宮崎</cp:lastModifiedBy>
  <cp:revision>147</cp:revision>
  <cp:lastPrinted>2019-09-10T06:24:46Z</cp:lastPrinted>
  <dcterms:created xsi:type="dcterms:W3CDTF">2018-12-17T07:25:32Z</dcterms:created>
  <dcterms:modified xsi:type="dcterms:W3CDTF">2019-09-23T15:03:54Z</dcterms:modified>
</cp:coreProperties>
</file>