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21"/>
  </p:notesMasterIdLst>
  <p:handoutMasterIdLst>
    <p:handoutMasterId r:id="rId22"/>
  </p:handoutMasterIdLst>
  <p:sldIdLst>
    <p:sldId id="329" r:id="rId2"/>
    <p:sldId id="366" r:id="rId3"/>
    <p:sldId id="377" r:id="rId4"/>
    <p:sldId id="367" r:id="rId5"/>
    <p:sldId id="368" r:id="rId6"/>
    <p:sldId id="382" r:id="rId7"/>
    <p:sldId id="369" r:id="rId8"/>
    <p:sldId id="371" r:id="rId9"/>
    <p:sldId id="370" r:id="rId10"/>
    <p:sldId id="383" r:id="rId11"/>
    <p:sldId id="372" r:id="rId12"/>
    <p:sldId id="373" r:id="rId13"/>
    <p:sldId id="374" r:id="rId14"/>
    <p:sldId id="375" r:id="rId15"/>
    <p:sldId id="376" r:id="rId16"/>
    <p:sldId id="378" r:id="rId17"/>
    <p:sldId id="379" r:id="rId18"/>
    <p:sldId id="380" r:id="rId19"/>
    <p:sldId id="381" r:id="rId20"/>
  </p:sldIdLst>
  <p:sldSz cx="9906000" cy="6858000" type="A4"/>
  <p:notesSz cx="7099300" cy="10234613"/>
  <p:custDataLst>
    <p:tags r:id="rId23"/>
  </p:custDataLst>
  <p:defaultTextStyle>
    <a:defPPr>
      <a:defRPr lang="de-DE"/>
    </a:defPPr>
    <a:lvl1pPr algn="l" rtl="0" fontAlgn="base">
      <a:spcBef>
        <a:spcPct val="5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42">
          <p15:clr>
            <a:srgbClr val="A4A3A4"/>
          </p15:clr>
        </p15:guide>
        <p15:guide id="2" orient="horz" pos="3958">
          <p15:clr>
            <a:srgbClr val="A4A3A4"/>
          </p15:clr>
        </p15:guide>
        <p15:guide id="3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2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6E5BC"/>
    <a:srgbClr val="C6DFE7"/>
    <a:srgbClr val="948A54"/>
    <a:srgbClr val="996600"/>
    <a:srgbClr val="FF9933"/>
    <a:srgbClr val="95A844"/>
    <a:srgbClr val="C2CCA6"/>
    <a:srgbClr val="D8AA00"/>
    <a:srgbClr val="A21E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unkle Formatvorlage 2 - Akzent 3/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91" autoAdjust="0"/>
    <p:restoredTop sz="93424" autoAdjust="0"/>
  </p:normalViewPr>
  <p:slideViewPr>
    <p:cSldViewPr snapToGrid="0">
      <p:cViewPr>
        <p:scale>
          <a:sx n="70" d="100"/>
          <a:sy n="70" d="100"/>
        </p:scale>
        <p:origin x="1374" y="54"/>
      </p:cViewPr>
      <p:guideLst>
        <p:guide orient="horz" pos="542"/>
        <p:guide orient="horz" pos="3958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0" d="100"/>
          <a:sy n="90" d="100"/>
        </p:scale>
        <p:origin x="-3762" y="-114"/>
      </p:cViewPr>
      <p:guideLst>
        <p:guide orient="horz" pos="3222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917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385" y="1"/>
            <a:ext cx="3076916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721584"/>
            <a:ext cx="3076917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385" y="9721584"/>
            <a:ext cx="3076916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/>
            </a:lvl1pPr>
          </a:lstStyle>
          <a:p>
            <a:fld id="{28456687-1CA8-4635-8ECA-5E3C764074A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4474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917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385" y="1"/>
            <a:ext cx="3076916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75" y="765175"/>
            <a:ext cx="5546725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5469" y="4860794"/>
            <a:ext cx="5208365" cy="460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1584"/>
            <a:ext cx="3076917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385" y="9721584"/>
            <a:ext cx="3076916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/>
            </a:lvl1pPr>
          </a:lstStyle>
          <a:p>
            <a:fld id="{497E8958-DB4C-44D5-AADB-26160408161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78664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/>
          <p:cNvSpPr>
            <a:spLocks noChangeShapeType="1"/>
          </p:cNvSpPr>
          <p:nvPr/>
        </p:nvSpPr>
        <p:spPr bwMode="auto">
          <a:xfrm>
            <a:off x="3" y="1697039"/>
            <a:ext cx="9905999" cy="0"/>
          </a:xfrm>
          <a:prstGeom prst="line">
            <a:avLst/>
          </a:prstGeom>
          <a:noFill/>
          <a:ln w="9525">
            <a:solidFill>
              <a:srgbClr val="A8ADB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95" tIns="45698" rIns="91395" bIns="45698" anchor="ctr"/>
          <a:lstStyle/>
          <a:p>
            <a:pPr algn="l">
              <a:spcBef>
                <a:spcPct val="0"/>
              </a:spcBef>
            </a:pPr>
            <a:endParaRPr lang="de-DE" sz="800" b="1">
              <a:solidFill>
                <a:srgbClr val="003366"/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396001" y="4430831"/>
            <a:ext cx="9088437" cy="551314"/>
          </a:xfrm>
        </p:spPr>
        <p:txBody>
          <a:bodyPr/>
          <a:lstStyle>
            <a:lvl1pPr>
              <a:lnSpc>
                <a:spcPts val="3988"/>
              </a:lnSpc>
              <a:defRPr sz="2800">
                <a:latin typeface="VWAG TheSans" panose="020B0502050302020203" pitchFamily="34" charset="0"/>
              </a:defRPr>
            </a:lvl1pPr>
          </a:lstStyle>
          <a:p>
            <a:pPr lvl="0"/>
            <a:r>
              <a:rPr lang="de-DE" noProof="0" dirty="0" smtClean="0"/>
              <a:t>Mastertitelformat bearbeiten</a:t>
            </a: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96001" y="4989540"/>
            <a:ext cx="9088437" cy="82391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chemeClr val="tx1">
                    <a:lumMod val="65000"/>
                    <a:lumOff val="35000"/>
                  </a:schemeClr>
                </a:solidFill>
                <a:latin typeface="VWAG TheSans" panose="020B0502050302020203" pitchFamily="34" charset="0"/>
              </a:defRPr>
            </a:lvl1pPr>
          </a:lstStyle>
          <a:p>
            <a:pPr lvl="0"/>
            <a:endParaRPr lang="de-DE" noProof="0" dirty="0" smtClean="0"/>
          </a:p>
          <a:p>
            <a:pPr lvl="0"/>
            <a:r>
              <a:rPr lang="de-DE" noProof="0" dirty="0" smtClean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50378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5 Bilder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415926" y="2087563"/>
            <a:ext cx="1601788" cy="359478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165100" dist="2032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395" tIns="45698" rIns="91395" bIns="4569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43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6" name="Rechteck 35"/>
          <p:cNvSpPr/>
          <p:nvPr userDrawn="1"/>
        </p:nvSpPr>
        <p:spPr bwMode="auto">
          <a:xfrm>
            <a:off x="2287904" y="2087563"/>
            <a:ext cx="1601788" cy="359478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165100" dist="2032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395" tIns="45698" rIns="91395" bIns="4569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43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7" name="Rechteck 36"/>
          <p:cNvSpPr/>
          <p:nvPr userDrawn="1"/>
        </p:nvSpPr>
        <p:spPr bwMode="auto">
          <a:xfrm>
            <a:off x="4160778" y="2087563"/>
            <a:ext cx="1601788" cy="359478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165100" dist="2032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395" tIns="45698" rIns="91395" bIns="4569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43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8" name="Rechteck 37"/>
          <p:cNvSpPr/>
          <p:nvPr userDrawn="1"/>
        </p:nvSpPr>
        <p:spPr bwMode="auto">
          <a:xfrm>
            <a:off x="6032756" y="2087563"/>
            <a:ext cx="1601788" cy="359478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165100" dist="2032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395" tIns="45698" rIns="91395" bIns="4569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43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9" name="Rechteck 38"/>
          <p:cNvSpPr/>
          <p:nvPr userDrawn="1"/>
        </p:nvSpPr>
        <p:spPr bwMode="auto">
          <a:xfrm>
            <a:off x="7888287" y="2087563"/>
            <a:ext cx="1601788" cy="359478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165100" dist="2032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395" tIns="45698" rIns="91395" bIns="4569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43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2" y="898527"/>
            <a:ext cx="9104312" cy="413744"/>
          </a:xfrm>
        </p:spPr>
        <p:txBody>
          <a:bodyPr/>
          <a:lstStyle>
            <a:lvl1pPr>
              <a:defRPr sz="2400">
                <a:latin typeface="VWAG TheSans" panose="020B0502050302020203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ubTitle" sz="quarter" idx="11" hasCustomPrompt="1"/>
          </p:nvPr>
        </p:nvSpPr>
        <p:spPr>
          <a:xfrm>
            <a:off x="396002" y="1302978"/>
            <a:ext cx="9114855" cy="372263"/>
          </a:xfrm>
        </p:spPr>
        <p:txBody>
          <a:bodyPr anchor="t"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chemeClr val="bg2">
                    <a:lumMod val="75000"/>
                  </a:schemeClr>
                </a:solidFill>
                <a:latin typeface="VWAG TheSans" panose="020B0502050302020203" pitchFamily="34" charset="0"/>
              </a:defRPr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  <p:sp>
        <p:nvSpPr>
          <p:cNvPr id="23" name="Bildplatzhalter 22"/>
          <p:cNvSpPr>
            <a:spLocks noGrp="1"/>
          </p:cNvSpPr>
          <p:nvPr>
            <p:ph type="pic" sz="quarter" idx="28"/>
          </p:nvPr>
        </p:nvSpPr>
        <p:spPr>
          <a:xfrm>
            <a:off x="415926" y="3063877"/>
            <a:ext cx="1601788" cy="1075357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24" name="Bildplatzhalter 22"/>
          <p:cNvSpPr>
            <a:spLocks noGrp="1"/>
          </p:cNvSpPr>
          <p:nvPr>
            <p:ph type="pic" sz="quarter" idx="29"/>
          </p:nvPr>
        </p:nvSpPr>
        <p:spPr>
          <a:xfrm>
            <a:off x="415926" y="4369164"/>
            <a:ext cx="1601788" cy="1075357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25" name="Bildplatzhalter 22"/>
          <p:cNvSpPr>
            <a:spLocks noGrp="1"/>
          </p:cNvSpPr>
          <p:nvPr>
            <p:ph type="pic" sz="quarter" idx="30"/>
          </p:nvPr>
        </p:nvSpPr>
        <p:spPr>
          <a:xfrm>
            <a:off x="2287904" y="3063877"/>
            <a:ext cx="1601788" cy="1075357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26" name="Bildplatzhalter 22"/>
          <p:cNvSpPr>
            <a:spLocks noGrp="1"/>
          </p:cNvSpPr>
          <p:nvPr>
            <p:ph type="pic" sz="quarter" idx="31"/>
          </p:nvPr>
        </p:nvSpPr>
        <p:spPr>
          <a:xfrm>
            <a:off x="2287904" y="4369164"/>
            <a:ext cx="1601788" cy="1075357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27" name="Bildplatzhalter 22"/>
          <p:cNvSpPr>
            <a:spLocks noGrp="1"/>
          </p:cNvSpPr>
          <p:nvPr>
            <p:ph type="pic" sz="quarter" idx="32"/>
          </p:nvPr>
        </p:nvSpPr>
        <p:spPr>
          <a:xfrm>
            <a:off x="4160329" y="3063877"/>
            <a:ext cx="1601788" cy="1075357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28" name="Bildplatzhalter 22"/>
          <p:cNvSpPr>
            <a:spLocks noGrp="1"/>
          </p:cNvSpPr>
          <p:nvPr>
            <p:ph type="pic" sz="quarter" idx="33"/>
          </p:nvPr>
        </p:nvSpPr>
        <p:spPr>
          <a:xfrm>
            <a:off x="4160329" y="4369164"/>
            <a:ext cx="1601788" cy="1075357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29" name="Bildplatzhalter 22"/>
          <p:cNvSpPr>
            <a:spLocks noGrp="1"/>
          </p:cNvSpPr>
          <p:nvPr>
            <p:ph type="pic" sz="quarter" idx="34"/>
          </p:nvPr>
        </p:nvSpPr>
        <p:spPr>
          <a:xfrm>
            <a:off x="6032756" y="3063877"/>
            <a:ext cx="1601788" cy="1075357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30" name="Bildplatzhalter 22"/>
          <p:cNvSpPr>
            <a:spLocks noGrp="1"/>
          </p:cNvSpPr>
          <p:nvPr>
            <p:ph type="pic" sz="quarter" idx="35"/>
          </p:nvPr>
        </p:nvSpPr>
        <p:spPr>
          <a:xfrm>
            <a:off x="6032756" y="4369164"/>
            <a:ext cx="1601788" cy="1075357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31" name="Bildplatzhalter 22"/>
          <p:cNvSpPr>
            <a:spLocks noGrp="1"/>
          </p:cNvSpPr>
          <p:nvPr>
            <p:ph type="pic" sz="quarter" idx="36"/>
          </p:nvPr>
        </p:nvSpPr>
        <p:spPr>
          <a:xfrm>
            <a:off x="7905630" y="3063877"/>
            <a:ext cx="1601788" cy="1075357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32" name="Bildplatzhalter 22"/>
          <p:cNvSpPr>
            <a:spLocks noGrp="1"/>
          </p:cNvSpPr>
          <p:nvPr>
            <p:ph type="pic" sz="quarter" idx="37"/>
          </p:nvPr>
        </p:nvSpPr>
        <p:spPr>
          <a:xfrm>
            <a:off x="7905630" y="4369164"/>
            <a:ext cx="1601788" cy="1075357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38"/>
          </p:nvPr>
        </p:nvSpPr>
        <p:spPr>
          <a:xfrm>
            <a:off x="2287904" y="2087992"/>
            <a:ext cx="1601788" cy="453711"/>
          </a:xfrm>
        </p:spPr>
        <p:txBody>
          <a:bodyPr anchor="ctr"/>
          <a:lstStyle>
            <a:lvl1pPr marL="0" indent="0" algn="ctr">
              <a:defRPr sz="1700" b="0">
                <a:solidFill>
                  <a:srgbClr val="006384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  <p:sp>
        <p:nvSpPr>
          <p:cNvPr id="22" name="Textplatzhalter 3"/>
          <p:cNvSpPr>
            <a:spLocks noGrp="1"/>
          </p:cNvSpPr>
          <p:nvPr>
            <p:ph type="body" sz="quarter" idx="39"/>
          </p:nvPr>
        </p:nvSpPr>
        <p:spPr>
          <a:xfrm>
            <a:off x="415926" y="2087992"/>
            <a:ext cx="1601788" cy="453711"/>
          </a:xfrm>
        </p:spPr>
        <p:txBody>
          <a:bodyPr anchor="ctr"/>
          <a:lstStyle>
            <a:lvl1pPr marL="0" indent="0" algn="ctr">
              <a:defRPr sz="1700" b="0">
                <a:solidFill>
                  <a:srgbClr val="006384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  <p:sp>
        <p:nvSpPr>
          <p:cNvPr id="33" name="Textplatzhalter 3"/>
          <p:cNvSpPr>
            <a:spLocks noGrp="1"/>
          </p:cNvSpPr>
          <p:nvPr>
            <p:ph type="body" sz="quarter" idx="40"/>
          </p:nvPr>
        </p:nvSpPr>
        <p:spPr>
          <a:xfrm>
            <a:off x="6032756" y="2087992"/>
            <a:ext cx="1601788" cy="453711"/>
          </a:xfrm>
        </p:spPr>
        <p:txBody>
          <a:bodyPr anchor="ctr"/>
          <a:lstStyle>
            <a:lvl1pPr marL="0" indent="0" algn="ctr">
              <a:defRPr sz="1700" b="0">
                <a:solidFill>
                  <a:srgbClr val="006384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  <p:sp>
        <p:nvSpPr>
          <p:cNvPr id="34" name="Textplatzhalter 3"/>
          <p:cNvSpPr>
            <a:spLocks noGrp="1"/>
          </p:cNvSpPr>
          <p:nvPr>
            <p:ph type="body" sz="quarter" idx="41"/>
          </p:nvPr>
        </p:nvSpPr>
        <p:spPr>
          <a:xfrm>
            <a:off x="4160778" y="2087992"/>
            <a:ext cx="1601788" cy="453711"/>
          </a:xfrm>
        </p:spPr>
        <p:txBody>
          <a:bodyPr anchor="ctr"/>
          <a:lstStyle>
            <a:lvl1pPr marL="0" indent="0" algn="ctr">
              <a:defRPr sz="1700" b="0">
                <a:solidFill>
                  <a:srgbClr val="006384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  <p:sp>
        <p:nvSpPr>
          <p:cNvPr id="35" name="Textplatzhalter 3"/>
          <p:cNvSpPr>
            <a:spLocks noGrp="1"/>
          </p:cNvSpPr>
          <p:nvPr>
            <p:ph type="body" sz="quarter" idx="42"/>
          </p:nvPr>
        </p:nvSpPr>
        <p:spPr>
          <a:xfrm>
            <a:off x="7888287" y="2087992"/>
            <a:ext cx="1601788" cy="453711"/>
          </a:xfrm>
        </p:spPr>
        <p:txBody>
          <a:bodyPr anchor="ctr"/>
          <a:lstStyle>
            <a:lvl1pPr marL="0" indent="0" algn="ctr">
              <a:defRPr sz="1700" b="0">
                <a:solidFill>
                  <a:srgbClr val="006384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60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 und Text / alterna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 bwMode="auto">
          <a:xfrm>
            <a:off x="388979" y="2087566"/>
            <a:ext cx="2907838" cy="382269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165100" dist="2032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07948" tIns="179911" rIns="107948" bIns="179911" numCol="1" rtlCol="0" anchor="t" anchorCtr="0" compatLnSpc="1">
            <a:prstTxWarp prst="textNoShape">
              <a:avLst/>
            </a:prstTxWarp>
          </a:bodyPr>
          <a:lstStyle/>
          <a:p>
            <a:pPr algn="l" defTabSz="674355"/>
            <a:endParaRPr lang="de-DE" sz="800" b="1" dirty="0" smtClean="0">
              <a:solidFill>
                <a:srgbClr val="003366"/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12" name="Rechteck 11"/>
          <p:cNvSpPr/>
          <p:nvPr userDrawn="1"/>
        </p:nvSpPr>
        <p:spPr bwMode="auto">
          <a:xfrm>
            <a:off x="3499081" y="2087566"/>
            <a:ext cx="2907838" cy="382269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165100" dist="2032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07948" tIns="179911" rIns="107948" bIns="179911" numCol="1" rtlCol="0" anchor="t" anchorCtr="0" compatLnSpc="1">
            <a:prstTxWarp prst="textNoShape">
              <a:avLst/>
            </a:prstTxWarp>
          </a:bodyPr>
          <a:lstStyle/>
          <a:p>
            <a:pPr algn="l" defTabSz="674355"/>
            <a:endParaRPr lang="de-DE" sz="800" b="1" dirty="0" smtClean="0">
              <a:solidFill>
                <a:srgbClr val="003366"/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13" name="Rechteck 12"/>
          <p:cNvSpPr/>
          <p:nvPr userDrawn="1"/>
        </p:nvSpPr>
        <p:spPr bwMode="auto">
          <a:xfrm>
            <a:off x="6596632" y="2087566"/>
            <a:ext cx="2907838" cy="382269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165100" dist="2032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07948" tIns="179911" rIns="107948" bIns="179911" numCol="1" rtlCol="0" anchor="t" anchorCtr="0" compatLnSpc="1">
            <a:prstTxWarp prst="textNoShape">
              <a:avLst/>
            </a:prstTxWarp>
          </a:bodyPr>
          <a:lstStyle/>
          <a:p>
            <a:pPr algn="l" defTabSz="674355"/>
            <a:endParaRPr lang="de-DE" sz="800" b="1" dirty="0" smtClean="0">
              <a:solidFill>
                <a:srgbClr val="003366"/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2" y="898527"/>
            <a:ext cx="9104312" cy="413744"/>
          </a:xfrm>
        </p:spPr>
        <p:txBody>
          <a:bodyPr/>
          <a:lstStyle>
            <a:lvl1pPr>
              <a:defRPr sz="2400">
                <a:latin typeface="VWAG TheSans" panose="020B0502050302020203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ubTitle" sz="quarter" idx="11" hasCustomPrompt="1"/>
          </p:nvPr>
        </p:nvSpPr>
        <p:spPr>
          <a:xfrm>
            <a:off x="396002" y="1302978"/>
            <a:ext cx="9114855" cy="372263"/>
          </a:xfrm>
        </p:spPr>
        <p:txBody>
          <a:bodyPr anchor="t"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chemeClr val="bg2">
                    <a:lumMod val="75000"/>
                  </a:schemeClr>
                </a:solidFill>
                <a:latin typeface="VWAG TheSans" panose="020B0502050302020203" pitchFamily="34" charset="0"/>
              </a:defRPr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  <p:sp>
        <p:nvSpPr>
          <p:cNvPr id="14" name="Bildplatzhalter 10"/>
          <p:cNvSpPr>
            <a:spLocks noGrp="1"/>
          </p:cNvSpPr>
          <p:nvPr>
            <p:ph type="pic" sz="quarter" idx="18"/>
          </p:nvPr>
        </p:nvSpPr>
        <p:spPr>
          <a:xfrm>
            <a:off x="395290" y="2436814"/>
            <a:ext cx="2906713" cy="1389062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15" name="Bildplatzhalter 10"/>
          <p:cNvSpPr>
            <a:spLocks noGrp="1"/>
          </p:cNvSpPr>
          <p:nvPr>
            <p:ph type="pic" sz="quarter" idx="19"/>
          </p:nvPr>
        </p:nvSpPr>
        <p:spPr>
          <a:xfrm>
            <a:off x="3492394" y="2436814"/>
            <a:ext cx="2906713" cy="1389062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16" name="Bildplatzhalter 10"/>
          <p:cNvSpPr>
            <a:spLocks noGrp="1"/>
          </p:cNvSpPr>
          <p:nvPr>
            <p:ph type="pic" sz="quarter" idx="20"/>
          </p:nvPr>
        </p:nvSpPr>
        <p:spPr>
          <a:xfrm>
            <a:off x="6589716" y="2436814"/>
            <a:ext cx="2906713" cy="1389062"/>
          </a:xfrm>
        </p:spPr>
        <p:txBody>
          <a:bodyPr/>
          <a:lstStyle>
            <a:lvl1pPr>
              <a:defRPr sz="1100">
                <a:latin typeface="Calibri" panose="020F050202020403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1"/>
          </p:nvPr>
        </p:nvSpPr>
        <p:spPr>
          <a:xfrm>
            <a:off x="395288" y="3825878"/>
            <a:ext cx="2901950" cy="2084388"/>
          </a:xfrm>
        </p:spPr>
        <p:txBody>
          <a:bodyPr tIns="179911" anchor="t"/>
          <a:lstStyle>
            <a:lvl1pPr marL="0" indent="0" algn="ctr">
              <a:spcBef>
                <a:spcPts val="599"/>
              </a:spcBef>
              <a:buFontTx/>
              <a:buNone/>
              <a:defRPr sz="1400" b="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0" indent="0" algn="ctr">
              <a:buFontTx/>
              <a:buNone/>
              <a:defRPr sz="1400" b="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0" indent="0" algn="ctr">
              <a:buFontTx/>
              <a:buNone/>
              <a:defRPr sz="1400" b="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0" indent="0" algn="ctr">
              <a:buFontTx/>
              <a:buNone/>
              <a:defRPr sz="1400" b="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0" indent="0" algn="ctr">
              <a:buFontTx/>
              <a:buNone/>
              <a:defRPr sz="1400" b="0">
                <a:solidFill>
                  <a:srgbClr val="000000"/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22"/>
          </p:nvPr>
        </p:nvSpPr>
        <p:spPr>
          <a:xfrm>
            <a:off x="3492393" y="3825878"/>
            <a:ext cx="2901950" cy="2084388"/>
          </a:xfrm>
        </p:spPr>
        <p:txBody>
          <a:bodyPr tIns="179911" anchor="t"/>
          <a:lstStyle>
            <a:lvl1pPr marL="0" indent="0" algn="ctr" defTabSz="958378" rtl="0" eaLnBrk="0" fontAlgn="base" hangingPunct="0">
              <a:spcBef>
                <a:spcPts val="599"/>
              </a:spcBef>
              <a:spcAft>
                <a:spcPct val="25000"/>
              </a:spcAft>
              <a:buFontTx/>
              <a:buNone/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0" indent="0" algn="ctr" defTabSz="958378" rtl="0" eaLnBrk="0" fontAlgn="base" hangingPunct="0">
              <a:spcAft>
                <a:spcPct val="25000"/>
              </a:spcAft>
              <a:buFontTx/>
              <a:buNone/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0" indent="0" algn="ctr" defTabSz="958378" rtl="0" eaLnBrk="0" fontAlgn="base" hangingPunct="0">
              <a:spcAft>
                <a:spcPct val="25000"/>
              </a:spcAft>
              <a:buFontTx/>
              <a:buNone/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0" indent="0" algn="ctr" defTabSz="958378" rtl="0" eaLnBrk="0" fontAlgn="base" hangingPunct="0">
              <a:spcAft>
                <a:spcPct val="25000"/>
              </a:spcAft>
              <a:buFontTx/>
              <a:buNone/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0" indent="0" algn="ctr" defTabSz="958378" rtl="0" eaLnBrk="0" fontAlgn="base" hangingPunct="0">
              <a:spcAft>
                <a:spcPct val="25000"/>
              </a:spcAft>
              <a:buFontTx/>
              <a:buNone/>
              <a:defRPr lang="de-DE" sz="1400" b="0" baseline="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23"/>
          </p:nvPr>
        </p:nvSpPr>
        <p:spPr>
          <a:xfrm>
            <a:off x="6588125" y="3825878"/>
            <a:ext cx="2901950" cy="2084388"/>
          </a:xfrm>
        </p:spPr>
        <p:txBody>
          <a:bodyPr tIns="179911" anchor="t"/>
          <a:lstStyle>
            <a:lvl1pPr marL="0" indent="0" algn="ctr" defTabSz="958378" rtl="0" eaLnBrk="0" fontAlgn="base" hangingPunct="0">
              <a:spcBef>
                <a:spcPts val="599"/>
              </a:spcBef>
              <a:spcAft>
                <a:spcPct val="25000"/>
              </a:spcAft>
              <a:buFontTx/>
              <a:buNone/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0" indent="0" algn="ctr" defTabSz="958378" rtl="0" eaLnBrk="0" fontAlgn="base" hangingPunct="0">
              <a:spcAft>
                <a:spcPct val="25000"/>
              </a:spcAft>
              <a:buFontTx/>
              <a:buNone/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0" indent="0" algn="ctr" defTabSz="958378" rtl="0" eaLnBrk="0" fontAlgn="base" hangingPunct="0">
              <a:spcAft>
                <a:spcPct val="25000"/>
              </a:spcAft>
              <a:buFontTx/>
              <a:buNone/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0" indent="0" algn="ctr" defTabSz="958378" rtl="0" eaLnBrk="0" fontAlgn="base" hangingPunct="0">
              <a:spcAft>
                <a:spcPct val="25000"/>
              </a:spcAft>
              <a:buFontTx/>
              <a:buNone/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0" indent="0" algn="ctr" defTabSz="958378" rtl="0" eaLnBrk="0" fontAlgn="base" hangingPunct="0">
              <a:spcAft>
                <a:spcPct val="25000"/>
              </a:spcAft>
              <a:buFontTx/>
              <a:buNone/>
              <a:defRPr lang="de-DE" sz="1400" b="0" baseline="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0" name="Textplatzhalter 3"/>
          <p:cNvSpPr>
            <a:spLocks noGrp="1"/>
          </p:cNvSpPr>
          <p:nvPr>
            <p:ph type="body" sz="quarter" idx="24"/>
          </p:nvPr>
        </p:nvSpPr>
        <p:spPr>
          <a:xfrm>
            <a:off x="395288" y="2087565"/>
            <a:ext cx="2901950" cy="349251"/>
          </a:xfrm>
        </p:spPr>
        <p:txBody>
          <a:bodyPr tIns="0" anchor="ctr"/>
          <a:lstStyle>
            <a:lvl1pPr marL="180886" indent="0" algn="ctr">
              <a:spcBef>
                <a:spcPts val="599"/>
              </a:spcBef>
              <a:defRPr sz="1400" b="0">
                <a:solidFill>
                  <a:srgbClr val="006384"/>
                </a:solidFill>
                <a:latin typeface="Calibri" panose="020F0502020204030204" pitchFamily="34" charset="0"/>
              </a:defRPr>
            </a:lvl1pPr>
            <a:lvl2pPr marL="180886" indent="0">
              <a:defRPr sz="1400" b="0">
                <a:solidFill>
                  <a:srgbClr val="000000"/>
                </a:solidFill>
              </a:defRPr>
            </a:lvl2pPr>
            <a:lvl3pPr marL="180886" indent="0">
              <a:defRPr sz="1400" b="0">
                <a:solidFill>
                  <a:srgbClr val="000000"/>
                </a:solidFill>
              </a:defRPr>
            </a:lvl3pPr>
            <a:lvl4pPr marL="180886" indent="0">
              <a:defRPr sz="1400" b="0">
                <a:solidFill>
                  <a:srgbClr val="000000"/>
                </a:solidFill>
              </a:defRPr>
            </a:lvl4pPr>
            <a:lvl5pPr marL="180886" indent="0">
              <a:defRPr sz="1400" b="0">
                <a:solidFill>
                  <a:srgbClr val="000000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21" name="Textplatzhalter 3"/>
          <p:cNvSpPr>
            <a:spLocks noGrp="1"/>
          </p:cNvSpPr>
          <p:nvPr>
            <p:ph type="body" sz="quarter" idx="25"/>
          </p:nvPr>
        </p:nvSpPr>
        <p:spPr>
          <a:xfrm>
            <a:off x="3492393" y="2087565"/>
            <a:ext cx="2901950" cy="349251"/>
          </a:xfrm>
        </p:spPr>
        <p:txBody>
          <a:bodyPr tIns="0" anchor="ctr"/>
          <a:lstStyle>
            <a:lvl1pPr marL="180886" indent="0" algn="ctr" defTabSz="958378" rtl="0" eaLnBrk="0" fontAlgn="base" hangingPunct="0">
              <a:spcBef>
                <a:spcPts val="599"/>
              </a:spcBef>
              <a:spcAft>
                <a:spcPct val="25000"/>
              </a:spcAft>
              <a:defRPr lang="de-DE" sz="1400" b="0" baseline="0" dirty="0" smtClean="0">
                <a:solidFill>
                  <a:srgbClr val="006384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180886" indent="0" algn="l" defTabSz="958378" rtl="0" eaLnBrk="0" fontAlgn="base" hangingPunct="0">
              <a:spcAft>
                <a:spcPct val="25000"/>
              </a:spcAft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80886" indent="0" algn="l" defTabSz="958378" rtl="0" eaLnBrk="0" fontAlgn="base" hangingPunct="0">
              <a:spcAft>
                <a:spcPct val="25000"/>
              </a:spcAft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80886" indent="0" algn="l" defTabSz="958378" rtl="0" eaLnBrk="0" fontAlgn="base" hangingPunct="0">
              <a:spcAft>
                <a:spcPct val="25000"/>
              </a:spcAft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0886" indent="0" algn="l" defTabSz="958378" rtl="0" eaLnBrk="0" fontAlgn="base" hangingPunct="0">
              <a:spcAft>
                <a:spcPct val="25000"/>
              </a:spcAft>
              <a:defRPr lang="de-DE" sz="1400" b="0" baseline="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22" name="Textplatzhalter 3"/>
          <p:cNvSpPr>
            <a:spLocks noGrp="1"/>
          </p:cNvSpPr>
          <p:nvPr>
            <p:ph type="body" sz="quarter" idx="26"/>
          </p:nvPr>
        </p:nvSpPr>
        <p:spPr>
          <a:xfrm>
            <a:off x="6588125" y="2087565"/>
            <a:ext cx="2901950" cy="349251"/>
          </a:xfrm>
        </p:spPr>
        <p:txBody>
          <a:bodyPr tIns="0" anchor="ctr"/>
          <a:lstStyle>
            <a:lvl1pPr marL="180886" indent="0" algn="ctr" defTabSz="958378" rtl="0" eaLnBrk="0" fontAlgn="base" hangingPunct="0">
              <a:spcBef>
                <a:spcPts val="599"/>
              </a:spcBef>
              <a:spcAft>
                <a:spcPct val="25000"/>
              </a:spcAft>
              <a:defRPr lang="de-DE" sz="1400" b="0" baseline="0" dirty="0" smtClean="0">
                <a:solidFill>
                  <a:srgbClr val="006384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180886" indent="0" algn="l" defTabSz="958378" rtl="0" eaLnBrk="0" fontAlgn="base" hangingPunct="0">
              <a:spcAft>
                <a:spcPct val="25000"/>
              </a:spcAft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80886" indent="0" algn="l" defTabSz="958378" rtl="0" eaLnBrk="0" fontAlgn="base" hangingPunct="0">
              <a:spcAft>
                <a:spcPct val="25000"/>
              </a:spcAft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80886" indent="0" algn="l" defTabSz="958378" rtl="0" eaLnBrk="0" fontAlgn="base" hangingPunct="0">
              <a:spcAft>
                <a:spcPct val="25000"/>
              </a:spcAft>
              <a:defRPr lang="de-DE" sz="1400" b="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0886" indent="0" algn="l" defTabSz="958378" rtl="0" eaLnBrk="0" fontAlgn="base" hangingPunct="0">
              <a:spcAft>
                <a:spcPct val="25000"/>
              </a:spcAft>
              <a:defRPr lang="de-DE" sz="1400" b="0" baseline="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2172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zi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2" y="898527"/>
            <a:ext cx="9104312" cy="413744"/>
          </a:xfrm>
        </p:spPr>
        <p:txBody>
          <a:bodyPr/>
          <a:lstStyle>
            <a:lvl1pPr>
              <a:defRPr sz="24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ubTitle" sz="quarter" idx="11" hasCustomPrompt="1"/>
          </p:nvPr>
        </p:nvSpPr>
        <p:spPr>
          <a:xfrm>
            <a:off x="396002" y="1302978"/>
            <a:ext cx="9114855" cy="372263"/>
          </a:xfrm>
        </p:spPr>
        <p:txBody>
          <a:bodyPr anchor="t"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386425" y="5664151"/>
            <a:ext cx="9092817" cy="705560"/>
            <a:chOff x="386425" y="5311368"/>
            <a:chExt cx="9092817" cy="705560"/>
          </a:xfrm>
        </p:grpSpPr>
        <p:cxnSp>
          <p:nvCxnSpPr>
            <p:cNvPr id="7" name="Gerade Verbindung 6"/>
            <p:cNvCxnSpPr/>
            <p:nvPr/>
          </p:nvCxnSpPr>
          <p:spPr bwMode="auto">
            <a:xfrm>
              <a:off x="386425" y="5311368"/>
              <a:ext cx="6227722" cy="0"/>
            </a:xfrm>
            <a:prstGeom prst="line">
              <a:avLst/>
            </a:prstGeom>
            <a:noFill/>
            <a:ln w="3175" cap="flat" cmpd="sng" algn="ctr">
              <a:gradFill flip="none" rotWithShape="1">
                <a:gsLst>
                  <a:gs pos="0">
                    <a:schemeClr val="bg1"/>
                  </a:gs>
                  <a:gs pos="30000">
                    <a:srgbClr val="006384"/>
                  </a:gs>
                  <a:gs pos="70000">
                    <a:srgbClr val="006384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Gerade Verbindung 7"/>
            <p:cNvCxnSpPr/>
            <p:nvPr/>
          </p:nvCxnSpPr>
          <p:spPr bwMode="auto">
            <a:xfrm>
              <a:off x="3193951" y="6016928"/>
              <a:ext cx="6285291" cy="0"/>
            </a:xfrm>
            <a:prstGeom prst="line">
              <a:avLst/>
            </a:prstGeom>
            <a:noFill/>
            <a:ln w="3175" cap="flat" cmpd="sng" algn="ctr">
              <a:gradFill flip="none" rotWithShape="1">
                <a:gsLst>
                  <a:gs pos="0">
                    <a:schemeClr val="bg1"/>
                  </a:gs>
                  <a:gs pos="30000">
                    <a:srgbClr val="006384"/>
                  </a:gs>
                  <a:gs pos="70000">
                    <a:srgbClr val="006384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415926" y="5664200"/>
            <a:ext cx="9063038" cy="704851"/>
          </a:xfrm>
        </p:spPr>
        <p:txBody>
          <a:bodyPr anchor="ctr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0" y="2049467"/>
            <a:ext cx="9906000" cy="3081338"/>
          </a:xfrm>
        </p:spPr>
        <p:txBody>
          <a:bodyPr/>
          <a:lstStyle>
            <a:lvl1pPr>
              <a:defRPr sz="11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048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5439" y="898529"/>
            <a:ext cx="9104312" cy="39978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0" y="1764001"/>
            <a:ext cx="4392000" cy="458946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ubTitle" sz="quarter" idx="11" hasCustomPrompt="1"/>
          </p:nvPr>
        </p:nvSpPr>
        <p:spPr>
          <a:xfrm>
            <a:off x="385439" y="1302978"/>
            <a:ext cx="9114855" cy="372263"/>
          </a:xfrm>
        </p:spPr>
        <p:txBody>
          <a:bodyPr anchor="t"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rgbClr val="7A818B"/>
                </a:solidFill>
              </a:defRPr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  <p:sp>
        <p:nvSpPr>
          <p:cNvPr id="6" name="Inhaltsplatzhalter 2"/>
          <p:cNvSpPr>
            <a:spLocks noGrp="1"/>
          </p:cNvSpPr>
          <p:nvPr>
            <p:ph idx="12"/>
          </p:nvPr>
        </p:nvSpPr>
        <p:spPr>
          <a:xfrm>
            <a:off x="5076000" y="1764001"/>
            <a:ext cx="4392000" cy="458946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4960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789491" y="1764001"/>
            <a:ext cx="4727889" cy="4575175"/>
          </a:xfrm>
        </p:spPr>
        <p:txBody>
          <a:bodyPr/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2" y="898529"/>
            <a:ext cx="9104312" cy="39978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2" y="1764001"/>
            <a:ext cx="4099801" cy="458946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ubTitle" sz="quarter" idx="11" hasCustomPrompt="1"/>
          </p:nvPr>
        </p:nvSpPr>
        <p:spPr>
          <a:xfrm>
            <a:off x="396002" y="1302978"/>
            <a:ext cx="9114855" cy="372263"/>
          </a:xfrm>
        </p:spPr>
        <p:txBody>
          <a:bodyPr anchor="t"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5451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2" y="898529"/>
            <a:ext cx="9104312" cy="39978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1" y="1764001"/>
            <a:ext cx="9110968" cy="296262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ubTitle" sz="quarter" idx="11" hasCustomPrompt="1"/>
          </p:nvPr>
        </p:nvSpPr>
        <p:spPr>
          <a:xfrm>
            <a:off x="396002" y="1302978"/>
            <a:ext cx="9114855" cy="372263"/>
          </a:xfrm>
        </p:spPr>
        <p:txBody>
          <a:bodyPr anchor="t"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  <p:sp>
        <p:nvSpPr>
          <p:cNvPr id="6" name="Inhaltsplatzhalter 2"/>
          <p:cNvSpPr txBox="1">
            <a:spLocks/>
          </p:cNvSpPr>
          <p:nvPr userDrawn="1"/>
        </p:nvSpPr>
        <p:spPr bwMode="auto">
          <a:xfrm>
            <a:off x="389346" y="4848726"/>
            <a:ext cx="9110968" cy="13916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342776" indent="-342776" algn="l" defTabSz="958505" rtl="0" eaLnBrk="0" fontAlgn="base" hangingPunct="0">
              <a:spcBef>
                <a:spcPct val="0"/>
              </a:spcBef>
              <a:spcAft>
                <a:spcPct val="25000"/>
              </a:spcAft>
              <a:defRPr sz="1700" baseline="0">
                <a:solidFill>
                  <a:srgbClr val="000000"/>
                </a:solidFill>
                <a:latin typeface="VWAG TheSans" panose="020B0502050302020203" pitchFamily="34" charset="0"/>
                <a:ea typeface="+mn-ea"/>
                <a:cs typeface="+mn-cs"/>
              </a:defRPr>
            </a:lvl1pPr>
            <a:lvl2pPr marL="190431" indent="-188846" algn="l" defTabSz="958505" rtl="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bg2"/>
              </a:buClr>
              <a:buSzPct val="75000"/>
              <a:buFont typeface="Arial" panose="020B0604020202020204" pitchFamily="34" charset="0"/>
              <a:buChar char="►"/>
              <a:defRPr sz="1700" baseline="0">
                <a:solidFill>
                  <a:srgbClr val="000000"/>
                </a:solidFill>
                <a:latin typeface="VWAG TheSans" panose="020B0502050302020203" pitchFamily="34" charset="0"/>
              </a:defRPr>
            </a:lvl2pPr>
            <a:lvl3pPr marL="380863" indent="-188846" algn="l" defTabSz="958505" rtl="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bg2"/>
              </a:buClr>
              <a:buSzPct val="75000"/>
              <a:buFont typeface="Arial" panose="020B0604020202020204" pitchFamily="34" charset="0"/>
              <a:buChar char="►"/>
              <a:defRPr sz="1700" baseline="0">
                <a:solidFill>
                  <a:srgbClr val="000000"/>
                </a:solidFill>
                <a:latin typeface="VWAG TheSans" panose="020B0502050302020203" pitchFamily="34" charset="0"/>
              </a:defRPr>
            </a:lvl3pPr>
            <a:lvl4pPr marL="571294" indent="-188846" algn="l" defTabSz="958505" rtl="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bg2"/>
              </a:buClr>
              <a:buSzPct val="75000"/>
              <a:buFont typeface="Arial" panose="020B0604020202020204" pitchFamily="34" charset="0"/>
              <a:buChar char="►"/>
              <a:defRPr sz="1700" baseline="0">
                <a:solidFill>
                  <a:srgbClr val="000000"/>
                </a:solidFill>
                <a:latin typeface="VWAG TheSans" panose="020B0502050302020203" pitchFamily="34" charset="0"/>
              </a:defRPr>
            </a:lvl4pPr>
            <a:lvl5pPr marL="761726" indent="-188846" algn="l" defTabSz="958505" rtl="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bg2"/>
              </a:buClr>
              <a:buSzPct val="75000"/>
              <a:buFont typeface="Arial" panose="020B0604020202020204" pitchFamily="34" charset="0"/>
              <a:buChar char="►"/>
              <a:defRPr sz="1700" baseline="0">
                <a:solidFill>
                  <a:srgbClr val="000000"/>
                </a:solidFill>
                <a:latin typeface="VWAG TheSans" panose="020B0502050302020203" pitchFamily="34" charset="0"/>
              </a:defRPr>
            </a:lvl5pPr>
            <a:lvl6pPr marL="1218762" indent="-188846" algn="l" defTabSz="958505" rtl="0" fontAlgn="base">
              <a:spcBef>
                <a:spcPct val="0"/>
              </a:spcBef>
              <a:spcAft>
                <a:spcPct val="2500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1675797" indent="-188846" algn="l" defTabSz="958505" rtl="0" fontAlgn="base">
              <a:spcBef>
                <a:spcPct val="0"/>
              </a:spcBef>
              <a:spcAft>
                <a:spcPct val="2500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2132834" indent="-188846" algn="l" defTabSz="958505" rtl="0" fontAlgn="base">
              <a:spcBef>
                <a:spcPct val="0"/>
              </a:spcBef>
              <a:spcAft>
                <a:spcPct val="2500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2589869" indent="-188846" algn="l" defTabSz="958505" rtl="0" fontAlgn="base">
              <a:spcBef>
                <a:spcPct val="0"/>
              </a:spcBef>
              <a:spcAft>
                <a:spcPct val="2500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u="sng" dirty="0"/>
              <a:t>Decision </a:t>
            </a:r>
            <a:r>
              <a:rPr lang="en-US" u="sng" dirty="0" smtClean="0"/>
              <a:t>of SG EV and IWG WLTP regarding </a:t>
            </a:r>
            <a:r>
              <a:rPr lang="en-US" u="sng" dirty="0"/>
              <a:t>incorporation into UNR </a:t>
            </a:r>
            <a:r>
              <a:rPr lang="en-US" u="sng" dirty="0" smtClean="0"/>
              <a:t>WLTP:</a:t>
            </a:r>
          </a:p>
          <a:p>
            <a:r>
              <a:rPr lang="de-DE" dirty="0" smtClean="0"/>
              <a:t>		</a:t>
            </a:r>
            <a:r>
              <a:rPr lang="en-US" dirty="0" smtClean="0"/>
              <a:t>Supported and shall go into UNR WLTP first edition</a:t>
            </a:r>
          </a:p>
          <a:p>
            <a:r>
              <a:rPr lang="en-US" dirty="0" smtClean="0"/>
              <a:t>		Supported but more time required,</a:t>
            </a:r>
            <a:r>
              <a:rPr lang="en-US" baseline="0" dirty="0" smtClean="0"/>
              <a:t> </a:t>
            </a:r>
            <a:r>
              <a:rPr lang="en-US" dirty="0" smtClean="0"/>
              <a:t>therefore shall not go into UNR WLTP first edition</a:t>
            </a:r>
          </a:p>
          <a:p>
            <a:r>
              <a:rPr lang="en-US" dirty="0" smtClean="0"/>
              <a:t>		Not supported</a:t>
            </a:r>
            <a:endParaRPr lang="en-US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715780" y="5233151"/>
            <a:ext cx="427220" cy="24733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46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hteck 7"/>
          <p:cNvSpPr/>
          <p:nvPr userDrawn="1"/>
        </p:nvSpPr>
        <p:spPr bwMode="auto">
          <a:xfrm>
            <a:off x="715780" y="5552047"/>
            <a:ext cx="427220" cy="24733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46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715780" y="5870943"/>
            <a:ext cx="427220" cy="24733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46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94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Tabelle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abellenplatzhalter 6"/>
          <p:cNvSpPr>
            <a:spLocks noGrp="1"/>
          </p:cNvSpPr>
          <p:nvPr>
            <p:ph type="tbl" sz="quarter" idx="13"/>
          </p:nvPr>
        </p:nvSpPr>
        <p:spPr>
          <a:xfrm>
            <a:off x="5076003" y="1764001"/>
            <a:ext cx="4427537" cy="4589462"/>
          </a:xfrm>
        </p:spPr>
        <p:txBody>
          <a:bodyPr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2" y="898529"/>
            <a:ext cx="9104312" cy="39978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0" y="1764001"/>
            <a:ext cx="4373564" cy="458946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ubTitle" sz="quarter" idx="11" hasCustomPrompt="1"/>
          </p:nvPr>
        </p:nvSpPr>
        <p:spPr>
          <a:xfrm>
            <a:off x="396002" y="1302978"/>
            <a:ext cx="9114855" cy="372263"/>
          </a:xfrm>
        </p:spPr>
        <p:txBody>
          <a:bodyPr anchor="t"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711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Tabelle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abellenplatzhalter 6"/>
          <p:cNvSpPr>
            <a:spLocks noGrp="1"/>
          </p:cNvSpPr>
          <p:nvPr>
            <p:ph type="tbl" sz="quarter" idx="13"/>
          </p:nvPr>
        </p:nvSpPr>
        <p:spPr>
          <a:xfrm>
            <a:off x="396002" y="1764001"/>
            <a:ext cx="4393488" cy="4589462"/>
          </a:xfrm>
        </p:spPr>
        <p:txBody>
          <a:bodyPr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2" y="898529"/>
            <a:ext cx="9104312" cy="39978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3176" y="1764001"/>
            <a:ext cx="4406900" cy="458946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ubTitle" sz="quarter" idx="11" hasCustomPrompt="1"/>
          </p:nvPr>
        </p:nvSpPr>
        <p:spPr>
          <a:xfrm>
            <a:off x="396002" y="1302978"/>
            <a:ext cx="9114855" cy="372263"/>
          </a:xfrm>
        </p:spPr>
        <p:txBody>
          <a:bodyPr anchor="t"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6469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3"/>
          <p:cNvSpPr>
            <a:spLocks noGrp="1"/>
          </p:cNvSpPr>
          <p:nvPr>
            <p:ph type="pic" sz="quarter" idx="16"/>
          </p:nvPr>
        </p:nvSpPr>
        <p:spPr>
          <a:xfrm>
            <a:off x="396001" y="2880000"/>
            <a:ext cx="2037107" cy="1352303"/>
          </a:xfrm>
        </p:spPr>
        <p:txBody>
          <a:bodyPr/>
          <a:lstStyle>
            <a:lvl1pPr>
              <a:defRPr sz="1100"/>
            </a:lvl1pPr>
          </a:lstStyle>
          <a:p>
            <a:endParaRPr lang="de-DE" dirty="0"/>
          </a:p>
        </p:txBody>
      </p:sp>
      <p:sp>
        <p:nvSpPr>
          <p:cNvPr id="19" name="Bildplatzhalter 13"/>
          <p:cNvSpPr>
            <a:spLocks noGrp="1"/>
          </p:cNvSpPr>
          <p:nvPr>
            <p:ph type="pic" sz="quarter" idx="17"/>
          </p:nvPr>
        </p:nvSpPr>
        <p:spPr>
          <a:xfrm>
            <a:off x="2745646" y="2880000"/>
            <a:ext cx="2037107" cy="1352303"/>
          </a:xfrm>
        </p:spPr>
        <p:txBody>
          <a:bodyPr/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20" name="Bildplatzhalter 13"/>
          <p:cNvSpPr>
            <a:spLocks noGrp="1"/>
          </p:cNvSpPr>
          <p:nvPr>
            <p:ph type="pic" sz="quarter" idx="18"/>
          </p:nvPr>
        </p:nvSpPr>
        <p:spPr>
          <a:xfrm>
            <a:off x="5095292" y="2880000"/>
            <a:ext cx="2037107" cy="1352303"/>
          </a:xfrm>
        </p:spPr>
        <p:txBody>
          <a:bodyPr/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21" name="Bildplatzhalter 13"/>
          <p:cNvSpPr>
            <a:spLocks noGrp="1"/>
          </p:cNvSpPr>
          <p:nvPr>
            <p:ph type="pic" sz="quarter" idx="19"/>
          </p:nvPr>
        </p:nvSpPr>
        <p:spPr>
          <a:xfrm>
            <a:off x="7444938" y="2880000"/>
            <a:ext cx="2037107" cy="1352303"/>
          </a:xfrm>
        </p:spPr>
        <p:txBody>
          <a:bodyPr/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23" name="Textplatzhalter 22"/>
          <p:cNvSpPr>
            <a:spLocks noGrp="1"/>
          </p:cNvSpPr>
          <p:nvPr>
            <p:ph type="body" sz="quarter" idx="20"/>
          </p:nvPr>
        </p:nvSpPr>
        <p:spPr>
          <a:xfrm>
            <a:off x="396000" y="4500003"/>
            <a:ext cx="9066213" cy="831850"/>
          </a:xfrm>
        </p:spPr>
        <p:txBody>
          <a:bodyPr anchor="ctr"/>
          <a:lstStyle>
            <a:lvl1pPr>
              <a:defRPr sz="2400" cap="none" baseline="0">
                <a:solidFill>
                  <a:srgbClr val="006384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82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t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9"/>
          <p:cNvSpPr>
            <a:spLocks noGrp="1" noChangeArrowheads="1"/>
          </p:cNvSpPr>
          <p:nvPr>
            <p:ph type="subTitle" sz="quarter" idx="11" hasCustomPrompt="1"/>
          </p:nvPr>
        </p:nvSpPr>
        <p:spPr>
          <a:xfrm>
            <a:off x="392115" y="1302978"/>
            <a:ext cx="9114855" cy="372263"/>
          </a:xfrm>
        </p:spPr>
        <p:txBody>
          <a:bodyPr anchor="t"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2265504" y="4879128"/>
            <a:ext cx="1620000" cy="1080000"/>
          </a:xfrm>
        </p:spPr>
        <p:txBody>
          <a:bodyPr tIns="71965"/>
          <a:lstStyle>
            <a:lvl1pPr marL="180886" indent="0" algn="ctr" defTabSz="674355" rtl="0" eaLnBrk="0" fontAlgn="base" hangingPunct="0">
              <a:spcBef>
                <a:spcPts val="599"/>
              </a:spcBef>
              <a:spcAft>
                <a:spcPct val="25000"/>
              </a:spcAft>
              <a:defRPr lang="de-DE" sz="1100" b="0" baseline="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</a:t>
            </a:r>
            <a:br>
              <a:rPr lang="de-DE" dirty="0" smtClean="0"/>
            </a:br>
            <a:r>
              <a:rPr lang="de-DE" dirty="0" smtClean="0"/>
              <a:t>Ebene</a:t>
            </a:r>
            <a:endParaRPr lang="de-DE" dirty="0"/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5992580" y="4879128"/>
            <a:ext cx="1620000" cy="1080000"/>
          </a:xfrm>
        </p:spPr>
        <p:txBody>
          <a:bodyPr tIns="71965"/>
          <a:lstStyle>
            <a:lvl1pPr marL="180886" indent="0" algn="ctr" defTabSz="674355" rtl="0" eaLnBrk="0" fontAlgn="base" hangingPunct="0">
              <a:spcBef>
                <a:spcPts val="599"/>
              </a:spcBef>
              <a:spcAft>
                <a:spcPct val="25000"/>
              </a:spcAft>
              <a:defRPr lang="de-DE" sz="1100" b="0" baseline="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 Ebene</a:t>
            </a:r>
            <a:endParaRPr lang="de-DE" dirty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856116" y="4879128"/>
            <a:ext cx="1620000" cy="1080000"/>
          </a:xfrm>
        </p:spPr>
        <p:txBody>
          <a:bodyPr tIns="71965"/>
          <a:lstStyle>
            <a:lvl1pPr marL="180886" indent="0" algn="ctr" defTabSz="674355" rtl="0" eaLnBrk="0" fontAlgn="base" hangingPunct="0">
              <a:spcBef>
                <a:spcPts val="599"/>
              </a:spcBef>
              <a:spcAft>
                <a:spcPct val="25000"/>
              </a:spcAft>
              <a:defRPr lang="de-DE" sz="1100" b="0" baseline="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 Ebene</a:t>
            </a:r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8" hasCustomPrompt="1"/>
          </p:nvPr>
        </p:nvSpPr>
        <p:spPr>
          <a:xfrm>
            <a:off x="4129041" y="4879128"/>
            <a:ext cx="1620000" cy="1080000"/>
          </a:xfrm>
        </p:spPr>
        <p:txBody>
          <a:bodyPr tIns="71965"/>
          <a:lstStyle>
            <a:lvl1pPr marL="180886" indent="0" algn="ctr" defTabSz="674355" rtl="0" eaLnBrk="0" fontAlgn="base" hangingPunct="0">
              <a:spcBef>
                <a:spcPts val="599"/>
              </a:spcBef>
              <a:spcAft>
                <a:spcPct val="25000"/>
              </a:spcAft>
              <a:defRPr lang="de-DE" sz="1100" b="0" baseline="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 Ebene</a:t>
            </a:r>
            <a:endParaRPr lang="de-DE" dirty="0"/>
          </a:p>
        </p:txBody>
      </p:sp>
      <p:sp>
        <p:nvSpPr>
          <p:cNvPr id="16" name="Bildplatzhalter 15"/>
          <p:cNvSpPr>
            <a:spLocks noGrp="1"/>
          </p:cNvSpPr>
          <p:nvPr>
            <p:ph type="pic" sz="quarter" idx="19"/>
          </p:nvPr>
        </p:nvSpPr>
        <p:spPr>
          <a:xfrm>
            <a:off x="832193" y="4145708"/>
            <a:ext cx="906463" cy="733425"/>
          </a:xfrm>
        </p:spPr>
        <p:txBody>
          <a:bodyPr/>
          <a:lstStyle>
            <a:lvl1pPr>
              <a:defRPr sz="1100"/>
            </a:lvl1pPr>
          </a:lstStyle>
          <a:p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0"/>
          </p:nvPr>
        </p:nvSpPr>
        <p:spPr>
          <a:xfrm>
            <a:off x="2660590" y="4145708"/>
            <a:ext cx="906463" cy="733425"/>
          </a:xfrm>
        </p:spPr>
        <p:txBody>
          <a:bodyPr/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19" name="Bildplatzhalter 15"/>
          <p:cNvSpPr>
            <a:spLocks noGrp="1"/>
          </p:cNvSpPr>
          <p:nvPr>
            <p:ph type="pic" sz="quarter" idx="21"/>
          </p:nvPr>
        </p:nvSpPr>
        <p:spPr>
          <a:xfrm>
            <a:off x="4488986" y="4145708"/>
            <a:ext cx="906463" cy="733425"/>
          </a:xfrm>
        </p:spPr>
        <p:txBody>
          <a:bodyPr/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20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6317383" y="4145708"/>
            <a:ext cx="906463" cy="733425"/>
          </a:xfrm>
        </p:spPr>
        <p:txBody>
          <a:bodyPr/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21" name="Bildplatzhalter 15"/>
          <p:cNvSpPr>
            <a:spLocks noGrp="1"/>
          </p:cNvSpPr>
          <p:nvPr>
            <p:ph type="pic" sz="quarter" idx="23"/>
          </p:nvPr>
        </p:nvSpPr>
        <p:spPr>
          <a:xfrm>
            <a:off x="8145781" y="4145708"/>
            <a:ext cx="906463" cy="733425"/>
          </a:xfrm>
        </p:spPr>
        <p:txBody>
          <a:bodyPr/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22" name="Bildplatzhalter 21"/>
          <p:cNvSpPr>
            <a:spLocks noGrp="1"/>
          </p:cNvSpPr>
          <p:nvPr>
            <p:ph type="pic" sz="quarter" idx="24"/>
          </p:nvPr>
        </p:nvSpPr>
        <p:spPr>
          <a:xfrm>
            <a:off x="0" y="1968504"/>
            <a:ext cx="9906000" cy="2003425"/>
          </a:xfrm>
        </p:spPr>
        <p:txBody>
          <a:bodyPr/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>
          <a:xfrm>
            <a:off x="392115" y="898528"/>
            <a:ext cx="9104312" cy="37186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5" hasCustomPrompt="1"/>
          </p:nvPr>
        </p:nvSpPr>
        <p:spPr>
          <a:xfrm>
            <a:off x="396001" y="4879128"/>
            <a:ext cx="1620000" cy="1080000"/>
          </a:xfrm>
        </p:spPr>
        <p:txBody>
          <a:bodyPr tIns="71965"/>
          <a:lstStyle>
            <a:lvl1pPr marL="180886" indent="0" algn="ctr" defTabSz="674355" rtl="0" eaLnBrk="0" fontAlgn="base" hangingPunct="0">
              <a:spcBef>
                <a:spcPts val="599"/>
              </a:spcBef>
              <a:spcAft>
                <a:spcPct val="25000"/>
              </a:spcAft>
              <a:defRPr lang="de-DE" sz="1100" b="0" baseline="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</a:t>
            </a:r>
            <a:br>
              <a:rPr lang="de-DE" dirty="0" smtClean="0"/>
            </a:br>
            <a:r>
              <a:rPr lang="de-DE" dirty="0" smtClean="0"/>
              <a:t>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511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9"/>
          <p:cNvSpPr>
            <a:spLocks noGrp="1" noChangeArrowheads="1"/>
          </p:cNvSpPr>
          <p:nvPr>
            <p:ph type="subTitle" sz="quarter" idx="11" hasCustomPrompt="1"/>
          </p:nvPr>
        </p:nvSpPr>
        <p:spPr>
          <a:xfrm>
            <a:off x="396002" y="1302978"/>
            <a:ext cx="9114855" cy="372263"/>
          </a:xfrm>
        </p:spPr>
        <p:txBody>
          <a:bodyPr anchor="t"/>
          <a:lstStyle>
            <a:lvl1pPr marL="0" indent="0">
              <a:lnSpc>
                <a:spcPct val="100000"/>
              </a:lnSpc>
              <a:spcAft>
                <a:spcPts val="0"/>
              </a:spcAft>
              <a:defRPr sz="1800" cap="none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>
          <a:xfrm>
            <a:off x="396002" y="898528"/>
            <a:ext cx="9104312" cy="37186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846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002" y="1764001"/>
            <a:ext cx="9104312" cy="458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Mastertextformat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r>
              <a:rPr lang="de-DE" altLang="de-DE" dirty="0" smtClean="0"/>
              <a:t>Dritte Ebene</a:t>
            </a:r>
          </a:p>
          <a:p>
            <a:pPr lvl="3"/>
            <a:r>
              <a:rPr lang="de-DE" altLang="de-DE" dirty="0" smtClean="0"/>
              <a:t>Vierte Ebene</a:t>
            </a:r>
          </a:p>
          <a:p>
            <a:pPr lvl="4"/>
            <a:r>
              <a:rPr lang="de-DE" altLang="de-DE" dirty="0" smtClean="0"/>
              <a:t>Fünfte Ebene</a:t>
            </a:r>
          </a:p>
        </p:txBody>
      </p:sp>
      <p:sp>
        <p:nvSpPr>
          <p:cNvPr id="102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396002" y="898527"/>
            <a:ext cx="9104312" cy="37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Mastertitelformat bearbeiten</a:t>
            </a:r>
          </a:p>
        </p:txBody>
      </p:sp>
      <p:sp>
        <p:nvSpPr>
          <p:cNvPr id="1028" name="Line 30"/>
          <p:cNvSpPr>
            <a:spLocks noChangeShapeType="1"/>
          </p:cNvSpPr>
          <p:nvPr/>
        </p:nvSpPr>
        <p:spPr bwMode="auto">
          <a:xfrm>
            <a:off x="-6979" y="762000"/>
            <a:ext cx="9912981" cy="0"/>
          </a:xfrm>
          <a:prstGeom prst="line">
            <a:avLst/>
          </a:prstGeom>
          <a:noFill/>
          <a:ln w="9525">
            <a:solidFill>
              <a:srgbClr val="A8ADB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/>
          <a:lstStyle/>
          <a:p>
            <a:pPr algn="l">
              <a:spcBef>
                <a:spcPct val="0"/>
              </a:spcBef>
            </a:pPr>
            <a:endParaRPr lang="de-DE" sz="800" b="1">
              <a:solidFill>
                <a:srgbClr val="003366"/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10" name="Foliennummernplatzhalter 4"/>
          <p:cNvSpPr txBox="1">
            <a:spLocks/>
          </p:cNvSpPr>
          <p:nvPr userDrawn="1"/>
        </p:nvSpPr>
        <p:spPr>
          <a:xfrm>
            <a:off x="9128127" y="6470111"/>
            <a:ext cx="733425" cy="179386"/>
          </a:xfrm>
          <a:prstGeom prst="rect">
            <a:avLst/>
          </a:prstGeom>
        </p:spPr>
        <p:txBody>
          <a:bodyPr lIns="91407" tIns="45704" rIns="91407" bIns="45704" anchor="ctr"/>
          <a:lstStyle>
            <a:defPPr>
              <a:defRPr lang="de-DE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8B41C906-1C38-45D7-9E0E-624819D4FB87}" type="slidenum">
              <a:rPr lang="en-GB" sz="800" smtClean="0">
                <a:solidFill>
                  <a:srgbClr val="C0C0C0">
                    <a:lumMod val="75000"/>
                  </a:srgbClr>
                </a:solidFill>
                <a:latin typeface="VWAG TheSans" panose="020B0502050302020203" pitchFamily="34" charset="0"/>
              </a:rPr>
              <a:pPr algn="ctr"/>
              <a:t>‹Nr.›</a:t>
            </a:fld>
            <a:endParaRPr lang="en-GB" sz="900" dirty="0">
              <a:solidFill>
                <a:srgbClr val="C0C0C0">
                  <a:lumMod val="75000"/>
                </a:srgbClr>
              </a:solidFill>
              <a:latin typeface="VWAG TheSans" panose="020B0502050302020203" pitchFamily="34" charset="0"/>
            </a:endParaRPr>
          </a:p>
        </p:txBody>
      </p:sp>
      <p:sp>
        <p:nvSpPr>
          <p:cNvPr id="17" name="Foliennummernplatzhalter 4"/>
          <p:cNvSpPr txBox="1">
            <a:spLocks/>
          </p:cNvSpPr>
          <p:nvPr userDrawn="1"/>
        </p:nvSpPr>
        <p:spPr>
          <a:xfrm>
            <a:off x="3380281" y="6470111"/>
            <a:ext cx="4039693" cy="179386"/>
          </a:xfrm>
          <a:prstGeom prst="rect">
            <a:avLst/>
          </a:prstGeom>
        </p:spPr>
        <p:txBody>
          <a:bodyPr lIns="91407" tIns="45704" rIns="91407" bIns="45704" anchor="ctr"/>
          <a:lstStyle>
            <a:defPPr>
              <a:defRPr lang="de-DE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GB" sz="800" cap="none" baseline="0" dirty="0" smtClean="0">
                <a:solidFill>
                  <a:srgbClr val="C0C0C0">
                    <a:lumMod val="75000"/>
                  </a:srgbClr>
                </a:solidFill>
                <a:latin typeface="VWAG TheSans" panose="020B0502050302020203" pitchFamily="34" charset="0"/>
              </a:rPr>
              <a:t>SG EV </a:t>
            </a:r>
            <a:r>
              <a:rPr lang="en-GB" sz="800" cap="none" baseline="0" dirty="0" smtClean="0">
                <a:solidFill>
                  <a:srgbClr val="C0C0C0">
                    <a:lumMod val="75000"/>
                  </a:srgbClr>
                </a:solidFill>
                <a:latin typeface="VWAG TheSans" panose="020B0502050302020203" pitchFamily="34" charset="0"/>
              </a:rPr>
              <a:t>topics in the context of UNR development for </a:t>
            </a:r>
            <a:r>
              <a:rPr lang="en-GB" sz="800" cap="none" baseline="0" dirty="0" smtClean="0">
                <a:solidFill>
                  <a:srgbClr val="C0C0C0">
                    <a:lumMod val="75000"/>
                  </a:srgbClr>
                </a:solidFill>
                <a:latin typeface="VWAG TheSans" panose="020B0502050302020203" pitchFamily="34" charset="0"/>
              </a:rPr>
              <a:t>IWG WLTP Bern, 24.09.2019 | </a:t>
            </a:r>
            <a:r>
              <a:rPr lang="en-GB" sz="800" cap="none" baseline="0" dirty="0" smtClean="0">
                <a:solidFill>
                  <a:srgbClr val="C0C0C0">
                    <a:lumMod val="75000"/>
                  </a:srgbClr>
                </a:solidFill>
                <a:latin typeface="VWAG TheSans" panose="020B0502050302020203" pitchFamily="34" charset="0"/>
              </a:rPr>
              <a:t>V.2.0</a:t>
            </a:r>
            <a:endParaRPr lang="en-GB" sz="900" cap="none" baseline="0" dirty="0">
              <a:solidFill>
                <a:srgbClr val="C0C0C0">
                  <a:lumMod val="75000"/>
                </a:srgbClr>
              </a:solidFill>
              <a:latin typeface="VWAG TheSans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868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58505" rtl="0" eaLnBrk="0" fontAlgn="base" hangingPunct="0">
        <a:spcBef>
          <a:spcPct val="0"/>
        </a:spcBef>
        <a:spcAft>
          <a:spcPct val="0"/>
        </a:spcAft>
        <a:defRPr sz="2400" b="0" cap="none" baseline="0">
          <a:solidFill>
            <a:srgbClr val="006384"/>
          </a:solidFill>
          <a:latin typeface="VWAG TheSans" panose="020B0502050302020203" pitchFamily="34" charset="0"/>
          <a:ea typeface="+mj-ea"/>
          <a:cs typeface="+mj-cs"/>
        </a:defRPr>
      </a:lvl1pPr>
      <a:lvl2pPr algn="l" defTabSz="958505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2pPr>
      <a:lvl3pPr algn="l" defTabSz="958505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3pPr>
      <a:lvl4pPr algn="l" defTabSz="958505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4pPr>
      <a:lvl5pPr algn="l" defTabSz="958505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5pPr>
      <a:lvl6pPr marL="457036" algn="l" defTabSz="958505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6pPr>
      <a:lvl7pPr marL="914072" algn="l" defTabSz="958505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7pPr>
      <a:lvl8pPr marL="1371107" algn="l" defTabSz="958505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8pPr>
      <a:lvl9pPr marL="1828143" algn="l" defTabSz="958505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9pPr>
    </p:titleStyle>
    <p:bodyStyle>
      <a:lvl1pPr marL="342776" indent="-342776" algn="l" defTabSz="958505" rtl="0" eaLnBrk="0" fontAlgn="base" hangingPunct="0">
        <a:spcBef>
          <a:spcPct val="0"/>
        </a:spcBef>
        <a:spcAft>
          <a:spcPct val="25000"/>
        </a:spcAft>
        <a:defRPr sz="1700" baseline="0">
          <a:solidFill>
            <a:srgbClr val="000000"/>
          </a:solidFill>
          <a:latin typeface="VWAG TheSans" panose="020B0502050302020203" pitchFamily="34" charset="0"/>
          <a:ea typeface="+mn-ea"/>
          <a:cs typeface="+mn-cs"/>
        </a:defRPr>
      </a:lvl1pPr>
      <a:lvl2pPr marL="190431" indent="-188846" algn="l" defTabSz="958505" rtl="0" eaLnBrk="0" fontAlgn="base" hangingPunct="0">
        <a:spcBef>
          <a:spcPct val="0"/>
        </a:spcBef>
        <a:spcAft>
          <a:spcPct val="25000"/>
        </a:spcAft>
        <a:buClr>
          <a:schemeClr val="bg2"/>
        </a:buClr>
        <a:buSzPct val="75000"/>
        <a:buFont typeface="Arial" panose="020B0604020202020204" pitchFamily="34" charset="0"/>
        <a:buChar char="►"/>
        <a:defRPr sz="1700" baseline="0">
          <a:solidFill>
            <a:srgbClr val="000000"/>
          </a:solidFill>
          <a:latin typeface="VWAG TheSans" panose="020B0502050302020203" pitchFamily="34" charset="0"/>
        </a:defRPr>
      </a:lvl2pPr>
      <a:lvl3pPr marL="380863" indent="-188846" algn="l" defTabSz="958505" rtl="0" eaLnBrk="0" fontAlgn="base" hangingPunct="0">
        <a:spcBef>
          <a:spcPct val="0"/>
        </a:spcBef>
        <a:spcAft>
          <a:spcPct val="25000"/>
        </a:spcAft>
        <a:buClr>
          <a:schemeClr val="bg2"/>
        </a:buClr>
        <a:buSzPct val="75000"/>
        <a:buFont typeface="Arial" panose="020B0604020202020204" pitchFamily="34" charset="0"/>
        <a:buChar char="►"/>
        <a:defRPr sz="1700" baseline="0">
          <a:solidFill>
            <a:srgbClr val="000000"/>
          </a:solidFill>
          <a:latin typeface="VWAG TheSans" panose="020B0502050302020203" pitchFamily="34" charset="0"/>
        </a:defRPr>
      </a:lvl3pPr>
      <a:lvl4pPr marL="571294" indent="-188846" algn="l" defTabSz="958505" rtl="0" eaLnBrk="0" fontAlgn="base" hangingPunct="0">
        <a:spcBef>
          <a:spcPct val="0"/>
        </a:spcBef>
        <a:spcAft>
          <a:spcPct val="25000"/>
        </a:spcAft>
        <a:buClr>
          <a:schemeClr val="bg2"/>
        </a:buClr>
        <a:buSzPct val="75000"/>
        <a:buFont typeface="Arial" panose="020B0604020202020204" pitchFamily="34" charset="0"/>
        <a:buChar char="►"/>
        <a:defRPr sz="1700" baseline="0">
          <a:solidFill>
            <a:srgbClr val="000000"/>
          </a:solidFill>
          <a:latin typeface="VWAG TheSans" panose="020B0502050302020203" pitchFamily="34" charset="0"/>
        </a:defRPr>
      </a:lvl4pPr>
      <a:lvl5pPr marL="761726" indent="-188846" algn="l" defTabSz="958505" rtl="0" eaLnBrk="0" fontAlgn="base" hangingPunct="0">
        <a:spcBef>
          <a:spcPct val="0"/>
        </a:spcBef>
        <a:spcAft>
          <a:spcPct val="25000"/>
        </a:spcAft>
        <a:buClr>
          <a:schemeClr val="bg2"/>
        </a:buClr>
        <a:buSzPct val="75000"/>
        <a:buFont typeface="Arial" panose="020B0604020202020204" pitchFamily="34" charset="0"/>
        <a:buChar char="►"/>
        <a:defRPr sz="1700" baseline="0">
          <a:solidFill>
            <a:srgbClr val="000000"/>
          </a:solidFill>
          <a:latin typeface="VWAG TheSans" panose="020B0502050302020203" pitchFamily="34" charset="0"/>
        </a:defRPr>
      </a:lvl5pPr>
      <a:lvl6pPr marL="1218762" indent="-188846" algn="l" defTabSz="958505" rtl="0" fontAlgn="base">
        <a:spcBef>
          <a:spcPct val="0"/>
        </a:spcBef>
        <a:spcAft>
          <a:spcPct val="25000"/>
        </a:spcAft>
        <a:buChar char="•"/>
        <a:defRPr>
          <a:solidFill>
            <a:schemeClr val="tx1"/>
          </a:solidFill>
          <a:latin typeface="+mn-lt"/>
        </a:defRPr>
      </a:lvl6pPr>
      <a:lvl7pPr marL="1675797" indent="-188846" algn="l" defTabSz="958505" rtl="0" fontAlgn="base">
        <a:spcBef>
          <a:spcPct val="0"/>
        </a:spcBef>
        <a:spcAft>
          <a:spcPct val="25000"/>
        </a:spcAft>
        <a:buChar char="•"/>
        <a:defRPr>
          <a:solidFill>
            <a:schemeClr val="tx1"/>
          </a:solidFill>
          <a:latin typeface="+mn-lt"/>
        </a:defRPr>
      </a:lvl7pPr>
      <a:lvl8pPr marL="2132834" indent="-188846" algn="l" defTabSz="958505" rtl="0" fontAlgn="base">
        <a:spcBef>
          <a:spcPct val="0"/>
        </a:spcBef>
        <a:spcAft>
          <a:spcPct val="25000"/>
        </a:spcAft>
        <a:buChar char="•"/>
        <a:defRPr>
          <a:solidFill>
            <a:schemeClr val="tx1"/>
          </a:solidFill>
          <a:latin typeface="+mn-lt"/>
        </a:defRPr>
      </a:lvl8pPr>
      <a:lvl9pPr marL="2589869" indent="-188846" algn="l" defTabSz="958505" rtl="0" fontAlgn="base">
        <a:spcBef>
          <a:spcPct val="0"/>
        </a:spcBef>
        <a:spcAft>
          <a:spcPct val="2500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6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72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07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43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79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14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51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87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7228856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think-cell Folie" r:id="rId4" imgW="482" imgH="481" progId="TCLayout.ActiveDocument.1">
                  <p:embed/>
                </p:oleObj>
              </mc:Choice>
              <mc:Fallback>
                <p:oleObj name="think-cell Folie" r:id="rId4" imgW="482" imgH="48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Titel 6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WLTP UNR Development (WLTP-28-09e)</a:t>
            </a:r>
            <a:endParaRPr lang="en-US" dirty="0"/>
          </a:p>
        </p:txBody>
      </p:sp>
      <p:sp>
        <p:nvSpPr>
          <p:cNvPr id="63" name="Untertitel 62"/>
          <p:cNvSpPr>
            <a:spLocks noGrp="1"/>
          </p:cNvSpPr>
          <p:nvPr>
            <p:ph type="subTitle" sz="quarter" idx="1"/>
          </p:nvPr>
        </p:nvSpPr>
        <p:spPr>
          <a:xfrm>
            <a:off x="396001" y="4989540"/>
            <a:ext cx="9088437" cy="823912"/>
          </a:xfrm>
        </p:spPr>
        <p:txBody>
          <a:bodyPr/>
          <a:lstStyle/>
          <a:p>
            <a:r>
              <a:rPr lang="en-US" dirty="0" smtClean="0"/>
              <a:t>Proposals in discussion within WLTP Sub Group 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61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 for amendment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u="sng" dirty="0"/>
              <a:t>Documents</a:t>
            </a:r>
            <a:r>
              <a:rPr lang="de-DE" sz="1400" u="sng" dirty="0"/>
              <a:t> </a:t>
            </a:r>
            <a:r>
              <a:rPr lang="en-US" sz="1400" u="sng" dirty="0"/>
              <a:t>to be taken into consideration: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190903_M_Co2_weighted_Annex_6_7_8_for_declared value </a:t>
            </a:r>
            <a:r>
              <a:rPr lang="en-US" sz="1400" dirty="0" smtClean="0"/>
              <a:t>implementation.docx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1400" dirty="0"/>
          </a:p>
          <a:p>
            <a:pPr marL="0" indent="0"/>
            <a:r>
              <a:rPr lang="en-US" sz="1400" u="sng" dirty="0"/>
              <a:t>Current Status of 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Proposal prepared </a:t>
            </a:r>
            <a:r>
              <a:rPr lang="en-US" sz="1400" dirty="0" smtClean="0"/>
              <a:t>by members of ACEA </a:t>
            </a:r>
            <a:r>
              <a:rPr lang="en-US" sz="1400" dirty="0"/>
              <a:t>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400" dirty="0" smtClean="0"/>
              <a:t>JPN</a:t>
            </a:r>
            <a:r>
              <a:rPr lang="en-US" sz="1400" dirty="0" smtClean="0"/>
              <a:t> supports the </a:t>
            </a:r>
            <a:r>
              <a:rPr lang="en-US" sz="1400" dirty="0" smtClean="0"/>
              <a:t>proposal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Further feedback will be asked for during IWG WLTP meeting Bern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If required: discussion in Bern </a:t>
            </a:r>
            <a:r>
              <a:rPr lang="en-US" sz="1400" dirty="0" smtClean="0"/>
              <a:t>meeting</a:t>
            </a:r>
            <a:endParaRPr lang="en-US" sz="14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Update/amendment of calculation formula of M</a:t>
            </a:r>
            <a:r>
              <a:rPr lang="en-US" baseline="-25000" dirty="0" smtClean="0"/>
              <a:t>CO2,weighted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5938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 for amendment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u="sng" dirty="0"/>
              <a:t>Documents</a:t>
            </a:r>
            <a:r>
              <a:rPr lang="de-DE" sz="1400" u="sng" dirty="0"/>
              <a:t> </a:t>
            </a:r>
            <a:r>
              <a:rPr lang="en-US" sz="1400" u="sng" dirty="0"/>
              <a:t>to be taken into consideration: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 smtClean="0"/>
              <a:t>Point </a:t>
            </a:r>
            <a:r>
              <a:rPr lang="en-US" sz="1400" dirty="0"/>
              <a:t>explained in “190807_ACEA TF EV_Drafting Input for SG EV_2054.docx</a:t>
            </a:r>
            <a:r>
              <a:rPr lang="en-US" sz="1400" dirty="0" smtClean="0"/>
              <a:t>”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1400" dirty="0"/>
          </a:p>
          <a:p>
            <a:pPr marL="0" indent="0"/>
            <a:r>
              <a:rPr lang="en-US" sz="1400" u="sng" dirty="0"/>
              <a:t>Current Status of 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Proposal prepared by members of </a:t>
            </a:r>
            <a:r>
              <a:rPr lang="en-US" sz="1400" dirty="0" smtClean="0"/>
              <a:t>ACEA </a:t>
            </a:r>
            <a:r>
              <a:rPr lang="en-US" sz="1400" dirty="0"/>
              <a:t>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400" dirty="0"/>
              <a:t>JPN</a:t>
            </a:r>
            <a:r>
              <a:rPr lang="en-US" sz="1400" dirty="0"/>
              <a:t> supports </a:t>
            </a:r>
            <a:r>
              <a:rPr lang="en-US" sz="1400" dirty="0" smtClean="0"/>
              <a:t>proposal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Further feedback will be asked for during IWG WLTP meeting Bern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If required: discussion in Bern </a:t>
            </a:r>
            <a:r>
              <a:rPr lang="en-US" sz="1400" dirty="0" smtClean="0"/>
              <a:t>meeting</a:t>
            </a:r>
            <a:endParaRPr lang="en-US" sz="1400" u="sng" dirty="0"/>
          </a:p>
          <a:p>
            <a:pPr marL="0" indent="0"/>
            <a:endParaRPr lang="en-US" sz="14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Update/amendment of Annex 1, Paragraph 9.1.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553713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 for amendment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u="sng" dirty="0"/>
              <a:t>Documents</a:t>
            </a:r>
            <a:r>
              <a:rPr lang="de-DE" sz="1400" u="sng" dirty="0"/>
              <a:t> </a:t>
            </a:r>
            <a:r>
              <a:rPr lang="en-US" sz="1400" u="sng" dirty="0"/>
              <a:t>to be taken into consideration: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Point explained in “190807_ACEA TF EV_Drafting Input for SG EV_2054.docx</a:t>
            </a:r>
            <a:r>
              <a:rPr lang="en-US" sz="1400" dirty="0" smtClean="0"/>
              <a:t>”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1400" dirty="0"/>
          </a:p>
          <a:p>
            <a:pPr marL="0" indent="0"/>
            <a:r>
              <a:rPr lang="en-US" sz="1400" u="sng" dirty="0"/>
              <a:t>Current Status of 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Proposal prepared by members of ACEA 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400" dirty="0"/>
              <a:t>JPN</a:t>
            </a:r>
            <a:r>
              <a:rPr lang="en-US" sz="1400" dirty="0"/>
              <a:t> supports </a:t>
            </a:r>
            <a:r>
              <a:rPr lang="en-US" sz="1400" dirty="0" smtClean="0"/>
              <a:t>the </a:t>
            </a:r>
            <a:r>
              <a:rPr lang="en-US" sz="1400" dirty="0" smtClean="0"/>
              <a:t>proposal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Further feedback will be asked for during IWG WLTP meeting Bern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If required: discussion in Bern </a:t>
            </a:r>
            <a:r>
              <a:rPr lang="en-US" sz="1400" dirty="0" smtClean="0"/>
              <a:t>meeting</a:t>
            </a:r>
            <a:endParaRPr lang="en-US" sz="1400" u="sng" dirty="0"/>
          </a:p>
          <a:p>
            <a:pPr marL="0" indent="0"/>
            <a:endParaRPr lang="en-US" sz="14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Update/amendment of Annex 8, Paragraph 4.4.1.2.1. (AER</a:t>
            </a:r>
            <a:r>
              <a:rPr lang="en-US" baseline="-25000" dirty="0" smtClean="0"/>
              <a:t>city</a:t>
            </a:r>
            <a:r>
              <a:rPr lang="en-US" dirty="0" smtClean="0"/>
              <a:t>)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04143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 for amendment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u="sng" dirty="0"/>
              <a:t>Documents</a:t>
            </a:r>
            <a:r>
              <a:rPr lang="de-DE" sz="1400" u="sng" dirty="0"/>
              <a:t> </a:t>
            </a:r>
            <a:r>
              <a:rPr lang="en-US" sz="1400" u="sng" dirty="0"/>
              <a:t>to be taken into consideration: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Point explained in “190807_ACEA TF EV_Drafting Input for SG </a:t>
            </a:r>
            <a:r>
              <a:rPr lang="en-US" sz="1400" dirty="0" smtClean="0"/>
              <a:t>EV_2054.docx”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1400" dirty="0"/>
          </a:p>
          <a:p>
            <a:pPr marL="0" indent="0"/>
            <a:r>
              <a:rPr lang="en-US" sz="1400" u="sng" dirty="0"/>
              <a:t>Current Status of 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Proposal prepared by members of ACEA 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400" dirty="0"/>
              <a:t>JPN</a:t>
            </a:r>
            <a:r>
              <a:rPr lang="en-US" sz="1400" dirty="0"/>
              <a:t> supports </a:t>
            </a:r>
            <a:r>
              <a:rPr lang="en-US" sz="1400" dirty="0" smtClean="0"/>
              <a:t>the </a:t>
            </a:r>
            <a:r>
              <a:rPr lang="en-US" sz="1400" dirty="0" smtClean="0"/>
              <a:t>proposal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Further feedback will be asked for during IWG WLTP meeting Bern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If required: discussion in Bern </a:t>
            </a:r>
            <a:r>
              <a:rPr lang="en-US" sz="1400" dirty="0" smtClean="0"/>
              <a:t>meeting</a:t>
            </a:r>
            <a:endParaRPr lang="en-US" sz="1400" u="sng" dirty="0"/>
          </a:p>
          <a:p>
            <a:pPr marL="0" indent="0"/>
            <a:endParaRPr lang="en-US" sz="14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Update/amendment of Annex 8, Appendix 4 (PEV soak time)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61891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 for amendment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u="sng" dirty="0"/>
              <a:t>Documents</a:t>
            </a:r>
            <a:r>
              <a:rPr lang="de-DE" sz="1400" u="sng" dirty="0"/>
              <a:t> </a:t>
            </a:r>
            <a:r>
              <a:rPr lang="en-US" sz="1400" u="sng" dirty="0"/>
              <a:t>to be taken into consideration: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Point explained in “190807_ACEA TF EV_Drafting Input for SG EV_2054.docx</a:t>
            </a:r>
            <a:r>
              <a:rPr lang="en-US" sz="1400" dirty="0" smtClean="0"/>
              <a:t>”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1400" dirty="0"/>
          </a:p>
          <a:p>
            <a:pPr marL="0" indent="0"/>
            <a:r>
              <a:rPr lang="en-US" sz="1400" u="sng" dirty="0"/>
              <a:t>Current Status of 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Proposal prepared by members of ACEA 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400" dirty="0"/>
              <a:t>JPN</a:t>
            </a:r>
            <a:r>
              <a:rPr lang="en-US" sz="1400" dirty="0"/>
              <a:t> supports </a:t>
            </a:r>
            <a:r>
              <a:rPr lang="en-US" sz="1400" dirty="0" smtClean="0"/>
              <a:t>the </a:t>
            </a:r>
            <a:r>
              <a:rPr lang="en-US" sz="1400" dirty="0" smtClean="0"/>
              <a:t>proposal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Further feedback will be asked for during IWG WLTP meeting Bern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If required: discussion in Bern </a:t>
            </a:r>
            <a:r>
              <a:rPr lang="en-US" sz="1400" dirty="0" smtClean="0"/>
              <a:t>meeting</a:t>
            </a:r>
            <a:endParaRPr lang="en-US" sz="1400" u="sng" dirty="0"/>
          </a:p>
          <a:p>
            <a:pPr marL="0" indent="0"/>
            <a:endParaRPr lang="en-US" sz="14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Adding  a paragraph 4.5.8. in Annex 8 (allowing to voluntarily decrease individual EAER)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09886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 for amendment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u="sng" dirty="0"/>
              <a:t>Documents</a:t>
            </a:r>
            <a:r>
              <a:rPr lang="de-DE" sz="1400" u="sng" dirty="0"/>
              <a:t> </a:t>
            </a:r>
            <a:r>
              <a:rPr lang="en-US" sz="1400" u="sng" dirty="0"/>
              <a:t>to be taken into consideration: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Point explained in “190807_ACEA TF EV_Drafting Input for SG EV_2054.docx</a:t>
            </a:r>
            <a:r>
              <a:rPr lang="en-US" sz="1400" dirty="0" smtClean="0"/>
              <a:t>”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1400" dirty="0"/>
          </a:p>
          <a:p>
            <a:pPr marL="0" indent="0"/>
            <a:r>
              <a:rPr lang="en-US" sz="1400" u="sng" dirty="0"/>
              <a:t>Current Status of 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Proposal prepared by members of ACEA 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400" dirty="0"/>
              <a:t>JPN</a:t>
            </a:r>
            <a:r>
              <a:rPr lang="en-US" sz="1400" dirty="0"/>
              <a:t> supports </a:t>
            </a:r>
            <a:r>
              <a:rPr lang="en-US" sz="1400" dirty="0" smtClean="0"/>
              <a:t>the </a:t>
            </a:r>
            <a:r>
              <a:rPr lang="en-US" sz="1400" dirty="0" smtClean="0"/>
              <a:t>proposal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Further feedback will be asked for during IWG WLTP meeting Bern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If required: discussion in Bern </a:t>
            </a:r>
            <a:r>
              <a:rPr lang="en-US" sz="1400" dirty="0" smtClean="0"/>
              <a:t>meeting</a:t>
            </a:r>
            <a:endParaRPr lang="en-US" sz="1400" u="sng" dirty="0"/>
          </a:p>
          <a:p>
            <a:pPr marL="0" indent="0"/>
            <a:endParaRPr lang="en-US" sz="14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Update/amendment of Annex 8, Table A8/9 (adjustment of input parameter for EAER cal.)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51501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 for amendment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u="sng" dirty="0"/>
              <a:t>Documents</a:t>
            </a:r>
            <a:r>
              <a:rPr lang="de-DE" sz="1400" u="sng" dirty="0"/>
              <a:t> </a:t>
            </a:r>
            <a:r>
              <a:rPr lang="en-US" sz="1400" u="sng" dirty="0"/>
              <a:t>to be taken into consideration: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Point explained in “190807_ACEA TF EV_Drafting Input for SG EV_2054.docx</a:t>
            </a:r>
            <a:r>
              <a:rPr lang="en-US" sz="1400" dirty="0" smtClean="0"/>
              <a:t>”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1400" dirty="0"/>
          </a:p>
          <a:p>
            <a:pPr marL="0" indent="0"/>
            <a:r>
              <a:rPr lang="en-US" sz="1400" u="sng" dirty="0"/>
              <a:t>Current Status of 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Proposal prepared by members of ACEA 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400" dirty="0"/>
              <a:t>JPN</a:t>
            </a:r>
            <a:r>
              <a:rPr lang="en-US" sz="1400" dirty="0"/>
              <a:t> supports the </a:t>
            </a:r>
            <a:r>
              <a:rPr lang="en-US" sz="1400" dirty="0" smtClean="0"/>
              <a:t>proposal however will not apply UNR Level </a:t>
            </a:r>
            <a:r>
              <a:rPr lang="en-US" sz="1400" dirty="0" smtClean="0"/>
              <a:t>1b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Further feedback will be asked for during IWG WLTP meeting Bern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If required: discussion in Bern </a:t>
            </a:r>
            <a:r>
              <a:rPr lang="en-US" sz="1400" dirty="0" smtClean="0"/>
              <a:t>meeting</a:t>
            </a:r>
            <a:endParaRPr lang="en-US" sz="1400" u="sng" dirty="0"/>
          </a:p>
          <a:p>
            <a:pPr marL="0" indent="0"/>
            <a:endParaRPr lang="en-US" sz="14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Update/amendment of table A8/9 (adding M</a:t>
            </a:r>
            <a:r>
              <a:rPr lang="en-US" baseline="-25000" dirty="0" smtClean="0"/>
              <a:t>CO2,CS,p</a:t>
            </a:r>
            <a:r>
              <a:rPr lang="en-US" dirty="0" smtClean="0"/>
              <a:t> as input/output to step 1 and step 3)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53809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 for amendment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u="sng" dirty="0"/>
              <a:t>Documents</a:t>
            </a:r>
            <a:r>
              <a:rPr lang="de-DE" sz="1400" u="sng" dirty="0"/>
              <a:t> </a:t>
            </a:r>
            <a:r>
              <a:rPr lang="en-US" sz="1400" u="sng" dirty="0"/>
              <a:t>to be taken into consideration: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Point explained in “190807_ACEA TF EV_Drafting Input for SG EV_2054.docx</a:t>
            </a:r>
            <a:r>
              <a:rPr lang="en-US" sz="1400" dirty="0" smtClean="0"/>
              <a:t>”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1400" dirty="0"/>
          </a:p>
          <a:p>
            <a:pPr marL="0" indent="0"/>
            <a:r>
              <a:rPr lang="en-US" sz="1400" u="sng" dirty="0"/>
              <a:t>Current Status of 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Proposal prepared by members of ACEA 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400" dirty="0"/>
              <a:t>JPN</a:t>
            </a:r>
            <a:r>
              <a:rPr lang="en-US" sz="1400" dirty="0"/>
              <a:t> </a:t>
            </a:r>
            <a:r>
              <a:rPr lang="en-US" sz="1400" dirty="0" smtClean="0"/>
              <a:t>not able to support </a:t>
            </a:r>
            <a:r>
              <a:rPr lang="en-US" sz="1400" dirty="0"/>
              <a:t>the </a:t>
            </a:r>
            <a:r>
              <a:rPr lang="en-US" sz="1400" dirty="0" smtClean="0"/>
              <a:t>proposal </a:t>
            </a:r>
            <a:r>
              <a:rPr lang="en-US" sz="1400" dirty="0"/>
              <a:t>(see “JPN Positions on ACEA proposals_20190912_MaN.docx</a:t>
            </a:r>
            <a:r>
              <a:rPr lang="en-US" sz="1400" dirty="0" smtClean="0"/>
              <a:t>”)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Further feedback will be asked for during IWG WLTP meeting Bern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Discussion </a:t>
            </a:r>
            <a:r>
              <a:rPr lang="en-US" sz="1400" dirty="0"/>
              <a:t>in Bern meeting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u="sng" dirty="0"/>
          </a:p>
          <a:p>
            <a:pPr marL="0" indent="0"/>
            <a:endParaRPr lang="en-US" sz="14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Update/amendment of table A6/2 (adding EC</a:t>
            </a:r>
            <a:r>
              <a:rPr lang="en-US" baseline="-25000" dirty="0" smtClean="0"/>
              <a:t>AC,CD</a:t>
            </a:r>
            <a:r>
              <a:rPr lang="en-US" dirty="0" smtClean="0"/>
              <a:t> as new criterion)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37877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 for amendment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u="sng" dirty="0"/>
              <a:t>Documents</a:t>
            </a:r>
            <a:r>
              <a:rPr lang="de-DE" sz="1400" u="sng" dirty="0"/>
              <a:t> </a:t>
            </a:r>
            <a:r>
              <a:rPr lang="en-US" sz="1400" u="sng" dirty="0"/>
              <a:t>to be taken into consideration: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Point explained in “190807_ACEA TF EV_Drafting Input for SG EV_2054.docx</a:t>
            </a:r>
            <a:r>
              <a:rPr lang="en-US" sz="1400" dirty="0" smtClean="0"/>
              <a:t>”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1400" dirty="0"/>
          </a:p>
          <a:p>
            <a:pPr marL="0" indent="0"/>
            <a:r>
              <a:rPr lang="en-US" sz="1400" u="sng" dirty="0"/>
              <a:t>Current Status of 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Proposal prepared by members of ACEA </a:t>
            </a:r>
            <a:r>
              <a:rPr lang="en-US" sz="1400" dirty="0" smtClean="0"/>
              <a:t>EV (with still two open points to be discussed)</a:t>
            </a:r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400" dirty="0"/>
              <a:t>JPN</a:t>
            </a:r>
            <a:r>
              <a:rPr lang="en-US" sz="1400" dirty="0"/>
              <a:t> supports the </a:t>
            </a:r>
            <a:r>
              <a:rPr lang="en-US" sz="1400" dirty="0" smtClean="0"/>
              <a:t>concept of the </a:t>
            </a:r>
            <a:r>
              <a:rPr lang="en-US" sz="1400" dirty="0" smtClean="0"/>
              <a:t>proposal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Further feedback will be asked for during IWG WLTP meeting Bern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Discussion </a:t>
            </a:r>
            <a:r>
              <a:rPr lang="en-US" sz="1400" dirty="0"/>
              <a:t>in Bern </a:t>
            </a:r>
            <a:r>
              <a:rPr lang="en-US" sz="1400" dirty="0" smtClean="0"/>
              <a:t>meeting</a:t>
            </a:r>
            <a:endParaRPr lang="en-US" sz="1400" u="sng" dirty="0"/>
          </a:p>
          <a:p>
            <a:pPr marL="0" indent="0"/>
            <a:endParaRPr lang="en-US" sz="14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Update/amendment of Annex 8, Appendix 4, Paragraph 2.2.3. (Charging)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70002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 for </a:t>
            </a:r>
            <a:r>
              <a:rPr lang="en-US" dirty="0" smtClean="0"/>
              <a:t>amendment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u="sng" dirty="0"/>
              <a:t>Documents</a:t>
            </a:r>
            <a:r>
              <a:rPr lang="de-DE" sz="1400" u="sng" dirty="0"/>
              <a:t> </a:t>
            </a:r>
            <a:r>
              <a:rPr lang="en-US" sz="1400" u="sng" dirty="0"/>
              <a:t>to be taken into consideration: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Point explained in “190807_ACEA TF EV_Drafting Input for SG EV_2054.docx”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1400" dirty="0"/>
          </a:p>
          <a:p>
            <a:pPr marL="0" indent="0"/>
            <a:r>
              <a:rPr lang="en-US" sz="1400" u="sng" dirty="0"/>
              <a:t>Current Status of 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Proposal prepared by members of ACEA </a:t>
            </a:r>
            <a:r>
              <a:rPr lang="en-US" sz="1400" dirty="0" smtClean="0"/>
              <a:t>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400" dirty="0" smtClean="0"/>
              <a:t>JPN</a:t>
            </a:r>
            <a:r>
              <a:rPr lang="en-US" sz="1400" dirty="0" smtClean="0"/>
              <a:t> </a:t>
            </a:r>
            <a:r>
              <a:rPr lang="en-US" sz="1400" dirty="0"/>
              <a:t>supports </a:t>
            </a:r>
            <a:r>
              <a:rPr lang="en-US" sz="1400" dirty="0" smtClean="0"/>
              <a:t>the </a:t>
            </a:r>
            <a:r>
              <a:rPr lang="en-US" sz="1400" dirty="0" smtClean="0"/>
              <a:t>proposal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Further feedback will be asked for during IWG WLTP meeting Bern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If required: discussion in Bern </a:t>
            </a:r>
            <a:r>
              <a:rPr lang="en-US" sz="1400" dirty="0" smtClean="0"/>
              <a:t>meeting</a:t>
            </a:r>
            <a:endParaRPr lang="en-US" sz="1400" u="sng" dirty="0"/>
          </a:p>
          <a:p>
            <a:endParaRPr lang="en-US" sz="14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Update/amendment of Annex 8, Paragraph 3.4.4.2.1.2. (constant speed segment)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831750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 for amendment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1" y="1764001"/>
            <a:ext cx="9110968" cy="2920425"/>
          </a:xfrm>
        </p:spPr>
        <p:txBody>
          <a:bodyPr/>
          <a:lstStyle/>
          <a:p>
            <a:r>
              <a:rPr lang="en-US" sz="1400" u="sng" dirty="0" smtClean="0"/>
              <a:t>Documents</a:t>
            </a:r>
            <a:r>
              <a:rPr lang="de-DE" sz="1400" u="sng" dirty="0" smtClean="0"/>
              <a:t> </a:t>
            </a:r>
            <a:r>
              <a:rPr lang="en-US" sz="1400" u="sng" dirty="0" smtClean="0"/>
              <a:t>to be taken into consideration: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 smtClean="0"/>
              <a:t>190611 Proposal </a:t>
            </a:r>
            <a:r>
              <a:rPr lang="en-US" sz="1400" dirty="0"/>
              <a:t>OVC FCHVs_first </a:t>
            </a:r>
            <a:r>
              <a:rPr lang="en-US" sz="1400" dirty="0" smtClean="0"/>
              <a:t>draft.docx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 smtClean="0"/>
              <a:t>190611 Test </a:t>
            </a:r>
            <a:r>
              <a:rPr lang="en-US" sz="1400" dirty="0"/>
              <a:t>procedure for </a:t>
            </a:r>
            <a:r>
              <a:rPr lang="en-US" sz="1400" dirty="0" smtClean="0"/>
              <a:t>OVC-FCHV´s explanation slides.pdf</a:t>
            </a:r>
          </a:p>
          <a:p>
            <a:pPr marL="0" indent="0"/>
            <a:endParaRPr lang="de-DE" sz="1400" dirty="0"/>
          </a:p>
          <a:p>
            <a:pPr marL="0" indent="0"/>
            <a:r>
              <a:rPr lang="en-US" sz="1400" u="sng" dirty="0" smtClean="0"/>
              <a:t>Current Status of 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Proposal prepared </a:t>
            </a:r>
            <a:r>
              <a:rPr lang="en-US" sz="1400" dirty="0"/>
              <a:t>by members of </a:t>
            </a:r>
            <a:r>
              <a:rPr lang="en-US" sz="1400" dirty="0" smtClean="0"/>
              <a:t>ACEA 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400" dirty="0" smtClean="0"/>
              <a:t>JPN </a:t>
            </a:r>
            <a:r>
              <a:rPr lang="en-US" sz="1400" dirty="0" smtClean="0"/>
              <a:t>supports the proposal but asks </a:t>
            </a:r>
            <a:r>
              <a:rPr lang="de-DE" sz="1400" dirty="0" smtClean="0"/>
              <a:t>ACEA EV </a:t>
            </a:r>
            <a:r>
              <a:rPr lang="en-US" sz="1400" dirty="0" smtClean="0"/>
              <a:t>for further evidence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At </a:t>
            </a:r>
            <a:r>
              <a:rPr lang="en-US" sz="1400" dirty="0"/>
              <a:t>the moment, JPN sees it to premature to </a:t>
            </a:r>
            <a:r>
              <a:rPr lang="en-US" sz="1400" dirty="0" smtClean="0"/>
              <a:t>incorporate OVC-FCHVs </a:t>
            </a:r>
            <a:r>
              <a:rPr lang="en-US" sz="1400" dirty="0"/>
              <a:t>into UN R </a:t>
            </a:r>
            <a:r>
              <a:rPr lang="en-US" sz="1400" dirty="0" smtClean="0"/>
              <a:t>first </a:t>
            </a:r>
            <a:r>
              <a:rPr lang="en-US" sz="1400" dirty="0" smtClean="0"/>
              <a:t>edition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Further feedback will be asked for during IWG WLTP meeting Bern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Discussion in Bern meeting</a:t>
            </a:r>
            <a:endParaRPr lang="en-US" sz="14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Adding a procedure for OVC-FCHVs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16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 for amendment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1" y="1764001"/>
            <a:ext cx="9110968" cy="2920425"/>
          </a:xfrm>
        </p:spPr>
        <p:txBody>
          <a:bodyPr/>
          <a:lstStyle/>
          <a:p>
            <a:r>
              <a:rPr lang="en-US" sz="1400" u="sng" dirty="0"/>
              <a:t>Documents</a:t>
            </a:r>
            <a:r>
              <a:rPr lang="de-DE" sz="1400" u="sng" dirty="0"/>
              <a:t> </a:t>
            </a:r>
            <a:r>
              <a:rPr lang="en-US" sz="1400" u="sng" dirty="0"/>
              <a:t>to be taken into consideration: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 smtClean="0"/>
              <a:t>Point explained in “190807_ACEA </a:t>
            </a:r>
            <a:r>
              <a:rPr lang="en-US" sz="1400" dirty="0"/>
              <a:t>TF EV_Drafting Input for SG </a:t>
            </a:r>
            <a:r>
              <a:rPr lang="en-US" sz="1400" dirty="0" smtClean="0"/>
              <a:t>EV_2054.docx”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1400" dirty="0"/>
          </a:p>
          <a:p>
            <a:pPr marL="0" indent="0"/>
            <a:r>
              <a:rPr lang="en-US" sz="1400" u="sng" dirty="0"/>
              <a:t>Current Status of 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Proposal prepared by members of </a:t>
            </a:r>
            <a:r>
              <a:rPr lang="en-US" sz="1400" dirty="0" smtClean="0"/>
              <a:t>ACEA </a:t>
            </a:r>
            <a:r>
              <a:rPr lang="en-US" sz="1400" dirty="0"/>
              <a:t>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JPN supports the </a:t>
            </a:r>
            <a:r>
              <a:rPr lang="en-US" sz="1400" dirty="0" smtClean="0"/>
              <a:t>proposal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Further feedback will be asked for during IWG WLTP meeting Bern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If required: discussion in Bern meeting</a:t>
            </a:r>
            <a:endParaRPr lang="en-US" sz="14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Adding a definition for NOVC-FCHVs and OVC-FCHVs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27646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 for amendment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1" y="1764002"/>
            <a:ext cx="9110968" cy="2920424"/>
          </a:xfrm>
        </p:spPr>
        <p:txBody>
          <a:bodyPr/>
          <a:lstStyle/>
          <a:p>
            <a:r>
              <a:rPr lang="en-US" sz="1400" u="sng" dirty="0"/>
              <a:t>Documents</a:t>
            </a:r>
            <a:r>
              <a:rPr lang="de-DE" sz="1400" u="sng" dirty="0"/>
              <a:t> </a:t>
            </a:r>
            <a:r>
              <a:rPr lang="en-US" sz="1400" u="sng" dirty="0"/>
              <a:t>to be taken into consideration: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 smtClean="0"/>
              <a:t>190806_BEV_modes_v2.docx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 smtClean="0"/>
              <a:t>190806_PHEV_modes_v4.docx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1400" dirty="0"/>
              <a:t>190826_Annex 8 Appendix 6 mode </a:t>
            </a:r>
            <a:r>
              <a:rPr lang="fr-FR" sz="1400" dirty="0" smtClean="0"/>
              <a:t>selection_flowcharts_GTR.pptx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 smtClean="0"/>
              <a:t>Point explained in “190827_WLTP-GTR-Proposals_EV_modes_extrapolation_family.pdf”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1400" dirty="0"/>
          </a:p>
          <a:p>
            <a:pPr marL="0" indent="0"/>
            <a:r>
              <a:rPr lang="en-US" sz="1400" u="sng" dirty="0"/>
              <a:t>Current Status of 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Proposal prepared by members of </a:t>
            </a:r>
            <a:r>
              <a:rPr lang="en-US" sz="1400" dirty="0" smtClean="0"/>
              <a:t>ACEA 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400" dirty="0" smtClean="0"/>
              <a:t>JPN </a:t>
            </a:r>
            <a:r>
              <a:rPr lang="en-US" sz="1400" dirty="0" smtClean="0"/>
              <a:t>supports proposal </a:t>
            </a:r>
            <a:r>
              <a:rPr lang="de-DE" sz="1400" dirty="0" smtClean="0"/>
              <a:t>but</a:t>
            </a:r>
            <a:r>
              <a:rPr lang="en-US" sz="1400" dirty="0" smtClean="0"/>
              <a:t> improvement of EV text required </a:t>
            </a:r>
            <a:r>
              <a:rPr lang="de-DE" sz="1400" dirty="0" smtClean="0"/>
              <a:t>(</a:t>
            </a:r>
            <a:r>
              <a:rPr lang="en-US" sz="1400" dirty="0" smtClean="0"/>
              <a:t>as proposed text seems to be in conflict with ICE text</a:t>
            </a:r>
            <a:r>
              <a:rPr lang="de-DE" sz="1400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Further feedback will be asked for during IWG WLTP meeting Bern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Discussion </a:t>
            </a:r>
            <a:r>
              <a:rPr lang="en-US" sz="1400" dirty="0"/>
              <a:t>in Bern </a:t>
            </a:r>
            <a:r>
              <a:rPr lang="en-US" sz="1400" dirty="0" smtClean="0"/>
              <a:t>meeting (together with same point in the context of pure ICE vehicles)</a:t>
            </a:r>
            <a:endParaRPr lang="en-US" sz="1400" dirty="0"/>
          </a:p>
          <a:p>
            <a:pPr marL="0" indent="0"/>
            <a:endParaRPr lang="en-US" sz="1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/>
              <a:t>U</a:t>
            </a:r>
            <a:r>
              <a:rPr lang="en-US" dirty="0" smtClean="0"/>
              <a:t>pdate/amendment of PEV and OVC-HEV mode selection description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99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 for amendment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1" y="1764001"/>
            <a:ext cx="9110968" cy="2920425"/>
          </a:xfrm>
        </p:spPr>
        <p:txBody>
          <a:bodyPr/>
          <a:lstStyle/>
          <a:p>
            <a:r>
              <a:rPr lang="en-US" sz="1400" u="sng" dirty="0"/>
              <a:t>Documents</a:t>
            </a:r>
            <a:r>
              <a:rPr lang="de-DE" sz="1400" u="sng" dirty="0"/>
              <a:t> </a:t>
            </a:r>
            <a:r>
              <a:rPr lang="en-US" sz="1400" u="sng" dirty="0"/>
              <a:t>to be taken into consideration: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 smtClean="0"/>
              <a:t>Point </a:t>
            </a:r>
            <a:r>
              <a:rPr lang="en-US" sz="1400" dirty="0"/>
              <a:t>explained in “190827_WLTP-GTR-Proposals_EV_modes_extrapolation_family.pdf</a:t>
            </a:r>
            <a:r>
              <a:rPr lang="en-US" sz="1400" dirty="0" smtClean="0"/>
              <a:t>”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1400" dirty="0"/>
          </a:p>
          <a:p>
            <a:pPr marL="0" indent="0"/>
            <a:r>
              <a:rPr lang="en-US" sz="1400" u="sng" dirty="0"/>
              <a:t>Current Status of 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Proposal prepared by members of </a:t>
            </a:r>
            <a:r>
              <a:rPr lang="en-US" sz="1400" dirty="0" smtClean="0"/>
              <a:t>ACEA </a:t>
            </a:r>
            <a:r>
              <a:rPr lang="en-US" sz="1400" dirty="0"/>
              <a:t>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JPN not able to support this proposal (see “</a:t>
            </a:r>
            <a:r>
              <a:rPr lang="en-US" sz="1400" dirty="0"/>
              <a:t>JPN Positions on ACEA </a:t>
            </a:r>
            <a:r>
              <a:rPr lang="en-US" sz="1400" dirty="0" smtClean="0"/>
              <a:t>proposals_20190912_MaN.docx</a:t>
            </a:r>
            <a:r>
              <a:rPr lang="en-US" sz="1400" dirty="0" smtClean="0"/>
              <a:t>”)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Further feedback will be asked for during IWG WLTP meeting Bern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D</a:t>
            </a:r>
            <a:r>
              <a:rPr lang="en-US" sz="1400" dirty="0" smtClean="0"/>
              <a:t>iscussion </a:t>
            </a:r>
            <a:r>
              <a:rPr lang="en-US" sz="1400" dirty="0"/>
              <a:t>in Bern </a:t>
            </a:r>
            <a:r>
              <a:rPr lang="en-US" sz="1400" dirty="0" smtClean="0"/>
              <a:t>meeting</a:t>
            </a:r>
            <a:endParaRPr lang="en-US" sz="1400" dirty="0"/>
          </a:p>
          <a:p>
            <a:pPr marL="0" indent="0"/>
            <a:endParaRPr lang="en-US" sz="1400" dirty="0"/>
          </a:p>
          <a:p>
            <a:endParaRPr lang="en-US" sz="14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Update/amendment to include extrapolation for OVC-HEVs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02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 for amendment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1" y="1764001"/>
            <a:ext cx="9110968" cy="2920425"/>
          </a:xfrm>
        </p:spPr>
        <p:txBody>
          <a:bodyPr/>
          <a:lstStyle/>
          <a:p>
            <a:r>
              <a:rPr lang="en-US" sz="1400" u="sng" dirty="0"/>
              <a:t>Documents</a:t>
            </a:r>
            <a:r>
              <a:rPr lang="de-DE" sz="1400" u="sng" dirty="0"/>
              <a:t> </a:t>
            </a:r>
            <a:r>
              <a:rPr lang="en-US" sz="1400" u="sng" dirty="0"/>
              <a:t>to be taken into consideration: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 smtClean="0"/>
              <a:t>Point </a:t>
            </a:r>
            <a:r>
              <a:rPr lang="en-US" sz="1400" dirty="0"/>
              <a:t>explained in “190827_WLTP-GTR-Proposals_EV_modes_extrapolation_family.pdf”</a:t>
            </a:r>
          </a:p>
          <a:p>
            <a:endParaRPr lang="de-DE" sz="1400" dirty="0" smtClean="0"/>
          </a:p>
          <a:p>
            <a:pPr marL="0" indent="0"/>
            <a:r>
              <a:rPr lang="en-US" sz="1400" u="sng" dirty="0"/>
              <a:t>Current Status of 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Proposal prepared by members of </a:t>
            </a:r>
            <a:r>
              <a:rPr lang="en-US" sz="1400" dirty="0" smtClean="0"/>
              <a:t>ACEA </a:t>
            </a:r>
            <a:r>
              <a:rPr lang="en-US" sz="1400" dirty="0"/>
              <a:t>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JPN supports the proposed concept but is not able to support the “3Wh/km” because of lack of evidence</a:t>
            </a:r>
            <a:br>
              <a:rPr lang="en-US" sz="1400" dirty="0" smtClean="0"/>
            </a:br>
            <a:r>
              <a:rPr lang="en-US" sz="1400" dirty="0" smtClean="0"/>
              <a:t>(see </a:t>
            </a:r>
            <a:r>
              <a:rPr lang="en-US" sz="1400" dirty="0"/>
              <a:t>“JPN Positions on ACEA proposals_20190912_MaN.docx</a:t>
            </a:r>
            <a:r>
              <a:rPr lang="en-US" sz="1400" dirty="0" smtClean="0"/>
              <a:t>”)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Further feedback will be asked for during IWG WLTP meeting Bern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Discussion </a:t>
            </a:r>
            <a:r>
              <a:rPr lang="en-US" sz="1400" dirty="0"/>
              <a:t>in Bern meeting</a:t>
            </a:r>
          </a:p>
          <a:p>
            <a:pPr marL="0" indent="0"/>
            <a:endParaRPr lang="en-US" sz="14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Update/amendment to include extrapolation for PEVs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46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 for amendment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1" y="1764001"/>
            <a:ext cx="9110968" cy="2920425"/>
          </a:xfrm>
        </p:spPr>
        <p:txBody>
          <a:bodyPr/>
          <a:lstStyle/>
          <a:p>
            <a:r>
              <a:rPr lang="en-US" sz="1400" u="sng" dirty="0"/>
              <a:t>Documents</a:t>
            </a:r>
            <a:r>
              <a:rPr lang="de-DE" sz="1400" u="sng" dirty="0"/>
              <a:t> </a:t>
            </a:r>
            <a:r>
              <a:rPr lang="en-US" sz="1400" u="sng" dirty="0"/>
              <a:t>to be taken into consideration: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Point explained in “190827_WLTP-GTR-Proposals_EV_modes_extrapolation_family.pdf”</a:t>
            </a:r>
          </a:p>
          <a:p>
            <a:endParaRPr lang="de-DE" sz="1400" dirty="0" smtClean="0"/>
          </a:p>
          <a:p>
            <a:pPr marL="0" indent="0"/>
            <a:r>
              <a:rPr lang="en-US" sz="1400" u="sng" dirty="0"/>
              <a:t>Current Status of 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Proposal prepared </a:t>
            </a:r>
            <a:r>
              <a:rPr lang="en-US" sz="1400" dirty="0" smtClean="0"/>
              <a:t>by members of ACEA </a:t>
            </a:r>
            <a:r>
              <a:rPr lang="en-US" sz="1400" dirty="0"/>
              <a:t>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JPN is not </a:t>
            </a:r>
            <a:r>
              <a:rPr lang="en-US" sz="1400" dirty="0"/>
              <a:t>able to support this proposal </a:t>
            </a:r>
            <a:r>
              <a:rPr lang="en-US" sz="1400" dirty="0" smtClean="0"/>
              <a:t>as no explanation and also hard to identify the worst case</a:t>
            </a:r>
            <a:br>
              <a:rPr lang="en-US" sz="1400" dirty="0" smtClean="0"/>
            </a:br>
            <a:r>
              <a:rPr lang="en-US" sz="1400" dirty="0" smtClean="0"/>
              <a:t>(see </a:t>
            </a:r>
            <a:r>
              <a:rPr lang="en-US" sz="1400" dirty="0"/>
              <a:t>“JPN Positions on ACEA proposals_20190912_MaN.docx</a:t>
            </a:r>
            <a:r>
              <a:rPr lang="en-US" sz="1400" dirty="0" smtClean="0"/>
              <a:t>”)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Further feedback will be asked for during IWG WLTP meeting Bern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D</a:t>
            </a:r>
            <a:r>
              <a:rPr lang="en-US" sz="1400" dirty="0" smtClean="0"/>
              <a:t>iscussion </a:t>
            </a:r>
            <a:r>
              <a:rPr lang="en-US" sz="1400" dirty="0"/>
              <a:t>in Bern meeting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Update/amendment of OVC-HEV and PEV family (on charge electric energy converter)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13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 for amendment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1" y="1764001"/>
            <a:ext cx="9110968" cy="2927920"/>
          </a:xfrm>
        </p:spPr>
        <p:txBody>
          <a:bodyPr/>
          <a:lstStyle/>
          <a:p>
            <a:r>
              <a:rPr lang="en-US" sz="1400" u="sng" dirty="0"/>
              <a:t>Documents</a:t>
            </a:r>
            <a:r>
              <a:rPr lang="de-DE" sz="1400" u="sng" dirty="0"/>
              <a:t> </a:t>
            </a:r>
            <a:r>
              <a:rPr lang="en-US" sz="1400" u="sng" dirty="0"/>
              <a:t>to be taken into consideration: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 smtClean="0"/>
              <a:t>190903_ACEA </a:t>
            </a:r>
            <a:r>
              <a:rPr lang="en-US" sz="1400" dirty="0"/>
              <a:t>TF EV proposal nominal </a:t>
            </a:r>
            <a:r>
              <a:rPr lang="en-US" sz="1400" dirty="0" smtClean="0"/>
              <a:t>voltage_with_comment_and_changes.docx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1400" dirty="0"/>
          </a:p>
          <a:p>
            <a:pPr marL="0" indent="0"/>
            <a:r>
              <a:rPr lang="en-US" sz="1400" u="sng" dirty="0"/>
              <a:t>Current Status of 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Proposal prepared </a:t>
            </a:r>
            <a:r>
              <a:rPr lang="en-US" sz="1400" dirty="0" smtClean="0"/>
              <a:t>by members of ACEA </a:t>
            </a:r>
            <a:r>
              <a:rPr lang="en-US" sz="1400" dirty="0"/>
              <a:t>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JPN </a:t>
            </a:r>
            <a:r>
              <a:rPr lang="en-US" sz="1400" dirty="0"/>
              <a:t>not able to support this </a:t>
            </a:r>
            <a:r>
              <a:rPr lang="en-US" sz="1400" dirty="0" smtClean="0"/>
              <a:t>proposal as no explanations on what the problem is and how this problem is solved</a:t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/>
              <a:t>see “JPN Positions on ACEA proposals_20190912_MaN.docx</a:t>
            </a:r>
            <a:r>
              <a:rPr lang="en-US" sz="1400" dirty="0" smtClean="0"/>
              <a:t>”)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Updated</a:t>
            </a:r>
            <a:r>
              <a:rPr lang="de-DE" sz="1400" dirty="0" smtClean="0"/>
              <a:t> </a:t>
            </a:r>
            <a:r>
              <a:rPr lang="en-US" sz="1400" dirty="0" smtClean="0"/>
              <a:t>document provided from ACEA EV “(…)with comment and changes” </a:t>
            </a:r>
            <a:r>
              <a:rPr lang="en-US" sz="1400" dirty="0" smtClean="0">
                <a:sym typeface="Wingdings" panose="05000000000000000000" pitchFamily="2" charset="2"/>
              </a:rPr>
              <a:t> </a:t>
            </a:r>
            <a:r>
              <a:rPr lang="en-US" sz="1400" dirty="0" smtClean="0"/>
              <a:t>may take care of JPN </a:t>
            </a:r>
            <a:r>
              <a:rPr lang="en-US" sz="1400" dirty="0" smtClean="0"/>
              <a:t>concerns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Further feedback will be asked for during IWG WLTP meeting Bern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Discussion </a:t>
            </a:r>
            <a:r>
              <a:rPr lang="en-US" sz="1400" dirty="0"/>
              <a:t>in Bern meeting</a:t>
            </a:r>
          </a:p>
          <a:p>
            <a:pPr marL="0" indent="0"/>
            <a:endParaRPr lang="en-US" sz="1400" dirty="0" smtClean="0"/>
          </a:p>
          <a:p>
            <a:pPr marL="0" indent="0"/>
            <a:endParaRPr lang="en-US" sz="14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Update/amendment of the wording of nominal voltage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53276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 for amendment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1" y="1764001"/>
            <a:ext cx="9110968" cy="2927920"/>
          </a:xfrm>
        </p:spPr>
        <p:txBody>
          <a:bodyPr/>
          <a:lstStyle/>
          <a:p>
            <a:r>
              <a:rPr lang="en-US" sz="1400" u="sng" dirty="0"/>
              <a:t>Documents</a:t>
            </a:r>
            <a:r>
              <a:rPr lang="de-DE" sz="1400" u="sng" dirty="0"/>
              <a:t> </a:t>
            </a:r>
            <a:r>
              <a:rPr lang="en-US" sz="1400" u="sng" dirty="0"/>
              <a:t>to be taken into consideration: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190903_based on Amendment 5_REESS energy change-based correction </a:t>
            </a:r>
            <a:r>
              <a:rPr lang="en-US" sz="1400" dirty="0" smtClean="0"/>
              <a:t>procedure.docx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1400" dirty="0"/>
          </a:p>
          <a:p>
            <a:pPr marL="0" indent="0"/>
            <a:r>
              <a:rPr lang="en-US" sz="1400" u="sng" dirty="0"/>
              <a:t>Current Status of 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First proposal </a:t>
            </a:r>
            <a:r>
              <a:rPr lang="en-US" sz="1400" dirty="0"/>
              <a:t>prepared </a:t>
            </a:r>
            <a:r>
              <a:rPr lang="en-US" sz="1400" dirty="0" smtClean="0"/>
              <a:t>by </a:t>
            </a:r>
            <a:r>
              <a:rPr lang="en-US" sz="1400" dirty="0"/>
              <a:t>members of ACEA 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JPN provided a counter proposal which is the document mentioned above beginning with “190903</a:t>
            </a:r>
            <a:r>
              <a:rPr lang="en-US" sz="1400" dirty="0" smtClean="0"/>
              <a:t>_(…)”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Further feedback will be asked for during IWG WLTP meeting Bern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If required: discussion in Bern </a:t>
            </a:r>
            <a:r>
              <a:rPr lang="en-US" sz="1400" dirty="0" smtClean="0"/>
              <a:t>meeting</a:t>
            </a:r>
            <a:endParaRPr lang="en-US" sz="1400" dirty="0"/>
          </a:p>
          <a:p>
            <a:pPr marL="0" indent="0"/>
            <a:endParaRPr lang="en-US" sz="14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sz="quarter" idx="11"/>
          </p:nvPr>
        </p:nvSpPr>
        <p:spPr/>
        <p:txBody>
          <a:bodyPr/>
          <a:lstStyle/>
          <a:p>
            <a:r>
              <a:rPr lang="en-US" dirty="0" smtClean="0"/>
              <a:t>Amendment of wording </a:t>
            </a:r>
            <a:r>
              <a:rPr lang="en-US" dirty="0"/>
              <a:t>to clarify the application of </a:t>
            </a:r>
            <a:r>
              <a:rPr lang="en-US" dirty="0" smtClean="0"/>
              <a:t>the CO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correction </a:t>
            </a:r>
            <a:r>
              <a:rPr lang="en-US" dirty="0" smtClean="0"/>
              <a:t>factor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702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4162&quot;&gt;&lt;version val=&quot;26860&quot;/&gt;&lt;CPresentation id=&quot;1&quot;&gt;&lt;m_precDefaultNumber&gt;&lt;m_yearfmt&gt;&lt;begin val=&quot;0&quot;/&gt;&lt;end val=&quot;4&quot;/&gt;&lt;/m_yearfmt&gt;&lt;/m_precDefaultNumber&gt;&lt;m_precDefaultPercent&gt;&lt;m_yearfmt&gt;&lt;begin val=&quot;0&quot;/&gt;&lt;end val=&quot;4&quot;/&gt;&lt;/m_yearfmt&gt;&lt;/m_precDefaultPercent&gt;&lt;m_precDefaultDate&gt;&lt;m_yearfmt&gt;&lt;begin val=&quot;0&quot;/&gt;&lt;end val=&quot;4&quot;/&gt;&lt;/m_yearfmt&gt;&lt;/m_precDefaultDate&gt;&lt;m_precDefaultYear&gt;&lt;m_bNumberIsYear val=&quot;0&quot;/&gt;&lt;m_strFormatTime&gt;%Y&lt;/m_strFormatTime&gt;&lt;m_yearfmt&gt;&lt;begin val=&quot;0&quot;/&gt;&lt;end val=&quot;0&quot;/&gt;&lt;/m_yearfmt&gt;&lt;/m_precDefaultYear&gt;&lt;m_precDefaultQuarter&gt;&lt;m_bNumberIsYear val=&quot;0&quot;/&gt;&lt;m_strFormatTime&gt;Q%5&lt;/m_strFormatTime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bNumberIsYear val=&quot;0&quot;/&gt;&lt;m_strFormatTime&gt;%#d&lt;/m_strFormatTime&gt;&lt;m_yearfmt&gt;&lt;begin val=&quot;0&quot;/&gt;&lt;end val=&quot;4&quot;/&gt;&lt;/m_yearfmt&gt;&lt;/m_precDefaultDay&gt;&lt;m_mruColor&gt;&lt;m_vecMRU length=&quot;0&quot;/&gt;&lt;/m_mruColor&gt;&lt;/CPresentation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aster_Forschung">
  <a:themeElements>
    <a:clrScheme name="CI K-EF">
      <a:dk1>
        <a:srgbClr val="000000"/>
      </a:dk1>
      <a:lt1>
        <a:srgbClr val="FFFFFF"/>
      </a:lt1>
      <a:dk2>
        <a:srgbClr val="006384"/>
      </a:dk2>
      <a:lt2>
        <a:srgbClr val="A8ADB3"/>
      </a:lt2>
      <a:accent1>
        <a:srgbClr val="589CAF"/>
      </a:accent1>
      <a:accent2>
        <a:srgbClr val="63C2C8"/>
      </a:accent2>
      <a:accent3>
        <a:srgbClr val="A4D7DB"/>
      </a:accent3>
      <a:accent4>
        <a:srgbClr val="006384"/>
      </a:accent4>
      <a:accent5>
        <a:srgbClr val="D4D6D9"/>
      </a:accent5>
      <a:accent6>
        <a:srgbClr val="A21E4D"/>
      </a:accent6>
      <a:hlink>
        <a:srgbClr val="A4D7DB"/>
      </a:hlink>
      <a:folHlink>
        <a:srgbClr val="5F1939"/>
      </a:folHlink>
    </a:clrScheme>
    <a:fontScheme name="Master_Forschung_060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74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74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Master_Forschung_060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Forschung_060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Forschung_060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Forschung_060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Forschung_060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Forschung_060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Forschung_060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Forschung_060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Forschung_060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Forschung_060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Forschung_060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Forschung_060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Forschung_0609 13">
        <a:dk1>
          <a:srgbClr val="000000"/>
        </a:dk1>
        <a:lt1>
          <a:srgbClr val="FFFFFF"/>
        </a:lt1>
        <a:dk2>
          <a:srgbClr val="003366"/>
        </a:dk2>
        <a:lt2>
          <a:srgbClr val="333333"/>
        </a:lt2>
        <a:accent1>
          <a:srgbClr val="969696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8AB9E7"/>
        </a:accent6>
        <a:hlink>
          <a:srgbClr val="8000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Forschung_0609 14">
        <a:dk1>
          <a:srgbClr val="000000"/>
        </a:dk1>
        <a:lt1>
          <a:srgbClr val="FFFFFF"/>
        </a:lt1>
        <a:dk2>
          <a:srgbClr val="99CCFF"/>
        </a:dk2>
        <a:lt2>
          <a:srgbClr val="969696"/>
        </a:lt2>
        <a:accent1>
          <a:srgbClr val="800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C0AAAA"/>
        </a:accent5>
        <a:accent6>
          <a:srgbClr val="E78A00"/>
        </a:accent6>
        <a:hlink>
          <a:srgbClr val="003366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Forschung_0609 15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999999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CACACA"/>
        </a:accent5>
        <a:accent6>
          <a:srgbClr val="8AB9E7"/>
        </a:accent6>
        <a:hlink>
          <a:srgbClr val="FF99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Forschung_0609 16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969696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002D5C"/>
        </a:accent6>
        <a:hlink>
          <a:srgbClr val="99CCFF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1264</Words>
  <Application>Microsoft Office PowerPoint</Application>
  <PresentationFormat>A4-Papier (210 x 297 mm)</PresentationFormat>
  <Paragraphs>188</Paragraphs>
  <Slides>19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5" baseType="lpstr">
      <vt:lpstr>Arial</vt:lpstr>
      <vt:lpstr>Calibri</vt:lpstr>
      <vt:lpstr>VWAG TheSans</vt:lpstr>
      <vt:lpstr>Wingdings</vt:lpstr>
      <vt:lpstr>Master_Forschung</vt:lpstr>
      <vt:lpstr>think-cell Folie</vt:lpstr>
      <vt:lpstr>WLTP UNR Development (WLTP-28-09e)</vt:lpstr>
      <vt:lpstr>Proposals for amendment</vt:lpstr>
      <vt:lpstr>Proposals for amendment</vt:lpstr>
      <vt:lpstr>Proposals for amendment</vt:lpstr>
      <vt:lpstr>Proposals for amendment</vt:lpstr>
      <vt:lpstr>Proposals for amendment</vt:lpstr>
      <vt:lpstr>Proposals for amendment</vt:lpstr>
      <vt:lpstr>Proposals for amendment</vt:lpstr>
      <vt:lpstr>Proposals for amendment</vt:lpstr>
      <vt:lpstr>Proposals for amendment</vt:lpstr>
      <vt:lpstr>Proposals for amendment</vt:lpstr>
      <vt:lpstr>Proposals for amendment</vt:lpstr>
      <vt:lpstr>Proposals for amendment</vt:lpstr>
      <vt:lpstr>Proposals for amendment</vt:lpstr>
      <vt:lpstr>Proposals for amendment</vt:lpstr>
      <vt:lpstr>Proposals for amendment</vt:lpstr>
      <vt:lpstr>Proposals for amendment</vt:lpstr>
      <vt:lpstr>Proposals for amendment</vt:lpstr>
      <vt:lpstr>Proposals for amendment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Hinweise</dc:title>
  <dc:creator>Weichert, Matthias</dc:creator>
  <cp:lastModifiedBy>Matthias Nägeli (20.09.)</cp:lastModifiedBy>
  <cp:revision>466</cp:revision>
  <cp:lastPrinted>2015-03-16T14:18:23Z</cp:lastPrinted>
  <dcterms:created xsi:type="dcterms:W3CDTF">2011-06-29T13:31:13Z</dcterms:created>
  <dcterms:modified xsi:type="dcterms:W3CDTF">2019-09-22T13:53:08Z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