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B27AA-3933-4BDC-B830-3F225D9ADF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EC9A8F-E099-457D-B4B0-B7A0CCE88B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7CCC6-1C50-47E7-82D6-63C76CEF21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E1FC9F-54FF-4390-8BCD-A1F040815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654CB7-3F65-4BFE-B6B7-E5E994281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1557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50479A-918C-4E3E-8C93-3B2A97DA8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54638DD-3330-492C-AFFB-1504741BDF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AC165F-D3A1-470C-B07A-ABE9A31D39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3E3F01-F1DB-44A0-9F43-8E4E3BF90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CB516-587B-45A5-90E6-9E36C2A5A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452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039BD1-15BA-4C1A-8749-CB62E8B9BE2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5FC2EF-5E08-4613-AEF1-97CF4783D3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44D48E-E516-4D04-B9CD-BB34F3DEA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E3C0F-2FB2-452B-AB9B-15921EB80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71F590-E4EB-4740-96D0-C7C66F94F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21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E27BF-CD8E-4F6D-82A2-FF2922BA6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B8351B-D63D-465D-AA6E-B6A895E465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6D65A-BA28-482D-AED8-7E17F142A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62797-CBF4-4D50-A7FC-057077BC5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5AFB7-9BEA-4676-93EF-B0C5153E9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006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70812-10FD-4330-BCB2-37B7D32BB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61F15F-7758-48CC-B846-66159C492C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60DB3-8C0C-4831-9D07-82408F8CBE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682224-8A4D-4A97-8887-7017DA3F8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C0EDA-42B1-4EA7-AC06-7F1ABA630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347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AD1D7-2081-44E6-B085-E63AC6C40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4DD1AE-0FEF-4C42-B5FC-DC2F0BD49A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A9740E-8962-498A-9D31-3CA892E2CE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FCAE54F-E224-4C37-AB4E-1CC2C9B4BC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6EEB8B-E297-411F-8427-9507C99AAC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5BFA9D-033C-4C31-8521-FDBFC3AA9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4627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A6E58B-0C67-4FEE-92E2-E371AA2BF9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701437-CA61-4F5F-BC0E-53D497B74F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28B844-9371-4576-B781-ED2E16D3B3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553874-2241-4AFD-92FE-2C19F0C56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5C8C54-E64A-40A6-91BD-E470828D9B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71A128-409D-42B2-BA6E-B518F940A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236896-1BFF-49F4-8C1D-015EC4380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C01215C-A600-4043-BA6F-A33322EDAD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361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F161A7-021E-4B29-BF1B-6D5E05990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F6CDE-D83F-4971-844C-887AD7714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393E8E-961B-435F-A66E-C8DEC0DDD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80735E-6670-45EB-99EC-4D727239B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15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899A95D-A21F-4838-A69B-D6A30DA15B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122DD30-8AD1-4D9B-BC8E-D9296AB3B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849EA4-F644-45FE-8DF1-AB2E9E007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006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94B3B-96C4-4F5F-8E63-81FA8CEA6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E6CF07-51EB-4BB4-BB75-A44F5754E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FAB117-EBF8-4B01-A50F-9CFCEA7179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1DAB45-B359-4F71-A2F5-99935BBE72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33D4D1-CFE5-4BF8-93B0-08E55CAF0F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C0B8A6-F763-49C3-B9EA-01CD82AD86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93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3503ED-E804-4E24-92DF-A3397BC18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194388-B66C-411A-B4DB-D2318099E9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2D7ECF-B8B7-480E-996D-45A5E25C3F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C3F4B8-498A-49CC-A552-8B4550831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1510E7-7523-48D7-966D-1E098BB78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48496C-E25E-4E58-8EC6-938DA77E05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671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38EF99A-5253-4940-B55B-DE021D6BD0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D4846A-7ADC-4B97-A149-D874898370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C86F9-F50C-4AAC-B697-2C4D4B9946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883C4F-8E68-47F2-BBD8-C9BD6F1AA13B}" type="datetimeFigureOut">
              <a:rPr lang="en-GB" smtClean="0"/>
              <a:t>26/09/2019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D3D09-93D4-42B5-BDE5-781A3AA5AA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B66F4-D9CB-4B63-AA86-A27D1EBA28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A021FD-C9EC-499C-9BFE-2C3E8097B9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5122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oo.gl/maps/r5PPqsH4ZNskaoZw6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092A8-CDDA-4335-AEA3-8248E679C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182351"/>
          </a:xfrm>
        </p:spPr>
        <p:txBody>
          <a:bodyPr>
            <a:normAutofit/>
          </a:bodyPr>
          <a:lstStyle/>
          <a:p>
            <a:r>
              <a:rPr lang="en-GB" dirty="0"/>
              <a:t>WLTP IWG</a:t>
            </a:r>
            <a:br>
              <a:rPr lang="en-GB" dirty="0"/>
            </a:br>
            <a:r>
              <a:rPr lang="en-GB" dirty="0"/>
              <a:t>Meeting schedule</a:t>
            </a:r>
            <a:br>
              <a:rPr lang="en-GB" dirty="0"/>
            </a:br>
            <a:r>
              <a:rPr lang="en-GB" dirty="0"/>
              <a:t>First half 2020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E39697-A601-4405-AC43-4829C9FF9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651629" y="506901"/>
            <a:ext cx="3324665" cy="615462"/>
          </a:xfrm>
        </p:spPr>
        <p:txBody>
          <a:bodyPr/>
          <a:lstStyle/>
          <a:p>
            <a:r>
              <a:rPr lang="en-GB" dirty="0"/>
              <a:t>WLTP-28-19e_rev1</a:t>
            </a:r>
          </a:p>
        </p:txBody>
      </p:sp>
    </p:spTree>
    <p:extLst>
      <p:ext uri="{BB962C8B-B14F-4D97-AF65-F5344CB8AC3E}">
        <p14:creationId xmlns:p14="http://schemas.microsoft.com/office/powerpoint/2010/main" val="3088344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5C41211-2876-4648-A754-E7676155E678}"/>
              </a:ext>
            </a:extLst>
          </p:cNvPr>
          <p:cNvSpPr txBox="1"/>
          <p:nvPr/>
        </p:nvSpPr>
        <p:spPr>
          <a:xfrm>
            <a:off x="900333" y="282215"/>
            <a:ext cx="1029755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b="1" u="sng" dirty="0"/>
              <a:t>29</a:t>
            </a:r>
            <a:r>
              <a:rPr lang="en-US" sz="2800" b="1" u="sng" baseline="30000" dirty="0"/>
              <a:t>th</a:t>
            </a:r>
            <a:r>
              <a:rPr lang="en-US" sz="2800" b="1" u="sng" dirty="0"/>
              <a:t> WLTP IWG, 13-14 January 2020</a:t>
            </a:r>
            <a:endParaRPr lang="nl-NL" sz="2800" dirty="0"/>
          </a:p>
          <a:p>
            <a:r>
              <a:rPr lang="en-US" sz="2800" dirty="0"/>
              <a:t>Geneva, in conjunction with GRPE</a:t>
            </a:r>
            <a:endParaRPr lang="nl-NL" sz="2800" dirty="0"/>
          </a:p>
          <a:p>
            <a:r>
              <a:rPr lang="en-US" sz="2800" dirty="0"/>
              <a:t>Monday 13 Jan: WLTP IWG (morning session in parallel with EVE)</a:t>
            </a:r>
            <a:endParaRPr lang="nl-NL" sz="2800" dirty="0"/>
          </a:p>
          <a:p>
            <a:r>
              <a:rPr lang="en-US" sz="2800" dirty="0"/>
              <a:t>Tuesday 14 Jan: morning only SG EV (if required SG EV issues might be put on the WLTP IWG agenda on Monday)</a:t>
            </a:r>
          </a:p>
          <a:p>
            <a:endParaRPr lang="en-US" sz="2800" dirty="0"/>
          </a:p>
          <a:p>
            <a:r>
              <a:rPr lang="en-US" sz="2800" dirty="0"/>
              <a:t>Invitation and preliminary agenda will be uploaded soon.</a:t>
            </a:r>
          </a:p>
          <a:p>
            <a:endParaRPr lang="en-US" sz="2800" dirty="0"/>
          </a:p>
          <a:p>
            <a:r>
              <a:rPr lang="en-US" sz="2800" dirty="0"/>
              <a:t>Preliminary Agenda: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Final check WD UNR WLTP (includes R83) (informal if required)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Informal documents: Amendment#6, Gear shift programming code, Low T, OBD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Report to GRPE-80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SG EV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96981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5C41211-2876-4648-A754-E7676155E678}"/>
              </a:ext>
            </a:extLst>
          </p:cNvPr>
          <p:cNvSpPr txBox="1"/>
          <p:nvPr/>
        </p:nvSpPr>
        <p:spPr>
          <a:xfrm>
            <a:off x="900333" y="366623"/>
            <a:ext cx="962230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b="1" u="sng" dirty="0"/>
              <a:t>Intermediate meeting 19-20 February 2020 (tbc)</a:t>
            </a:r>
            <a:endParaRPr lang="nl-NL" sz="2800" dirty="0"/>
          </a:p>
          <a:p>
            <a:r>
              <a:rPr lang="en-US" sz="2800" dirty="0"/>
              <a:t>Brussels, ACEA offices (tbc)</a:t>
            </a:r>
            <a:endParaRPr lang="nl-NL" sz="2800" dirty="0"/>
          </a:p>
          <a:p>
            <a:endParaRPr lang="en-US" sz="2800" dirty="0"/>
          </a:p>
          <a:p>
            <a:r>
              <a:rPr lang="en-US" sz="2800" dirty="0"/>
              <a:t>Objective: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Preparation WD Amd#6 (includes Low T and OBD)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Final drafting and problem solving</a:t>
            </a:r>
          </a:p>
          <a:p>
            <a:r>
              <a:rPr lang="en-US" sz="2800" dirty="0"/>
              <a:t>Deadline WD Mid March 2020 (tbc)</a:t>
            </a:r>
          </a:p>
          <a:p>
            <a:endParaRPr lang="en-US" sz="2800" dirty="0"/>
          </a:p>
          <a:p>
            <a:r>
              <a:rPr lang="en-US" sz="2800" dirty="0"/>
              <a:t>Invitation will be uploaded shortly after 29</a:t>
            </a:r>
            <a:r>
              <a:rPr lang="en-US" sz="2800" baseline="30000" dirty="0"/>
              <a:t>th</a:t>
            </a:r>
            <a:r>
              <a:rPr lang="en-US" sz="2800" dirty="0"/>
              <a:t> WLTP IWG</a:t>
            </a:r>
          </a:p>
        </p:txBody>
      </p:sp>
    </p:spTree>
    <p:extLst>
      <p:ext uri="{BB962C8B-B14F-4D97-AF65-F5344CB8AC3E}">
        <p14:creationId xmlns:p14="http://schemas.microsoft.com/office/powerpoint/2010/main" val="41262837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5C41211-2876-4648-A754-E7676155E678}"/>
              </a:ext>
            </a:extLst>
          </p:cNvPr>
          <p:cNvSpPr txBox="1"/>
          <p:nvPr/>
        </p:nvSpPr>
        <p:spPr>
          <a:xfrm>
            <a:off x="900333" y="366623"/>
            <a:ext cx="1028348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b="1" u="sng" dirty="0"/>
              <a:t>30</a:t>
            </a:r>
            <a:r>
              <a:rPr lang="en-US" sz="2800" b="1" u="sng" baseline="30000" dirty="0"/>
              <a:t>th</a:t>
            </a:r>
            <a:r>
              <a:rPr lang="en-US" sz="2800" b="1" u="sng" dirty="0"/>
              <a:t> WLTP IWG, 14-16 April 2020</a:t>
            </a:r>
            <a:endParaRPr lang="nl-NL" sz="2800" dirty="0"/>
          </a:p>
          <a:p>
            <a:r>
              <a:rPr lang="en-US" sz="2800" dirty="0"/>
              <a:t>ICAT CENTRE 2, Sector-11, IMT MANESAR, Gurugram, Haryana, India Location: </a:t>
            </a:r>
            <a:r>
              <a:rPr lang="en-US" sz="2800" dirty="0">
                <a:hlinkClick r:id="rId2"/>
              </a:rPr>
              <a:t>https://goo.gl/maps/r5PPqsH4ZNskaoZw6</a:t>
            </a:r>
            <a:endParaRPr lang="en-US" sz="2800" dirty="0"/>
          </a:p>
          <a:p>
            <a:r>
              <a:rPr lang="en-US" sz="2800" dirty="0"/>
              <a:t>Distance from Delhi Airport : 37 Km</a:t>
            </a:r>
          </a:p>
          <a:p>
            <a:r>
              <a:rPr lang="en-US" sz="2800" dirty="0"/>
              <a:t>Places of interest:	Delhi: 1.5 </a:t>
            </a:r>
            <a:r>
              <a:rPr lang="en-US" sz="2800" dirty="0" err="1"/>
              <a:t>hrs</a:t>
            </a:r>
            <a:r>
              <a:rPr lang="en-US" sz="2800" dirty="0"/>
              <a:t> from venue </a:t>
            </a:r>
          </a:p>
          <a:p>
            <a:r>
              <a:rPr lang="en-US" sz="2800" dirty="0"/>
              <a:t>			Agra: 3 </a:t>
            </a:r>
            <a:r>
              <a:rPr lang="en-US" sz="2800" dirty="0" err="1"/>
              <a:t>hrs</a:t>
            </a:r>
            <a:r>
              <a:rPr lang="en-US" sz="2800" dirty="0"/>
              <a:t> from Delhi</a:t>
            </a:r>
          </a:p>
          <a:p>
            <a:r>
              <a:rPr lang="en-US" sz="2800" dirty="0"/>
              <a:t>			Jaipur: 3 </a:t>
            </a:r>
            <a:r>
              <a:rPr lang="en-US" sz="2800" dirty="0" err="1"/>
              <a:t>hrs</a:t>
            </a:r>
            <a:r>
              <a:rPr lang="en-US" sz="2800" dirty="0"/>
              <a:t> from Delhi</a:t>
            </a:r>
          </a:p>
          <a:p>
            <a:r>
              <a:rPr lang="en-US" sz="2800" dirty="0"/>
              <a:t>Temp : Max 37 deg C, Min 22 deg C</a:t>
            </a:r>
          </a:p>
          <a:p>
            <a:endParaRPr lang="en-US" sz="2800" dirty="0"/>
          </a:p>
          <a:p>
            <a:r>
              <a:rPr lang="en-US" sz="2800" dirty="0"/>
              <a:t>Visa required. Invitation will be distributed in October.</a:t>
            </a:r>
          </a:p>
          <a:p>
            <a:endParaRPr lang="en-US" sz="2800" dirty="0"/>
          </a:p>
          <a:p>
            <a:r>
              <a:rPr lang="en-US" sz="2800" dirty="0"/>
              <a:t>Preliminary Agenda:</a:t>
            </a:r>
          </a:p>
          <a:p>
            <a:pPr marL="457200" indent="-457200">
              <a:buFontTx/>
              <a:buChar char="-"/>
            </a:pPr>
            <a:r>
              <a:rPr lang="en-US" sz="2800" dirty="0"/>
              <a:t>Final check WD Amd#6 (includes Low T and OBD)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SG EV?</a:t>
            </a:r>
          </a:p>
          <a:p>
            <a:pPr marL="457200" indent="-457200">
              <a:buFontTx/>
              <a:buChar char="-"/>
            </a:pPr>
            <a:r>
              <a:rPr lang="nl-NL" sz="2800" dirty="0"/>
              <a:t>WLTP IWG: </a:t>
            </a:r>
            <a:r>
              <a:rPr lang="nl-NL" sz="2800" dirty="0" err="1"/>
              <a:t>proceed</a:t>
            </a:r>
            <a:r>
              <a:rPr lang="nl-NL" sz="2800" dirty="0"/>
              <a:t> </a:t>
            </a:r>
            <a:r>
              <a:rPr lang="nl-NL" sz="2800" dirty="0" err="1"/>
              <a:t>after</a:t>
            </a:r>
            <a:r>
              <a:rPr lang="nl-NL" sz="2800" dirty="0"/>
              <a:t> mid-2020?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64497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5C41211-2876-4648-A754-E7676155E678}"/>
              </a:ext>
            </a:extLst>
          </p:cNvPr>
          <p:cNvSpPr txBox="1"/>
          <p:nvPr/>
        </p:nvSpPr>
        <p:spPr>
          <a:xfrm>
            <a:off x="900333" y="366623"/>
            <a:ext cx="962230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b="1" u="sng" dirty="0"/>
              <a:t>31</a:t>
            </a:r>
            <a:r>
              <a:rPr lang="en-US" sz="2800" b="1" u="sng" baseline="30000" dirty="0"/>
              <a:t>st</a:t>
            </a:r>
            <a:r>
              <a:rPr lang="en-US" sz="2800" b="1" u="sng" dirty="0"/>
              <a:t> WLTP IWG, June 2020</a:t>
            </a:r>
            <a:endParaRPr lang="nl-NL" sz="2800" dirty="0"/>
          </a:p>
          <a:p>
            <a:r>
              <a:rPr lang="en-US" sz="2800" dirty="0"/>
              <a:t>Geneva, in conjunction with GRPE</a:t>
            </a:r>
            <a:endParaRPr lang="nl-NL" sz="2800" dirty="0"/>
          </a:p>
          <a:p>
            <a:endParaRPr lang="en-US" sz="2800" dirty="0"/>
          </a:p>
          <a:p>
            <a:r>
              <a:rPr lang="en-US" sz="2800" dirty="0"/>
              <a:t>Final meeting? Current mandate WLTP IWG ends Mid-2020.</a:t>
            </a:r>
          </a:p>
          <a:p>
            <a:endParaRPr lang="en-US" sz="2800" dirty="0"/>
          </a:p>
          <a:p>
            <a:r>
              <a:rPr lang="en-US" sz="2800" dirty="0"/>
              <a:t>Agenda </a:t>
            </a:r>
            <a:r>
              <a:rPr lang="en-US" sz="2800" dirty="0" err="1"/>
              <a:t>tbd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28022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7955B30FD32D41AF5431464CD3DA60" ma:contentTypeVersion="2" ma:contentTypeDescription="Create a new document." ma:contentTypeScope="" ma:versionID="867209790c8295d1982ca4db55308f09">
  <xsd:schema xmlns:xsd="http://www.w3.org/2001/XMLSchema" xmlns:xs="http://www.w3.org/2001/XMLSchema" xmlns:p="http://schemas.microsoft.com/office/2006/metadata/properties" xmlns:ns3="eea53bab-47b6-4a60-8201-77c4f1b4a15f" targetNamespace="http://schemas.microsoft.com/office/2006/metadata/properties" ma:root="true" ma:fieldsID="95b1c171656a00c409a6a080a1a00bbf" ns3:_="">
    <xsd:import namespace="eea53bab-47b6-4a60-8201-77c4f1b4a1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a53bab-47b6-4a60-8201-77c4f1b4a1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51BD2F8-C74C-4D28-A79A-7C1980ED3CEF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eea53bab-47b6-4a60-8201-77c4f1b4a15f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C8FA2BC-7F30-4091-BA9B-DE34BC001FA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7AE6430-4291-4DAC-9488-C49CFE7FEC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ea53bab-47b6-4a60-8201-77c4f1b4a1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222</Words>
  <Application>Microsoft Office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WLTP IWG Meeting schedule First half 2020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Meeting schedule WLTP IWG</dc:title>
  <dc:creator>Cuelenaere, R.F.A. (Rob)</dc:creator>
  <cp:lastModifiedBy>Cuelenaere, R.F.A. (Rob)</cp:lastModifiedBy>
  <cp:revision>4</cp:revision>
  <dcterms:created xsi:type="dcterms:W3CDTF">2019-09-25T12:51:13Z</dcterms:created>
  <dcterms:modified xsi:type="dcterms:W3CDTF">2019-09-26T11:42:26Z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0x0101004F7955B30FD32D41AF5431464CD3DA60</vt:lpwstr>
  </property>
</Properties>
</file>