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7"/>
  </p:notesMasterIdLst>
  <p:handoutMasterIdLst>
    <p:handoutMasterId r:id="rId8"/>
  </p:handoutMasterIdLst>
  <p:sldIdLst>
    <p:sldId id="331" r:id="rId2"/>
    <p:sldId id="330" r:id="rId3"/>
    <p:sldId id="326" r:id="rId4"/>
    <p:sldId id="327" r:id="rId5"/>
    <p:sldId id="328" r:id="rId6"/>
  </p:sldIdLst>
  <p:sldSz cx="12192000" cy="6858000"/>
  <p:notesSz cx="9942513" cy="6761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ронин Михаил" initials="ПМ" lastIdx="1" clrIdx="0">
    <p:extLst>
      <p:ext uri="{19B8F6BF-5375-455C-9EA6-DF929625EA0E}">
        <p15:presenceInfo xmlns:p15="http://schemas.microsoft.com/office/powerpoint/2012/main" userId="S-1-5-21-3892735234-629040388-1051393456-30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200"/>
    <a:srgbClr val="FFFF3F"/>
    <a:srgbClr val="FFCF37"/>
    <a:srgbClr val="B0DD7F"/>
    <a:srgbClr val="C39BE1"/>
    <a:srgbClr val="5DD5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66" autoAdjust="0"/>
    <p:restoredTop sz="97478" autoAdjust="0"/>
  </p:normalViewPr>
  <p:slideViewPr>
    <p:cSldViewPr snapToGrid="0">
      <p:cViewPr varScale="1">
        <p:scale>
          <a:sx n="111" d="100"/>
          <a:sy n="111" d="100"/>
        </p:scale>
        <p:origin x="90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68" d="100"/>
          <a:sy n="168" d="100"/>
        </p:scale>
        <p:origin x="2388" y="1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EEA236-9FF2-41C1-88B9-7557FE2744C7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9E86FF1-48D5-4B79-8C30-E19C89A22014}">
      <dgm:prSet phldrT="[Текст]"/>
      <dgm:spPr/>
      <dgm:t>
        <a:bodyPr/>
        <a:lstStyle/>
        <a:p>
          <a:r>
            <a:rPr lang="en-US" b="1" dirty="0"/>
            <a:t>Formulation of Dynamic Driving Task (DDT)</a:t>
          </a:r>
          <a:endParaRPr lang="ru-RU" b="1" dirty="0"/>
        </a:p>
      </dgm:t>
    </dgm:pt>
    <dgm:pt modelId="{82876D98-68C9-461B-A413-6DF931BBFE43}" type="parTrans" cxnId="{CB61D61F-543F-4897-831D-C390B70F3690}">
      <dgm:prSet/>
      <dgm:spPr/>
      <dgm:t>
        <a:bodyPr/>
        <a:lstStyle/>
        <a:p>
          <a:endParaRPr lang="ru-RU" b="1"/>
        </a:p>
      </dgm:t>
    </dgm:pt>
    <dgm:pt modelId="{0BC23A10-D4EF-4752-B691-06BF0E17B005}" type="sibTrans" cxnId="{CB61D61F-543F-4897-831D-C390B70F3690}">
      <dgm:prSet/>
      <dgm:spPr/>
      <dgm:t>
        <a:bodyPr/>
        <a:lstStyle/>
        <a:p>
          <a:endParaRPr lang="ru-RU" b="1"/>
        </a:p>
      </dgm:t>
    </dgm:pt>
    <dgm:pt modelId="{EB50B59D-A159-4E39-8E91-B3F46AA6727E}">
      <dgm:prSet phldrT="[Текст]"/>
      <dgm:spPr/>
      <dgm:t>
        <a:bodyPr/>
        <a:lstStyle/>
        <a:p>
          <a:r>
            <a:rPr lang="en-US" b="1" dirty="0"/>
            <a:t>Setting Operational Design Domain (ODD)</a:t>
          </a:r>
          <a:endParaRPr lang="ru-RU" b="1" dirty="0"/>
        </a:p>
      </dgm:t>
    </dgm:pt>
    <dgm:pt modelId="{F4576A1D-3596-4E58-82CC-9BBA3D9B006C}" type="parTrans" cxnId="{004221DD-65E0-40DC-A41D-F7D258A04BFA}">
      <dgm:prSet/>
      <dgm:spPr/>
      <dgm:t>
        <a:bodyPr/>
        <a:lstStyle/>
        <a:p>
          <a:endParaRPr lang="ru-RU" b="1"/>
        </a:p>
      </dgm:t>
    </dgm:pt>
    <dgm:pt modelId="{968566AE-99FB-4E03-B8FA-4A4B66F80FE2}" type="sibTrans" cxnId="{004221DD-65E0-40DC-A41D-F7D258A04BFA}">
      <dgm:prSet/>
      <dgm:spPr/>
      <dgm:t>
        <a:bodyPr/>
        <a:lstStyle/>
        <a:p>
          <a:endParaRPr lang="ru-RU" b="1"/>
        </a:p>
      </dgm:t>
    </dgm:pt>
    <dgm:pt modelId="{E4D6B015-C89E-444D-8638-AB3A4F5CF9BB}">
      <dgm:prSet phldrT="[Текст]"/>
      <dgm:spPr/>
      <dgm:t>
        <a:bodyPr/>
        <a:lstStyle/>
        <a:p>
          <a:r>
            <a:rPr lang="en-US" b="1" dirty="0"/>
            <a:t>Providing priority of a human driver control actions</a:t>
          </a:r>
          <a:endParaRPr lang="ru-RU" b="1" dirty="0"/>
        </a:p>
      </dgm:t>
    </dgm:pt>
    <dgm:pt modelId="{1628D49C-742B-4252-B972-BFDC398B7BD4}" type="parTrans" cxnId="{61E55F66-D2F3-4AA6-8DE2-DEAE76C7CC90}">
      <dgm:prSet/>
      <dgm:spPr/>
      <dgm:t>
        <a:bodyPr/>
        <a:lstStyle/>
        <a:p>
          <a:endParaRPr lang="ru-RU" b="1"/>
        </a:p>
      </dgm:t>
    </dgm:pt>
    <dgm:pt modelId="{AC7B59BF-D044-4259-8A8C-8718DBAE7031}" type="sibTrans" cxnId="{61E55F66-D2F3-4AA6-8DE2-DEAE76C7CC90}">
      <dgm:prSet/>
      <dgm:spPr/>
      <dgm:t>
        <a:bodyPr/>
        <a:lstStyle/>
        <a:p>
          <a:endParaRPr lang="ru-RU" b="1"/>
        </a:p>
      </dgm:t>
    </dgm:pt>
    <dgm:pt modelId="{989B3575-8876-4094-A818-FBAC9AF01738}">
      <dgm:prSet phldrT="[Текст]"/>
      <dgm:spPr/>
      <dgm:t>
        <a:bodyPr/>
        <a:lstStyle/>
        <a:p>
          <a:r>
            <a:rPr lang="en-US" b="1" dirty="0"/>
            <a:t>Providing Dynamic Driving Task Fallback</a:t>
          </a:r>
          <a:endParaRPr lang="ru-RU" b="1" dirty="0"/>
        </a:p>
      </dgm:t>
    </dgm:pt>
    <dgm:pt modelId="{5D0790F6-C2A8-4C03-ACBD-BA43DB4D985B}" type="parTrans" cxnId="{B4EFD5A3-EF1E-49E6-B06E-34B5DABB090D}">
      <dgm:prSet/>
      <dgm:spPr/>
      <dgm:t>
        <a:bodyPr/>
        <a:lstStyle/>
        <a:p>
          <a:endParaRPr lang="ru-RU" b="1"/>
        </a:p>
      </dgm:t>
    </dgm:pt>
    <dgm:pt modelId="{13B3AA26-0419-433C-92DA-BE532044BA6A}" type="sibTrans" cxnId="{B4EFD5A3-EF1E-49E6-B06E-34B5DABB090D}">
      <dgm:prSet/>
      <dgm:spPr/>
      <dgm:t>
        <a:bodyPr/>
        <a:lstStyle/>
        <a:p>
          <a:endParaRPr lang="ru-RU" b="1"/>
        </a:p>
      </dgm:t>
    </dgm:pt>
    <dgm:pt modelId="{2273202F-BFB9-4117-BDD1-91519CB61EA5}">
      <dgm:prSet phldrT="[Текст]"/>
      <dgm:spPr/>
      <dgm:t>
        <a:bodyPr/>
        <a:lstStyle/>
        <a:p>
          <a:r>
            <a:rPr lang="en-US" b="1" dirty="0"/>
            <a:t>Providing monitoring readiness of a human driver to take over the control </a:t>
          </a:r>
          <a:br>
            <a:rPr lang="en-US" b="1" dirty="0"/>
          </a:br>
          <a:r>
            <a:rPr lang="ru-RU" b="1" dirty="0"/>
            <a:t>(</a:t>
          </a:r>
          <a:r>
            <a:rPr lang="en-US" b="1" dirty="0"/>
            <a:t>for SAE level </a:t>
          </a:r>
          <a:r>
            <a:rPr lang="ru-RU" b="1" dirty="0"/>
            <a:t>3)</a:t>
          </a:r>
        </a:p>
      </dgm:t>
    </dgm:pt>
    <dgm:pt modelId="{084FF5B7-0F70-4CB8-99CD-935F7EC330BB}" type="parTrans" cxnId="{E3FF81E8-2406-4C6A-8429-B6869758242F}">
      <dgm:prSet/>
      <dgm:spPr/>
      <dgm:t>
        <a:bodyPr/>
        <a:lstStyle/>
        <a:p>
          <a:endParaRPr lang="ru-RU" b="1"/>
        </a:p>
      </dgm:t>
    </dgm:pt>
    <dgm:pt modelId="{B094D192-940A-4D17-8799-33538EE9C420}" type="sibTrans" cxnId="{E3FF81E8-2406-4C6A-8429-B6869758242F}">
      <dgm:prSet/>
      <dgm:spPr/>
      <dgm:t>
        <a:bodyPr/>
        <a:lstStyle/>
        <a:p>
          <a:endParaRPr lang="ru-RU" b="1"/>
        </a:p>
      </dgm:t>
    </dgm:pt>
    <dgm:pt modelId="{3F1B7D4C-FEB4-41FA-8911-C670BEAFD47E}" type="pres">
      <dgm:prSet presAssocID="{16EEA236-9FF2-41C1-88B9-7557FE2744C7}" presName="outerComposite" presStyleCnt="0">
        <dgm:presLayoutVars>
          <dgm:chMax val="5"/>
          <dgm:dir/>
          <dgm:resizeHandles val="exact"/>
        </dgm:presLayoutVars>
      </dgm:prSet>
      <dgm:spPr/>
    </dgm:pt>
    <dgm:pt modelId="{17A5D300-082A-4C9F-9374-2AC1F500A9F6}" type="pres">
      <dgm:prSet presAssocID="{16EEA236-9FF2-41C1-88B9-7557FE2744C7}" presName="dummyMaxCanvas" presStyleCnt="0">
        <dgm:presLayoutVars/>
      </dgm:prSet>
      <dgm:spPr/>
    </dgm:pt>
    <dgm:pt modelId="{496E16F7-6D25-4534-B6CB-08F34C35820D}" type="pres">
      <dgm:prSet presAssocID="{16EEA236-9FF2-41C1-88B9-7557FE2744C7}" presName="FiveNodes_1" presStyleLbl="node1" presStyleIdx="0" presStyleCnt="5">
        <dgm:presLayoutVars>
          <dgm:bulletEnabled val="1"/>
        </dgm:presLayoutVars>
      </dgm:prSet>
      <dgm:spPr/>
    </dgm:pt>
    <dgm:pt modelId="{8206FF72-265A-49E6-9E70-BB0E996E6E79}" type="pres">
      <dgm:prSet presAssocID="{16EEA236-9FF2-41C1-88B9-7557FE2744C7}" presName="FiveNodes_2" presStyleLbl="node1" presStyleIdx="1" presStyleCnt="5">
        <dgm:presLayoutVars>
          <dgm:bulletEnabled val="1"/>
        </dgm:presLayoutVars>
      </dgm:prSet>
      <dgm:spPr/>
    </dgm:pt>
    <dgm:pt modelId="{9E55C8C0-8316-4DD0-ABFF-6C40F8A9B262}" type="pres">
      <dgm:prSet presAssocID="{16EEA236-9FF2-41C1-88B9-7557FE2744C7}" presName="FiveNodes_3" presStyleLbl="node1" presStyleIdx="2" presStyleCnt="5">
        <dgm:presLayoutVars>
          <dgm:bulletEnabled val="1"/>
        </dgm:presLayoutVars>
      </dgm:prSet>
      <dgm:spPr/>
    </dgm:pt>
    <dgm:pt modelId="{E48FC33A-6968-414A-9E33-89C4E65899D7}" type="pres">
      <dgm:prSet presAssocID="{16EEA236-9FF2-41C1-88B9-7557FE2744C7}" presName="FiveNodes_4" presStyleLbl="node1" presStyleIdx="3" presStyleCnt="5">
        <dgm:presLayoutVars>
          <dgm:bulletEnabled val="1"/>
        </dgm:presLayoutVars>
      </dgm:prSet>
      <dgm:spPr/>
    </dgm:pt>
    <dgm:pt modelId="{80F41355-8891-46C9-AB5E-9C52593BE8EE}" type="pres">
      <dgm:prSet presAssocID="{16EEA236-9FF2-41C1-88B9-7557FE2744C7}" presName="FiveNodes_5" presStyleLbl="node1" presStyleIdx="4" presStyleCnt="5">
        <dgm:presLayoutVars>
          <dgm:bulletEnabled val="1"/>
        </dgm:presLayoutVars>
      </dgm:prSet>
      <dgm:spPr/>
    </dgm:pt>
    <dgm:pt modelId="{772A3098-FD27-4B36-AB5B-C3AD2E5F07B3}" type="pres">
      <dgm:prSet presAssocID="{16EEA236-9FF2-41C1-88B9-7557FE2744C7}" presName="FiveConn_1-2" presStyleLbl="fgAccFollowNode1" presStyleIdx="0" presStyleCnt="4">
        <dgm:presLayoutVars>
          <dgm:bulletEnabled val="1"/>
        </dgm:presLayoutVars>
      </dgm:prSet>
      <dgm:spPr/>
    </dgm:pt>
    <dgm:pt modelId="{D6780C24-810D-4E49-B2FA-38CFF502C799}" type="pres">
      <dgm:prSet presAssocID="{16EEA236-9FF2-41C1-88B9-7557FE2744C7}" presName="FiveConn_2-3" presStyleLbl="fgAccFollowNode1" presStyleIdx="1" presStyleCnt="4">
        <dgm:presLayoutVars>
          <dgm:bulletEnabled val="1"/>
        </dgm:presLayoutVars>
      </dgm:prSet>
      <dgm:spPr/>
    </dgm:pt>
    <dgm:pt modelId="{8F2AF57E-7EB6-494D-BCD5-A2BA84065070}" type="pres">
      <dgm:prSet presAssocID="{16EEA236-9FF2-41C1-88B9-7557FE2744C7}" presName="FiveConn_3-4" presStyleLbl="fgAccFollowNode1" presStyleIdx="2" presStyleCnt="4">
        <dgm:presLayoutVars>
          <dgm:bulletEnabled val="1"/>
        </dgm:presLayoutVars>
      </dgm:prSet>
      <dgm:spPr/>
    </dgm:pt>
    <dgm:pt modelId="{D730D9E1-417B-45F5-B3D1-90CD62AFB2E1}" type="pres">
      <dgm:prSet presAssocID="{16EEA236-9FF2-41C1-88B9-7557FE2744C7}" presName="FiveConn_4-5" presStyleLbl="fgAccFollowNode1" presStyleIdx="3" presStyleCnt="4">
        <dgm:presLayoutVars>
          <dgm:bulletEnabled val="1"/>
        </dgm:presLayoutVars>
      </dgm:prSet>
      <dgm:spPr/>
    </dgm:pt>
    <dgm:pt modelId="{539AEF10-C0F0-4A7C-86AF-80AE0C620BB1}" type="pres">
      <dgm:prSet presAssocID="{16EEA236-9FF2-41C1-88B9-7557FE2744C7}" presName="FiveNodes_1_text" presStyleLbl="node1" presStyleIdx="4" presStyleCnt="5">
        <dgm:presLayoutVars>
          <dgm:bulletEnabled val="1"/>
        </dgm:presLayoutVars>
      </dgm:prSet>
      <dgm:spPr/>
    </dgm:pt>
    <dgm:pt modelId="{6094FCF6-E270-4727-AD2F-C17E32751020}" type="pres">
      <dgm:prSet presAssocID="{16EEA236-9FF2-41C1-88B9-7557FE2744C7}" presName="FiveNodes_2_text" presStyleLbl="node1" presStyleIdx="4" presStyleCnt="5">
        <dgm:presLayoutVars>
          <dgm:bulletEnabled val="1"/>
        </dgm:presLayoutVars>
      </dgm:prSet>
      <dgm:spPr/>
    </dgm:pt>
    <dgm:pt modelId="{0560CA95-533F-46ED-AA41-7D0FA7C88754}" type="pres">
      <dgm:prSet presAssocID="{16EEA236-9FF2-41C1-88B9-7557FE2744C7}" presName="FiveNodes_3_text" presStyleLbl="node1" presStyleIdx="4" presStyleCnt="5">
        <dgm:presLayoutVars>
          <dgm:bulletEnabled val="1"/>
        </dgm:presLayoutVars>
      </dgm:prSet>
      <dgm:spPr/>
    </dgm:pt>
    <dgm:pt modelId="{80F7937F-C44C-4EC9-9911-A55E741DF23F}" type="pres">
      <dgm:prSet presAssocID="{16EEA236-9FF2-41C1-88B9-7557FE2744C7}" presName="FiveNodes_4_text" presStyleLbl="node1" presStyleIdx="4" presStyleCnt="5">
        <dgm:presLayoutVars>
          <dgm:bulletEnabled val="1"/>
        </dgm:presLayoutVars>
      </dgm:prSet>
      <dgm:spPr/>
    </dgm:pt>
    <dgm:pt modelId="{C87B3554-422D-4527-B4F0-BAA60AA4CC88}" type="pres">
      <dgm:prSet presAssocID="{16EEA236-9FF2-41C1-88B9-7557FE2744C7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36A6E706-31F4-468C-A5F8-21B2A1ADAE11}" type="presOf" srcId="{989B3575-8876-4094-A818-FBAC9AF01738}" destId="{E48FC33A-6968-414A-9E33-89C4E65899D7}" srcOrd="0" destOrd="0" presId="urn:microsoft.com/office/officeart/2005/8/layout/vProcess5"/>
    <dgm:cxn modelId="{9FF0AE11-A157-4565-A6BC-49D6670E101E}" type="presOf" srcId="{59E86FF1-48D5-4B79-8C30-E19C89A22014}" destId="{496E16F7-6D25-4534-B6CB-08F34C35820D}" srcOrd="0" destOrd="0" presId="urn:microsoft.com/office/officeart/2005/8/layout/vProcess5"/>
    <dgm:cxn modelId="{0F5E8E19-0662-4870-AFB5-041EFDA58FB0}" type="presOf" srcId="{E4D6B015-C89E-444D-8638-AB3A4F5CF9BB}" destId="{0560CA95-533F-46ED-AA41-7D0FA7C88754}" srcOrd="1" destOrd="0" presId="urn:microsoft.com/office/officeart/2005/8/layout/vProcess5"/>
    <dgm:cxn modelId="{CB61D61F-543F-4897-831D-C390B70F3690}" srcId="{16EEA236-9FF2-41C1-88B9-7557FE2744C7}" destId="{59E86FF1-48D5-4B79-8C30-E19C89A22014}" srcOrd="0" destOrd="0" parTransId="{82876D98-68C9-461B-A413-6DF931BBFE43}" sibTransId="{0BC23A10-D4EF-4752-B691-06BF0E17B005}"/>
    <dgm:cxn modelId="{B9295125-0D5A-4972-91FE-55309FCED830}" type="presOf" srcId="{968566AE-99FB-4E03-B8FA-4A4B66F80FE2}" destId="{D6780C24-810D-4E49-B2FA-38CFF502C799}" srcOrd="0" destOrd="0" presId="urn:microsoft.com/office/officeart/2005/8/layout/vProcess5"/>
    <dgm:cxn modelId="{DCE8132F-9CC8-4F38-B6F4-960FD4D6CE44}" type="presOf" srcId="{13B3AA26-0419-433C-92DA-BE532044BA6A}" destId="{D730D9E1-417B-45F5-B3D1-90CD62AFB2E1}" srcOrd="0" destOrd="0" presId="urn:microsoft.com/office/officeart/2005/8/layout/vProcess5"/>
    <dgm:cxn modelId="{E071D93D-08F9-435C-9A73-7E96CF9294F2}" type="presOf" srcId="{AC7B59BF-D044-4259-8A8C-8718DBAE7031}" destId="{8F2AF57E-7EB6-494D-BCD5-A2BA84065070}" srcOrd="0" destOrd="0" presId="urn:microsoft.com/office/officeart/2005/8/layout/vProcess5"/>
    <dgm:cxn modelId="{61E55F66-D2F3-4AA6-8DE2-DEAE76C7CC90}" srcId="{16EEA236-9FF2-41C1-88B9-7557FE2744C7}" destId="{E4D6B015-C89E-444D-8638-AB3A4F5CF9BB}" srcOrd="2" destOrd="0" parTransId="{1628D49C-742B-4252-B972-BFDC398B7BD4}" sibTransId="{AC7B59BF-D044-4259-8A8C-8718DBAE7031}"/>
    <dgm:cxn modelId="{C7AEBE71-DD1F-4591-98B9-96031CB4036C}" type="presOf" srcId="{59E86FF1-48D5-4B79-8C30-E19C89A22014}" destId="{539AEF10-C0F0-4A7C-86AF-80AE0C620BB1}" srcOrd="1" destOrd="0" presId="urn:microsoft.com/office/officeart/2005/8/layout/vProcess5"/>
    <dgm:cxn modelId="{AD0F8374-0235-4DBD-8104-1CD378559038}" type="presOf" srcId="{0BC23A10-D4EF-4752-B691-06BF0E17B005}" destId="{772A3098-FD27-4B36-AB5B-C3AD2E5F07B3}" srcOrd="0" destOrd="0" presId="urn:microsoft.com/office/officeart/2005/8/layout/vProcess5"/>
    <dgm:cxn modelId="{6C6F627C-CE89-4BBD-844D-52BEEF352BC6}" type="presOf" srcId="{16EEA236-9FF2-41C1-88B9-7557FE2744C7}" destId="{3F1B7D4C-FEB4-41FA-8911-C670BEAFD47E}" srcOrd="0" destOrd="0" presId="urn:microsoft.com/office/officeart/2005/8/layout/vProcess5"/>
    <dgm:cxn modelId="{811D398A-526E-4003-82A2-A4028FC911F7}" type="presOf" srcId="{EB50B59D-A159-4E39-8E91-B3F46AA6727E}" destId="{8206FF72-265A-49E6-9E70-BB0E996E6E79}" srcOrd="0" destOrd="0" presId="urn:microsoft.com/office/officeart/2005/8/layout/vProcess5"/>
    <dgm:cxn modelId="{B4EFD5A3-EF1E-49E6-B06E-34B5DABB090D}" srcId="{16EEA236-9FF2-41C1-88B9-7557FE2744C7}" destId="{989B3575-8876-4094-A818-FBAC9AF01738}" srcOrd="3" destOrd="0" parTransId="{5D0790F6-C2A8-4C03-ACBD-BA43DB4D985B}" sibTransId="{13B3AA26-0419-433C-92DA-BE532044BA6A}"/>
    <dgm:cxn modelId="{9780FCAD-5A23-44CC-9808-7E0407CF167A}" type="presOf" srcId="{2273202F-BFB9-4117-BDD1-91519CB61EA5}" destId="{80F41355-8891-46C9-AB5E-9C52593BE8EE}" srcOrd="0" destOrd="0" presId="urn:microsoft.com/office/officeart/2005/8/layout/vProcess5"/>
    <dgm:cxn modelId="{3DF1D3BF-3F58-4C2F-915A-92A1FFDA271F}" type="presOf" srcId="{989B3575-8876-4094-A818-FBAC9AF01738}" destId="{80F7937F-C44C-4EC9-9911-A55E741DF23F}" srcOrd="1" destOrd="0" presId="urn:microsoft.com/office/officeart/2005/8/layout/vProcess5"/>
    <dgm:cxn modelId="{DD2A25C9-BB3F-4774-9D1E-339F6F3CF61F}" type="presOf" srcId="{E4D6B015-C89E-444D-8638-AB3A4F5CF9BB}" destId="{9E55C8C0-8316-4DD0-ABFF-6C40F8A9B262}" srcOrd="0" destOrd="0" presId="urn:microsoft.com/office/officeart/2005/8/layout/vProcess5"/>
    <dgm:cxn modelId="{C7640ACF-F519-4B20-9C7C-01782A71D914}" type="presOf" srcId="{EB50B59D-A159-4E39-8E91-B3F46AA6727E}" destId="{6094FCF6-E270-4727-AD2F-C17E32751020}" srcOrd="1" destOrd="0" presId="urn:microsoft.com/office/officeart/2005/8/layout/vProcess5"/>
    <dgm:cxn modelId="{004221DD-65E0-40DC-A41D-F7D258A04BFA}" srcId="{16EEA236-9FF2-41C1-88B9-7557FE2744C7}" destId="{EB50B59D-A159-4E39-8E91-B3F46AA6727E}" srcOrd="1" destOrd="0" parTransId="{F4576A1D-3596-4E58-82CC-9BBA3D9B006C}" sibTransId="{968566AE-99FB-4E03-B8FA-4A4B66F80FE2}"/>
    <dgm:cxn modelId="{E3FF81E8-2406-4C6A-8429-B6869758242F}" srcId="{16EEA236-9FF2-41C1-88B9-7557FE2744C7}" destId="{2273202F-BFB9-4117-BDD1-91519CB61EA5}" srcOrd="4" destOrd="0" parTransId="{084FF5B7-0F70-4CB8-99CD-935F7EC330BB}" sibTransId="{B094D192-940A-4D17-8799-33538EE9C420}"/>
    <dgm:cxn modelId="{4D4835F5-A984-41B9-963C-A3C9BA7E2BC7}" type="presOf" srcId="{2273202F-BFB9-4117-BDD1-91519CB61EA5}" destId="{C87B3554-422D-4527-B4F0-BAA60AA4CC88}" srcOrd="1" destOrd="0" presId="urn:microsoft.com/office/officeart/2005/8/layout/vProcess5"/>
    <dgm:cxn modelId="{203AAFB9-AE1F-4B8F-B985-B8E9C3AC5B80}" type="presParOf" srcId="{3F1B7D4C-FEB4-41FA-8911-C670BEAFD47E}" destId="{17A5D300-082A-4C9F-9374-2AC1F500A9F6}" srcOrd="0" destOrd="0" presId="urn:microsoft.com/office/officeart/2005/8/layout/vProcess5"/>
    <dgm:cxn modelId="{87A79539-B73E-40F3-8F7A-22D3BEEEE908}" type="presParOf" srcId="{3F1B7D4C-FEB4-41FA-8911-C670BEAFD47E}" destId="{496E16F7-6D25-4534-B6CB-08F34C35820D}" srcOrd="1" destOrd="0" presId="urn:microsoft.com/office/officeart/2005/8/layout/vProcess5"/>
    <dgm:cxn modelId="{A9C16165-4CDA-43F6-B737-A78DC1B06B51}" type="presParOf" srcId="{3F1B7D4C-FEB4-41FA-8911-C670BEAFD47E}" destId="{8206FF72-265A-49E6-9E70-BB0E996E6E79}" srcOrd="2" destOrd="0" presId="urn:microsoft.com/office/officeart/2005/8/layout/vProcess5"/>
    <dgm:cxn modelId="{48D27D7E-C158-484C-AB12-DEB1431A3540}" type="presParOf" srcId="{3F1B7D4C-FEB4-41FA-8911-C670BEAFD47E}" destId="{9E55C8C0-8316-4DD0-ABFF-6C40F8A9B262}" srcOrd="3" destOrd="0" presId="urn:microsoft.com/office/officeart/2005/8/layout/vProcess5"/>
    <dgm:cxn modelId="{A950230D-3596-45B1-ACD4-698EC13E2A5E}" type="presParOf" srcId="{3F1B7D4C-FEB4-41FA-8911-C670BEAFD47E}" destId="{E48FC33A-6968-414A-9E33-89C4E65899D7}" srcOrd="4" destOrd="0" presId="urn:microsoft.com/office/officeart/2005/8/layout/vProcess5"/>
    <dgm:cxn modelId="{D61445F5-DEFE-4E09-BA89-215FBCDFBA70}" type="presParOf" srcId="{3F1B7D4C-FEB4-41FA-8911-C670BEAFD47E}" destId="{80F41355-8891-46C9-AB5E-9C52593BE8EE}" srcOrd="5" destOrd="0" presId="urn:microsoft.com/office/officeart/2005/8/layout/vProcess5"/>
    <dgm:cxn modelId="{4E49BD7F-4699-4F5A-A1EC-43FF133E1E64}" type="presParOf" srcId="{3F1B7D4C-FEB4-41FA-8911-C670BEAFD47E}" destId="{772A3098-FD27-4B36-AB5B-C3AD2E5F07B3}" srcOrd="6" destOrd="0" presId="urn:microsoft.com/office/officeart/2005/8/layout/vProcess5"/>
    <dgm:cxn modelId="{2CCC894D-6ACB-4342-849F-A7533773F821}" type="presParOf" srcId="{3F1B7D4C-FEB4-41FA-8911-C670BEAFD47E}" destId="{D6780C24-810D-4E49-B2FA-38CFF502C799}" srcOrd="7" destOrd="0" presId="urn:microsoft.com/office/officeart/2005/8/layout/vProcess5"/>
    <dgm:cxn modelId="{37347585-091E-4745-A9A7-ECC7EA254A1A}" type="presParOf" srcId="{3F1B7D4C-FEB4-41FA-8911-C670BEAFD47E}" destId="{8F2AF57E-7EB6-494D-BCD5-A2BA84065070}" srcOrd="8" destOrd="0" presId="urn:microsoft.com/office/officeart/2005/8/layout/vProcess5"/>
    <dgm:cxn modelId="{1B20E578-FD72-44B7-97E9-F7821A164BA6}" type="presParOf" srcId="{3F1B7D4C-FEB4-41FA-8911-C670BEAFD47E}" destId="{D730D9E1-417B-45F5-B3D1-90CD62AFB2E1}" srcOrd="9" destOrd="0" presId="urn:microsoft.com/office/officeart/2005/8/layout/vProcess5"/>
    <dgm:cxn modelId="{58B44FA2-C9C4-4577-97C6-4ECD8B9BEF27}" type="presParOf" srcId="{3F1B7D4C-FEB4-41FA-8911-C670BEAFD47E}" destId="{539AEF10-C0F0-4A7C-86AF-80AE0C620BB1}" srcOrd="10" destOrd="0" presId="urn:microsoft.com/office/officeart/2005/8/layout/vProcess5"/>
    <dgm:cxn modelId="{EE6685C6-7D14-4D31-9725-B96267CE41DE}" type="presParOf" srcId="{3F1B7D4C-FEB4-41FA-8911-C670BEAFD47E}" destId="{6094FCF6-E270-4727-AD2F-C17E32751020}" srcOrd="11" destOrd="0" presId="urn:microsoft.com/office/officeart/2005/8/layout/vProcess5"/>
    <dgm:cxn modelId="{F189EB62-C429-4B5A-B2F6-E1C3254DD72E}" type="presParOf" srcId="{3F1B7D4C-FEB4-41FA-8911-C670BEAFD47E}" destId="{0560CA95-533F-46ED-AA41-7D0FA7C88754}" srcOrd="12" destOrd="0" presId="urn:microsoft.com/office/officeart/2005/8/layout/vProcess5"/>
    <dgm:cxn modelId="{FED9A3BA-B7A6-4F27-9D0F-8303EF56DA54}" type="presParOf" srcId="{3F1B7D4C-FEB4-41FA-8911-C670BEAFD47E}" destId="{80F7937F-C44C-4EC9-9911-A55E741DF23F}" srcOrd="13" destOrd="0" presId="urn:microsoft.com/office/officeart/2005/8/layout/vProcess5"/>
    <dgm:cxn modelId="{5C62FE98-2C6C-4D96-B029-7B43E12BE41C}" type="presParOf" srcId="{3F1B7D4C-FEB4-41FA-8911-C670BEAFD47E}" destId="{C87B3554-422D-4527-B4F0-BAA60AA4CC8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EEA236-9FF2-41C1-88B9-7557FE2744C7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9E86FF1-48D5-4B79-8C30-E19C89A22014}">
      <dgm:prSet phldrT="[Текст]"/>
      <dgm:spPr/>
      <dgm:t>
        <a:bodyPr/>
        <a:lstStyle/>
        <a:p>
          <a:r>
            <a:rPr lang="en-US" b="1" dirty="0"/>
            <a:t>Human-Machine Interface (HMI)</a:t>
          </a:r>
          <a:endParaRPr lang="ru-RU" b="1" dirty="0"/>
        </a:p>
      </dgm:t>
    </dgm:pt>
    <dgm:pt modelId="{82876D98-68C9-461B-A413-6DF931BBFE43}" type="parTrans" cxnId="{CB61D61F-543F-4897-831D-C390B70F3690}">
      <dgm:prSet/>
      <dgm:spPr/>
      <dgm:t>
        <a:bodyPr/>
        <a:lstStyle/>
        <a:p>
          <a:endParaRPr lang="ru-RU" b="1"/>
        </a:p>
      </dgm:t>
    </dgm:pt>
    <dgm:pt modelId="{0BC23A10-D4EF-4752-B691-06BF0E17B005}" type="sibTrans" cxnId="{CB61D61F-543F-4897-831D-C390B70F3690}">
      <dgm:prSet/>
      <dgm:spPr/>
      <dgm:t>
        <a:bodyPr/>
        <a:lstStyle/>
        <a:p>
          <a:endParaRPr lang="ru-RU" b="1"/>
        </a:p>
      </dgm:t>
    </dgm:pt>
    <dgm:pt modelId="{EB50B59D-A159-4E39-8E91-B3F46AA6727E}">
      <dgm:prSet phldrT="[Текст]"/>
      <dgm:spPr/>
      <dgm:t>
        <a:bodyPr/>
        <a:lstStyle/>
        <a:p>
          <a:r>
            <a:rPr lang="en-US" b="1" dirty="0"/>
            <a:t>Minimum Risk Maneuver</a:t>
          </a:r>
          <a:r>
            <a:rPr lang="ru-RU" b="1" dirty="0"/>
            <a:t>(</a:t>
          </a:r>
          <a:r>
            <a:rPr lang="en-US" b="1" dirty="0"/>
            <a:t>s</a:t>
          </a:r>
          <a:r>
            <a:rPr lang="ru-RU" b="1" dirty="0"/>
            <a:t>)</a:t>
          </a:r>
        </a:p>
      </dgm:t>
    </dgm:pt>
    <dgm:pt modelId="{F4576A1D-3596-4E58-82CC-9BBA3D9B006C}" type="parTrans" cxnId="{004221DD-65E0-40DC-A41D-F7D258A04BFA}">
      <dgm:prSet/>
      <dgm:spPr/>
      <dgm:t>
        <a:bodyPr/>
        <a:lstStyle/>
        <a:p>
          <a:endParaRPr lang="ru-RU" b="1"/>
        </a:p>
      </dgm:t>
    </dgm:pt>
    <dgm:pt modelId="{968566AE-99FB-4E03-B8FA-4A4B66F80FE2}" type="sibTrans" cxnId="{004221DD-65E0-40DC-A41D-F7D258A04BFA}">
      <dgm:prSet/>
      <dgm:spPr/>
      <dgm:t>
        <a:bodyPr/>
        <a:lstStyle/>
        <a:p>
          <a:endParaRPr lang="ru-RU" b="1"/>
        </a:p>
      </dgm:t>
    </dgm:pt>
    <dgm:pt modelId="{E4D6B015-C89E-444D-8638-AB3A4F5CF9BB}">
      <dgm:prSet phldrT="[Текст]"/>
      <dgm:spPr/>
      <dgm:t>
        <a:bodyPr/>
        <a:lstStyle/>
        <a:p>
          <a:r>
            <a:rPr lang="en-US" b="1" dirty="0"/>
            <a:t>Emergency Maneuver(s)</a:t>
          </a:r>
          <a:endParaRPr lang="ru-RU" b="1" dirty="0"/>
        </a:p>
      </dgm:t>
    </dgm:pt>
    <dgm:pt modelId="{1628D49C-742B-4252-B972-BFDC398B7BD4}" type="parTrans" cxnId="{61E55F66-D2F3-4AA6-8DE2-DEAE76C7CC90}">
      <dgm:prSet/>
      <dgm:spPr/>
      <dgm:t>
        <a:bodyPr/>
        <a:lstStyle/>
        <a:p>
          <a:endParaRPr lang="ru-RU" b="1"/>
        </a:p>
      </dgm:t>
    </dgm:pt>
    <dgm:pt modelId="{AC7B59BF-D044-4259-8A8C-8718DBAE7031}" type="sibTrans" cxnId="{61E55F66-D2F3-4AA6-8DE2-DEAE76C7CC90}">
      <dgm:prSet/>
      <dgm:spPr/>
      <dgm:t>
        <a:bodyPr/>
        <a:lstStyle/>
        <a:p>
          <a:endParaRPr lang="ru-RU" b="1"/>
        </a:p>
      </dgm:t>
    </dgm:pt>
    <dgm:pt modelId="{989B3575-8876-4094-A818-FBAC9AF01738}">
      <dgm:prSet phldrT="[Текст]"/>
      <dgm:spPr/>
      <dgm:t>
        <a:bodyPr/>
        <a:lstStyle/>
        <a:p>
          <a:r>
            <a:rPr lang="en-US" b="1" dirty="0"/>
            <a:t>Roadworthiness</a:t>
          </a:r>
          <a:endParaRPr lang="ru-RU" b="1" dirty="0"/>
        </a:p>
      </dgm:t>
    </dgm:pt>
    <dgm:pt modelId="{5D0790F6-C2A8-4C03-ACBD-BA43DB4D985B}" type="parTrans" cxnId="{B4EFD5A3-EF1E-49E6-B06E-34B5DABB090D}">
      <dgm:prSet/>
      <dgm:spPr/>
      <dgm:t>
        <a:bodyPr/>
        <a:lstStyle/>
        <a:p>
          <a:endParaRPr lang="ru-RU" b="1"/>
        </a:p>
      </dgm:t>
    </dgm:pt>
    <dgm:pt modelId="{13B3AA26-0419-433C-92DA-BE532044BA6A}" type="sibTrans" cxnId="{B4EFD5A3-EF1E-49E6-B06E-34B5DABB090D}">
      <dgm:prSet/>
      <dgm:spPr>
        <a:noFill/>
        <a:ln>
          <a:noFill/>
        </a:ln>
      </dgm:spPr>
      <dgm:t>
        <a:bodyPr/>
        <a:lstStyle/>
        <a:p>
          <a:endParaRPr lang="ru-RU" b="1"/>
        </a:p>
      </dgm:t>
    </dgm:pt>
    <dgm:pt modelId="{2273202F-BFB9-4117-BDD1-91519CB61EA5}">
      <dgm:prSet phldrT="[Текст]"/>
      <dgm:spPr>
        <a:noFill/>
      </dgm:spPr>
      <dgm:t>
        <a:bodyPr/>
        <a:lstStyle/>
        <a:p>
          <a:r>
            <a:rPr lang="ru-RU" b="1" dirty="0"/>
            <a:t>Обеспечение мониторинга готовности</a:t>
          </a:r>
        </a:p>
      </dgm:t>
    </dgm:pt>
    <dgm:pt modelId="{084FF5B7-0F70-4CB8-99CD-935F7EC330BB}" type="parTrans" cxnId="{E3FF81E8-2406-4C6A-8429-B6869758242F}">
      <dgm:prSet/>
      <dgm:spPr/>
      <dgm:t>
        <a:bodyPr/>
        <a:lstStyle/>
        <a:p>
          <a:endParaRPr lang="ru-RU" b="1"/>
        </a:p>
      </dgm:t>
    </dgm:pt>
    <dgm:pt modelId="{B094D192-940A-4D17-8799-33538EE9C420}" type="sibTrans" cxnId="{E3FF81E8-2406-4C6A-8429-B6869758242F}">
      <dgm:prSet/>
      <dgm:spPr/>
      <dgm:t>
        <a:bodyPr/>
        <a:lstStyle/>
        <a:p>
          <a:endParaRPr lang="ru-RU" b="1"/>
        </a:p>
      </dgm:t>
    </dgm:pt>
    <dgm:pt modelId="{3F1B7D4C-FEB4-41FA-8911-C670BEAFD47E}" type="pres">
      <dgm:prSet presAssocID="{16EEA236-9FF2-41C1-88B9-7557FE2744C7}" presName="outerComposite" presStyleCnt="0">
        <dgm:presLayoutVars>
          <dgm:chMax val="5"/>
          <dgm:dir/>
          <dgm:resizeHandles val="exact"/>
        </dgm:presLayoutVars>
      </dgm:prSet>
      <dgm:spPr/>
    </dgm:pt>
    <dgm:pt modelId="{17A5D300-082A-4C9F-9374-2AC1F500A9F6}" type="pres">
      <dgm:prSet presAssocID="{16EEA236-9FF2-41C1-88B9-7557FE2744C7}" presName="dummyMaxCanvas" presStyleCnt="0">
        <dgm:presLayoutVars/>
      </dgm:prSet>
      <dgm:spPr/>
    </dgm:pt>
    <dgm:pt modelId="{496E16F7-6D25-4534-B6CB-08F34C35820D}" type="pres">
      <dgm:prSet presAssocID="{16EEA236-9FF2-41C1-88B9-7557FE2744C7}" presName="FiveNodes_1" presStyleLbl="node1" presStyleIdx="0" presStyleCnt="5">
        <dgm:presLayoutVars>
          <dgm:bulletEnabled val="1"/>
        </dgm:presLayoutVars>
      </dgm:prSet>
      <dgm:spPr/>
    </dgm:pt>
    <dgm:pt modelId="{8206FF72-265A-49E6-9E70-BB0E996E6E79}" type="pres">
      <dgm:prSet presAssocID="{16EEA236-9FF2-41C1-88B9-7557FE2744C7}" presName="FiveNodes_2" presStyleLbl="node1" presStyleIdx="1" presStyleCnt="5">
        <dgm:presLayoutVars>
          <dgm:bulletEnabled val="1"/>
        </dgm:presLayoutVars>
      </dgm:prSet>
      <dgm:spPr/>
    </dgm:pt>
    <dgm:pt modelId="{9E55C8C0-8316-4DD0-ABFF-6C40F8A9B262}" type="pres">
      <dgm:prSet presAssocID="{16EEA236-9FF2-41C1-88B9-7557FE2744C7}" presName="FiveNodes_3" presStyleLbl="node1" presStyleIdx="2" presStyleCnt="5">
        <dgm:presLayoutVars>
          <dgm:bulletEnabled val="1"/>
        </dgm:presLayoutVars>
      </dgm:prSet>
      <dgm:spPr/>
    </dgm:pt>
    <dgm:pt modelId="{E48FC33A-6968-414A-9E33-89C4E65899D7}" type="pres">
      <dgm:prSet presAssocID="{16EEA236-9FF2-41C1-88B9-7557FE2744C7}" presName="FiveNodes_4" presStyleLbl="node1" presStyleIdx="3" presStyleCnt="5">
        <dgm:presLayoutVars>
          <dgm:bulletEnabled val="1"/>
        </dgm:presLayoutVars>
      </dgm:prSet>
      <dgm:spPr/>
    </dgm:pt>
    <dgm:pt modelId="{80F41355-8891-46C9-AB5E-9C52593BE8EE}" type="pres">
      <dgm:prSet presAssocID="{16EEA236-9FF2-41C1-88B9-7557FE2744C7}" presName="FiveNodes_5" presStyleLbl="node1" presStyleIdx="4" presStyleCnt="5">
        <dgm:presLayoutVars>
          <dgm:bulletEnabled val="1"/>
        </dgm:presLayoutVars>
      </dgm:prSet>
      <dgm:spPr/>
    </dgm:pt>
    <dgm:pt modelId="{772A3098-FD27-4B36-AB5B-C3AD2E5F07B3}" type="pres">
      <dgm:prSet presAssocID="{16EEA236-9FF2-41C1-88B9-7557FE2744C7}" presName="FiveConn_1-2" presStyleLbl="fgAccFollowNode1" presStyleIdx="0" presStyleCnt="4">
        <dgm:presLayoutVars>
          <dgm:bulletEnabled val="1"/>
        </dgm:presLayoutVars>
      </dgm:prSet>
      <dgm:spPr/>
    </dgm:pt>
    <dgm:pt modelId="{D6780C24-810D-4E49-B2FA-38CFF502C799}" type="pres">
      <dgm:prSet presAssocID="{16EEA236-9FF2-41C1-88B9-7557FE2744C7}" presName="FiveConn_2-3" presStyleLbl="fgAccFollowNode1" presStyleIdx="1" presStyleCnt="4">
        <dgm:presLayoutVars>
          <dgm:bulletEnabled val="1"/>
        </dgm:presLayoutVars>
      </dgm:prSet>
      <dgm:spPr/>
    </dgm:pt>
    <dgm:pt modelId="{8F2AF57E-7EB6-494D-BCD5-A2BA84065070}" type="pres">
      <dgm:prSet presAssocID="{16EEA236-9FF2-41C1-88B9-7557FE2744C7}" presName="FiveConn_3-4" presStyleLbl="fgAccFollowNode1" presStyleIdx="2" presStyleCnt="4">
        <dgm:presLayoutVars>
          <dgm:bulletEnabled val="1"/>
        </dgm:presLayoutVars>
      </dgm:prSet>
      <dgm:spPr/>
    </dgm:pt>
    <dgm:pt modelId="{D730D9E1-417B-45F5-B3D1-90CD62AFB2E1}" type="pres">
      <dgm:prSet presAssocID="{16EEA236-9FF2-41C1-88B9-7557FE2744C7}" presName="FiveConn_4-5" presStyleLbl="fgAccFollowNode1" presStyleIdx="3" presStyleCnt="4">
        <dgm:presLayoutVars>
          <dgm:bulletEnabled val="1"/>
        </dgm:presLayoutVars>
      </dgm:prSet>
      <dgm:spPr/>
    </dgm:pt>
    <dgm:pt modelId="{539AEF10-C0F0-4A7C-86AF-80AE0C620BB1}" type="pres">
      <dgm:prSet presAssocID="{16EEA236-9FF2-41C1-88B9-7557FE2744C7}" presName="FiveNodes_1_text" presStyleLbl="node1" presStyleIdx="4" presStyleCnt="5">
        <dgm:presLayoutVars>
          <dgm:bulletEnabled val="1"/>
        </dgm:presLayoutVars>
      </dgm:prSet>
      <dgm:spPr/>
    </dgm:pt>
    <dgm:pt modelId="{6094FCF6-E270-4727-AD2F-C17E32751020}" type="pres">
      <dgm:prSet presAssocID="{16EEA236-9FF2-41C1-88B9-7557FE2744C7}" presName="FiveNodes_2_text" presStyleLbl="node1" presStyleIdx="4" presStyleCnt="5">
        <dgm:presLayoutVars>
          <dgm:bulletEnabled val="1"/>
        </dgm:presLayoutVars>
      </dgm:prSet>
      <dgm:spPr/>
    </dgm:pt>
    <dgm:pt modelId="{0560CA95-533F-46ED-AA41-7D0FA7C88754}" type="pres">
      <dgm:prSet presAssocID="{16EEA236-9FF2-41C1-88B9-7557FE2744C7}" presName="FiveNodes_3_text" presStyleLbl="node1" presStyleIdx="4" presStyleCnt="5">
        <dgm:presLayoutVars>
          <dgm:bulletEnabled val="1"/>
        </dgm:presLayoutVars>
      </dgm:prSet>
      <dgm:spPr/>
    </dgm:pt>
    <dgm:pt modelId="{80F7937F-C44C-4EC9-9911-A55E741DF23F}" type="pres">
      <dgm:prSet presAssocID="{16EEA236-9FF2-41C1-88B9-7557FE2744C7}" presName="FiveNodes_4_text" presStyleLbl="node1" presStyleIdx="4" presStyleCnt="5">
        <dgm:presLayoutVars>
          <dgm:bulletEnabled val="1"/>
        </dgm:presLayoutVars>
      </dgm:prSet>
      <dgm:spPr/>
    </dgm:pt>
    <dgm:pt modelId="{C87B3554-422D-4527-B4F0-BAA60AA4CC88}" type="pres">
      <dgm:prSet presAssocID="{16EEA236-9FF2-41C1-88B9-7557FE2744C7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CB61D61F-543F-4897-831D-C390B70F3690}" srcId="{16EEA236-9FF2-41C1-88B9-7557FE2744C7}" destId="{59E86FF1-48D5-4B79-8C30-E19C89A22014}" srcOrd="0" destOrd="0" parTransId="{82876D98-68C9-461B-A413-6DF931BBFE43}" sibTransId="{0BC23A10-D4EF-4752-B691-06BF0E17B005}"/>
    <dgm:cxn modelId="{CA007D25-51D8-41C5-86E1-A8EEFEBB5601}" type="presOf" srcId="{EB50B59D-A159-4E39-8E91-B3F46AA6727E}" destId="{6094FCF6-E270-4727-AD2F-C17E32751020}" srcOrd="1" destOrd="0" presId="urn:microsoft.com/office/officeart/2005/8/layout/vProcess5"/>
    <dgm:cxn modelId="{8169BB61-7FFF-4800-A271-29539DB32C9C}" type="presOf" srcId="{989B3575-8876-4094-A818-FBAC9AF01738}" destId="{E48FC33A-6968-414A-9E33-89C4E65899D7}" srcOrd="0" destOrd="0" presId="urn:microsoft.com/office/officeart/2005/8/layout/vProcess5"/>
    <dgm:cxn modelId="{61E55F66-D2F3-4AA6-8DE2-DEAE76C7CC90}" srcId="{16EEA236-9FF2-41C1-88B9-7557FE2744C7}" destId="{E4D6B015-C89E-444D-8638-AB3A4F5CF9BB}" srcOrd="2" destOrd="0" parTransId="{1628D49C-742B-4252-B972-BFDC398B7BD4}" sibTransId="{AC7B59BF-D044-4259-8A8C-8718DBAE7031}"/>
    <dgm:cxn modelId="{F871A548-80CA-4349-825B-CE51D0832D86}" type="presOf" srcId="{13B3AA26-0419-433C-92DA-BE532044BA6A}" destId="{D730D9E1-417B-45F5-B3D1-90CD62AFB2E1}" srcOrd="0" destOrd="0" presId="urn:microsoft.com/office/officeart/2005/8/layout/vProcess5"/>
    <dgm:cxn modelId="{AA001676-2ACA-4754-9591-5838B60DC41C}" type="presOf" srcId="{EB50B59D-A159-4E39-8E91-B3F46AA6727E}" destId="{8206FF72-265A-49E6-9E70-BB0E996E6E79}" srcOrd="0" destOrd="0" presId="urn:microsoft.com/office/officeart/2005/8/layout/vProcess5"/>
    <dgm:cxn modelId="{CEC3687B-B0BE-4B7F-BED2-060F00A15074}" type="presOf" srcId="{16EEA236-9FF2-41C1-88B9-7557FE2744C7}" destId="{3F1B7D4C-FEB4-41FA-8911-C670BEAFD47E}" srcOrd="0" destOrd="0" presId="urn:microsoft.com/office/officeart/2005/8/layout/vProcess5"/>
    <dgm:cxn modelId="{98E44E7D-D71C-425C-AC25-765B97E3D953}" type="presOf" srcId="{E4D6B015-C89E-444D-8638-AB3A4F5CF9BB}" destId="{0560CA95-533F-46ED-AA41-7D0FA7C88754}" srcOrd="1" destOrd="0" presId="urn:microsoft.com/office/officeart/2005/8/layout/vProcess5"/>
    <dgm:cxn modelId="{F3F334A1-8404-4478-BA1E-93D3B1C8DACB}" type="presOf" srcId="{AC7B59BF-D044-4259-8A8C-8718DBAE7031}" destId="{8F2AF57E-7EB6-494D-BCD5-A2BA84065070}" srcOrd="0" destOrd="0" presId="urn:microsoft.com/office/officeart/2005/8/layout/vProcess5"/>
    <dgm:cxn modelId="{B4EFD5A3-EF1E-49E6-B06E-34B5DABB090D}" srcId="{16EEA236-9FF2-41C1-88B9-7557FE2744C7}" destId="{989B3575-8876-4094-A818-FBAC9AF01738}" srcOrd="3" destOrd="0" parTransId="{5D0790F6-C2A8-4C03-ACBD-BA43DB4D985B}" sibTransId="{13B3AA26-0419-433C-92DA-BE532044BA6A}"/>
    <dgm:cxn modelId="{7F8A44A6-B7C5-4471-A5F7-5B57D8B509D0}" type="presOf" srcId="{59E86FF1-48D5-4B79-8C30-E19C89A22014}" destId="{539AEF10-C0F0-4A7C-86AF-80AE0C620BB1}" srcOrd="1" destOrd="0" presId="urn:microsoft.com/office/officeart/2005/8/layout/vProcess5"/>
    <dgm:cxn modelId="{B3243CB8-615F-4451-AD69-09A9AD5C9BCF}" type="presOf" srcId="{2273202F-BFB9-4117-BDD1-91519CB61EA5}" destId="{C87B3554-422D-4527-B4F0-BAA60AA4CC88}" srcOrd="1" destOrd="0" presId="urn:microsoft.com/office/officeart/2005/8/layout/vProcess5"/>
    <dgm:cxn modelId="{3911DCBB-B049-4144-95AB-C4821A22122F}" type="presOf" srcId="{59E86FF1-48D5-4B79-8C30-E19C89A22014}" destId="{496E16F7-6D25-4534-B6CB-08F34C35820D}" srcOrd="0" destOrd="0" presId="urn:microsoft.com/office/officeart/2005/8/layout/vProcess5"/>
    <dgm:cxn modelId="{F881FDBD-597C-473F-8403-B30D9EA09681}" type="presOf" srcId="{2273202F-BFB9-4117-BDD1-91519CB61EA5}" destId="{80F41355-8891-46C9-AB5E-9C52593BE8EE}" srcOrd="0" destOrd="0" presId="urn:microsoft.com/office/officeart/2005/8/layout/vProcess5"/>
    <dgm:cxn modelId="{D4515CD3-A1F0-4892-BA45-B24EBDC4BDDF}" type="presOf" srcId="{E4D6B015-C89E-444D-8638-AB3A4F5CF9BB}" destId="{9E55C8C0-8316-4DD0-ABFF-6C40F8A9B262}" srcOrd="0" destOrd="0" presId="urn:microsoft.com/office/officeart/2005/8/layout/vProcess5"/>
    <dgm:cxn modelId="{43F5D6D8-D7FA-4D90-9E20-0C079CC75EBA}" type="presOf" srcId="{989B3575-8876-4094-A818-FBAC9AF01738}" destId="{80F7937F-C44C-4EC9-9911-A55E741DF23F}" srcOrd="1" destOrd="0" presId="urn:microsoft.com/office/officeart/2005/8/layout/vProcess5"/>
    <dgm:cxn modelId="{004221DD-65E0-40DC-A41D-F7D258A04BFA}" srcId="{16EEA236-9FF2-41C1-88B9-7557FE2744C7}" destId="{EB50B59D-A159-4E39-8E91-B3F46AA6727E}" srcOrd="1" destOrd="0" parTransId="{F4576A1D-3596-4E58-82CC-9BBA3D9B006C}" sibTransId="{968566AE-99FB-4E03-B8FA-4A4B66F80FE2}"/>
    <dgm:cxn modelId="{C907CAE0-CD36-47B0-AE69-5CF91BE42BFE}" type="presOf" srcId="{0BC23A10-D4EF-4752-B691-06BF0E17B005}" destId="{772A3098-FD27-4B36-AB5B-C3AD2E5F07B3}" srcOrd="0" destOrd="0" presId="urn:microsoft.com/office/officeart/2005/8/layout/vProcess5"/>
    <dgm:cxn modelId="{E3FF81E8-2406-4C6A-8429-B6869758242F}" srcId="{16EEA236-9FF2-41C1-88B9-7557FE2744C7}" destId="{2273202F-BFB9-4117-BDD1-91519CB61EA5}" srcOrd="4" destOrd="0" parTransId="{084FF5B7-0F70-4CB8-99CD-935F7EC330BB}" sibTransId="{B094D192-940A-4D17-8799-33538EE9C420}"/>
    <dgm:cxn modelId="{54AA7FF7-8813-43A9-A3BF-B263CA772230}" type="presOf" srcId="{968566AE-99FB-4E03-B8FA-4A4B66F80FE2}" destId="{D6780C24-810D-4E49-B2FA-38CFF502C799}" srcOrd="0" destOrd="0" presId="urn:microsoft.com/office/officeart/2005/8/layout/vProcess5"/>
    <dgm:cxn modelId="{C8BFB7D0-D2AE-472B-83E8-2B3914443969}" type="presParOf" srcId="{3F1B7D4C-FEB4-41FA-8911-C670BEAFD47E}" destId="{17A5D300-082A-4C9F-9374-2AC1F500A9F6}" srcOrd="0" destOrd="0" presId="urn:microsoft.com/office/officeart/2005/8/layout/vProcess5"/>
    <dgm:cxn modelId="{DF4EE5E5-1B8F-4ADE-ACEA-63504FE88E2B}" type="presParOf" srcId="{3F1B7D4C-FEB4-41FA-8911-C670BEAFD47E}" destId="{496E16F7-6D25-4534-B6CB-08F34C35820D}" srcOrd="1" destOrd="0" presId="urn:microsoft.com/office/officeart/2005/8/layout/vProcess5"/>
    <dgm:cxn modelId="{688CA9A2-6DCA-4683-A296-9836411E97D7}" type="presParOf" srcId="{3F1B7D4C-FEB4-41FA-8911-C670BEAFD47E}" destId="{8206FF72-265A-49E6-9E70-BB0E996E6E79}" srcOrd="2" destOrd="0" presId="urn:microsoft.com/office/officeart/2005/8/layout/vProcess5"/>
    <dgm:cxn modelId="{AED54E80-E8AF-4217-9D68-49394303320D}" type="presParOf" srcId="{3F1B7D4C-FEB4-41FA-8911-C670BEAFD47E}" destId="{9E55C8C0-8316-4DD0-ABFF-6C40F8A9B262}" srcOrd="3" destOrd="0" presId="urn:microsoft.com/office/officeart/2005/8/layout/vProcess5"/>
    <dgm:cxn modelId="{BEDC5A67-84B6-4650-86A4-2322341C4B6F}" type="presParOf" srcId="{3F1B7D4C-FEB4-41FA-8911-C670BEAFD47E}" destId="{E48FC33A-6968-414A-9E33-89C4E65899D7}" srcOrd="4" destOrd="0" presId="urn:microsoft.com/office/officeart/2005/8/layout/vProcess5"/>
    <dgm:cxn modelId="{61079D80-F4D9-467C-8C6D-3B2D33F1F133}" type="presParOf" srcId="{3F1B7D4C-FEB4-41FA-8911-C670BEAFD47E}" destId="{80F41355-8891-46C9-AB5E-9C52593BE8EE}" srcOrd="5" destOrd="0" presId="urn:microsoft.com/office/officeart/2005/8/layout/vProcess5"/>
    <dgm:cxn modelId="{AA12BF22-D3F5-49E7-862F-CBCC1CB89221}" type="presParOf" srcId="{3F1B7D4C-FEB4-41FA-8911-C670BEAFD47E}" destId="{772A3098-FD27-4B36-AB5B-C3AD2E5F07B3}" srcOrd="6" destOrd="0" presId="urn:microsoft.com/office/officeart/2005/8/layout/vProcess5"/>
    <dgm:cxn modelId="{1780B2BD-44F4-4AF8-A262-EAF09DB74AF5}" type="presParOf" srcId="{3F1B7D4C-FEB4-41FA-8911-C670BEAFD47E}" destId="{D6780C24-810D-4E49-B2FA-38CFF502C799}" srcOrd="7" destOrd="0" presId="urn:microsoft.com/office/officeart/2005/8/layout/vProcess5"/>
    <dgm:cxn modelId="{AF2EA918-92BE-4AE5-A8C7-028EA15408CF}" type="presParOf" srcId="{3F1B7D4C-FEB4-41FA-8911-C670BEAFD47E}" destId="{8F2AF57E-7EB6-494D-BCD5-A2BA84065070}" srcOrd="8" destOrd="0" presId="urn:microsoft.com/office/officeart/2005/8/layout/vProcess5"/>
    <dgm:cxn modelId="{BA488F56-0A79-4419-8972-CC7A95BAC4A8}" type="presParOf" srcId="{3F1B7D4C-FEB4-41FA-8911-C670BEAFD47E}" destId="{D730D9E1-417B-45F5-B3D1-90CD62AFB2E1}" srcOrd="9" destOrd="0" presId="urn:microsoft.com/office/officeart/2005/8/layout/vProcess5"/>
    <dgm:cxn modelId="{017B0A7E-AE96-4042-B2AB-1A5301B48DAA}" type="presParOf" srcId="{3F1B7D4C-FEB4-41FA-8911-C670BEAFD47E}" destId="{539AEF10-C0F0-4A7C-86AF-80AE0C620BB1}" srcOrd="10" destOrd="0" presId="urn:microsoft.com/office/officeart/2005/8/layout/vProcess5"/>
    <dgm:cxn modelId="{208E43BD-590A-45F6-82C3-25A261D53A9C}" type="presParOf" srcId="{3F1B7D4C-FEB4-41FA-8911-C670BEAFD47E}" destId="{6094FCF6-E270-4727-AD2F-C17E32751020}" srcOrd="11" destOrd="0" presId="urn:microsoft.com/office/officeart/2005/8/layout/vProcess5"/>
    <dgm:cxn modelId="{9C7EA638-3799-473E-8F55-777AE2448126}" type="presParOf" srcId="{3F1B7D4C-FEB4-41FA-8911-C670BEAFD47E}" destId="{0560CA95-533F-46ED-AA41-7D0FA7C88754}" srcOrd="12" destOrd="0" presId="urn:microsoft.com/office/officeart/2005/8/layout/vProcess5"/>
    <dgm:cxn modelId="{6E0C4DB1-4F9D-4C31-9C78-21AEF5907A40}" type="presParOf" srcId="{3F1B7D4C-FEB4-41FA-8911-C670BEAFD47E}" destId="{80F7937F-C44C-4EC9-9911-A55E741DF23F}" srcOrd="13" destOrd="0" presId="urn:microsoft.com/office/officeart/2005/8/layout/vProcess5"/>
    <dgm:cxn modelId="{0D862748-40BC-46F4-95E9-EC887EED336C}" type="presParOf" srcId="{3F1B7D4C-FEB4-41FA-8911-C670BEAFD47E}" destId="{C87B3554-422D-4527-B4F0-BAA60AA4CC8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EEA236-9FF2-41C1-88B9-7557FE2744C7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9E86FF1-48D5-4B79-8C30-E19C89A22014}">
      <dgm:prSet phldrT="[Текст]"/>
      <dgm:spPr/>
      <dgm:t>
        <a:bodyPr/>
        <a:lstStyle/>
        <a:p>
          <a:r>
            <a:rPr lang="en-US" b="1" dirty="0"/>
            <a:t>Object and Event Detection and Response (OEDR)</a:t>
          </a:r>
          <a:endParaRPr lang="ru-RU" b="1" dirty="0"/>
        </a:p>
      </dgm:t>
    </dgm:pt>
    <dgm:pt modelId="{82876D98-68C9-461B-A413-6DF931BBFE43}" type="parTrans" cxnId="{CB61D61F-543F-4897-831D-C390B70F3690}">
      <dgm:prSet/>
      <dgm:spPr/>
      <dgm:t>
        <a:bodyPr/>
        <a:lstStyle/>
        <a:p>
          <a:endParaRPr lang="ru-RU" b="1"/>
        </a:p>
      </dgm:t>
    </dgm:pt>
    <dgm:pt modelId="{0BC23A10-D4EF-4752-B691-06BF0E17B005}" type="sibTrans" cxnId="{CB61D61F-543F-4897-831D-C390B70F3690}">
      <dgm:prSet/>
      <dgm:spPr>
        <a:noFill/>
        <a:ln>
          <a:noFill/>
        </a:ln>
      </dgm:spPr>
      <dgm:t>
        <a:bodyPr/>
        <a:lstStyle/>
        <a:p>
          <a:endParaRPr lang="ru-RU" b="1"/>
        </a:p>
      </dgm:t>
    </dgm:pt>
    <dgm:pt modelId="{EB50B59D-A159-4E39-8E91-B3F46AA6727E}">
      <dgm:prSet phldrT="[Текст]"/>
      <dgm:spPr/>
      <dgm:t>
        <a:bodyPr/>
        <a:lstStyle/>
        <a:p>
          <a:r>
            <a:rPr lang="en-GB" b="1" dirty="0"/>
            <a:t>Event Data Recorder and Data Storage System for Automated Driving (EDR &amp; DSSAD) </a:t>
          </a:r>
          <a:endParaRPr lang="ru-RU" b="1" dirty="0"/>
        </a:p>
      </dgm:t>
    </dgm:pt>
    <dgm:pt modelId="{F4576A1D-3596-4E58-82CC-9BBA3D9B006C}" type="parTrans" cxnId="{004221DD-65E0-40DC-A41D-F7D258A04BFA}">
      <dgm:prSet/>
      <dgm:spPr/>
      <dgm:t>
        <a:bodyPr/>
        <a:lstStyle/>
        <a:p>
          <a:endParaRPr lang="ru-RU" b="1"/>
        </a:p>
      </dgm:t>
    </dgm:pt>
    <dgm:pt modelId="{968566AE-99FB-4E03-B8FA-4A4B66F80FE2}" type="sibTrans" cxnId="{004221DD-65E0-40DC-A41D-F7D258A04BFA}">
      <dgm:prSet/>
      <dgm:spPr>
        <a:noFill/>
        <a:ln>
          <a:noFill/>
        </a:ln>
      </dgm:spPr>
      <dgm:t>
        <a:bodyPr/>
        <a:lstStyle/>
        <a:p>
          <a:endParaRPr lang="ru-RU" b="1"/>
        </a:p>
      </dgm:t>
    </dgm:pt>
    <dgm:pt modelId="{E4D6B015-C89E-444D-8638-AB3A4F5CF9BB}">
      <dgm:prSet phldrT="[Текст]"/>
      <dgm:spPr/>
      <dgm:t>
        <a:bodyPr/>
        <a:lstStyle/>
        <a:p>
          <a:r>
            <a:rPr lang="en-US" b="1" dirty="0"/>
            <a:t>Cybersecurity </a:t>
          </a:r>
          <a:endParaRPr lang="ru-RU" b="1" dirty="0"/>
        </a:p>
      </dgm:t>
    </dgm:pt>
    <dgm:pt modelId="{1628D49C-742B-4252-B972-BFDC398B7BD4}" type="parTrans" cxnId="{61E55F66-D2F3-4AA6-8DE2-DEAE76C7CC90}">
      <dgm:prSet/>
      <dgm:spPr/>
      <dgm:t>
        <a:bodyPr/>
        <a:lstStyle/>
        <a:p>
          <a:endParaRPr lang="ru-RU" b="1"/>
        </a:p>
      </dgm:t>
    </dgm:pt>
    <dgm:pt modelId="{AC7B59BF-D044-4259-8A8C-8718DBAE7031}" type="sibTrans" cxnId="{61E55F66-D2F3-4AA6-8DE2-DEAE76C7CC90}">
      <dgm:prSet/>
      <dgm:spPr>
        <a:noFill/>
        <a:ln>
          <a:noFill/>
        </a:ln>
      </dgm:spPr>
      <dgm:t>
        <a:bodyPr/>
        <a:lstStyle/>
        <a:p>
          <a:endParaRPr lang="ru-RU" b="1"/>
        </a:p>
      </dgm:t>
    </dgm:pt>
    <dgm:pt modelId="{989B3575-8876-4094-A818-FBAC9AF01738}">
      <dgm:prSet phldrT="[Текст]"/>
      <dgm:spPr/>
      <dgm:t>
        <a:bodyPr/>
        <a:lstStyle/>
        <a:p>
          <a:r>
            <a:rPr lang="en-US" b="1" dirty="0"/>
            <a:t>Software Update</a:t>
          </a:r>
          <a:endParaRPr lang="ru-RU" b="1" dirty="0"/>
        </a:p>
      </dgm:t>
    </dgm:pt>
    <dgm:pt modelId="{5D0790F6-C2A8-4C03-ACBD-BA43DB4D985B}" type="parTrans" cxnId="{B4EFD5A3-EF1E-49E6-B06E-34B5DABB090D}">
      <dgm:prSet/>
      <dgm:spPr/>
      <dgm:t>
        <a:bodyPr/>
        <a:lstStyle/>
        <a:p>
          <a:endParaRPr lang="ru-RU" b="1"/>
        </a:p>
      </dgm:t>
    </dgm:pt>
    <dgm:pt modelId="{13B3AA26-0419-433C-92DA-BE532044BA6A}" type="sibTrans" cxnId="{B4EFD5A3-EF1E-49E6-B06E-34B5DABB090D}">
      <dgm:prSet/>
      <dgm:spPr>
        <a:noFill/>
        <a:ln>
          <a:noFill/>
        </a:ln>
      </dgm:spPr>
      <dgm:t>
        <a:bodyPr/>
        <a:lstStyle/>
        <a:p>
          <a:endParaRPr lang="ru-RU" b="1"/>
        </a:p>
      </dgm:t>
    </dgm:pt>
    <dgm:pt modelId="{2273202F-BFB9-4117-BDD1-91519CB61EA5}">
      <dgm:prSet phldrT="[Текст]"/>
      <dgm:spPr>
        <a:solidFill>
          <a:srgbClr val="EAB200"/>
        </a:solidFill>
      </dgm:spPr>
      <dgm:t>
        <a:bodyPr/>
        <a:lstStyle/>
        <a:p>
          <a:r>
            <a:rPr lang="en-US" b="1" dirty="0"/>
            <a:t>Complex Electronic C</a:t>
          </a:r>
          <a:r>
            <a:rPr lang="en-GB" b="1" dirty="0" err="1"/>
            <a:t>ontrol</a:t>
          </a:r>
          <a:r>
            <a:rPr lang="en-GB" b="1" dirty="0"/>
            <a:t> System Requirements</a:t>
          </a:r>
          <a:endParaRPr lang="ru-RU" b="1" dirty="0"/>
        </a:p>
      </dgm:t>
    </dgm:pt>
    <dgm:pt modelId="{084FF5B7-0F70-4CB8-99CD-935F7EC330BB}" type="parTrans" cxnId="{E3FF81E8-2406-4C6A-8429-B6869758242F}">
      <dgm:prSet/>
      <dgm:spPr/>
      <dgm:t>
        <a:bodyPr/>
        <a:lstStyle/>
        <a:p>
          <a:endParaRPr lang="ru-RU" b="1"/>
        </a:p>
      </dgm:t>
    </dgm:pt>
    <dgm:pt modelId="{B094D192-940A-4D17-8799-33538EE9C420}" type="sibTrans" cxnId="{E3FF81E8-2406-4C6A-8429-B6869758242F}">
      <dgm:prSet/>
      <dgm:spPr/>
      <dgm:t>
        <a:bodyPr/>
        <a:lstStyle/>
        <a:p>
          <a:endParaRPr lang="ru-RU" b="1"/>
        </a:p>
      </dgm:t>
    </dgm:pt>
    <dgm:pt modelId="{3F1B7D4C-FEB4-41FA-8911-C670BEAFD47E}" type="pres">
      <dgm:prSet presAssocID="{16EEA236-9FF2-41C1-88B9-7557FE2744C7}" presName="outerComposite" presStyleCnt="0">
        <dgm:presLayoutVars>
          <dgm:chMax val="5"/>
          <dgm:dir/>
          <dgm:resizeHandles val="exact"/>
        </dgm:presLayoutVars>
      </dgm:prSet>
      <dgm:spPr/>
    </dgm:pt>
    <dgm:pt modelId="{17A5D300-082A-4C9F-9374-2AC1F500A9F6}" type="pres">
      <dgm:prSet presAssocID="{16EEA236-9FF2-41C1-88B9-7557FE2744C7}" presName="dummyMaxCanvas" presStyleCnt="0">
        <dgm:presLayoutVars/>
      </dgm:prSet>
      <dgm:spPr/>
    </dgm:pt>
    <dgm:pt modelId="{496E16F7-6D25-4534-B6CB-08F34C35820D}" type="pres">
      <dgm:prSet presAssocID="{16EEA236-9FF2-41C1-88B9-7557FE2744C7}" presName="FiveNodes_1" presStyleLbl="node1" presStyleIdx="0" presStyleCnt="5">
        <dgm:presLayoutVars>
          <dgm:bulletEnabled val="1"/>
        </dgm:presLayoutVars>
      </dgm:prSet>
      <dgm:spPr/>
    </dgm:pt>
    <dgm:pt modelId="{8206FF72-265A-49E6-9E70-BB0E996E6E79}" type="pres">
      <dgm:prSet presAssocID="{16EEA236-9FF2-41C1-88B9-7557FE2744C7}" presName="FiveNodes_2" presStyleLbl="node1" presStyleIdx="1" presStyleCnt="5" custLinFactNeighborX="-7208" custLinFactNeighborY="-1170">
        <dgm:presLayoutVars>
          <dgm:bulletEnabled val="1"/>
        </dgm:presLayoutVars>
      </dgm:prSet>
      <dgm:spPr/>
    </dgm:pt>
    <dgm:pt modelId="{9E55C8C0-8316-4DD0-ABFF-6C40F8A9B262}" type="pres">
      <dgm:prSet presAssocID="{16EEA236-9FF2-41C1-88B9-7557FE2744C7}" presName="FiveNodes_3" presStyleLbl="node1" presStyleIdx="2" presStyleCnt="5" custLinFactNeighborX="-15000" custLinFactNeighborY="-2339">
        <dgm:presLayoutVars>
          <dgm:bulletEnabled val="1"/>
        </dgm:presLayoutVars>
      </dgm:prSet>
      <dgm:spPr/>
    </dgm:pt>
    <dgm:pt modelId="{E48FC33A-6968-414A-9E33-89C4E65899D7}" type="pres">
      <dgm:prSet presAssocID="{16EEA236-9FF2-41C1-88B9-7557FE2744C7}" presName="FiveNodes_4" presStyleLbl="node1" presStyleIdx="3" presStyleCnt="5" custLinFactNeighborX="-22403" custLinFactNeighborY="-4801">
        <dgm:presLayoutVars>
          <dgm:bulletEnabled val="1"/>
        </dgm:presLayoutVars>
      </dgm:prSet>
      <dgm:spPr/>
    </dgm:pt>
    <dgm:pt modelId="{80F41355-8891-46C9-AB5E-9C52593BE8EE}" type="pres">
      <dgm:prSet presAssocID="{16EEA236-9FF2-41C1-88B9-7557FE2744C7}" presName="FiveNodes_5" presStyleLbl="node1" presStyleIdx="4" presStyleCnt="5" custLinFactNeighborX="-29560" custLinFactNeighborY="-6207">
        <dgm:presLayoutVars>
          <dgm:bulletEnabled val="1"/>
        </dgm:presLayoutVars>
      </dgm:prSet>
      <dgm:spPr/>
    </dgm:pt>
    <dgm:pt modelId="{772A3098-FD27-4B36-AB5B-C3AD2E5F07B3}" type="pres">
      <dgm:prSet presAssocID="{16EEA236-9FF2-41C1-88B9-7557FE2744C7}" presName="FiveConn_1-2" presStyleLbl="fgAccFollowNode1" presStyleIdx="0" presStyleCnt="4" custLinFactX="100000" custLinFactNeighborX="137531" custLinFactNeighborY="-17995">
        <dgm:presLayoutVars>
          <dgm:bulletEnabled val="1"/>
        </dgm:presLayoutVars>
      </dgm:prSet>
      <dgm:spPr/>
    </dgm:pt>
    <dgm:pt modelId="{D6780C24-810D-4E49-B2FA-38CFF502C799}" type="pres">
      <dgm:prSet presAssocID="{16EEA236-9FF2-41C1-88B9-7557FE2744C7}" presName="FiveConn_2-3" presStyleLbl="fgAccFollowNode1" presStyleIdx="1" presStyleCnt="4" custLinFactX="78148" custLinFactNeighborX="100000" custLinFactNeighborY="-84575">
        <dgm:presLayoutVars>
          <dgm:bulletEnabled val="1"/>
        </dgm:presLayoutVars>
      </dgm:prSet>
      <dgm:spPr/>
    </dgm:pt>
    <dgm:pt modelId="{8F2AF57E-7EB6-494D-BCD5-A2BA84065070}" type="pres">
      <dgm:prSet presAssocID="{16EEA236-9FF2-41C1-88B9-7557FE2744C7}" presName="FiveConn_3-4" presStyleLbl="fgAccFollowNode1" presStyleIdx="2" presStyleCnt="4" custLinFactX="22364" custLinFactY="-20565" custLinFactNeighborX="100000" custLinFactNeighborY="-100000">
        <dgm:presLayoutVars>
          <dgm:bulletEnabled val="1"/>
        </dgm:presLayoutVars>
      </dgm:prSet>
      <dgm:spPr/>
    </dgm:pt>
    <dgm:pt modelId="{D730D9E1-417B-45F5-B3D1-90CD62AFB2E1}" type="pres">
      <dgm:prSet presAssocID="{16EEA236-9FF2-41C1-88B9-7557FE2744C7}" presName="FiveConn_4-5" presStyleLbl="fgAccFollowNode1" presStyleIdx="3" presStyleCnt="4">
        <dgm:presLayoutVars>
          <dgm:bulletEnabled val="1"/>
        </dgm:presLayoutVars>
      </dgm:prSet>
      <dgm:spPr/>
    </dgm:pt>
    <dgm:pt modelId="{539AEF10-C0F0-4A7C-86AF-80AE0C620BB1}" type="pres">
      <dgm:prSet presAssocID="{16EEA236-9FF2-41C1-88B9-7557FE2744C7}" presName="FiveNodes_1_text" presStyleLbl="node1" presStyleIdx="4" presStyleCnt="5">
        <dgm:presLayoutVars>
          <dgm:bulletEnabled val="1"/>
        </dgm:presLayoutVars>
      </dgm:prSet>
      <dgm:spPr/>
    </dgm:pt>
    <dgm:pt modelId="{6094FCF6-E270-4727-AD2F-C17E32751020}" type="pres">
      <dgm:prSet presAssocID="{16EEA236-9FF2-41C1-88B9-7557FE2744C7}" presName="FiveNodes_2_text" presStyleLbl="node1" presStyleIdx="4" presStyleCnt="5">
        <dgm:presLayoutVars>
          <dgm:bulletEnabled val="1"/>
        </dgm:presLayoutVars>
      </dgm:prSet>
      <dgm:spPr/>
    </dgm:pt>
    <dgm:pt modelId="{0560CA95-533F-46ED-AA41-7D0FA7C88754}" type="pres">
      <dgm:prSet presAssocID="{16EEA236-9FF2-41C1-88B9-7557FE2744C7}" presName="FiveNodes_3_text" presStyleLbl="node1" presStyleIdx="4" presStyleCnt="5">
        <dgm:presLayoutVars>
          <dgm:bulletEnabled val="1"/>
        </dgm:presLayoutVars>
      </dgm:prSet>
      <dgm:spPr/>
    </dgm:pt>
    <dgm:pt modelId="{80F7937F-C44C-4EC9-9911-A55E741DF23F}" type="pres">
      <dgm:prSet presAssocID="{16EEA236-9FF2-41C1-88B9-7557FE2744C7}" presName="FiveNodes_4_text" presStyleLbl="node1" presStyleIdx="4" presStyleCnt="5">
        <dgm:presLayoutVars>
          <dgm:bulletEnabled val="1"/>
        </dgm:presLayoutVars>
      </dgm:prSet>
      <dgm:spPr/>
    </dgm:pt>
    <dgm:pt modelId="{C87B3554-422D-4527-B4F0-BAA60AA4CC88}" type="pres">
      <dgm:prSet presAssocID="{16EEA236-9FF2-41C1-88B9-7557FE2744C7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F9C0E901-8F92-412A-9137-A2252600CAB1}" type="presOf" srcId="{2273202F-BFB9-4117-BDD1-91519CB61EA5}" destId="{80F41355-8891-46C9-AB5E-9C52593BE8EE}" srcOrd="0" destOrd="0" presId="urn:microsoft.com/office/officeart/2005/8/layout/vProcess5"/>
    <dgm:cxn modelId="{CB61D61F-543F-4897-831D-C390B70F3690}" srcId="{16EEA236-9FF2-41C1-88B9-7557FE2744C7}" destId="{59E86FF1-48D5-4B79-8C30-E19C89A22014}" srcOrd="0" destOrd="0" parTransId="{82876D98-68C9-461B-A413-6DF931BBFE43}" sibTransId="{0BC23A10-D4EF-4752-B691-06BF0E17B005}"/>
    <dgm:cxn modelId="{9073F52D-55B4-45FD-A0BA-17703AF05DC0}" type="presOf" srcId="{968566AE-99FB-4E03-B8FA-4A4B66F80FE2}" destId="{D6780C24-810D-4E49-B2FA-38CFF502C799}" srcOrd="0" destOrd="0" presId="urn:microsoft.com/office/officeart/2005/8/layout/vProcess5"/>
    <dgm:cxn modelId="{BF956940-F2D0-474D-8DC0-2D2B9C6BB2CE}" type="presOf" srcId="{E4D6B015-C89E-444D-8638-AB3A4F5CF9BB}" destId="{0560CA95-533F-46ED-AA41-7D0FA7C88754}" srcOrd="1" destOrd="0" presId="urn:microsoft.com/office/officeart/2005/8/layout/vProcess5"/>
    <dgm:cxn modelId="{9E14045E-3144-4EC0-B74B-E64D975416D7}" type="presOf" srcId="{989B3575-8876-4094-A818-FBAC9AF01738}" destId="{E48FC33A-6968-414A-9E33-89C4E65899D7}" srcOrd="0" destOrd="0" presId="urn:microsoft.com/office/officeart/2005/8/layout/vProcess5"/>
    <dgm:cxn modelId="{61E55F66-D2F3-4AA6-8DE2-DEAE76C7CC90}" srcId="{16EEA236-9FF2-41C1-88B9-7557FE2744C7}" destId="{E4D6B015-C89E-444D-8638-AB3A4F5CF9BB}" srcOrd="2" destOrd="0" parTransId="{1628D49C-742B-4252-B972-BFDC398B7BD4}" sibTransId="{AC7B59BF-D044-4259-8A8C-8718DBAE7031}"/>
    <dgm:cxn modelId="{223CF447-089C-4809-9B08-59D656F813F4}" type="presOf" srcId="{16EEA236-9FF2-41C1-88B9-7557FE2744C7}" destId="{3F1B7D4C-FEB4-41FA-8911-C670BEAFD47E}" srcOrd="0" destOrd="0" presId="urn:microsoft.com/office/officeart/2005/8/layout/vProcess5"/>
    <dgm:cxn modelId="{78AE2E48-D930-46D1-8785-4A6B9F95EE63}" type="presOf" srcId="{13B3AA26-0419-433C-92DA-BE532044BA6A}" destId="{D730D9E1-417B-45F5-B3D1-90CD62AFB2E1}" srcOrd="0" destOrd="0" presId="urn:microsoft.com/office/officeart/2005/8/layout/vProcess5"/>
    <dgm:cxn modelId="{D6583574-11EB-4342-87A9-A8AD0B09CF18}" type="presOf" srcId="{989B3575-8876-4094-A818-FBAC9AF01738}" destId="{80F7937F-C44C-4EC9-9911-A55E741DF23F}" srcOrd="1" destOrd="0" presId="urn:microsoft.com/office/officeart/2005/8/layout/vProcess5"/>
    <dgm:cxn modelId="{07678D79-0444-4D5D-9A13-B14BC0B62C50}" type="presOf" srcId="{0BC23A10-D4EF-4752-B691-06BF0E17B005}" destId="{772A3098-FD27-4B36-AB5B-C3AD2E5F07B3}" srcOrd="0" destOrd="0" presId="urn:microsoft.com/office/officeart/2005/8/layout/vProcess5"/>
    <dgm:cxn modelId="{97DC857D-FC0D-4B4F-ADEA-ABD4B25BB399}" type="presOf" srcId="{59E86FF1-48D5-4B79-8C30-E19C89A22014}" destId="{539AEF10-C0F0-4A7C-86AF-80AE0C620BB1}" srcOrd="1" destOrd="0" presId="urn:microsoft.com/office/officeart/2005/8/layout/vProcess5"/>
    <dgm:cxn modelId="{C6651887-9FA2-45F7-9BAE-21E83932AF80}" type="presOf" srcId="{EB50B59D-A159-4E39-8E91-B3F46AA6727E}" destId="{6094FCF6-E270-4727-AD2F-C17E32751020}" srcOrd="1" destOrd="0" presId="urn:microsoft.com/office/officeart/2005/8/layout/vProcess5"/>
    <dgm:cxn modelId="{3E74C4A0-C0F2-498E-9B46-0BBEB74D0E2A}" type="presOf" srcId="{2273202F-BFB9-4117-BDD1-91519CB61EA5}" destId="{C87B3554-422D-4527-B4F0-BAA60AA4CC88}" srcOrd="1" destOrd="0" presId="urn:microsoft.com/office/officeart/2005/8/layout/vProcess5"/>
    <dgm:cxn modelId="{28D256A1-C726-4658-B2AC-3BE2144C269C}" type="presOf" srcId="{EB50B59D-A159-4E39-8E91-B3F46AA6727E}" destId="{8206FF72-265A-49E6-9E70-BB0E996E6E79}" srcOrd="0" destOrd="0" presId="urn:microsoft.com/office/officeart/2005/8/layout/vProcess5"/>
    <dgm:cxn modelId="{B4EFD5A3-EF1E-49E6-B06E-34B5DABB090D}" srcId="{16EEA236-9FF2-41C1-88B9-7557FE2744C7}" destId="{989B3575-8876-4094-A818-FBAC9AF01738}" srcOrd="3" destOrd="0" parTransId="{5D0790F6-C2A8-4C03-ACBD-BA43DB4D985B}" sibTransId="{13B3AA26-0419-433C-92DA-BE532044BA6A}"/>
    <dgm:cxn modelId="{6F9E6BAE-F4DC-4466-8F5E-3CFB32AE055D}" type="presOf" srcId="{59E86FF1-48D5-4B79-8C30-E19C89A22014}" destId="{496E16F7-6D25-4534-B6CB-08F34C35820D}" srcOrd="0" destOrd="0" presId="urn:microsoft.com/office/officeart/2005/8/layout/vProcess5"/>
    <dgm:cxn modelId="{93D977B3-1BD8-4824-A8EC-5B6AD663974A}" type="presOf" srcId="{E4D6B015-C89E-444D-8638-AB3A4F5CF9BB}" destId="{9E55C8C0-8316-4DD0-ABFF-6C40F8A9B262}" srcOrd="0" destOrd="0" presId="urn:microsoft.com/office/officeart/2005/8/layout/vProcess5"/>
    <dgm:cxn modelId="{4AE2C1BA-5AB6-4625-B671-FAEDC8000D94}" type="presOf" srcId="{AC7B59BF-D044-4259-8A8C-8718DBAE7031}" destId="{8F2AF57E-7EB6-494D-BCD5-A2BA84065070}" srcOrd="0" destOrd="0" presId="urn:microsoft.com/office/officeart/2005/8/layout/vProcess5"/>
    <dgm:cxn modelId="{004221DD-65E0-40DC-A41D-F7D258A04BFA}" srcId="{16EEA236-9FF2-41C1-88B9-7557FE2744C7}" destId="{EB50B59D-A159-4E39-8E91-B3F46AA6727E}" srcOrd="1" destOrd="0" parTransId="{F4576A1D-3596-4E58-82CC-9BBA3D9B006C}" sibTransId="{968566AE-99FB-4E03-B8FA-4A4B66F80FE2}"/>
    <dgm:cxn modelId="{E3FF81E8-2406-4C6A-8429-B6869758242F}" srcId="{16EEA236-9FF2-41C1-88B9-7557FE2744C7}" destId="{2273202F-BFB9-4117-BDD1-91519CB61EA5}" srcOrd="4" destOrd="0" parTransId="{084FF5B7-0F70-4CB8-99CD-935F7EC330BB}" sibTransId="{B094D192-940A-4D17-8799-33538EE9C420}"/>
    <dgm:cxn modelId="{6A714DDC-BA98-4E98-BB96-077E743BF56C}" type="presParOf" srcId="{3F1B7D4C-FEB4-41FA-8911-C670BEAFD47E}" destId="{17A5D300-082A-4C9F-9374-2AC1F500A9F6}" srcOrd="0" destOrd="0" presId="urn:microsoft.com/office/officeart/2005/8/layout/vProcess5"/>
    <dgm:cxn modelId="{D7B69830-12DD-4A40-B9AC-F3DF7001B41A}" type="presParOf" srcId="{3F1B7D4C-FEB4-41FA-8911-C670BEAFD47E}" destId="{496E16F7-6D25-4534-B6CB-08F34C35820D}" srcOrd="1" destOrd="0" presId="urn:microsoft.com/office/officeart/2005/8/layout/vProcess5"/>
    <dgm:cxn modelId="{47B3F723-E8B1-4757-BC68-AE30799C479E}" type="presParOf" srcId="{3F1B7D4C-FEB4-41FA-8911-C670BEAFD47E}" destId="{8206FF72-265A-49E6-9E70-BB0E996E6E79}" srcOrd="2" destOrd="0" presId="urn:microsoft.com/office/officeart/2005/8/layout/vProcess5"/>
    <dgm:cxn modelId="{51839B13-9544-4288-A1A2-D990257CFADF}" type="presParOf" srcId="{3F1B7D4C-FEB4-41FA-8911-C670BEAFD47E}" destId="{9E55C8C0-8316-4DD0-ABFF-6C40F8A9B262}" srcOrd="3" destOrd="0" presId="urn:microsoft.com/office/officeart/2005/8/layout/vProcess5"/>
    <dgm:cxn modelId="{CA433BA8-4F83-49BF-A1E4-DE31127E561E}" type="presParOf" srcId="{3F1B7D4C-FEB4-41FA-8911-C670BEAFD47E}" destId="{E48FC33A-6968-414A-9E33-89C4E65899D7}" srcOrd="4" destOrd="0" presId="urn:microsoft.com/office/officeart/2005/8/layout/vProcess5"/>
    <dgm:cxn modelId="{0F73284D-EAAF-451D-BD07-3ADF884392F2}" type="presParOf" srcId="{3F1B7D4C-FEB4-41FA-8911-C670BEAFD47E}" destId="{80F41355-8891-46C9-AB5E-9C52593BE8EE}" srcOrd="5" destOrd="0" presId="urn:microsoft.com/office/officeart/2005/8/layout/vProcess5"/>
    <dgm:cxn modelId="{2CF7F5FA-C21E-4BC1-83C6-EA846F226302}" type="presParOf" srcId="{3F1B7D4C-FEB4-41FA-8911-C670BEAFD47E}" destId="{772A3098-FD27-4B36-AB5B-C3AD2E5F07B3}" srcOrd="6" destOrd="0" presId="urn:microsoft.com/office/officeart/2005/8/layout/vProcess5"/>
    <dgm:cxn modelId="{FD26256D-3A32-44CA-BAC8-725672CDBD61}" type="presParOf" srcId="{3F1B7D4C-FEB4-41FA-8911-C670BEAFD47E}" destId="{D6780C24-810D-4E49-B2FA-38CFF502C799}" srcOrd="7" destOrd="0" presId="urn:microsoft.com/office/officeart/2005/8/layout/vProcess5"/>
    <dgm:cxn modelId="{2DFE9BE9-A439-46E0-B29B-7B5635C362F5}" type="presParOf" srcId="{3F1B7D4C-FEB4-41FA-8911-C670BEAFD47E}" destId="{8F2AF57E-7EB6-494D-BCD5-A2BA84065070}" srcOrd="8" destOrd="0" presId="urn:microsoft.com/office/officeart/2005/8/layout/vProcess5"/>
    <dgm:cxn modelId="{E15F82CA-BEC0-462E-8F25-F3F1E3D5485A}" type="presParOf" srcId="{3F1B7D4C-FEB4-41FA-8911-C670BEAFD47E}" destId="{D730D9E1-417B-45F5-B3D1-90CD62AFB2E1}" srcOrd="9" destOrd="0" presId="urn:microsoft.com/office/officeart/2005/8/layout/vProcess5"/>
    <dgm:cxn modelId="{1962CFBE-7E1E-4C51-9F05-51C417248FD9}" type="presParOf" srcId="{3F1B7D4C-FEB4-41FA-8911-C670BEAFD47E}" destId="{539AEF10-C0F0-4A7C-86AF-80AE0C620BB1}" srcOrd="10" destOrd="0" presId="urn:microsoft.com/office/officeart/2005/8/layout/vProcess5"/>
    <dgm:cxn modelId="{FA41E5F7-7618-4B3C-9AC5-0C9C06AB3A6B}" type="presParOf" srcId="{3F1B7D4C-FEB4-41FA-8911-C670BEAFD47E}" destId="{6094FCF6-E270-4727-AD2F-C17E32751020}" srcOrd="11" destOrd="0" presId="urn:microsoft.com/office/officeart/2005/8/layout/vProcess5"/>
    <dgm:cxn modelId="{BEA1B50B-42B3-4B42-8D1D-AAA598A2E993}" type="presParOf" srcId="{3F1B7D4C-FEB4-41FA-8911-C670BEAFD47E}" destId="{0560CA95-533F-46ED-AA41-7D0FA7C88754}" srcOrd="12" destOrd="0" presId="urn:microsoft.com/office/officeart/2005/8/layout/vProcess5"/>
    <dgm:cxn modelId="{2F735125-CCBD-41D1-8044-AE2B8FFD58A2}" type="presParOf" srcId="{3F1B7D4C-FEB4-41FA-8911-C670BEAFD47E}" destId="{80F7937F-C44C-4EC9-9911-A55E741DF23F}" srcOrd="13" destOrd="0" presId="urn:microsoft.com/office/officeart/2005/8/layout/vProcess5"/>
    <dgm:cxn modelId="{D212C5B3-6D75-4A82-B49A-22A4E24DC682}" type="presParOf" srcId="{3F1B7D4C-FEB4-41FA-8911-C670BEAFD47E}" destId="{C87B3554-422D-4527-B4F0-BAA60AA4CC8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E16F7-6D25-4534-B6CB-08F34C35820D}">
      <dsp:nvSpPr>
        <dsp:cNvPr id="0" name=""/>
        <dsp:cNvSpPr/>
      </dsp:nvSpPr>
      <dsp:spPr>
        <a:xfrm>
          <a:off x="0" y="0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Formulation of Dynamic Driving Task (DDT)</a:t>
          </a:r>
          <a:endParaRPr lang="ru-RU" sz="1800" b="1" kern="1200" dirty="0"/>
        </a:p>
      </dsp:txBody>
      <dsp:txXfrm>
        <a:off x="30530" y="30530"/>
        <a:ext cx="5011821" cy="981295"/>
      </dsp:txXfrm>
    </dsp:sp>
    <dsp:sp modelId="{8206FF72-265A-49E6-9E70-BB0E996E6E79}">
      <dsp:nvSpPr>
        <dsp:cNvPr id="0" name=""/>
        <dsp:cNvSpPr/>
      </dsp:nvSpPr>
      <dsp:spPr>
        <a:xfrm>
          <a:off x="467360" y="1187126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2571237"/>
            <a:satOff val="3082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Setting Operational Design Domain (ODD)</a:t>
          </a:r>
          <a:endParaRPr lang="ru-RU" sz="1800" b="1" kern="1200" dirty="0"/>
        </a:p>
      </dsp:txBody>
      <dsp:txXfrm>
        <a:off x="497890" y="1217656"/>
        <a:ext cx="5052609" cy="981295"/>
      </dsp:txXfrm>
    </dsp:sp>
    <dsp:sp modelId="{9E55C8C0-8316-4DD0-ABFF-6C40F8A9B262}">
      <dsp:nvSpPr>
        <dsp:cNvPr id="0" name=""/>
        <dsp:cNvSpPr/>
      </dsp:nvSpPr>
      <dsp:spPr>
        <a:xfrm>
          <a:off x="934719" y="2374253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5142474"/>
            <a:satOff val="6164"/>
            <a:lumOff val="7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Providing priority of a human driver control actions</a:t>
          </a:r>
          <a:endParaRPr lang="ru-RU" sz="1800" b="1" kern="1200" dirty="0"/>
        </a:p>
      </dsp:txBody>
      <dsp:txXfrm>
        <a:off x="965249" y="2404783"/>
        <a:ext cx="5052609" cy="981295"/>
      </dsp:txXfrm>
    </dsp:sp>
    <dsp:sp modelId="{E48FC33A-6968-414A-9E33-89C4E65899D7}">
      <dsp:nvSpPr>
        <dsp:cNvPr id="0" name=""/>
        <dsp:cNvSpPr/>
      </dsp:nvSpPr>
      <dsp:spPr>
        <a:xfrm>
          <a:off x="1402079" y="3561380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7713711"/>
            <a:satOff val="924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Providing Dynamic Driving Task Fallback</a:t>
          </a:r>
          <a:endParaRPr lang="ru-RU" sz="1800" b="1" kern="1200" dirty="0"/>
        </a:p>
      </dsp:txBody>
      <dsp:txXfrm>
        <a:off x="1432609" y="3591910"/>
        <a:ext cx="5052609" cy="981295"/>
      </dsp:txXfrm>
    </dsp:sp>
    <dsp:sp modelId="{80F41355-8891-46C9-AB5E-9C52593BE8EE}">
      <dsp:nvSpPr>
        <dsp:cNvPr id="0" name=""/>
        <dsp:cNvSpPr/>
      </dsp:nvSpPr>
      <dsp:spPr>
        <a:xfrm>
          <a:off x="1869439" y="4748506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10284947"/>
            <a:satOff val="12327"/>
            <a:lumOff val="15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Providing monitoring readiness of a human driver to take over the control </a:t>
          </a:r>
          <a:br>
            <a:rPr lang="en-US" sz="1800" b="1" kern="1200" dirty="0"/>
          </a:br>
          <a:r>
            <a:rPr lang="ru-RU" sz="1800" b="1" kern="1200" dirty="0"/>
            <a:t>(</a:t>
          </a:r>
          <a:r>
            <a:rPr lang="en-US" sz="1800" b="1" kern="1200" dirty="0"/>
            <a:t>for SAE level </a:t>
          </a:r>
          <a:r>
            <a:rPr lang="ru-RU" sz="1800" b="1" kern="1200" dirty="0"/>
            <a:t>3)</a:t>
          </a:r>
        </a:p>
      </dsp:txBody>
      <dsp:txXfrm>
        <a:off x="1899969" y="4779036"/>
        <a:ext cx="5052609" cy="981295"/>
      </dsp:txXfrm>
    </dsp:sp>
    <dsp:sp modelId="{772A3098-FD27-4B36-AB5B-C3AD2E5F07B3}">
      <dsp:nvSpPr>
        <dsp:cNvPr id="0" name=""/>
        <dsp:cNvSpPr/>
      </dsp:nvSpPr>
      <dsp:spPr>
        <a:xfrm>
          <a:off x="5581029" y="761498"/>
          <a:ext cx="677530" cy="67753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5733473" y="761498"/>
        <a:ext cx="372642" cy="509841"/>
      </dsp:txXfrm>
    </dsp:sp>
    <dsp:sp modelId="{D6780C24-810D-4E49-B2FA-38CFF502C799}">
      <dsp:nvSpPr>
        <dsp:cNvPr id="0" name=""/>
        <dsp:cNvSpPr/>
      </dsp:nvSpPr>
      <dsp:spPr>
        <a:xfrm>
          <a:off x="6048389" y="1948625"/>
          <a:ext cx="677530" cy="67753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837258"/>
            <a:satOff val="5524"/>
            <a:lumOff val="421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6200833" y="1948625"/>
        <a:ext cx="372642" cy="509841"/>
      </dsp:txXfrm>
    </dsp:sp>
    <dsp:sp modelId="{8F2AF57E-7EB6-494D-BCD5-A2BA84065070}">
      <dsp:nvSpPr>
        <dsp:cNvPr id="0" name=""/>
        <dsp:cNvSpPr/>
      </dsp:nvSpPr>
      <dsp:spPr>
        <a:xfrm>
          <a:off x="6515749" y="3118379"/>
          <a:ext cx="677530" cy="67753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674516"/>
            <a:satOff val="11049"/>
            <a:lumOff val="84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6668193" y="3118379"/>
        <a:ext cx="372642" cy="509841"/>
      </dsp:txXfrm>
    </dsp:sp>
    <dsp:sp modelId="{D730D9E1-417B-45F5-B3D1-90CD62AFB2E1}">
      <dsp:nvSpPr>
        <dsp:cNvPr id="0" name=""/>
        <dsp:cNvSpPr/>
      </dsp:nvSpPr>
      <dsp:spPr>
        <a:xfrm>
          <a:off x="6983109" y="4317087"/>
          <a:ext cx="677530" cy="67753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1511773"/>
            <a:satOff val="16573"/>
            <a:lumOff val="1263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7135553" y="4317087"/>
        <a:ext cx="372642" cy="5098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E16F7-6D25-4534-B6CB-08F34C35820D}">
      <dsp:nvSpPr>
        <dsp:cNvPr id="0" name=""/>
        <dsp:cNvSpPr/>
      </dsp:nvSpPr>
      <dsp:spPr>
        <a:xfrm>
          <a:off x="0" y="0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Human-Machine Interface (HMI)</a:t>
          </a:r>
          <a:endParaRPr lang="ru-RU" sz="2500" b="1" kern="1200" dirty="0"/>
        </a:p>
      </dsp:txBody>
      <dsp:txXfrm>
        <a:off x="30530" y="30530"/>
        <a:ext cx="5011821" cy="981295"/>
      </dsp:txXfrm>
    </dsp:sp>
    <dsp:sp modelId="{8206FF72-265A-49E6-9E70-BB0E996E6E79}">
      <dsp:nvSpPr>
        <dsp:cNvPr id="0" name=""/>
        <dsp:cNvSpPr/>
      </dsp:nvSpPr>
      <dsp:spPr>
        <a:xfrm>
          <a:off x="467360" y="1187126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2571237"/>
            <a:satOff val="3082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Minimum Risk Maneuver</a:t>
          </a:r>
          <a:r>
            <a:rPr lang="ru-RU" sz="2500" b="1" kern="1200" dirty="0"/>
            <a:t>(</a:t>
          </a:r>
          <a:r>
            <a:rPr lang="en-US" sz="2500" b="1" kern="1200" dirty="0"/>
            <a:t>s</a:t>
          </a:r>
          <a:r>
            <a:rPr lang="ru-RU" sz="2500" b="1" kern="1200" dirty="0"/>
            <a:t>)</a:t>
          </a:r>
        </a:p>
      </dsp:txBody>
      <dsp:txXfrm>
        <a:off x="497890" y="1217656"/>
        <a:ext cx="5052609" cy="981295"/>
      </dsp:txXfrm>
    </dsp:sp>
    <dsp:sp modelId="{9E55C8C0-8316-4DD0-ABFF-6C40F8A9B262}">
      <dsp:nvSpPr>
        <dsp:cNvPr id="0" name=""/>
        <dsp:cNvSpPr/>
      </dsp:nvSpPr>
      <dsp:spPr>
        <a:xfrm>
          <a:off x="934719" y="2374253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5142474"/>
            <a:satOff val="6164"/>
            <a:lumOff val="7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Emergency Maneuver(s)</a:t>
          </a:r>
          <a:endParaRPr lang="ru-RU" sz="2500" b="1" kern="1200" dirty="0"/>
        </a:p>
      </dsp:txBody>
      <dsp:txXfrm>
        <a:off x="965249" y="2404783"/>
        <a:ext cx="5052609" cy="981295"/>
      </dsp:txXfrm>
    </dsp:sp>
    <dsp:sp modelId="{E48FC33A-6968-414A-9E33-89C4E65899D7}">
      <dsp:nvSpPr>
        <dsp:cNvPr id="0" name=""/>
        <dsp:cNvSpPr/>
      </dsp:nvSpPr>
      <dsp:spPr>
        <a:xfrm>
          <a:off x="1402079" y="3561380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7713711"/>
            <a:satOff val="924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Roadworthiness</a:t>
          </a:r>
          <a:endParaRPr lang="ru-RU" sz="2500" b="1" kern="1200" dirty="0"/>
        </a:p>
      </dsp:txBody>
      <dsp:txXfrm>
        <a:off x="1432609" y="3591910"/>
        <a:ext cx="5052609" cy="981295"/>
      </dsp:txXfrm>
    </dsp:sp>
    <dsp:sp modelId="{80F41355-8891-46C9-AB5E-9C52593BE8EE}">
      <dsp:nvSpPr>
        <dsp:cNvPr id="0" name=""/>
        <dsp:cNvSpPr/>
      </dsp:nvSpPr>
      <dsp:spPr>
        <a:xfrm>
          <a:off x="1869439" y="4748506"/>
          <a:ext cx="6258560" cy="104235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/>
            <a:t>Обеспечение мониторинга готовности</a:t>
          </a:r>
        </a:p>
      </dsp:txBody>
      <dsp:txXfrm>
        <a:off x="1899969" y="4779036"/>
        <a:ext cx="5052609" cy="981295"/>
      </dsp:txXfrm>
    </dsp:sp>
    <dsp:sp modelId="{772A3098-FD27-4B36-AB5B-C3AD2E5F07B3}">
      <dsp:nvSpPr>
        <dsp:cNvPr id="0" name=""/>
        <dsp:cNvSpPr/>
      </dsp:nvSpPr>
      <dsp:spPr>
        <a:xfrm>
          <a:off x="5581029" y="761498"/>
          <a:ext cx="677530" cy="67753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5733473" y="761498"/>
        <a:ext cx="372642" cy="509841"/>
      </dsp:txXfrm>
    </dsp:sp>
    <dsp:sp modelId="{D6780C24-810D-4E49-B2FA-38CFF502C799}">
      <dsp:nvSpPr>
        <dsp:cNvPr id="0" name=""/>
        <dsp:cNvSpPr/>
      </dsp:nvSpPr>
      <dsp:spPr>
        <a:xfrm>
          <a:off x="6048389" y="1948625"/>
          <a:ext cx="677530" cy="67753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837258"/>
            <a:satOff val="5524"/>
            <a:lumOff val="421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6200833" y="1948625"/>
        <a:ext cx="372642" cy="509841"/>
      </dsp:txXfrm>
    </dsp:sp>
    <dsp:sp modelId="{8F2AF57E-7EB6-494D-BCD5-A2BA84065070}">
      <dsp:nvSpPr>
        <dsp:cNvPr id="0" name=""/>
        <dsp:cNvSpPr/>
      </dsp:nvSpPr>
      <dsp:spPr>
        <a:xfrm>
          <a:off x="6515749" y="3118379"/>
          <a:ext cx="677530" cy="67753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674516"/>
            <a:satOff val="11049"/>
            <a:lumOff val="84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6668193" y="3118379"/>
        <a:ext cx="372642" cy="509841"/>
      </dsp:txXfrm>
    </dsp:sp>
    <dsp:sp modelId="{D730D9E1-417B-45F5-B3D1-90CD62AFB2E1}">
      <dsp:nvSpPr>
        <dsp:cNvPr id="0" name=""/>
        <dsp:cNvSpPr/>
      </dsp:nvSpPr>
      <dsp:spPr>
        <a:xfrm>
          <a:off x="6983109" y="4317087"/>
          <a:ext cx="677530" cy="677530"/>
        </a:xfrm>
        <a:prstGeom prst="downArrow">
          <a:avLst>
            <a:gd name="adj1" fmla="val 55000"/>
            <a:gd name="adj2" fmla="val 45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7135553" y="4317087"/>
        <a:ext cx="372642" cy="5098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E16F7-6D25-4534-B6CB-08F34C35820D}">
      <dsp:nvSpPr>
        <dsp:cNvPr id="0" name=""/>
        <dsp:cNvSpPr/>
      </dsp:nvSpPr>
      <dsp:spPr>
        <a:xfrm>
          <a:off x="0" y="0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Object and Event Detection and Response (OEDR)</a:t>
          </a:r>
          <a:endParaRPr lang="ru-RU" sz="1800" b="1" kern="1200" dirty="0"/>
        </a:p>
      </dsp:txBody>
      <dsp:txXfrm>
        <a:off x="30530" y="30530"/>
        <a:ext cx="5011821" cy="981295"/>
      </dsp:txXfrm>
    </dsp:sp>
    <dsp:sp modelId="{8206FF72-265A-49E6-9E70-BB0E996E6E79}">
      <dsp:nvSpPr>
        <dsp:cNvPr id="0" name=""/>
        <dsp:cNvSpPr/>
      </dsp:nvSpPr>
      <dsp:spPr>
        <a:xfrm>
          <a:off x="16242" y="1174931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2571237"/>
            <a:satOff val="3082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Event Data Recorder and Data Storage System for Automated Driving (EDR &amp; DSSAD) </a:t>
          </a:r>
          <a:endParaRPr lang="ru-RU" sz="1800" b="1" kern="1200" dirty="0"/>
        </a:p>
      </dsp:txBody>
      <dsp:txXfrm>
        <a:off x="46772" y="1205461"/>
        <a:ext cx="5052609" cy="981295"/>
      </dsp:txXfrm>
    </dsp:sp>
    <dsp:sp modelId="{9E55C8C0-8316-4DD0-ABFF-6C40F8A9B262}">
      <dsp:nvSpPr>
        <dsp:cNvPr id="0" name=""/>
        <dsp:cNvSpPr/>
      </dsp:nvSpPr>
      <dsp:spPr>
        <a:xfrm>
          <a:off x="0" y="2349872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5142474"/>
            <a:satOff val="6164"/>
            <a:lumOff val="7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Cybersecurity </a:t>
          </a:r>
          <a:endParaRPr lang="ru-RU" sz="1800" b="1" kern="1200" dirty="0"/>
        </a:p>
      </dsp:txBody>
      <dsp:txXfrm>
        <a:off x="30530" y="2380402"/>
        <a:ext cx="5052609" cy="981295"/>
      </dsp:txXfrm>
    </dsp:sp>
    <dsp:sp modelId="{E48FC33A-6968-414A-9E33-89C4E65899D7}">
      <dsp:nvSpPr>
        <dsp:cNvPr id="0" name=""/>
        <dsp:cNvSpPr/>
      </dsp:nvSpPr>
      <dsp:spPr>
        <a:xfrm>
          <a:off x="0" y="3511336"/>
          <a:ext cx="6258560" cy="1042355"/>
        </a:xfrm>
        <a:prstGeom prst="roundRect">
          <a:avLst>
            <a:gd name="adj" fmla="val 10000"/>
          </a:avLst>
        </a:prstGeom>
        <a:solidFill>
          <a:schemeClr val="accent5">
            <a:hueOff val="-7713711"/>
            <a:satOff val="924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Software Update</a:t>
          </a:r>
          <a:endParaRPr lang="ru-RU" sz="1800" b="1" kern="1200" dirty="0"/>
        </a:p>
      </dsp:txBody>
      <dsp:txXfrm>
        <a:off x="30530" y="3541866"/>
        <a:ext cx="5052609" cy="981295"/>
      </dsp:txXfrm>
    </dsp:sp>
    <dsp:sp modelId="{80F41355-8891-46C9-AB5E-9C52593BE8EE}">
      <dsp:nvSpPr>
        <dsp:cNvPr id="0" name=""/>
        <dsp:cNvSpPr/>
      </dsp:nvSpPr>
      <dsp:spPr>
        <a:xfrm>
          <a:off x="19409" y="4683807"/>
          <a:ext cx="6258560" cy="1042355"/>
        </a:xfrm>
        <a:prstGeom prst="roundRect">
          <a:avLst>
            <a:gd name="adj" fmla="val 10000"/>
          </a:avLst>
        </a:prstGeom>
        <a:solidFill>
          <a:srgbClr val="EAB2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Complex Electronic C</a:t>
          </a:r>
          <a:r>
            <a:rPr lang="en-GB" sz="1800" b="1" kern="1200" dirty="0" err="1"/>
            <a:t>ontrol</a:t>
          </a:r>
          <a:r>
            <a:rPr lang="en-GB" sz="1800" b="1" kern="1200" dirty="0"/>
            <a:t> System Requirements</a:t>
          </a:r>
          <a:endParaRPr lang="ru-RU" sz="1800" b="1" kern="1200" dirty="0"/>
        </a:p>
      </dsp:txBody>
      <dsp:txXfrm>
        <a:off x="49939" y="4714337"/>
        <a:ext cx="5052609" cy="981295"/>
      </dsp:txXfrm>
    </dsp:sp>
    <dsp:sp modelId="{772A3098-FD27-4B36-AB5B-C3AD2E5F07B3}">
      <dsp:nvSpPr>
        <dsp:cNvPr id="0" name=""/>
        <dsp:cNvSpPr/>
      </dsp:nvSpPr>
      <dsp:spPr>
        <a:xfrm>
          <a:off x="7190374" y="639576"/>
          <a:ext cx="677530" cy="677530"/>
        </a:xfrm>
        <a:prstGeom prst="downArrow">
          <a:avLst>
            <a:gd name="adj1" fmla="val 55000"/>
            <a:gd name="adj2" fmla="val 45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7342818" y="639576"/>
        <a:ext cx="372642" cy="509841"/>
      </dsp:txXfrm>
    </dsp:sp>
    <dsp:sp modelId="{D6780C24-810D-4E49-B2FA-38CFF502C799}">
      <dsp:nvSpPr>
        <dsp:cNvPr id="0" name=""/>
        <dsp:cNvSpPr/>
      </dsp:nvSpPr>
      <dsp:spPr>
        <a:xfrm>
          <a:off x="7255396" y="1375603"/>
          <a:ext cx="677530" cy="677530"/>
        </a:xfrm>
        <a:prstGeom prst="downArrow">
          <a:avLst>
            <a:gd name="adj1" fmla="val 55000"/>
            <a:gd name="adj2" fmla="val 45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7407840" y="1375603"/>
        <a:ext cx="372642" cy="509841"/>
      </dsp:txXfrm>
    </dsp:sp>
    <dsp:sp modelId="{8F2AF57E-7EB6-494D-BCD5-A2BA84065070}">
      <dsp:nvSpPr>
        <dsp:cNvPr id="0" name=""/>
        <dsp:cNvSpPr/>
      </dsp:nvSpPr>
      <dsp:spPr>
        <a:xfrm>
          <a:off x="7344803" y="2301514"/>
          <a:ext cx="677530" cy="677530"/>
        </a:xfrm>
        <a:prstGeom prst="downArrow">
          <a:avLst>
            <a:gd name="adj1" fmla="val 55000"/>
            <a:gd name="adj2" fmla="val 45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7497247" y="2301514"/>
        <a:ext cx="372642" cy="509841"/>
      </dsp:txXfrm>
    </dsp:sp>
    <dsp:sp modelId="{D730D9E1-417B-45F5-B3D1-90CD62AFB2E1}">
      <dsp:nvSpPr>
        <dsp:cNvPr id="0" name=""/>
        <dsp:cNvSpPr/>
      </dsp:nvSpPr>
      <dsp:spPr>
        <a:xfrm>
          <a:off x="6983109" y="4317087"/>
          <a:ext cx="677530" cy="677530"/>
        </a:xfrm>
        <a:prstGeom prst="downArrow">
          <a:avLst>
            <a:gd name="adj1" fmla="val 55000"/>
            <a:gd name="adj2" fmla="val 45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/>
        </a:p>
      </dsp:txBody>
      <dsp:txXfrm>
        <a:off x="7135553" y="4317087"/>
        <a:ext cx="372642" cy="5098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687" y="1"/>
            <a:ext cx="4309506" cy="3384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BCB36-3993-449F-AC94-477EC88A8EED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687" y="6422726"/>
            <a:ext cx="4309506" cy="3384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31743-522E-4076-B4FA-B15E4921B8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2"/>
          </p:nvPr>
        </p:nvSpPr>
        <p:spPr>
          <a:xfrm>
            <a:off x="1" y="6421684"/>
            <a:ext cx="4309005" cy="3394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733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9506" cy="3384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687" y="1"/>
            <a:ext cx="4309506" cy="3384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68CC3-6939-464D-832F-47559150F51B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44813" y="846138"/>
            <a:ext cx="4052887" cy="2279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788" y="3253534"/>
            <a:ext cx="7954939" cy="266207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22726"/>
            <a:ext cx="4309506" cy="3384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687" y="6422726"/>
            <a:ext cx="4309506" cy="3384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0D1C5-7485-499D-871A-B9904EDE47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307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530755" y="2354078"/>
            <a:ext cx="9144000" cy="75004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4000" b="1" spc="-15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презентации</a:t>
            </a:r>
          </a:p>
        </p:txBody>
      </p:sp>
      <p:sp>
        <p:nvSpPr>
          <p:cNvPr id="5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1530755" y="3111371"/>
            <a:ext cx="9144000" cy="4829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0" spc="-15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>
          <a:xfrm>
            <a:off x="4731155" y="646516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6682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51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530755" y="2355215"/>
            <a:ext cx="9144000" cy="7500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4000" b="1" spc="-15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</p:spTree>
    <p:extLst>
      <p:ext uri="{BB962C8B-B14F-4D97-AF65-F5344CB8AC3E}">
        <p14:creationId xmlns:p14="http://schemas.microsoft.com/office/powerpoint/2010/main" val="181342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5478" y="160812"/>
            <a:ext cx="9144000" cy="31402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="1" spc="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слайда</a:t>
            </a:r>
          </a:p>
        </p:txBody>
      </p:sp>
      <p:sp>
        <p:nvSpPr>
          <p:cNvPr id="7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5478" y="413921"/>
            <a:ext cx="9144000" cy="2400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51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5756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с выводом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55478" y="5151657"/>
            <a:ext cx="12084940" cy="98842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>
              <a:rot lat="0" lon="0" rev="0"/>
            </a:camera>
            <a:lightRig rig="twoPt" dir="tl"/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/>
          <a:lstStyle>
            <a:lvl1pPr marL="0" indent="0" algn="l">
              <a:buNone/>
              <a:defRPr sz="1200">
                <a:solidFill>
                  <a:schemeClr val="tx1">
                    <a:lumMod val="50000"/>
                  </a:schemeClr>
                </a:solidFill>
                <a:latin typeface="Myriad Pro Cond" panose="020B0506030403020204" pitchFamily="34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/>
              <a:t>Вывод</a:t>
            </a:r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5478" y="160808"/>
            <a:ext cx="9144000" cy="31402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="1" spc="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слайда</a:t>
            </a:r>
          </a:p>
        </p:txBody>
      </p:sp>
      <p:sp>
        <p:nvSpPr>
          <p:cNvPr id="8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5478" y="413921"/>
            <a:ext cx="9144000" cy="2400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51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800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5478" y="160811"/>
            <a:ext cx="9144000" cy="31402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="1" spc="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слайда</a:t>
            </a:r>
          </a:p>
        </p:txBody>
      </p:sp>
      <p:sp>
        <p:nvSpPr>
          <p:cNvPr id="8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5478" y="413921"/>
            <a:ext cx="9144000" cy="2400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1537914" y="742218"/>
            <a:ext cx="8534400" cy="3615267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1pPr>
            <a:lvl2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2pPr>
            <a:lvl3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3pPr>
            <a:lvl4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4pPr>
            <a:lvl5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7914" y="4544291"/>
            <a:ext cx="8553534" cy="162791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200">
                <a:solidFill>
                  <a:schemeClr val="accent3">
                    <a:lumMod val="10000"/>
                  </a:schemeClr>
                </a:solidFill>
                <a:latin typeface="Myriad Pro" panose="020B0503030403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51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333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03" y="6334518"/>
            <a:ext cx="8714450" cy="45720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2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ФИО исполнителя(ей), контактные данные (если требуется).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2887195" y="2355438"/>
            <a:ext cx="64111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</a:rPr>
              <a:t>Спасибо за внимание</a:t>
            </a:r>
            <a:r>
              <a:rPr lang="ru-RU" sz="4000" b="1" kern="1200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  <a:ea typeface="+mn-ea"/>
                <a:cs typeface="+mn-cs"/>
              </a:rPr>
              <a:t>!</a:t>
            </a:r>
            <a:r>
              <a:rPr lang="en-US" sz="4000" b="1" kern="1200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1200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  <a:ea typeface="+mn-ea"/>
                <a:cs typeface="+mn-cs"/>
              </a:rPr>
              <a:t>Готовы ответить на ваши вопросы</a:t>
            </a:r>
            <a:r>
              <a:rPr lang="en-US" sz="4000" b="1" kern="1200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  <a:ea typeface="+mn-ea"/>
                <a:cs typeface="+mn-cs"/>
              </a:rPr>
              <a:t>.</a:t>
            </a:r>
            <a:endParaRPr lang="ru-RU" sz="4000" b="1" kern="1200" spc="-150" dirty="0">
              <a:solidFill>
                <a:schemeClr val="bg2">
                  <a:lumMod val="10000"/>
                </a:schemeClr>
              </a:solidFill>
              <a:latin typeface="Myriad Pro Cond" panose="020B0506030403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1964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8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6" r:id="rId5"/>
    <p:sldLayoutId id="214748367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34" userDrawn="1">
          <p15:clr>
            <a:srgbClr val="F26B43"/>
          </p15:clr>
        </p15:guide>
        <p15:guide id="2" orient="horz" pos="4224" userDrawn="1">
          <p15:clr>
            <a:srgbClr val="F26B43"/>
          </p15:clr>
        </p15:guide>
        <p15:guide id="3" orient="horz" pos="368" userDrawn="1">
          <p15:clr>
            <a:srgbClr val="F26B43"/>
          </p15:clr>
        </p15:guide>
        <p15:guide id="4" orient="horz" pos="96" userDrawn="1">
          <p15:clr>
            <a:srgbClr val="F26B43"/>
          </p15:clr>
        </p15:guide>
        <p15:guide id="5" pos="7355" userDrawn="1">
          <p15:clr>
            <a:srgbClr val="F26B43"/>
          </p15:clr>
        </p15:guide>
        <p15:guide id="6" pos="30" userDrawn="1">
          <p15:clr>
            <a:srgbClr val="F26B43"/>
          </p15:clr>
        </p15:guide>
        <p15:guide id="7" pos="6675" userDrawn="1">
          <p15:clr>
            <a:srgbClr val="F26B43"/>
          </p15:clr>
        </p15:guide>
        <p15:guide id="8" orient="horz" pos="1480" userDrawn="1">
          <p15:clr>
            <a:srgbClr val="F26B43"/>
          </p15:clr>
        </p15:guide>
        <p15:guide id="9" orient="horz" pos="1956" userDrawn="1">
          <p15:clr>
            <a:srgbClr val="F26B43"/>
          </p15:clr>
        </p15:guide>
        <p15:guide id="10" pos="3840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  <p15:guide id="12" orient="horz" pos="40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6F2B52-9F5B-4F0B-B1D6-BB2D3FF49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520C49-F5D0-406C-9E94-6ECFE47AFC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0" y="3056561"/>
            <a:ext cx="9144000" cy="750049"/>
          </a:xfrm>
        </p:spPr>
        <p:txBody>
          <a:bodyPr/>
          <a:lstStyle/>
          <a:p>
            <a:r>
              <a:rPr lang="en-US" dirty="0"/>
              <a:t>Development of Technical Requirements </a:t>
            </a:r>
            <a:r>
              <a:rPr lang="en-GB" dirty="0"/>
              <a:t>for Automated/Autonomous Vehicles</a:t>
            </a:r>
            <a:endParaRPr lang="ru-RU" dirty="0"/>
          </a:p>
        </p:txBody>
      </p:sp>
      <p:sp>
        <p:nvSpPr>
          <p:cNvPr id="4" name="Rectangle 33">
            <a:extLst>
              <a:ext uri="{FF2B5EF4-FFF2-40B4-BE49-F238E27FC236}">
                <a16:creationId xmlns:a16="http://schemas.microsoft.com/office/drawing/2014/main" id="{FD7793C4-C6A1-4AE6-941A-96CBD4ACE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176" y="724719"/>
            <a:ext cx="3228475" cy="62088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b="1" kern="0" dirty="0">
                <a:solidFill>
                  <a:sysClr val="windowText" lastClr="000000"/>
                </a:solidFill>
              </a:rPr>
              <a:t>Transmitted by the expert </a:t>
            </a:r>
            <a:br>
              <a:rPr kumimoji="0" lang="en-US" sz="1200" b="1" kern="0" dirty="0">
                <a:solidFill>
                  <a:sysClr val="windowText" lastClr="000000"/>
                </a:solidFill>
              </a:rPr>
            </a:br>
            <a:r>
              <a:rPr kumimoji="0" lang="en-US" sz="1200" b="1" kern="0" dirty="0">
                <a:solidFill>
                  <a:sysClr val="windowText" lastClr="000000"/>
                </a:solidFill>
              </a:rPr>
              <a:t>from the Russian Federation</a:t>
            </a:r>
          </a:p>
        </p:txBody>
      </p:sp>
      <p:sp>
        <p:nvSpPr>
          <p:cNvPr id="5" name="Rectangle 33">
            <a:extLst>
              <a:ext uri="{FF2B5EF4-FFF2-40B4-BE49-F238E27FC236}">
                <a16:creationId xmlns:a16="http://schemas.microsoft.com/office/drawing/2014/main" id="{7FE3EDF9-E0F0-4E98-A3BE-CFDB2EFDE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3525" y="724719"/>
            <a:ext cx="3228475" cy="62088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200" b="1" kern="0" dirty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u="sng" kern="0" dirty="0">
                <a:solidFill>
                  <a:sysClr val="windowText" lastClr="000000"/>
                </a:solidFill>
              </a:rPr>
              <a:t>Working paper</a:t>
            </a:r>
            <a:r>
              <a:rPr kumimoji="0" lang="en-US" sz="1200" b="1" kern="0" dirty="0">
                <a:solidFill>
                  <a:sysClr val="windowText" lastClr="000000"/>
                </a:solidFill>
              </a:rPr>
              <a:t> FRAV-C-02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200" b="1" kern="0" dirty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kern="0" dirty="0">
                <a:solidFill>
                  <a:sysClr val="windowText" lastClr="000000"/>
                </a:solidFill>
              </a:rPr>
              <a:t>IWG on FRAV - preparatory meeting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kern="0" dirty="0">
                <a:solidFill>
                  <a:sysClr val="windowText" lastClr="000000"/>
                </a:solidFill>
              </a:rPr>
              <a:t>Geneva, 23 September 2019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kern="0" dirty="0">
                <a:solidFill>
                  <a:sysClr val="windowText" lastClr="000000"/>
                </a:solidFill>
              </a:rPr>
              <a:t>Agenda item 5</a:t>
            </a:r>
          </a:p>
        </p:txBody>
      </p:sp>
    </p:spTree>
    <p:extLst>
      <p:ext uri="{BB962C8B-B14F-4D97-AF65-F5344CB8AC3E}">
        <p14:creationId xmlns:p14="http://schemas.microsoft.com/office/powerpoint/2010/main" val="1191379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>
          <a:xfrm>
            <a:off x="0" y="272536"/>
            <a:ext cx="10734443" cy="314024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800" dirty="0"/>
              <a:t>Background</a:t>
            </a:r>
            <a:endParaRPr lang="ru-RU" sz="28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0FCB272-9F36-4701-9018-4883AFBE5A3C}"/>
              </a:ext>
            </a:extLst>
          </p:cNvPr>
          <p:cNvSpPr/>
          <p:nvPr/>
        </p:nvSpPr>
        <p:spPr>
          <a:xfrm>
            <a:off x="7262037" y="3429000"/>
            <a:ext cx="2583712" cy="32429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6"/>
          </p:nvPr>
        </p:nvSpPr>
        <p:spPr>
          <a:xfrm>
            <a:off x="1373676" y="1560501"/>
            <a:ext cx="8703366" cy="400564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SAE J3016</a:t>
            </a:r>
            <a:r>
              <a:rPr lang="ru-RU" b="1" dirty="0"/>
              <a:t>:</a:t>
            </a:r>
          </a:p>
          <a:p>
            <a:pPr lvl="1"/>
            <a:r>
              <a:rPr lang="en-US" dirty="0"/>
              <a:t>This Recommended Practice contains the items - subject to development of requirements </a:t>
            </a:r>
            <a:endParaRPr lang="ru-RU" dirty="0"/>
          </a:p>
          <a:p>
            <a:r>
              <a:rPr lang="en-US" b="1" dirty="0"/>
              <a:t>IWG ACSF</a:t>
            </a:r>
            <a:r>
              <a:rPr lang="ru-RU" b="1" dirty="0"/>
              <a:t>: </a:t>
            </a:r>
          </a:p>
          <a:p>
            <a:pPr lvl="1"/>
            <a:r>
              <a:rPr lang="en-US" dirty="0"/>
              <a:t>The experience gained with the development of technical provisions for LKAS could be extended to the entirety of cases of automated/autonomous vehicles</a:t>
            </a:r>
            <a:endParaRPr lang="ru-RU" dirty="0"/>
          </a:p>
          <a:p>
            <a:r>
              <a:rPr lang="en-US" b="1" dirty="0"/>
              <a:t>ACSF-17-03</a:t>
            </a:r>
            <a:r>
              <a:rPr lang="ru-RU" b="1" dirty="0"/>
              <a:t>:</a:t>
            </a:r>
            <a:r>
              <a:rPr lang="ru-RU" dirty="0"/>
              <a:t> </a:t>
            </a:r>
          </a:p>
          <a:p>
            <a:pPr lvl="1"/>
            <a:r>
              <a:rPr lang="en-US" dirty="0"/>
              <a:t>Development of ACSF of Category B2 (SAE Level 3 &amp; 4) Requirements - This is the result of brainstorming with regard to LKAS regulatory items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7C54A4E-1DB3-432C-AD32-4845E44DD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7720" y="3898998"/>
            <a:ext cx="1701208" cy="16671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000" kern="0" dirty="0">
                <a:solidFill>
                  <a:srgbClr val="C00000"/>
                </a:solidFill>
              </a:rPr>
              <a:t>Classification is needed, to be followed by specific requirements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42D4305D-12CF-40EF-90AB-6B87BAD0754E}"/>
              </a:ext>
            </a:extLst>
          </p:cNvPr>
          <p:cNvCxnSpPr>
            <a:cxnSpLocks/>
          </p:cNvCxnSpPr>
          <p:nvPr/>
        </p:nvCxnSpPr>
        <p:spPr>
          <a:xfrm flipV="1">
            <a:off x="9175898" y="3753294"/>
            <a:ext cx="0" cy="76239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CB35C5FB-76AA-4AD9-8200-4E10CBE56DC2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9175898" y="4515686"/>
            <a:ext cx="791822" cy="21688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98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>
          <a:xfrm>
            <a:off x="0" y="272536"/>
            <a:ext cx="10734443" cy="314024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800" dirty="0"/>
              <a:t>Cascade of technical requirements</a:t>
            </a:r>
            <a:endParaRPr lang="ru-RU" sz="28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19157526"/>
              </p:ext>
            </p:extLst>
          </p:nvPr>
        </p:nvGraphicFramePr>
        <p:xfrm>
          <a:off x="2032000" y="719666"/>
          <a:ext cx="8128000" cy="5790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9402643" y="6180470"/>
            <a:ext cx="677530" cy="677530"/>
            <a:chOff x="6983109" y="4317087"/>
            <a:chExt cx="677530" cy="677530"/>
          </a:xfrm>
        </p:grpSpPr>
        <p:sp>
          <p:nvSpPr>
            <p:cNvPr id="10" name="Стрелка вниз 9"/>
            <p:cNvSpPr/>
            <p:nvPr/>
          </p:nvSpPr>
          <p:spPr>
            <a:xfrm>
              <a:off x="6983109" y="4317087"/>
              <a:ext cx="677530" cy="677530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11511773"/>
                <a:satOff val="16573"/>
                <a:lumOff val="1263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11511773"/>
                <a:satOff val="16573"/>
                <a:lumOff val="1263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трелка вниз 4"/>
            <p:cNvSpPr/>
            <p:nvPr/>
          </p:nvSpPr>
          <p:spPr>
            <a:xfrm>
              <a:off x="7135553" y="4317087"/>
              <a:ext cx="372642" cy="5098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125986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>
          <a:xfrm>
            <a:off x="0" y="272536"/>
            <a:ext cx="10734443" cy="314024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800" dirty="0"/>
              <a:t>Cascade of technical requirements (continued)</a:t>
            </a:r>
            <a:endParaRPr lang="ru-RU" sz="28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531835228"/>
              </p:ext>
            </p:extLst>
          </p:nvPr>
        </p:nvGraphicFramePr>
        <p:xfrm>
          <a:off x="2032000" y="1073234"/>
          <a:ext cx="8128000" cy="5790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7073971" y="859099"/>
            <a:ext cx="677530" cy="677530"/>
            <a:chOff x="6983109" y="4317087"/>
            <a:chExt cx="677530" cy="677530"/>
          </a:xfrm>
        </p:grpSpPr>
        <p:sp>
          <p:nvSpPr>
            <p:cNvPr id="8" name="Стрелка вниз 7"/>
            <p:cNvSpPr/>
            <p:nvPr/>
          </p:nvSpPr>
          <p:spPr>
            <a:xfrm>
              <a:off x="6983109" y="4317087"/>
              <a:ext cx="677530" cy="677530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-11511773"/>
                <a:satOff val="16573"/>
                <a:lumOff val="1263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11511773"/>
                <a:satOff val="16573"/>
                <a:lumOff val="1263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трелка вниз 4"/>
            <p:cNvSpPr/>
            <p:nvPr/>
          </p:nvSpPr>
          <p:spPr>
            <a:xfrm>
              <a:off x="7135553" y="4317087"/>
              <a:ext cx="372642" cy="5098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40" tIns="40640" rIns="4064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125986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>
          <a:xfrm>
            <a:off x="12192" y="248152"/>
            <a:ext cx="11923776" cy="314024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800" dirty="0"/>
              <a:t>Plus: General Requirements</a:t>
            </a:r>
            <a:endParaRPr lang="ru-RU" sz="28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418926210"/>
              </p:ext>
            </p:extLst>
          </p:nvPr>
        </p:nvGraphicFramePr>
        <p:xfrm>
          <a:off x="2251456" y="818986"/>
          <a:ext cx="8128000" cy="5790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5986065"/>
      </p:ext>
    </p:extLst>
  </p:cSld>
  <p:clrMapOvr>
    <a:masterClrMapping/>
  </p:clrMapOvr>
</p:sld>
</file>

<file path=ppt/theme/theme1.xml><?xml version="1.0" encoding="utf-8"?>
<a:theme xmlns:a="http://schemas.openxmlformats.org/drawingml/2006/main" name="Car_theme">
  <a:themeElements>
    <a:clrScheme name="НАМИ">
      <a:dk1>
        <a:srgbClr val="D4271A"/>
      </a:dk1>
      <a:lt1>
        <a:srgbClr val="FFFFFF"/>
      </a:lt1>
      <a:dk2>
        <a:srgbClr val="194161"/>
      </a:dk2>
      <a:lt2>
        <a:srgbClr val="F2F2F2"/>
      </a:lt2>
      <a:accent1>
        <a:srgbClr val="244F94"/>
      </a:accent1>
      <a:accent2>
        <a:srgbClr val="CF4141"/>
      </a:accent2>
      <a:accent3>
        <a:srgbClr val="BFBFBF"/>
      </a:accent3>
      <a:accent4>
        <a:srgbClr val="258B40"/>
      </a:accent4>
      <a:accent5>
        <a:srgbClr val="3382C3"/>
      </a:accent5>
      <a:accent6>
        <a:srgbClr val="D99025"/>
      </a:accent6>
      <a:hlink>
        <a:srgbClr val="81B4DE"/>
      </a:hlink>
      <a:folHlink>
        <a:srgbClr val="D8D8D8"/>
      </a:folHlink>
    </a:clrScheme>
    <a:fontScheme name="Myriad Pro Cond">
      <a:majorFont>
        <a:latin typeface="Myriad Pro Cond"/>
        <a:ea typeface=""/>
        <a:cs typeface=""/>
      </a:majorFont>
      <a:minorFont>
        <a:latin typeface="Myriad Pro C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r_theme" id="{772A3DBD-E005-4335-8F67-7BDF96985F3A}" vid="{1E2E543E-E5ED-4746-B63A-1B2E41C84F4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Car_theme</Template>
  <TotalTime>10882</TotalTime>
  <Words>225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Myriad Pro</vt:lpstr>
      <vt:lpstr>Myriad Pro Cond</vt:lpstr>
      <vt:lpstr>Arial</vt:lpstr>
      <vt:lpstr>Calibri</vt:lpstr>
      <vt:lpstr>Times New Roman</vt:lpstr>
      <vt:lpstr>Car_theme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НАМИ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Car</dc:title>
  <dc:creator>Мелинковская Татьяна</dc:creator>
  <cp:lastModifiedBy>Francois Guichard</cp:lastModifiedBy>
  <cp:revision>374</cp:revision>
  <cp:lastPrinted>2018-05-03T13:26:26Z</cp:lastPrinted>
  <dcterms:created xsi:type="dcterms:W3CDTF">2015-04-29T12:21:37Z</dcterms:created>
  <dcterms:modified xsi:type="dcterms:W3CDTF">2019-08-20T13:57:28Z</dcterms:modified>
</cp:coreProperties>
</file>