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354" r:id="rId2"/>
    <p:sldId id="357" r:id="rId3"/>
    <p:sldId id="358" r:id="rId4"/>
    <p:sldId id="341" r:id="rId5"/>
    <p:sldId id="339" r:id="rId6"/>
    <p:sldId id="352" r:id="rId7"/>
    <p:sldId id="356" r:id="rId8"/>
    <p:sldId id="335" r:id="rId9"/>
  </p:sldIdLst>
  <p:sldSz cx="12192000" cy="6858000"/>
  <p:notesSz cx="6669088" cy="9926638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773">
          <p15:clr>
            <a:srgbClr val="A4A3A4"/>
          </p15:clr>
        </p15:guide>
        <p15:guide id="2" pos="3796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LAGRANGE Antony (GROW)" initials="LA" lastIdx="6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FF"/>
    <a:srgbClr val="093B37"/>
    <a:srgbClr val="CC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312" autoAdjust="0"/>
    <p:restoredTop sz="86885" autoAdjust="0"/>
  </p:normalViewPr>
  <p:slideViewPr>
    <p:cSldViewPr snapToGrid="0" snapToObjects="1">
      <p:cViewPr varScale="1">
        <p:scale>
          <a:sx n="59" d="100"/>
          <a:sy n="59" d="100"/>
        </p:scale>
        <p:origin x="1290" y="60"/>
      </p:cViewPr>
      <p:guideLst>
        <p:guide orient="horz" pos="3773"/>
        <p:guide pos="379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88" d="100"/>
          <a:sy n="88" d="100"/>
        </p:scale>
        <p:origin x="2664" y="1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093E7C7-F31A-4605-B26E-2FB461E4AFEC}" type="doc">
      <dgm:prSet loTypeId="urn:microsoft.com/office/officeart/2005/8/layout/venn2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C41C6259-2BC5-485D-ACBD-CF696A162739}" type="pres">
      <dgm:prSet presAssocID="{2093E7C7-F31A-4605-B26E-2FB461E4AFEC}" presName="Name0" presStyleCnt="0">
        <dgm:presLayoutVars>
          <dgm:chMax val="7"/>
          <dgm:resizeHandles val="exact"/>
        </dgm:presLayoutVars>
      </dgm:prSet>
      <dgm:spPr/>
    </dgm:pt>
  </dgm:ptLst>
  <dgm:cxnLst>
    <dgm:cxn modelId="{E6E35838-9D12-4E7D-905F-CF3F5C857AD2}" type="presOf" srcId="{2093E7C7-F31A-4605-B26E-2FB461E4AFEC}" destId="{C41C6259-2BC5-485D-ACBD-CF696A162739}" srcOrd="0" destOrd="0" presId="urn:microsoft.com/office/officeart/2005/8/layout/venn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093E7C7-F31A-4605-B26E-2FB461E4AFEC}" type="doc">
      <dgm:prSet loTypeId="urn:microsoft.com/office/officeart/2005/8/layout/venn2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C41C6259-2BC5-485D-ACBD-CF696A162739}" type="pres">
      <dgm:prSet presAssocID="{2093E7C7-F31A-4605-B26E-2FB461E4AFEC}" presName="Name0" presStyleCnt="0">
        <dgm:presLayoutVars>
          <dgm:chMax val="7"/>
          <dgm:resizeHandles val="exact"/>
        </dgm:presLayoutVars>
      </dgm:prSet>
      <dgm:spPr/>
    </dgm:pt>
  </dgm:ptLst>
  <dgm:cxnLst>
    <dgm:cxn modelId="{FFA7BE58-A5D4-4781-923D-5FE5D59F5B0D}" type="presOf" srcId="{2093E7C7-F31A-4605-B26E-2FB461E4AFEC}" destId="{C41C6259-2BC5-485D-ACBD-CF696A162739}" srcOrd="0" destOrd="0" presId="urn:microsoft.com/office/officeart/2005/8/layout/venn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2093E7C7-F31A-4605-B26E-2FB461E4AFEC}" type="doc">
      <dgm:prSet loTypeId="urn:microsoft.com/office/officeart/2005/8/layout/venn2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B43BB542-E4D8-45FF-ABBD-301EEA4A07B0}">
      <dgm:prSet phldrT="[Text]" custT="1"/>
      <dgm:spPr>
        <a:solidFill>
          <a:srgbClr val="BDDEFF"/>
        </a:solidFill>
      </dgm:spPr>
      <dgm:t>
        <a:bodyPr/>
        <a:lstStyle/>
        <a:p>
          <a:r>
            <a:rPr lang="fr-BE" sz="1400" b="1" dirty="0" err="1"/>
            <a:t>Operational</a:t>
          </a:r>
          <a:r>
            <a:rPr lang="fr-BE" sz="1400" b="1" dirty="0"/>
            <a:t> </a:t>
          </a:r>
          <a:r>
            <a:rPr lang="fr-BE" sz="1400" b="1" dirty="0" err="1"/>
            <a:t>risks</a:t>
          </a:r>
          <a:r>
            <a:rPr lang="fr-BE" sz="1400" b="1" dirty="0"/>
            <a:t> (i.e. driver </a:t>
          </a:r>
          <a:r>
            <a:rPr lang="fr-BE" sz="1400" b="1" dirty="0" err="1"/>
            <a:t>tasks</a:t>
          </a:r>
          <a:r>
            <a:rPr lang="fr-BE" sz="1400" b="1" dirty="0"/>
            <a:t> in </a:t>
          </a:r>
          <a:r>
            <a:rPr lang="fr-BE" sz="1400" b="1" dirty="0" err="1"/>
            <a:t>manual</a:t>
          </a:r>
          <a:r>
            <a:rPr lang="fr-BE" sz="1400" b="1" dirty="0"/>
            <a:t> </a:t>
          </a:r>
          <a:r>
            <a:rPr lang="fr-BE" sz="1400" b="1" dirty="0" err="1"/>
            <a:t>driving</a:t>
          </a:r>
          <a:r>
            <a:rPr lang="fr-BE" sz="1400" b="1" dirty="0"/>
            <a:t>, new AD </a:t>
          </a:r>
          <a:r>
            <a:rPr lang="fr-BE" sz="1400" b="1" dirty="0" err="1"/>
            <a:t>risks</a:t>
          </a:r>
          <a:r>
            <a:rPr lang="fr-BE" sz="1400" b="1" dirty="0"/>
            <a:t>)</a:t>
          </a:r>
          <a:endParaRPr lang="en-GB" sz="1400" b="1" dirty="0"/>
        </a:p>
      </dgm:t>
    </dgm:pt>
    <dgm:pt modelId="{57B54DF9-026F-4AAC-AA05-8CFE17279CA0}" type="parTrans" cxnId="{41D9F2F3-03E6-4BB8-B20D-401717CD7368}">
      <dgm:prSet/>
      <dgm:spPr/>
      <dgm:t>
        <a:bodyPr/>
        <a:lstStyle/>
        <a:p>
          <a:endParaRPr lang="en-GB"/>
        </a:p>
      </dgm:t>
    </dgm:pt>
    <dgm:pt modelId="{9AF1B56F-E224-4918-9831-548633B9A371}" type="sibTrans" cxnId="{41D9F2F3-03E6-4BB8-B20D-401717CD7368}">
      <dgm:prSet/>
      <dgm:spPr/>
      <dgm:t>
        <a:bodyPr/>
        <a:lstStyle/>
        <a:p>
          <a:endParaRPr lang="en-GB"/>
        </a:p>
      </dgm:t>
    </dgm:pt>
    <dgm:pt modelId="{BA1128C5-404F-4678-B118-820D515966D7}">
      <dgm:prSet phldrT="[Text]"/>
      <dgm:spPr>
        <a:solidFill>
          <a:srgbClr val="3166CF"/>
        </a:solidFill>
      </dgm:spPr>
      <dgm:t>
        <a:bodyPr/>
        <a:lstStyle/>
        <a:p>
          <a:r>
            <a:rPr lang="fr-BE" b="1" dirty="0">
              <a:solidFill>
                <a:schemeClr val="bg1"/>
              </a:solidFill>
            </a:rPr>
            <a:t>Cyber</a:t>
          </a:r>
          <a:endParaRPr lang="en-GB" b="1" dirty="0">
            <a:solidFill>
              <a:schemeClr val="bg1"/>
            </a:solidFill>
          </a:endParaRPr>
        </a:p>
      </dgm:t>
    </dgm:pt>
    <dgm:pt modelId="{85B8AFF6-6CB8-4852-BA03-2E55E3037434}" type="parTrans" cxnId="{88114BB3-5863-4399-8037-F38E7B78ACE2}">
      <dgm:prSet/>
      <dgm:spPr/>
      <dgm:t>
        <a:bodyPr/>
        <a:lstStyle/>
        <a:p>
          <a:endParaRPr lang="en-GB"/>
        </a:p>
      </dgm:t>
    </dgm:pt>
    <dgm:pt modelId="{0D65B042-24E1-4868-BF3C-0421DA93DF31}" type="sibTrans" cxnId="{88114BB3-5863-4399-8037-F38E7B78ACE2}">
      <dgm:prSet/>
      <dgm:spPr/>
      <dgm:t>
        <a:bodyPr/>
        <a:lstStyle/>
        <a:p>
          <a:endParaRPr lang="en-GB"/>
        </a:p>
      </dgm:t>
    </dgm:pt>
    <dgm:pt modelId="{4A289D43-6BAC-4065-9300-12CDD9C6A047}">
      <dgm:prSet phldrT="[Text]"/>
      <dgm:spPr>
        <a:solidFill>
          <a:srgbClr val="0F5494"/>
        </a:solidFill>
      </dgm:spPr>
      <dgm:t>
        <a:bodyPr/>
        <a:lstStyle/>
        <a:p>
          <a:r>
            <a:rPr lang="fr-BE" b="1" dirty="0" err="1">
              <a:solidFill>
                <a:schemeClr val="bg1"/>
              </a:solidFill>
            </a:rPr>
            <a:t>Mechanical</a:t>
          </a:r>
          <a:r>
            <a:rPr lang="fr-BE" b="1" dirty="0">
              <a:solidFill>
                <a:schemeClr val="bg1"/>
              </a:solidFill>
            </a:rPr>
            <a:t>/ </a:t>
          </a:r>
          <a:r>
            <a:rPr lang="fr-BE" b="1" dirty="0" err="1">
              <a:solidFill>
                <a:schemeClr val="bg1"/>
              </a:solidFill>
            </a:rPr>
            <a:t>Electronic</a:t>
          </a:r>
          <a:r>
            <a:rPr lang="fr-BE" b="1" dirty="0">
              <a:solidFill>
                <a:schemeClr val="bg1"/>
              </a:solidFill>
            </a:rPr>
            <a:t> </a:t>
          </a:r>
          <a:r>
            <a:rPr lang="fr-BE" b="1" dirty="0" err="1">
              <a:solidFill>
                <a:schemeClr val="bg1"/>
              </a:solidFill>
            </a:rPr>
            <a:t>failure</a:t>
          </a:r>
          <a:r>
            <a:rPr lang="fr-BE" b="1" dirty="0">
              <a:solidFill>
                <a:schemeClr val="bg1"/>
              </a:solidFill>
            </a:rPr>
            <a:t> </a:t>
          </a:r>
          <a:endParaRPr lang="en-GB" b="1" dirty="0">
            <a:solidFill>
              <a:schemeClr val="bg1"/>
            </a:solidFill>
          </a:endParaRPr>
        </a:p>
      </dgm:t>
    </dgm:pt>
    <dgm:pt modelId="{029B6850-C701-4CF7-BB3A-194EFD4AC3EB}" type="parTrans" cxnId="{2ECE6D03-3E79-4A63-943C-E704C0C7F4DB}">
      <dgm:prSet/>
      <dgm:spPr/>
      <dgm:t>
        <a:bodyPr/>
        <a:lstStyle/>
        <a:p>
          <a:endParaRPr lang="en-GB"/>
        </a:p>
      </dgm:t>
    </dgm:pt>
    <dgm:pt modelId="{48C0F3D7-A45A-41CB-928F-D5CB86D7BFCB}" type="sibTrans" cxnId="{2ECE6D03-3E79-4A63-943C-E704C0C7F4DB}">
      <dgm:prSet/>
      <dgm:spPr/>
      <dgm:t>
        <a:bodyPr/>
        <a:lstStyle/>
        <a:p>
          <a:endParaRPr lang="en-GB"/>
        </a:p>
      </dgm:t>
    </dgm:pt>
    <dgm:pt modelId="{C41C6259-2BC5-485D-ACBD-CF696A162739}" type="pres">
      <dgm:prSet presAssocID="{2093E7C7-F31A-4605-B26E-2FB461E4AFEC}" presName="Name0" presStyleCnt="0">
        <dgm:presLayoutVars>
          <dgm:chMax val="7"/>
          <dgm:resizeHandles val="exact"/>
        </dgm:presLayoutVars>
      </dgm:prSet>
      <dgm:spPr/>
    </dgm:pt>
    <dgm:pt modelId="{956F6A1F-8B33-45A5-9A5D-D88FB72ED542}" type="pres">
      <dgm:prSet presAssocID="{2093E7C7-F31A-4605-B26E-2FB461E4AFEC}" presName="comp1" presStyleCnt="0"/>
      <dgm:spPr/>
    </dgm:pt>
    <dgm:pt modelId="{6B7ADC8A-20C7-44E9-A4E8-CEC28A787E5C}" type="pres">
      <dgm:prSet presAssocID="{2093E7C7-F31A-4605-B26E-2FB461E4AFEC}" presName="circle1" presStyleLbl="node1" presStyleIdx="0" presStyleCnt="3" custScaleX="174383"/>
      <dgm:spPr/>
    </dgm:pt>
    <dgm:pt modelId="{6C673370-2CBD-4D58-A536-C3FF1F5BCCBD}" type="pres">
      <dgm:prSet presAssocID="{2093E7C7-F31A-4605-B26E-2FB461E4AFEC}" presName="c1text" presStyleLbl="node1" presStyleIdx="0" presStyleCnt="3">
        <dgm:presLayoutVars>
          <dgm:bulletEnabled val="1"/>
        </dgm:presLayoutVars>
      </dgm:prSet>
      <dgm:spPr/>
    </dgm:pt>
    <dgm:pt modelId="{0E747808-309E-432D-BB73-C9DC6717D2AE}" type="pres">
      <dgm:prSet presAssocID="{2093E7C7-F31A-4605-B26E-2FB461E4AFEC}" presName="comp2" presStyleCnt="0"/>
      <dgm:spPr/>
    </dgm:pt>
    <dgm:pt modelId="{4DD2F4B1-D0D4-4F22-8CB8-7A0F205A3585}" type="pres">
      <dgm:prSet presAssocID="{2093E7C7-F31A-4605-B26E-2FB461E4AFEC}" presName="circle2" presStyleLbl="node1" presStyleIdx="1" presStyleCnt="3"/>
      <dgm:spPr/>
    </dgm:pt>
    <dgm:pt modelId="{82E1C5CA-B4AD-4D95-B6D1-0001837D108F}" type="pres">
      <dgm:prSet presAssocID="{2093E7C7-F31A-4605-B26E-2FB461E4AFEC}" presName="c2text" presStyleLbl="node1" presStyleIdx="1" presStyleCnt="3">
        <dgm:presLayoutVars>
          <dgm:bulletEnabled val="1"/>
        </dgm:presLayoutVars>
      </dgm:prSet>
      <dgm:spPr/>
    </dgm:pt>
    <dgm:pt modelId="{CC0CC8AA-8178-4374-A69D-23472ED6BEA4}" type="pres">
      <dgm:prSet presAssocID="{2093E7C7-F31A-4605-B26E-2FB461E4AFEC}" presName="comp3" presStyleCnt="0"/>
      <dgm:spPr/>
    </dgm:pt>
    <dgm:pt modelId="{53953125-46F1-40CE-B2F0-0064793244BB}" type="pres">
      <dgm:prSet presAssocID="{2093E7C7-F31A-4605-B26E-2FB461E4AFEC}" presName="circle3" presStyleLbl="node1" presStyleIdx="2" presStyleCnt="3"/>
      <dgm:spPr/>
    </dgm:pt>
    <dgm:pt modelId="{04008E56-DAD2-47E5-9AA4-E59D6DEAB6FC}" type="pres">
      <dgm:prSet presAssocID="{2093E7C7-F31A-4605-B26E-2FB461E4AFEC}" presName="c3text" presStyleLbl="node1" presStyleIdx="2" presStyleCnt="3">
        <dgm:presLayoutVars>
          <dgm:bulletEnabled val="1"/>
        </dgm:presLayoutVars>
      </dgm:prSet>
      <dgm:spPr/>
    </dgm:pt>
  </dgm:ptLst>
  <dgm:cxnLst>
    <dgm:cxn modelId="{2ECE6D03-3E79-4A63-943C-E704C0C7F4DB}" srcId="{2093E7C7-F31A-4605-B26E-2FB461E4AFEC}" destId="{4A289D43-6BAC-4065-9300-12CDD9C6A047}" srcOrd="2" destOrd="0" parTransId="{029B6850-C701-4CF7-BB3A-194EFD4AC3EB}" sibTransId="{48C0F3D7-A45A-41CB-928F-D5CB86D7BFCB}"/>
    <dgm:cxn modelId="{2F454835-71A1-432D-89D0-9920E7D59FE4}" type="presOf" srcId="{4A289D43-6BAC-4065-9300-12CDD9C6A047}" destId="{53953125-46F1-40CE-B2F0-0064793244BB}" srcOrd="0" destOrd="0" presId="urn:microsoft.com/office/officeart/2005/8/layout/venn2"/>
    <dgm:cxn modelId="{CC881243-E6D2-43EB-83A8-285BE864409B}" type="presOf" srcId="{B43BB542-E4D8-45FF-ABBD-301EEA4A07B0}" destId="{6B7ADC8A-20C7-44E9-A4E8-CEC28A787E5C}" srcOrd="0" destOrd="0" presId="urn:microsoft.com/office/officeart/2005/8/layout/venn2"/>
    <dgm:cxn modelId="{F577EB70-E72E-47BA-8A90-A1FC6F796B2A}" type="presOf" srcId="{BA1128C5-404F-4678-B118-820D515966D7}" destId="{82E1C5CA-B4AD-4D95-B6D1-0001837D108F}" srcOrd="1" destOrd="0" presId="urn:microsoft.com/office/officeart/2005/8/layout/venn2"/>
    <dgm:cxn modelId="{B386617D-C4B5-4E91-8C90-4037084294CE}" type="presOf" srcId="{B43BB542-E4D8-45FF-ABBD-301EEA4A07B0}" destId="{6C673370-2CBD-4D58-A536-C3FF1F5BCCBD}" srcOrd="1" destOrd="0" presId="urn:microsoft.com/office/officeart/2005/8/layout/venn2"/>
    <dgm:cxn modelId="{4F2A8284-DD54-4A13-BC17-BF1F41436FBB}" type="presOf" srcId="{BA1128C5-404F-4678-B118-820D515966D7}" destId="{4DD2F4B1-D0D4-4F22-8CB8-7A0F205A3585}" srcOrd="0" destOrd="0" presId="urn:microsoft.com/office/officeart/2005/8/layout/venn2"/>
    <dgm:cxn modelId="{88114BB3-5863-4399-8037-F38E7B78ACE2}" srcId="{2093E7C7-F31A-4605-B26E-2FB461E4AFEC}" destId="{BA1128C5-404F-4678-B118-820D515966D7}" srcOrd="1" destOrd="0" parTransId="{85B8AFF6-6CB8-4852-BA03-2E55E3037434}" sibTransId="{0D65B042-24E1-4868-BF3C-0421DA93DF31}"/>
    <dgm:cxn modelId="{5E7CB8EC-0AE7-433A-9969-3D8D61B0D507}" type="presOf" srcId="{2093E7C7-F31A-4605-B26E-2FB461E4AFEC}" destId="{C41C6259-2BC5-485D-ACBD-CF696A162739}" srcOrd="0" destOrd="0" presId="urn:microsoft.com/office/officeart/2005/8/layout/venn2"/>
    <dgm:cxn modelId="{678A13F1-A14C-48C4-A868-C94E8B6DA299}" type="presOf" srcId="{4A289D43-6BAC-4065-9300-12CDD9C6A047}" destId="{04008E56-DAD2-47E5-9AA4-E59D6DEAB6FC}" srcOrd="1" destOrd="0" presId="urn:microsoft.com/office/officeart/2005/8/layout/venn2"/>
    <dgm:cxn modelId="{41D9F2F3-03E6-4BB8-B20D-401717CD7368}" srcId="{2093E7C7-F31A-4605-B26E-2FB461E4AFEC}" destId="{B43BB542-E4D8-45FF-ABBD-301EEA4A07B0}" srcOrd="0" destOrd="0" parTransId="{57B54DF9-026F-4AAC-AA05-8CFE17279CA0}" sibTransId="{9AF1B56F-E224-4918-9831-548633B9A371}"/>
    <dgm:cxn modelId="{ACFF055A-0B58-4303-9654-AB446B9AEF0D}" type="presParOf" srcId="{C41C6259-2BC5-485D-ACBD-CF696A162739}" destId="{956F6A1F-8B33-45A5-9A5D-D88FB72ED542}" srcOrd="0" destOrd="0" presId="urn:microsoft.com/office/officeart/2005/8/layout/venn2"/>
    <dgm:cxn modelId="{B23CAC83-2504-424F-A283-E9B9E30AE5F7}" type="presParOf" srcId="{956F6A1F-8B33-45A5-9A5D-D88FB72ED542}" destId="{6B7ADC8A-20C7-44E9-A4E8-CEC28A787E5C}" srcOrd="0" destOrd="0" presId="urn:microsoft.com/office/officeart/2005/8/layout/venn2"/>
    <dgm:cxn modelId="{56FF01B8-2EF6-4777-B642-C0C5209AFF67}" type="presParOf" srcId="{956F6A1F-8B33-45A5-9A5D-D88FB72ED542}" destId="{6C673370-2CBD-4D58-A536-C3FF1F5BCCBD}" srcOrd="1" destOrd="0" presId="urn:microsoft.com/office/officeart/2005/8/layout/venn2"/>
    <dgm:cxn modelId="{1FF1135F-2A6C-49A2-98A9-DC1D65D57250}" type="presParOf" srcId="{C41C6259-2BC5-485D-ACBD-CF696A162739}" destId="{0E747808-309E-432D-BB73-C9DC6717D2AE}" srcOrd="1" destOrd="0" presId="urn:microsoft.com/office/officeart/2005/8/layout/venn2"/>
    <dgm:cxn modelId="{82E85183-BA5C-4DFC-A43A-582E69799279}" type="presParOf" srcId="{0E747808-309E-432D-BB73-C9DC6717D2AE}" destId="{4DD2F4B1-D0D4-4F22-8CB8-7A0F205A3585}" srcOrd="0" destOrd="0" presId="urn:microsoft.com/office/officeart/2005/8/layout/venn2"/>
    <dgm:cxn modelId="{0E1A01C7-72F4-46E7-AD14-A2D1BD00CD53}" type="presParOf" srcId="{0E747808-309E-432D-BB73-C9DC6717D2AE}" destId="{82E1C5CA-B4AD-4D95-B6D1-0001837D108F}" srcOrd="1" destOrd="0" presId="urn:microsoft.com/office/officeart/2005/8/layout/venn2"/>
    <dgm:cxn modelId="{8C663B3D-A318-4FC3-B3B9-A1FDC964FA19}" type="presParOf" srcId="{C41C6259-2BC5-485D-ACBD-CF696A162739}" destId="{CC0CC8AA-8178-4374-A69D-23472ED6BEA4}" srcOrd="2" destOrd="0" presId="urn:microsoft.com/office/officeart/2005/8/layout/venn2"/>
    <dgm:cxn modelId="{A63FC256-894D-45D4-AC16-B6971A7C67E7}" type="presParOf" srcId="{CC0CC8AA-8178-4374-A69D-23472ED6BEA4}" destId="{53953125-46F1-40CE-B2F0-0064793244BB}" srcOrd="0" destOrd="0" presId="urn:microsoft.com/office/officeart/2005/8/layout/venn2"/>
    <dgm:cxn modelId="{D7C020ED-3BCC-4627-8821-5712CF7CA03D}" type="presParOf" srcId="{CC0CC8AA-8178-4374-A69D-23472ED6BEA4}" destId="{04008E56-DAD2-47E5-9AA4-E59D6DEAB6FC}" srcOrd="1" destOrd="0" presId="urn:microsoft.com/office/officeart/2005/8/layout/venn2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B7ADC8A-20C7-44E9-A4E8-CEC28A787E5C}">
      <dsp:nvSpPr>
        <dsp:cNvPr id="0" name=""/>
        <dsp:cNvSpPr/>
      </dsp:nvSpPr>
      <dsp:spPr>
        <a:xfrm>
          <a:off x="476932" y="0"/>
          <a:ext cx="5994907" cy="3437782"/>
        </a:xfrm>
        <a:prstGeom prst="ellipse">
          <a:avLst/>
        </a:prstGeom>
        <a:solidFill>
          <a:srgbClr val="BDDEFF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BE" sz="1400" b="1" kern="1200" dirty="0" err="1"/>
            <a:t>Operational</a:t>
          </a:r>
          <a:r>
            <a:rPr lang="fr-BE" sz="1400" b="1" kern="1200" dirty="0"/>
            <a:t> </a:t>
          </a:r>
          <a:r>
            <a:rPr lang="fr-BE" sz="1400" b="1" kern="1200" dirty="0" err="1"/>
            <a:t>risks</a:t>
          </a:r>
          <a:r>
            <a:rPr lang="fr-BE" sz="1400" b="1" kern="1200" dirty="0"/>
            <a:t> (i.e. driver </a:t>
          </a:r>
          <a:r>
            <a:rPr lang="fr-BE" sz="1400" b="1" kern="1200" dirty="0" err="1"/>
            <a:t>tasks</a:t>
          </a:r>
          <a:r>
            <a:rPr lang="fr-BE" sz="1400" b="1" kern="1200" dirty="0"/>
            <a:t> in </a:t>
          </a:r>
          <a:r>
            <a:rPr lang="fr-BE" sz="1400" b="1" kern="1200" dirty="0" err="1"/>
            <a:t>manual</a:t>
          </a:r>
          <a:r>
            <a:rPr lang="fr-BE" sz="1400" b="1" kern="1200" dirty="0"/>
            <a:t> </a:t>
          </a:r>
          <a:r>
            <a:rPr lang="fr-BE" sz="1400" b="1" kern="1200" dirty="0" err="1"/>
            <a:t>driving</a:t>
          </a:r>
          <a:r>
            <a:rPr lang="fr-BE" sz="1400" b="1" kern="1200" dirty="0"/>
            <a:t>, new AD </a:t>
          </a:r>
          <a:r>
            <a:rPr lang="fr-BE" sz="1400" b="1" kern="1200" dirty="0" err="1"/>
            <a:t>risks</a:t>
          </a:r>
          <a:r>
            <a:rPr lang="fr-BE" sz="1400" b="1" kern="1200" dirty="0"/>
            <a:t>)</a:t>
          </a:r>
          <a:endParaRPr lang="en-GB" sz="1400" b="1" kern="1200" dirty="0"/>
        </a:p>
      </dsp:txBody>
      <dsp:txXfrm>
        <a:off x="2426775" y="171889"/>
        <a:ext cx="2095220" cy="515667"/>
      </dsp:txXfrm>
    </dsp:sp>
    <dsp:sp modelId="{4DD2F4B1-D0D4-4F22-8CB8-7A0F205A3585}">
      <dsp:nvSpPr>
        <dsp:cNvPr id="0" name=""/>
        <dsp:cNvSpPr/>
      </dsp:nvSpPr>
      <dsp:spPr>
        <a:xfrm>
          <a:off x="2185217" y="859445"/>
          <a:ext cx="2578336" cy="2578336"/>
        </a:xfrm>
        <a:prstGeom prst="ellipse">
          <a:avLst/>
        </a:prstGeom>
        <a:solidFill>
          <a:srgbClr val="3166CF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BE" sz="1500" b="1" kern="1200" dirty="0">
              <a:solidFill>
                <a:schemeClr val="bg1"/>
              </a:solidFill>
            </a:rPr>
            <a:t>Cyber</a:t>
          </a:r>
          <a:endParaRPr lang="en-GB" sz="1500" b="1" kern="1200" dirty="0">
            <a:solidFill>
              <a:schemeClr val="bg1"/>
            </a:solidFill>
          </a:endParaRPr>
        </a:p>
      </dsp:txBody>
      <dsp:txXfrm>
        <a:off x="2873633" y="1020591"/>
        <a:ext cx="1201504" cy="483438"/>
      </dsp:txXfrm>
    </dsp:sp>
    <dsp:sp modelId="{53953125-46F1-40CE-B2F0-0064793244BB}">
      <dsp:nvSpPr>
        <dsp:cNvPr id="0" name=""/>
        <dsp:cNvSpPr/>
      </dsp:nvSpPr>
      <dsp:spPr>
        <a:xfrm>
          <a:off x="2614940" y="1718891"/>
          <a:ext cx="1718891" cy="1718891"/>
        </a:xfrm>
        <a:prstGeom prst="ellipse">
          <a:avLst/>
        </a:prstGeom>
        <a:solidFill>
          <a:srgbClr val="0F5494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BE" sz="1500" b="1" kern="1200" dirty="0" err="1">
              <a:solidFill>
                <a:schemeClr val="bg1"/>
              </a:solidFill>
            </a:rPr>
            <a:t>Mechanical</a:t>
          </a:r>
          <a:r>
            <a:rPr lang="fr-BE" sz="1500" b="1" kern="1200" dirty="0">
              <a:solidFill>
                <a:schemeClr val="bg1"/>
              </a:solidFill>
            </a:rPr>
            <a:t>/ </a:t>
          </a:r>
          <a:r>
            <a:rPr lang="fr-BE" sz="1500" b="1" kern="1200" dirty="0" err="1">
              <a:solidFill>
                <a:schemeClr val="bg1"/>
              </a:solidFill>
            </a:rPr>
            <a:t>Electronic</a:t>
          </a:r>
          <a:r>
            <a:rPr lang="fr-BE" sz="1500" b="1" kern="1200" dirty="0">
              <a:solidFill>
                <a:schemeClr val="bg1"/>
              </a:solidFill>
            </a:rPr>
            <a:t> </a:t>
          </a:r>
          <a:r>
            <a:rPr lang="fr-BE" sz="1500" b="1" kern="1200" dirty="0" err="1">
              <a:solidFill>
                <a:schemeClr val="bg1"/>
              </a:solidFill>
            </a:rPr>
            <a:t>failure</a:t>
          </a:r>
          <a:r>
            <a:rPr lang="fr-BE" sz="1500" b="1" kern="1200" dirty="0">
              <a:solidFill>
                <a:schemeClr val="bg1"/>
              </a:solidFill>
            </a:rPr>
            <a:t> </a:t>
          </a:r>
          <a:endParaRPr lang="en-GB" sz="1500" b="1" kern="1200" dirty="0">
            <a:solidFill>
              <a:schemeClr val="bg1"/>
            </a:solidFill>
          </a:endParaRPr>
        </a:p>
      </dsp:txBody>
      <dsp:txXfrm>
        <a:off x="2866666" y="2148613"/>
        <a:ext cx="1215439" cy="85944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2">
  <dgm:title val=""/>
  <dgm:desc val=""/>
  <dgm:catLst>
    <dgm:cat type="relationship" pri="3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1">
      <dgm:if name="Name2" axis="ch" ptType="node" func="cnt" op="lte" val="3">
        <dgm:constrLst>
          <dgm:constr type="w" for="ch" forName="comp1" refType="w"/>
          <dgm:constr type="h" for="ch" forName="comp1" refType="w" refFor="ch" refForName="comp1"/>
          <dgm:constr type="w" for="ch" forName="comp2" refType="w" fact="0.75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5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primFontSz" for="des" ptType="node" op="equ" val="65"/>
        </dgm:constrLst>
      </dgm:if>
      <dgm:if name="Name3" axis="ch" ptType="node" func="cnt" op="equ" val="4">
        <dgm:constrLst>
          <dgm:constr type="w" for="ch" forName="comp1" refType="w"/>
          <dgm:constr type="h" for="ch" forName="comp1" refType="w" refFor="ch" refForName="comp1"/>
          <dgm:constr type="w" for="ch" forName="comp2" refType="w" fact="0.8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6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w" for="ch" forName="comp4" refType="w" fact="0.4"/>
          <dgm:constr type="h" for="ch" forName="comp4" refType="w" refFor="ch" refForName="comp4"/>
          <dgm:constr type="ctrX" for="ch" forName="comp4" refType="ctrX" refFor="ch" refForName="comp1"/>
          <dgm:constr type="b" for="ch" forName="comp4" refType="b" refFor="ch" refForName="comp1"/>
          <dgm:constr type="primFontSz" for="des" ptType="node" op="equ" val="65"/>
        </dgm:constrLst>
      </dgm:if>
      <dgm:else name="Name4">
        <dgm:constrLst>
          <dgm:constr type="w" for="ch" forName="comp1" refType="w"/>
          <dgm:constr type="h" for="ch" forName="comp1" refType="w" refFor="ch" refForName="comp1"/>
          <dgm:constr type="w" for="ch" forName="comp2" refType="w" fact="0.85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7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w" for="ch" forName="comp4" refType="w" fact="0.55"/>
          <dgm:constr type="h" for="ch" forName="comp4" refType="w" refFor="ch" refForName="comp4"/>
          <dgm:constr type="ctrX" for="ch" forName="comp4" refType="ctrX" refFor="ch" refForName="comp1"/>
          <dgm:constr type="b" for="ch" forName="comp4" refType="b" refFor="ch" refForName="comp1"/>
          <dgm:constr type="w" for="ch" forName="comp5" refType="w" fact="0.4"/>
          <dgm:constr type="h" for="ch" forName="comp5" refType="w" refFor="ch" refForName="comp5"/>
          <dgm:constr type="ctrX" for="ch" forName="comp5" refType="ctrX" refFor="ch" refForName="comp1"/>
          <dgm:constr type="b" for="ch" forName="comp5" refType="b" refFor="ch" refForName="comp1"/>
          <dgm:constr type="w" for="ch" forName="comp6" refType="w" fact="0.25"/>
          <dgm:constr type="h" for="ch" forName="comp6" refType="w" refFor="ch" refForName="comp6"/>
          <dgm:constr type="ctrX" for="ch" forName="comp6" refType="ctrX" refFor="ch" refForName="comp1"/>
          <dgm:constr type="b" for="ch" forName="comp6" refType="b" refFor="ch" refForName="comp1"/>
          <dgm:constr type="w" for="ch" forName="comp7" refType="w" fact="0.15"/>
          <dgm:constr type="h" for="ch" forName="comp7" refType="w" refFor="ch" refForName="comp7"/>
          <dgm:constr type="ctrX" for="ch" forName="comp7" refType="ctrX" refFor="ch" refForName="comp1"/>
          <dgm:constr type="b" for="ch" forName="comp7" refType="b" refFor="ch" refForName="comp1"/>
          <dgm:constr type="primFontSz" for="des" ptType="node" op="equ" val="65"/>
        </dgm:constrLst>
      </dgm:else>
    </dgm:choose>
    <dgm:ruleLst/>
    <dgm:choose name="Name5">
      <dgm:if name="Name6" axis="ch" ptType="node" func="cnt" op="gte" val="1">
        <dgm:layoutNode name="comp1">
          <dgm:alg type="composite"/>
          <dgm:shape xmlns:r="http://schemas.openxmlformats.org/officeDocument/2006/relationships" r:blip="">
            <dgm:adjLst/>
          </dgm:shape>
          <dgm:presOf/>
          <dgm:choose name="Name7">
            <dgm:if name="Name8" axis="ch" ptType="node" func="cnt" op="equ" val="1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5"/>
                <dgm:constr type="w" for="ch" forName="c1text" refType="w" refFor="ch" refForName="circle1" fact="0.70711"/>
                <dgm:constr type="h" for="ch" forName="c1text" refType="h" refFor="ch" refForName="circle1" fact="0.5"/>
              </dgm:constrLst>
            </dgm:if>
            <dgm:if name="Name9" axis="ch" ptType="node" func="cnt" op="equ" val="2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6"/>
                <dgm:constr type="w" for="ch" forName="c1text" refType="w" refFor="ch" refForName="circle1" fact="0.525"/>
                <dgm:constr type="h" for="ch" forName="c1text" refType="h" refFor="ch" refForName="circle1" fact="0.17"/>
              </dgm:constrLst>
            </dgm:if>
            <dgm:if name="Name10" axis="ch" ptType="node" func="cnt" op="equ" val="3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25"/>
                <dgm:constr type="w" for="ch" forName="c1text" refType="w" refFor="ch" refForName="circle1" fact="0.3495"/>
                <dgm:constr type="h" for="ch" forName="c1text" refType="h" refFor="ch" refForName="circle1" fact="0.15"/>
              </dgm:constrLst>
            </dgm:if>
            <dgm:if name="Name11" axis="ch" ptType="node" func="cnt" op="equ" val="4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25"/>
                <dgm:constr type="w" for="ch" forName="c1text" refType="w" refFor="ch" refForName="circle1" fact="0.2796"/>
                <dgm:constr type="h" for="ch" forName="c1text" refType="h" refFor="ch" refForName="circle1" fact="0.15"/>
              </dgm:constrLst>
            </dgm:if>
            <dgm:if name="Name12" axis="ch" ptType="node" func="cnt" op="gte" val="5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"/>
                <dgm:constr type="w" for="ch" forName="c1text" refType="w" refFor="ch" refForName="circle1" fact="0.375"/>
                <dgm:constr type="h" for="ch" forName="c1text" refType="h" refFor="ch" refForName="circle1" fact="0.1"/>
              </dgm:constrLst>
            </dgm:if>
            <dgm:else name="Name13"/>
          </dgm:choose>
          <dgm:ruleLst/>
          <dgm:layoutNode name="circle1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1 1" cnt="1 0"/>
            <dgm:constrLst>
              <dgm:constr type="h" refType="w"/>
            </dgm:constrLst>
            <dgm:ruleLst/>
          </dgm:layoutNode>
          <dgm:layoutNode name="c1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1 1" cnt="1 0"/>
            <dgm:constrLst/>
            <dgm:ruleLst>
              <dgm:rule type="primFontSz" val="5" fact="NaN" max="NaN"/>
            </dgm:ruleLst>
          </dgm:layoutNode>
        </dgm:layoutNode>
      </dgm:if>
      <dgm:else name="Name14"/>
    </dgm:choose>
    <dgm:choose name="Name15">
      <dgm:if name="Name16" axis="ch" ptType="node" func="cnt" op="gte" val="2">
        <dgm:layoutNode name="comp2">
          <dgm:alg type="composite"/>
          <dgm:shape xmlns:r="http://schemas.openxmlformats.org/officeDocument/2006/relationships" r:blip="">
            <dgm:adjLst/>
          </dgm:shape>
          <dgm:presOf/>
          <dgm:choose name="Name17">
            <dgm:if name="Name18" axis="ch" ptType="node" func="cnt" op="equ" val="2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5"/>
                <dgm:constr type="w" for="ch" forName="c2text" refType="w" refFor="ch" refForName="circle2" fact="0.70711"/>
                <dgm:constr type="h" for="ch" forName="c2text" refType="h" refFor="ch" refForName="circle2" fact="0.5"/>
              </dgm:constrLst>
            </dgm:if>
            <dgm:if name="Name19" axis="ch" ptType="node" func="cnt" op="equ" val="3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5625"/>
                <dgm:constr type="w" for="ch" forName="c2text" refType="w" refFor="ch" refForName="circle2" fact="0.466"/>
                <dgm:constr type="h" for="ch" forName="c2text" refType="h" refFor="ch" refForName="circle2" fact="0.1875"/>
              </dgm:constrLst>
            </dgm:if>
            <dgm:if name="Name20" axis="ch" ptType="node" func="cnt" op="equ" val="4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5"/>
                <dgm:constr type="w" for="ch" forName="c2text" refType="w" refFor="ch" refForName="circle2" fact="0.3495"/>
                <dgm:constr type="h" for="ch" forName="c2text" refType="h" refFor="ch" refForName="circle2" fact="0.18"/>
              </dgm:constrLst>
            </dgm:if>
            <dgm:if name="Name21" axis="ch" ptType="node" func="cnt" op="gte" val="5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15"/>
                <dgm:constr type="w" for="ch" forName="c2text" refType="w" refFor="ch" refForName="circle2" fact="0.43125"/>
                <dgm:constr type="h" for="ch" forName="c2text" refType="h" refFor="ch" refForName="circle2" fact="0.115"/>
              </dgm:constrLst>
            </dgm:if>
            <dgm:else name="Name22"/>
          </dgm:choose>
          <dgm:ruleLst/>
          <dgm:layoutNode name="circle2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2 1" cnt="1 0"/>
            <dgm:constrLst>
              <dgm:constr type="h" refType="w"/>
            </dgm:constrLst>
            <dgm:ruleLst/>
          </dgm:layoutNode>
          <dgm:layoutNode name="c2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2 1" cnt="1 0"/>
            <dgm:constrLst/>
            <dgm:ruleLst>
              <dgm:rule type="primFontSz" val="5" fact="NaN" max="NaN"/>
            </dgm:ruleLst>
          </dgm:layoutNode>
        </dgm:layoutNode>
      </dgm:if>
      <dgm:else name="Name23"/>
    </dgm:choose>
    <dgm:choose name="Name24">
      <dgm:if name="Name25" axis="ch" ptType="node" func="cnt" op="gte" val="3">
        <dgm:layoutNode name="comp3">
          <dgm:alg type="composite"/>
          <dgm:shape xmlns:r="http://schemas.openxmlformats.org/officeDocument/2006/relationships" r:blip="">
            <dgm:adjLst/>
          </dgm:shape>
          <dgm:presOf/>
          <dgm:choose name="Name26">
            <dgm:if name="Name27" axis="ch" ptType="node" func="cnt" op="equ" val="3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5"/>
                <dgm:constr type="w" for="ch" forName="c3text" refType="w" refFor="ch" refForName="circle3" fact="0.70711"/>
                <dgm:constr type="h" for="ch" forName="c3text" refType="h" refFor="ch" refForName="circle3" fact="0.5"/>
              </dgm:constrLst>
            </dgm:if>
            <dgm:if name="Name28" axis="ch" ptType="node" func="cnt" op="equ" val="4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1875"/>
                <dgm:constr type="w" for="ch" forName="c3text" refType="w" refFor="ch" refForName="circle3" fact="0.466"/>
                <dgm:constr type="h" for="ch" forName="c3text" refType="h" refFor="ch" refForName="circle3" fact="0.225"/>
              </dgm:constrLst>
            </dgm:if>
            <dgm:if name="Name29" axis="ch" ptType="node" func="cnt" op="gte" val="5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138"/>
                <dgm:constr type="w" for="ch" forName="c3text" refType="w" refFor="ch" refForName="circle3" fact="0.5175"/>
                <dgm:constr type="h" for="ch" forName="c3text" refType="h" refFor="ch" refForName="circle3" fact="0.138"/>
              </dgm:constrLst>
            </dgm:if>
            <dgm:else name="Name30"/>
          </dgm:choose>
          <dgm:ruleLst/>
          <dgm:layoutNode name="circle3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3 1" cnt="1 0"/>
            <dgm:constrLst>
              <dgm:constr type="h" refType="w"/>
            </dgm:constrLst>
            <dgm:ruleLst/>
          </dgm:layoutNode>
          <dgm:layoutNode name="c3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3 1" cnt="1 0"/>
            <dgm:constrLst/>
            <dgm:ruleLst>
              <dgm:rule type="primFontSz" val="5" fact="NaN" max="NaN"/>
            </dgm:ruleLst>
          </dgm:layoutNode>
        </dgm:layoutNode>
      </dgm:if>
      <dgm:else name="Name31"/>
    </dgm:choose>
    <dgm:choose name="Name32">
      <dgm:if name="Name33" axis="ch" ptType="node" func="cnt" op="gte" val="4">
        <dgm:layoutNode name="comp4">
          <dgm:alg type="composite"/>
          <dgm:shape xmlns:r="http://schemas.openxmlformats.org/officeDocument/2006/relationships" r:blip="">
            <dgm:adjLst/>
          </dgm:shape>
          <dgm:presOf/>
          <dgm:choose name="Name34">
            <dgm:if name="Name35" axis="ch" ptType="node" func="cnt" op="equ" val="4">
              <dgm:constrLst>
                <dgm:constr type="w" for="ch" forName="circle4" refType="w"/>
                <dgm:constr type="h" for="ch" forName="circle4" refType="h"/>
                <dgm:constr type="ctrX" for="ch" forName="circle4" refType="w" fact="0.5"/>
                <dgm:constr type="ctrY" for="ch" forName="circle4" refType="h" fact="0.5"/>
                <dgm:constr type="ctrX" for="ch" forName="c4text" refType="w" fact="0.5"/>
                <dgm:constr type="ctrY" for="ch" forName="c4text" refType="h" fact="0.5"/>
                <dgm:constr type="w" for="ch" forName="c4text" refType="w" refFor="ch" refForName="circle4" fact="0.70711"/>
                <dgm:constr type="h" for="ch" forName="c4text" refType="h" refFor="ch" refForName="circle4" fact="0.5"/>
              </dgm:constrLst>
            </dgm:if>
            <dgm:if name="Name36" axis="ch" ptType="node" func="cnt" op="gte" val="5">
              <dgm:constrLst>
                <dgm:constr type="w" for="ch" forName="circle4" refType="w"/>
                <dgm:constr type="h" for="ch" forName="circle4" refType="h"/>
                <dgm:constr type="ctrX" for="ch" forName="circle4" refType="w" fact="0.5"/>
                <dgm:constr type="ctrY" for="ch" forName="circle4" refType="h" fact="0.5"/>
                <dgm:constr type="ctrX" for="ch" forName="c4text" refType="w" fact="0.5"/>
                <dgm:constr type="ctrY" for="ch" forName="c4text" refType="h" fact="0.18"/>
                <dgm:constr type="w" for="ch" forName="c4text" refType="w" refFor="ch" refForName="circle4" fact="0.54"/>
                <dgm:constr type="h" for="ch" forName="c4text" refType="h" refFor="ch" refForName="circle4" fact="0.18"/>
              </dgm:constrLst>
            </dgm:if>
            <dgm:else name="Name37"/>
          </dgm:choose>
          <dgm:ruleLst/>
          <dgm:layoutNode name="circle4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4 1" cnt="1 0"/>
            <dgm:constrLst>
              <dgm:constr type="h" refType="w"/>
            </dgm:constrLst>
            <dgm:ruleLst/>
          </dgm:layoutNode>
          <dgm:layoutNode name="c4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4 1" cnt="1 0"/>
            <dgm:constrLst/>
            <dgm:ruleLst>
              <dgm:rule type="primFontSz" val="5" fact="NaN" max="NaN"/>
            </dgm:ruleLst>
          </dgm:layoutNode>
        </dgm:layoutNode>
      </dgm:if>
      <dgm:else name="Name38"/>
    </dgm:choose>
    <dgm:choose name="Name39">
      <dgm:if name="Name40" axis="ch" ptType="node" func="cnt" op="gte" val="5">
        <dgm:layoutNode name="comp5">
          <dgm:alg type="composite"/>
          <dgm:shape xmlns:r="http://schemas.openxmlformats.org/officeDocument/2006/relationships" r:blip="">
            <dgm:adjLst/>
          </dgm:shape>
          <dgm:presOf/>
          <dgm:choose name="Name41">
            <dgm:if name="Name42" axis="ch" ptType="node" func="cnt" op="equ" val="5">
              <dgm:constrLst>
                <dgm:constr type="w" for="ch" forName="circle5" refType="w"/>
                <dgm:constr type="h" for="ch" forName="circle5" refType="h"/>
                <dgm:constr type="ctrX" for="ch" forName="circle5" refType="w" fact="0.5"/>
                <dgm:constr type="ctrY" for="ch" forName="circle5" refType="h" fact="0.5"/>
                <dgm:constr type="ctrX" for="ch" forName="c5text" refType="w" fact="0.5"/>
                <dgm:constr type="ctrY" for="ch" forName="c5text" refType="h" fact="0.5"/>
                <dgm:constr type="w" for="ch" forName="c5text" refType="w" refFor="ch" refForName="circle5" fact="0.70711"/>
                <dgm:constr type="h" for="ch" forName="c5text" refType="h" refFor="ch" refForName="circle5" fact="0.5"/>
              </dgm:constrLst>
            </dgm:if>
            <dgm:if name="Name43" axis="ch" ptType="node" func="cnt" op="gte" val="6">
              <dgm:constrLst>
                <dgm:constr type="w" for="ch" forName="circle5" refType="w"/>
                <dgm:constr type="h" for="ch" forName="circle5" refType="h"/>
                <dgm:constr type="ctrX" for="ch" forName="circle5" refType="w" fact="0.5"/>
                <dgm:constr type="ctrY" for="ch" forName="circle5" refType="h" fact="0.5"/>
                <dgm:constr type="ctrX" for="ch" forName="c5text" refType="w" fact="0.5"/>
                <dgm:constr type="ctrY" for="ch" forName="c5text" refType="h" fact="0.25"/>
                <dgm:constr type="w" for="ch" forName="c5text" refType="w" refFor="ch" refForName="circle5" fact="0.65"/>
                <dgm:constr type="h" for="ch" forName="c5text" refType="h" refFor="ch" refForName="circle5" fact="0.25"/>
              </dgm:constrLst>
            </dgm:if>
            <dgm:else name="Name44"/>
          </dgm:choose>
          <dgm:ruleLst/>
          <dgm:layoutNode name="circle5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5 1" cnt="1 0"/>
            <dgm:constrLst>
              <dgm:constr type="h" refType="w"/>
            </dgm:constrLst>
            <dgm:ruleLst/>
          </dgm:layoutNode>
          <dgm:layoutNode name="c5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5 1" cnt="1 0"/>
            <dgm:constrLst/>
            <dgm:ruleLst>
              <dgm:rule type="primFontSz" val="5" fact="NaN" max="NaN"/>
            </dgm:ruleLst>
          </dgm:layoutNode>
        </dgm:layoutNode>
      </dgm:if>
      <dgm:else name="Name45"/>
    </dgm:choose>
    <dgm:choose name="Name46">
      <dgm:if name="Name47" axis="ch" ptType="node" func="cnt" op="gte" val="6">
        <dgm:layoutNode name="comp6">
          <dgm:alg type="composite"/>
          <dgm:shape xmlns:r="http://schemas.openxmlformats.org/officeDocument/2006/relationships" r:blip="">
            <dgm:adjLst/>
          </dgm:shape>
          <dgm:presOf/>
          <dgm:choose name="Name48">
            <dgm:if name="Name49" axis="ch" ptType="node" func="cnt" op="equ" val="6">
              <dgm:constrLst>
                <dgm:constr type="w" for="ch" forName="circle6" refType="w"/>
                <dgm:constr type="h" for="ch" forName="circle6" refType="h"/>
                <dgm:constr type="ctrX" for="ch" forName="circle6" refType="w" fact="0.5"/>
                <dgm:constr type="ctrY" for="ch" forName="circle6" refType="h" fact="0.5"/>
                <dgm:constr type="ctrX" for="ch" forName="c6text" refType="w" fact="0.5"/>
                <dgm:constr type="ctrY" for="ch" forName="c6text" refType="h" fact="0.5"/>
                <dgm:constr type="w" for="ch" forName="c6text" refType="w" refFor="ch" refForName="circle6" fact="0.70711"/>
                <dgm:constr type="h" for="ch" forName="c6text" refType="h" refFor="ch" refForName="circle6" fact="0.5"/>
              </dgm:constrLst>
            </dgm:if>
            <dgm:if name="Name50" axis="ch" ptType="node" func="cnt" op="gte" val="7">
              <dgm:constrLst>
                <dgm:constr type="w" for="ch" forName="circle6" refType="w"/>
                <dgm:constr type="h" for="ch" forName="circle6" refType="h"/>
                <dgm:constr type="ctrX" for="ch" forName="circle6" refType="w" fact="0.5"/>
                <dgm:constr type="ctrY" for="ch" forName="circle6" refType="h" fact="0.5"/>
                <dgm:constr type="ctrX" for="ch" forName="c6text" refType="w" fact="0.5"/>
                <dgm:constr type="ctrY" for="ch" forName="c6text" refType="h" fact="0.27"/>
                <dgm:constr type="w" for="ch" forName="c6text" refType="w" refFor="ch" refForName="circle6" fact="0.68"/>
                <dgm:constr type="h" for="ch" forName="c6text" refType="h" refFor="ch" refForName="circle6" fact="0.241"/>
              </dgm:constrLst>
            </dgm:if>
            <dgm:else name="Name51"/>
          </dgm:choose>
          <dgm:ruleLst/>
          <dgm:layoutNode name="circle6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6 1" cnt="1 0"/>
            <dgm:constrLst>
              <dgm:constr type="h" refType="w"/>
            </dgm:constrLst>
            <dgm:ruleLst/>
          </dgm:layoutNode>
          <dgm:layoutNode name="c6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6 1" cnt="1 0"/>
            <dgm:constrLst/>
            <dgm:ruleLst>
              <dgm:rule type="primFontSz" val="5" fact="NaN" max="NaN"/>
            </dgm:ruleLst>
          </dgm:layoutNode>
        </dgm:layoutNode>
      </dgm:if>
      <dgm:else name="Name52"/>
    </dgm:choose>
    <dgm:choose name="Name53">
      <dgm:if name="Name54" axis="ch" ptType="node" func="cnt" op="gte" val="7">
        <dgm:layoutNode name="comp7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circle7" refType="w"/>
            <dgm:constr type="h" for="ch" forName="circle7" refType="h"/>
            <dgm:constr type="ctrX" for="ch" forName="circle7" refType="w" fact="0.5"/>
            <dgm:constr type="ctrY" for="ch" forName="circle7" refType="h" fact="0.5"/>
            <dgm:constr type="ctrX" for="ch" forName="c7text" refType="w" fact="0.5"/>
            <dgm:constr type="ctrY" for="ch" forName="c7text" refType="h" fact="0.5"/>
            <dgm:constr type="w" for="ch" forName="c7text" refType="w" refFor="ch" refForName="circle7" fact="0.70711"/>
            <dgm:constr type="h" for="ch" forName="c7text" refType="h" refFor="ch" refForName="circle7" fact="0.5"/>
          </dgm:constrLst>
          <dgm:ruleLst/>
          <dgm:layoutNode name="circle7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7 1" cnt="1 0"/>
            <dgm:constrLst>
              <dgm:constr type="h" refType="w"/>
            </dgm:constrLst>
            <dgm:ruleLst/>
          </dgm:layoutNode>
          <dgm:layoutNode name="c7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7 1" cnt="1 0"/>
            <dgm:constrLst/>
            <dgm:ruleLst>
              <dgm:rule type="primFontSz" val="5" fact="NaN" max="NaN"/>
            </dgm:ruleLst>
          </dgm:layoutNode>
        </dgm:layoutNode>
      </dgm:if>
      <dgm:else name="Name55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enn2">
  <dgm:title val=""/>
  <dgm:desc val=""/>
  <dgm:catLst>
    <dgm:cat type="relationship" pri="3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1">
      <dgm:if name="Name2" axis="ch" ptType="node" func="cnt" op="lte" val="3">
        <dgm:constrLst>
          <dgm:constr type="w" for="ch" forName="comp1" refType="w"/>
          <dgm:constr type="h" for="ch" forName="comp1" refType="w" refFor="ch" refForName="comp1"/>
          <dgm:constr type="w" for="ch" forName="comp2" refType="w" fact="0.75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5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primFontSz" for="des" ptType="node" op="equ" val="65"/>
        </dgm:constrLst>
      </dgm:if>
      <dgm:if name="Name3" axis="ch" ptType="node" func="cnt" op="equ" val="4">
        <dgm:constrLst>
          <dgm:constr type="w" for="ch" forName="comp1" refType="w"/>
          <dgm:constr type="h" for="ch" forName="comp1" refType="w" refFor="ch" refForName="comp1"/>
          <dgm:constr type="w" for="ch" forName="comp2" refType="w" fact="0.8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6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w" for="ch" forName="comp4" refType="w" fact="0.4"/>
          <dgm:constr type="h" for="ch" forName="comp4" refType="w" refFor="ch" refForName="comp4"/>
          <dgm:constr type="ctrX" for="ch" forName="comp4" refType="ctrX" refFor="ch" refForName="comp1"/>
          <dgm:constr type="b" for="ch" forName="comp4" refType="b" refFor="ch" refForName="comp1"/>
          <dgm:constr type="primFontSz" for="des" ptType="node" op="equ" val="65"/>
        </dgm:constrLst>
      </dgm:if>
      <dgm:else name="Name4">
        <dgm:constrLst>
          <dgm:constr type="w" for="ch" forName="comp1" refType="w"/>
          <dgm:constr type="h" for="ch" forName="comp1" refType="w" refFor="ch" refForName="comp1"/>
          <dgm:constr type="w" for="ch" forName="comp2" refType="w" fact="0.85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7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w" for="ch" forName="comp4" refType="w" fact="0.55"/>
          <dgm:constr type="h" for="ch" forName="comp4" refType="w" refFor="ch" refForName="comp4"/>
          <dgm:constr type="ctrX" for="ch" forName="comp4" refType="ctrX" refFor="ch" refForName="comp1"/>
          <dgm:constr type="b" for="ch" forName="comp4" refType="b" refFor="ch" refForName="comp1"/>
          <dgm:constr type="w" for="ch" forName="comp5" refType="w" fact="0.4"/>
          <dgm:constr type="h" for="ch" forName="comp5" refType="w" refFor="ch" refForName="comp5"/>
          <dgm:constr type="ctrX" for="ch" forName="comp5" refType="ctrX" refFor="ch" refForName="comp1"/>
          <dgm:constr type="b" for="ch" forName="comp5" refType="b" refFor="ch" refForName="comp1"/>
          <dgm:constr type="w" for="ch" forName="comp6" refType="w" fact="0.25"/>
          <dgm:constr type="h" for="ch" forName="comp6" refType="w" refFor="ch" refForName="comp6"/>
          <dgm:constr type="ctrX" for="ch" forName="comp6" refType="ctrX" refFor="ch" refForName="comp1"/>
          <dgm:constr type="b" for="ch" forName="comp6" refType="b" refFor="ch" refForName="comp1"/>
          <dgm:constr type="w" for="ch" forName="comp7" refType="w" fact="0.15"/>
          <dgm:constr type="h" for="ch" forName="comp7" refType="w" refFor="ch" refForName="comp7"/>
          <dgm:constr type="ctrX" for="ch" forName="comp7" refType="ctrX" refFor="ch" refForName="comp1"/>
          <dgm:constr type="b" for="ch" forName="comp7" refType="b" refFor="ch" refForName="comp1"/>
          <dgm:constr type="primFontSz" for="des" ptType="node" op="equ" val="65"/>
        </dgm:constrLst>
      </dgm:else>
    </dgm:choose>
    <dgm:ruleLst/>
    <dgm:choose name="Name5">
      <dgm:if name="Name6" axis="ch" ptType="node" func="cnt" op="gte" val="1">
        <dgm:layoutNode name="comp1">
          <dgm:alg type="composite"/>
          <dgm:shape xmlns:r="http://schemas.openxmlformats.org/officeDocument/2006/relationships" r:blip="">
            <dgm:adjLst/>
          </dgm:shape>
          <dgm:presOf/>
          <dgm:choose name="Name7">
            <dgm:if name="Name8" axis="ch" ptType="node" func="cnt" op="equ" val="1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5"/>
                <dgm:constr type="w" for="ch" forName="c1text" refType="w" refFor="ch" refForName="circle1" fact="0.70711"/>
                <dgm:constr type="h" for="ch" forName="c1text" refType="h" refFor="ch" refForName="circle1" fact="0.5"/>
              </dgm:constrLst>
            </dgm:if>
            <dgm:if name="Name9" axis="ch" ptType="node" func="cnt" op="equ" val="2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6"/>
                <dgm:constr type="w" for="ch" forName="c1text" refType="w" refFor="ch" refForName="circle1" fact="0.525"/>
                <dgm:constr type="h" for="ch" forName="c1text" refType="h" refFor="ch" refForName="circle1" fact="0.17"/>
              </dgm:constrLst>
            </dgm:if>
            <dgm:if name="Name10" axis="ch" ptType="node" func="cnt" op="equ" val="3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25"/>
                <dgm:constr type="w" for="ch" forName="c1text" refType="w" refFor="ch" refForName="circle1" fact="0.3495"/>
                <dgm:constr type="h" for="ch" forName="c1text" refType="h" refFor="ch" refForName="circle1" fact="0.15"/>
              </dgm:constrLst>
            </dgm:if>
            <dgm:if name="Name11" axis="ch" ptType="node" func="cnt" op="equ" val="4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25"/>
                <dgm:constr type="w" for="ch" forName="c1text" refType="w" refFor="ch" refForName="circle1" fact="0.2796"/>
                <dgm:constr type="h" for="ch" forName="c1text" refType="h" refFor="ch" refForName="circle1" fact="0.15"/>
              </dgm:constrLst>
            </dgm:if>
            <dgm:if name="Name12" axis="ch" ptType="node" func="cnt" op="gte" val="5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"/>
                <dgm:constr type="w" for="ch" forName="c1text" refType="w" refFor="ch" refForName="circle1" fact="0.375"/>
                <dgm:constr type="h" for="ch" forName="c1text" refType="h" refFor="ch" refForName="circle1" fact="0.1"/>
              </dgm:constrLst>
            </dgm:if>
            <dgm:else name="Name13"/>
          </dgm:choose>
          <dgm:ruleLst/>
          <dgm:layoutNode name="circle1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1 1" cnt="1 0"/>
            <dgm:constrLst>
              <dgm:constr type="h" refType="w"/>
            </dgm:constrLst>
            <dgm:ruleLst/>
          </dgm:layoutNode>
          <dgm:layoutNode name="c1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1 1" cnt="1 0"/>
            <dgm:constrLst/>
            <dgm:ruleLst>
              <dgm:rule type="primFontSz" val="5" fact="NaN" max="NaN"/>
            </dgm:ruleLst>
          </dgm:layoutNode>
        </dgm:layoutNode>
      </dgm:if>
      <dgm:else name="Name14"/>
    </dgm:choose>
    <dgm:choose name="Name15">
      <dgm:if name="Name16" axis="ch" ptType="node" func="cnt" op="gte" val="2">
        <dgm:layoutNode name="comp2">
          <dgm:alg type="composite"/>
          <dgm:shape xmlns:r="http://schemas.openxmlformats.org/officeDocument/2006/relationships" r:blip="">
            <dgm:adjLst/>
          </dgm:shape>
          <dgm:presOf/>
          <dgm:choose name="Name17">
            <dgm:if name="Name18" axis="ch" ptType="node" func="cnt" op="equ" val="2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5"/>
                <dgm:constr type="w" for="ch" forName="c2text" refType="w" refFor="ch" refForName="circle2" fact="0.70711"/>
                <dgm:constr type="h" for="ch" forName="c2text" refType="h" refFor="ch" refForName="circle2" fact="0.5"/>
              </dgm:constrLst>
            </dgm:if>
            <dgm:if name="Name19" axis="ch" ptType="node" func="cnt" op="equ" val="3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5625"/>
                <dgm:constr type="w" for="ch" forName="c2text" refType="w" refFor="ch" refForName="circle2" fact="0.466"/>
                <dgm:constr type="h" for="ch" forName="c2text" refType="h" refFor="ch" refForName="circle2" fact="0.1875"/>
              </dgm:constrLst>
            </dgm:if>
            <dgm:if name="Name20" axis="ch" ptType="node" func="cnt" op="equ" val="4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5"/>
                <dgm:constr type="w" for="ch" forName="c2text" refType="w" refFor="ch" refForName="circle2" fact="0.3495"/>
                <dgm:constr type="h" for="ch" forName="c2text" refType="h" refFor="ch" refForName="circle2" fact="0.18"/>
              </dgm:constrLst>
            </dgm:if>
            <dgm:if name="Name21" axis="ch" ptType="node" func="cnt" op="gte" val="5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15"/>
                <dgm:constr type="w" for="ch" forName="c2text" refType="w" refFor="ch" refForName="circle2" fact="0.43125"/>
                <dgm:constr type="h" for="ch" forName="c2text" refType="h" refFor="ch" refForName="circle2" fact="0.115"/>
              </dgm:constrLst>
            </dgm:if>
            <dgm:else name="Name22"/>
          </dgm:choose>
          <dgm:ruleLst/>
          <dgm:layoutNode name="circle2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2 1" cnt="1 0"/>
            <dgm:constrLst>
              <dgm:constr type="h" refType="w"/>
            </dgm:constrLst>
            <dgm:ruleLst/>
          </dgm:layoutNode>
          <dgm:layoutNode name="c2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2 1" cnt="1 0"/>
            <dgm:constrLst/>
            <dgm:ruleLst>
              <dgm:rule type="primFontSz" val="5" fact="NaN" max="NaN"/>
            </dgm:ruleLst>
          </dgm:layoutNode>
        </dgm:layoutNode>
      </dgm:if>
      <dgm:else name="Name23"/>
    </dgm:choose>
    <dgm:choose name="Name24">
      <dgm:if name="Name25" axis="ch" ptType="node" func="cnt" op="gte" val="3">
        <dgm:layoutNode name="comp3">
          <dgm:alg type="composite"/>
          <dgm:shape xmlns:r="http://schemas.openxmlformats.org/officeDocument/2006/relationships" r:blip="">
            <dgm:adjLst/>
          </dgm:shape>
          <dgm:presOf/>
          <dgm:choose name="Name26">
            <dgm:if name="Name27" axis="ch" ptType="node" func="cnt" op="equ" val="3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5"/>
                <dgm:constr type="w" for="ch" forName="c3text" refType="w" refFor="ch" refForName="circle3" fact="0.70711"/>
                <dgm:constr type="h" for="ch" forName="c3text" refType="h" refFor="ch" refForName="circle3" fact="0.5"/>
              </dgm:constrLst>
            </dgm:if>
            <dgm:if name="Name28" axis="ch" ptType="node" func="cnt" op="equ" val="4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1875"/>
                <dgm:constr type="w" for="ch" forName="c3text" refType="w" refFor="ch" refForName="circle3" fact="0.466"/>
                <dgm:constr type="h" for="ch" forName="c3text" refType="h" refFor="ch" refForName="circle3" fact="0.225"/>
              </dgm:constrLst>
            </dgm:if>
            <dgm:if name="Name29" axis="ch" ptType="node" func="cnt" op="gte" val="5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138"/>
                <dgm:constr type="w" for="ch" forName="c3text" refType="w" refFor="ch" refForName="circle3" fact="0.5175"/>
                <dgm:constr type="h" for="ch" forName="c3text" refType="h" refFor="ch" refForName="circle3" fact="0.138"/>
              </dgm:constrLst>
            </dgm:if>
            <dgm:else name="Name30"/>
          </dgm:choose>
          <dgm:ruleLst/>
          <dgm:layoutNode name="circle3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3 1" cnt="1 0"/>
            <dgm:constrLst>
              <dgm:constr type="h" refType="w"/>
            </dgm:constrLst>
            <dgm:ruleLst/>
          </dgm:layoutNode>
          <dgm:layoutNode name="c3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3 1" cnt="1 0"/>
            <dgm:constrLst/>
            <dgm:ruleLst>
              <dgm:rule type="primFontSz" val="5" fact="NaN" max="NaN"/>
            </dgm:ruleLst>
          </dgm:layoutNode>
        </dgm:layoutNode>
      </dgm:if>
      <dgm:else name="Name31"/>
    </dgm:choose>
    <dgm:choose name="Name32">
      <dgm:if name="Name33" axis="ch" ptType="node" func="cnt" op="gte" val="4">
        <dgm:layoutNode name="comp4">
          <dgm:alg type="composite"/>
          <dgm:shape xmlns:r="http://schemas.openxmlformats.org/officeDocument/2006/relationships" r:blip="">
            <dgm:adjLst/>
          </dgm:shape>
          <dgm:presOf/>
          <dgm:choose name="Name34">
            <dgm:if name="Name35" axis="ch" ptType="node" func="cnt" op="equ" val="4">
              <dgm:constrLst>
                <dgm:constr type="w" for="ch" forName="circle4" refType="w"/>
                <dgm:constr type="h" for="ch" forName="circle4" refType="h"/>
                <dgm:constr type="ctrX" for="ch" forName="circle4" refType="w" fact="0.5"/>
                <dgm:constr type="ctrY" for="ch" forName="circle4" refType="h" fact="0.5"/>
                <dgm:constr type="ctrX" for="ch" forName="c4text" refType="w" fact="0.5"/>
                <dgm:constr type="ctrY" for="ch" forName="c4text" refType="h" fact="0.5"/>
                <dgm:constr type="w" for="ch" forName="c4text" refType="w" refFor="ch" refForName="circle4" fact="0.70711"/>
                <dgm:constr type="h" for="ch" forName="c4text" refType="h" refFor="ch" refForName="circle4" fact="0.5"/>
              </dgm:constrLst>
            </dgm:if>
            <dgm:if name="Name36" axis="ch" ptType="node" func="cnt" op="gte" val="5">
              <dgm:constrLst>
                <dgm:constr type="w" for="ch" forName="circle4" refType="w"/>
                <dgm:constr type="h" for="ch" forName="circle4" refType="h"/>
                <dgm:constr type="ctrX" for="ch" forName="circle4" refType="w" fact="0.5"/>
                <dgm:constr type="ctrY" for="ch" forName="circle4" refType="h" fact="0.5"/>
                <dgm:constr type="ctrX" for="ch" forName="c4text" refType="w" fact="0.5"/>
                <dgm:constr type="ctrY" for="ch" forName="c4text" refType="h" fact="0.18"/>
                <dgm:constr type="w" for="ch" forName="c4text" refType="w" refFor="ch" refForName="circle4" fact="0.54"/>
                <dgm:constr type="h" for="ch" forName="c4text" refType="h" refFor="ch" refForName="circle4" fact="0.18"/>
              </dgm:constrLst>
            </dgm:if>
            <dgm:else name="Name37"/>
          </dgm:choose>
          <dgm:ruleLst/>
          <dgm:layoutNode name="circle4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4 1" cnt="1 0"/>
            <dgm:constrLst>
              <dgm:constr type="h" refType="w"/>
            </dgm:constrLst>
            <dgm:ruleLst/>
          </dgm:layoutNode>
          <dgm:layoutNode name="c4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4 1" cnt="1 0"/>
            <dgm:constrLst/>
            <dgm:ruleLst>
              <dgm:rule type="primFontSz" val="5" fact="NaN" max="NaN"/>
            </dgm:ruleLst>
          </dgm:layoutNode>
        </dgm:layoutNode>
      </dgm:if>
      <dgm:else name="Name38"/>
    </dgm:choose>
    <dgm:choose name="Name39">
      <dgm:if name="Name40" axis="ch" ptType="node" func="cnt" op="gte" val="5">
        <dgm:layoutNode name="comp5">
          <dgm:alg type="composite"/>
          <dgm:shape xmlns:r="http://schemas.openxmlformats.org/officeDocument/2006/relationships" r:blip="">
            <dgm:adjLst/>
          </dgm:shape>
          <dgm:presOf/>
          <dgm:choose name="Name41">
            <dgm:if name="Name42" axis="ch" ptType="node" func="cnt" op="equ" val="5">
              <dgm:constrLst>
                <dgm:constr type="w" for="ch" forName="circle5" refType="w"/>
                <dgm:constr type="h" for="ch" forName="circle5" refType="h"/>
                <dgm:constr type="ctrX" for="ch" forName="circle5" refType="w" fact="0.5"/>
                <dgm:constr type="ctrY" for="ch" forName="circle5" refType="h" fact="0.5"/>
                <dgm:constr type="ctrX" for="ch" forName="c5text" refType="w" fact="0.5"/>
                <dgm:constr type="ctrY" for="ch" forName="c5text" refType="h" fact="0.5"/>
                <dgm:constr type="w" for="ch" forName="c5text" refType="w" refFor="ch" refForName="circle5" fact="0.70711"/>
                <dgm:constr type="h" for="ch" forName="c5text" refType="h" refFor="ch" refForName="circle5" fact="0.5"/>
              </dgm:constrLst>
            </dgm:if>
            <dgm:if name="Name43" axis="ch" ptType="node" func="cnt" op="gte" val="6">
              <dgm:constrLst>
                <dgm:constr type="w" for="ch" forName="circle5" refType="w"/>
                <dgm:constr type="h" for="ch" forName="circle5" refType="h"/>
                <dgm:constr type="ctrX" for="ch" forName="circle5" refType="w" fact="0.5"/>
                <dgm:constr type="ctrY" for="ch" forName="circle5" refType="h" fact="0.5"/>
                <dgm:constr type="ctrX" for="ch" forName="c5text" refType="w" fact="0.5"/>
                <dgm:constr type="ctrY" for="ch" forName="c5text" refType="h" fact="0.25"/>
                <dgm:constr type="w" for="ch" forName="c5text" refType="w" refFor="ch" refForName="circle5" fact="0.65"/>
                <dgm:constr type="h" for="ch" forName="c5text" refType="h" refFor="ch" refForName="circle5" fact="0.25"/>
              </dgm:constrLst>
            </dgm:if>
            <dgm:else name="Name44"/>
          </dgm:choose>
          <dgm:ruleLst/>
          <dgm:layoutNode name="circle5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5 1" cnt="1 0"/>
            <dgm:constrLst>
              <dgm:constr type="h" refType="w"/>
            </dgm:constrLst>
            <dgm:ruleLst/>
          </dgm:layoutNode>
          <dgm:layoutNode name="c5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5 1" cnt="1 0"/>
            <dgm:constrLst/>
            <dgm:ruleLst>
              <dgm:rule type="primFontSz" val="5" fact="NaN" max="NaN"/>
            </dgm:ruleLst>
          </dgm:layoutNode>
        </dgm:layoutNode>
      </dgm:if>
      <dgm:else name="Name45"/>
    </dgm:choose>
    <dgm:choose name="Name46">
      <dgm:if name="Name47" axis="ch" ptType="node" func="cnt" op="gte" val="6">
        <dgm:layoutNode name="comp6">
          <dgm:alg type="composite"/>
          <dgm:shape xmlns:r="http://schemas.openxmlformats.org/officeDocument/2006/relationships" r:blip="">
            <dgm:adjLst/>
          </dgm:shape>
          <dgm:presOf/>
          <dgm:choose name="Name48">
            <dgm:if name="Name49" axis="ch" ptType="node" func="cnt" op="equ" val="6">
              <dgm:constrLst>
                <dgm:constr type="w" for="ch" forName="circle6" refType="w"/>
                <dgm:constr type="h" for="ch" forName="circle6" refType="h"/>
                <dgm:constr type="ctrX" for="ch" forName="circle6" refType="w" fact="0.5"/>
                <dgm:constr type="ctrY" for="ch" forName="circle6" refType="h" fact="0.5"/>
                <dgm:constr type="ctrX" for="ch" forName="c6text" refType="w" fact="0.5"/>
                <dgm:constr type="ctrY" for="ch" forName="c6text" refType="h" fact="0.5"/>
                <dgm:constr type="w" for="ch" forName="c6text" refType="w" refFor="ch" refForName="circle6" fact="0.70711"/>
                <dgm:constr type="h" for="ch" forName="c6text" refType="h" refFor="ch" refForName="circle6" fact="0.5"/>
              </dgm:constrLst>
            </dgm:if>
            <dgm:if name="Name50" axis="ch" ptType="node" func="cnt" op="gte" val="7">
              <dgm:constrLst>
                <dgm:constr type="w" for="ch" forName="circle6" refType="w"/>
                <dgm:constr type="h" for="ch" forName="circle6" refType="h"/>
                <dgm:constr type="ctrX" for="ch" forName="circle6" refType="w" fact="0.5"/>
                <dgm:constr type="ctrY" for="ch" forName="circle6" refType="h" fact="0.5"/>
                <dgm:constr type="ctrX" for="ch" forName="c6text" refType="w" fact="0.5"/>
                <dgm:constr type="ctrY" for="ch" forName="c6text" refType="h" fact="0.27"/>
                <dgm:constr type="w" for="ch" forName="c6text" refType="w" refFor="ch" refForName="circle6" fact="0.68"/>
                <dgm:constr type="h" for="ch" forName="c6text" refType="h" refFor="ch" refForName="circle6" fact="0.241"/>
              </dgm:constrLst>
            </dgm:if>
            <dgm:else name="Name51"/>
          </dgm:choose>
          <dgm:ruleLst/>
          <dgm:layoutNode name="circle6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6 1" cnt="1 0"/>
            <dgm:constrLst>
              <dgm:constr type="h" refType="w"/>
            </dgm:constrLst>
            <dgm:ruleLst/>
          </dgm:layoutNode>
          <dgm:layoutNode name="c6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6 1" cnt="1 0"/>
            <dgm:constrLst/>
            <dgm:ruleLst>
              <dgm:rule type="primFontSz" val="5" fact="NaN" max="NaN"/>
            </dgm:ruleLst>
          </dgm:layoutNode>
        </dgm:layoutNode>
      </dgm:if>
      <dgm:else name="Name52"/>
    </dgm:choose>
    <dgm:choose name="Name53">
      <dgm:if name="Name54" axis="ch" ptType="node" func="cnt" op="gte" val="7">
        <dgm:layoutNode name="comp7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circle7" refType="w"/>
            <dgm:constr type="h" for="ch" forName="circle7" refType="h"/>
            <dgm:constr type="ctrX" for="ch" forName="circle7" refType="w" fact="0.5"/>
            <dgm:constr type="ctrY" for="ch" forName="circle7" refType="h" fact="0.5"/>
            <dgm:constr type="ctrX" for="ch" forName="c7text" refType="w" fact="0.5"/>
            <dgm:constr type="ctrY" for="ch" forName="c7text" refType="h" fact="0.5"/>
            <dgm:constr type="w" for="ch" forName="c7text" refType="w" refFor="ch" refForName="circle7" fact="0.70711"/>
            <dgm:constr type="h" for="ch" forName="c7text" refType="h" refFor="ch" refForName="circle7" fact="0.5"/>
          </dgm:constrLst>
          <dgm:ruleLst/>
          <dgm:layoutNode name="circle7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7 1" cnt="1 0"/>
            <dgm:constrLst>
              <dgm:constr type="h" refType="w"/>
            </dgm:constrLst>
            <dgm:ruleLst/>
          </dgm:layoutNode>
          <dgm:layoutNode name="c7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7 1" cnt="1 0"/>
            <dgm:constrLst/>
            <dgm:ruleLst>
              <dgm:rule type="primFontSz" val="5" fact="NaN" max="NaN"/>
            </dgm:ruleLst>
          </dgm:layoutNode>
        </dgm:layoutNode>
      </dgm:if>
      <dgm:else name="Name55"/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enn2">
  <dgm:title val=""/>
  <dgm:desc val=""/>
  <dgm:catLst>
    <dgm:cat type="relationship" pri="3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1">
      <dgm:if name="Name2" axis="ch" ptType="node" func="cnt" op="lte" val="3">
        <dgm:constrLst>
          <dgm:constr type="w" for="ch" forName="comp1" refType="w"/>
          <dgm:constr type="h" for="ch" forName="comp1" refType="w" refFor="ch" refForName="comp1"/>
          <dgm:constr type="w" for="ch" forName="comp2" refType="w" fact="0.75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5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primFontSz" for="des" ptType="node" op="equ" val="65"/>
        </dgm:constrLst>
      </dgm:if>
      <dgm:if name="Name3" axis="ch" ptType="node" func="cnt" op="equ" val="4">
        <dgm:constrLst>
          <dgm:constr type="w" for="ch" forName="comp1" refType="w"/>
          <dgm:constr type="h" for="ch" forName="comp1" refType="w" refFor="ch" refForName="comp1"/>
          <dgm:constr type="w" for="ch" forName="comp2" refType="w" fact="0.8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6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w" for="ch" forName="comp4" refType="w" fact="0.4"/>
          <dgm:constr type="h" for="ch" forName="comp4" refType="w" refFor="ch" refForName="comp4"/>
          <dgm:constr type="ctrX" for="ch" forName="comp4" refType="ctrX" refFor="ch" refForName="comp1"/>
          <dgm:constr type="b" for="ch" forName="comp4" refType="b" refFor="ch" refForName="comp1"/>
          <dgm:constr type="primFontSz" for="des" ptType="node" op="equ" val="65"/>
        </dgm:constrLst>
      </dgm:if>
      <dgm:else name="Name4">
        <dgm:constrLst>
          <dgm:constr type="w" for="ch" forName="comp1" refType="w"/>
          <dgm:constr type="h" for="ch" forName="comp1" refType="w" refFor="ch" refForName="comp1"/>
          <dgm:constr type="w" for="ch" forName="comp2" refType="w" fact="0.85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7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w" for="ch" forName="comp4" refType="w" fact="0.55"/>
          <dgm:constr type="h" for="ch" forName="comp4" refType="w" refFor="ch" refForName="comp4"/>
          <dgm:constr type="ctrX" for="ch" forName="comp4" refType="ctrX" refFor="ch" refForName="comp1"/>
          <dgm:constr type="b" for="ch" forName="comp4" refType="b" refFor="ch" refForName="comp1"/>
          <dgm:constr type="w" for="ch" forName="comp5" refType="w" fact="0.4"/>
          <dgm:constr type="h" for="ch" forName="comp5" refType="w" refFor="ch" refForName="comp5"/>
          <dgm:constr type="ctrX" for="ch" forName="comp5" refType="ctrX" refFor="ch" refForName="comp1"/>
          <dgm:constr type="b" for="ch" forName="comp5" refType="b" refFor="ch" refForName="comp1"/>
          <dgm:constr type="w" for="ch" forName="comp6" refType="w" fact="0.25"/>
          <dgm:constr type="h" for="ch" forName="comp6" refType="w" refFor="ch" refForName="comp6"/>
          <dgm:constr type="ctrX" for="ch" forName="comp6" refType="ctrX" refFor="ch" refForName="comp1"/>
          <dgm:constr type="b" for="ch" forName="comp6" refType="b" refFor="ch" refForName="comp1"/>
          <dgm:constr type="w" for="ch" forName="comp7" refType="w" fact="0.15"/>
          <dgm:constr type="h" for="ch" forName="comp7" refType="w" refFor="ch" refForName="comp7"/>
          <dgm:constr type="ctrX" for="ch" forName="comp7" refType="ctrX" refFor="ch" refForName="comp1"/>
          <dgm:constr type="b" for="ch" forName="comp7" refType="b" refFor="ch" refForName="comp1"/>
          <dgm:constr type="primFontSz" for="des" ptType="node" op="equ" val="65"/>
        </dgm:constrLst>
      </dgm:else>
    </dgm:choose>
    <dgm:ruleLst/>
    <dgm:choose name="Name5">
      <dgm:if name="Name6" axis="ch" ptType="node" func="cnt" op="gte" val="1">
        <dgm:layoutNode name="comp1">
          <dgm:alg type="composite"/>
          <dgm:shape xmlns:r="http://schemas.openxmlformats.org/officeDocument/2006/relationships" r:blip="">
            <dgm:adjLst/>
          </dgm:shape>
          <dgm:presOf/>
          <dgm:choose name="Name7">
            <dgm:if name="Name8" axis="ch" ptType="node" func="cnt" op="equ" val="1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5"/>
                <dgm:constr type="w" for="ch" forName="c1text" refType="w" refFor="ch" refForName="circle1" fact="0.70711"/>
                <dgm:constr type="h" for="ch" forName="c1text" refType="h" refFor="ch" refForName="circle1" fact="0.5"/>
              </dgm:constrLst>
            </dgm:if>
            <dgm:if name="Name9" axis="ch" ptType="node" func="cnt" op="equ" val="2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6"/>
                <dgm:constr type="w" for="ch" forName="c1text" refType="w" refFor="ch" refForName="circle1" fact="0.525"/>
                <dgm:constr type="h" for="ch" forName="c1text" refType="h" refFor="ch" refForName="circle1" fact="0.17"/>
              </dgm:constrLst>
            </dgm:if>
            <dgm:if name="Name10" axis="ch" ptType="node" func="cnt" op="equ" val="3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25"/>
                <dgm:constr type="w" for="ch" forName="c1text" refType="w" refFor="ch" refForName="circle1" fact="0.3495"/>
                <dgm:constr type="h" for="ch" forName="c1text" refType="h" refFor="ch" refForName="circle1" fact="0.15"/>
              </dgm:constrLst>
            </dgm:if>
            <dgm:if name="Name11" axis="ch" ptType="node" func="cnt" op="equ" val="4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25"/>
                <dgm:constr type="w" for="ch" forName="c1text" refType="w" refFor="ch" refForName="circle1" fact="0.2796"/>
                <dgm:constr type="h" for="ch" forName="c1text" refType="h" refFor="ch" refForName="circle1" fact="0.15"/>
              </dgm:constrLst>
            </dgm:if>
            <dgm:if name="Name12" axis="ch" ptType="node" func="cnt" op="gte" val="5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"/>
                <dgm:constr type="w" for="ch" forName="c1text" refType="w" refFor="ch" refForName="circle1" fact="0.375"/>
                <dgm:constr type="h" for="ch" forName="c1text" refType="h" refFor="ch" refForName="circle1" fact="0.1"/>
              </dgm:constrLst>
            </dgm:if>
            <dgm:else name="Name13"/>
          </dgm:choose>
          <dgm:ruleLst/>
          <dgm:layoutNode name="circle1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1 1" cnt="1 0"/>
            <dgm:constrLst>
              <dgm:constr type="h" refType="w"/>
            </dgm:constrLst>
            <dgm:ruleLst/>
          </dgm:layoutNode>
          <dgm:layoutNode name="c1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1 1" cnt="1 0"/>
            <dgm:constrLst/>
            <dgm:ruleLst>
              <dgm:rule type="primFontSz" val="5" fact="NaN" max="NaN"/>
            </dgm:ruleLst>
          </dgm:layoutNode>
        </dgm:layoutNode>
      </dgm:if>
      <dgm:else name="Name14"/>
    </dgm:choose>
    <dgm:choose name="Name15">
      <dgm:if name="Name16" axis="ch" ptType="node" func="cnt" op="gte" val="2">
        <dgm:layoutNode name="comp2">
          <dgm:alg type="composite"/>
          <dgm:shape xmlns:r="http://schemas.openxmlformats.org/officeDocument/2006/relationships" r:blip="">
            <dgm:adjLst/>
          </dgm:shape>
          <dgm:presOf/>
          <dgm:choose name="Name17">
            <dgm:if name="Name18" axis="ch" ptType="node" func="cnt" op="equ" val="2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5"/>
                <dgm:constr type="w" for="ch" forName="c2text" refType="w" refFor="ch" refForName="circle2" fact="0.70711"/>
                <dgm:constr type="h" for="ch" forName="c2text" refType="h" refFor="ch" refForName="circle2" fact="0.5"/>
              </dgm:constrLst>
            </dgm:if>
            <dgm:if name="Name19" axis="ch" ptType="node" func="cnt" op="equ" val="3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5625"/>
                <dgm:constr type="w" for="ch" forName="c2text" refType="w" refFor="ch" refForName="circle2" fact="0.466"/>
                <dgm:constr type="h" for="ch" forName="c2text" refType="h" refFor="ch" refForName="circle2" fact="0.1875"/>
              </dgm:constrLst>
            </dgm:if>
            <dgm:if name="Name20" axis="ch" ptType="node" func="cnt" op="equ" val="4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5"/>
                <dgm:constr type="w" for="ch" forName="c2text" refType="w" refFor="ch" refForName="circle2" fact="0.3495"/>
                <dgm:constr type="h" for="ch" forName="c2text" refType="h" refFor="ch" refForName="circle2" fact="0.18"/>
              </dgm:constrLst>
            </dgm:if>
            <dgm:if name="Name21" axis="ch" ptType="node" func="cnt" op="gte" val="5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15"/>
                <dgm:constr type="w" for="ch" forName="c2text" refType="w" refFor="ch" refForName="circle2" fact="0.43125"/>
                <dgm:constr type="h" for="ch" forName="c2text" refType="h" refFor="ch" refForName="circle2" fact="0.115"/>
              </dgm:constrLst>
            </dgm:if>
            <dgm:else name="Name22"/>
          </dgm:choose>
          <dgm:ruleLst/>
          <dgm:layoutNode name="circle2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2 1" cnt="1 0"/>
            <dgm:constrLst>
              <dgm:constr type="h" refType="w"/>
            </dgm:constrLst>
            <dgm:ruleLst/>
          </dgm:layoutNode>
          <dgm:layoutNode name="c2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2 1" cnt="1 0"/>
            <dgm:constrLst/>
            <dgm:ruleLst>
              <dgm:rule type="primFontSz" val="5" fact="NaN" max="NaN"/>
            </dgm:ruleLst>
          </dgm:layoutNode>
        </dgm:layoutNode>
      </dgm:if>
      <dgm:else name="Name23"/>
    </dgm:choose>
    <dgm:choose name="Name24">
      <dgm:if name="Name25" axis="ch" ptType="node" func="cnt" op="gte" val="3">
        <dgm:layoutNode name="comp3">
          <dgm:alg type="composite"/>
          <dgm:shape xmlns:r="http://schemas.openxmlformats.org/officeDocument/2006/relationships" r:blip="">
            <dgm:adjLst/>
          </dgm:shape>
          <dgm:presOf/>
          <dgm:choose name="Name26">
            <dgm:if name="Name27" axis="ch" ptType="node" func="cnt" op="equ" val="3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5"/>
                <dgm:constr type="w" for="ch" forName="c3text" refType="w" refFor="ch" refForName="circle3" fact="0.70711"/>
                <dgm:constr type="h" for="ch" forName="c3text" refType="h" refFor="ch" refForName="circle3" fact="0.5"/>
              </dgm:constrLst>
            </dgm:if>
            <dgm:if name="Name28" axis="ch" ptType="node" func="cnt" op="equ" val="4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1875"/>
                <dgm:constr type="w" for="ch" forName="c3text" refType="w" refFor="ch" refForName="circle3" fact="0.466"/>
                <dgm:constr type="h" for="ch" forName="c3text" refType="h" refFor="ch" refForName="circle3" fact="0.225"/>
              </dgm:constrLst>
            </dgm:if>
            <dgm:if name="Name29" axis="ch" ptType="node" func="cnt" op="gte" val="5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138"/>
                <dgm:constr type="w" for="ch" forName="c3text" refType="w" refFor="ch" refForName="circle3" fact="0.5175"/>
                <dgm:constr type="h" for="ch" forName="c3text" refType="h" refFor="ch" refForName="circle3" fact="0.138"/>
              </dgm:constrLst>
            </dgm:if>
            <dgm:else name="Name30"/>
          </dgm:choose>
          <dgm:ruleLst/>
          <dgm:layoutNode name="circle3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3 1" cnt="1 0"/>
            <dgm:constrLst>
              <dgm:constr type="h" refType="w"/>
            </dgm:constrLst>
            <dgm:ruleLst/>
          </dgm:layoutNode>
          <dgm:layoutNode name="c3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3 1" cnt="1 0"/>
            <dgm:constrLst/>
            <dgm:ruleLst>
              <dgm:rule type="primFontSz" val="5" fact="NaN" max="NaN"/>
            </dgm:ruleLst>
          </dgm:layoutNode>
        </dgm:layoutNode>
      </dgm:if>
      <dgm:else name="Name31"/>
    </dgm:choose>
    <dgm:choose name="Name32">
      <dgm:if name="Name33" axis="ch" ptType="node" func="cnt" op="gte" val="4">
        <dgm:layoutNode name="comp4">
          <dgm:alg type="composite"/>
          <dgm:shape xmlns:r="http://schemas.openxmlformats.org/officeDocument/2006/relationships" r:blip="">
            <dgm:adjLst/>
          </dgm:shape>
          <dgm:presOf/>
          <dgm:choose name="Name34">
            <dgm:if name="Name35" axis="ch" ptType="node" func="cnt" op="equ" val="4">
              <dgm:constrLst>
                <dgm:constr type="w" for="ch" forName="circle4" refType="w"/>
                <dgm:constr type="h" for="ch" forName="circle4" refType="h"/>
                <dgm:constr type="ctrX" for="ch" forName="circle4" refType="w" fact="0.5"/>
                <dgm:constr type="ctrY" for="ch" forName="circle4" refType="h" fact="0.5"/>
                <dgm:constr type="ctrX" for="ch" forName="c4text" refType="w" fact="0.5"/>
                <dgm:constr type="ctrY" for="ch" forName="c4text" refType="h" fact="0.5"/>
                <dgm:constr type="w" for="ch" forName="c4text" refType="w" refFor="ch" refForName="circle4" fact="0.70711"/>
                <dgm:constr type="h" for="ch" forName="c4text" refType="h" refFor="ch" refForName="circle4" fact="0.5"/>
              </dgm:constrLst>
            </dgm:if>
            <dgm:if name="Name36" axis="ch" ptType="node" func="cnt" op="gte" val="5">
              <dgm:constrLst>
                <dgm:constr type="w" for="ch" forName="circle4" refType="w"/>
                <dgm:constr type="h" for="ch" forName="circle4" refType="h"/>
                <dgm:constr type="ctrX" for="ch" forName="circle4" refType="w" fact="0.5"/>
                <dgm:constr type="ctrY" for="ch" forName="circle4" refType="h" fact="0.5"/>
                <dgm:constr type="ctrX" for="ch" forName="c4text" refType="w" fact="0.5"/>
                <dgm:constr type="ctrY" for="ch" forName="c4text" refType="h" fact="0.18"/>
                <dgm:constr type="w" for="ch" forName="c4text" refType="w" refFor="ch" refForName="circle4" fact="0.54"/>
                <dgm:constr type="h" for="ch" forName="c4text" refType="h" refFor="ch" refForName="circle4" fact="0.18"/>
              </dgm:constrLst>
            </dgm:if>
            <dgm:else name="Name37"/>
          </dgm:choose>
          <dgm:ruleLst/>
          <dgm:layoutNode name="circle4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4 1" cnt="1 0"/>
            <dgm:constrLst>
              <dgm:constr type="h" refType="w"/>
            </dgm:constrLst>
            <dgm:ruleLst/>
          </dgm:layoutNode>
          <dgm:layoutNode name="c4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4 1" cnt="1 0"/>
            <dgm:constrLst/>
            <dgm:ruleLst>
              <dgm:rule type="primFontSz" val="5" fact="NaN" max="NaN"/>
            </dgm:ruleLst>
          </dgm:layoutNode>
        </dgm:layoutNode>
      </dgm:if>
      <dgm:else name="Name38"/>
    </dgm:choose>
    <dgm:choose name="Name39">
      <dgm:if name="Name40" axis="ch" ptType="node" func="cnt" op="gte" val="5">
        <dgm:layoutNode name="comp5">
          <dgm:alg type="composite"/>
          <dgm:shape xmlns:r="http://schemas.openxmlformats.org/officeDocument/2006/relationships" r:blip="">
            <dgm:adjLst/>
          </dgm:shape>
          <dgm:presOf/>
          <dgm:choose name="Name41">
            <dgm:if name="Name42" axis="ch" ptType="node" func="cnt" op="equ" val="5">
              <dgm:constrLst>
                <dgm:constr type="w" for="ch" forName="circle5" refType="w"/>
                <dgm:constr type="h" for="ch" forName="circle5" refType="h"/>
                <dgm:constr type="ctrX" for="ch" forName="circle5" refType="w" fact="0.5"/>
                <dgm:constr type="ctrY" for="ch" forName="circle5" refType="h" fact="0.5"/>
                <dgm:constr type="ctrX" for="ch" forName="c5text" refType="w" fact="0.5"/>
                <dgm:constr type="ctrY" for="ch" forName="c5text" refType="h" fact="0.5"/>
                <dgm:constr type="w" for="ch" forName="c5text" refType="w" refFor="ch" refForName="circle5" fact="0.70711"/>
                <dgm:constr type="h" for="ch" forName="c5text" refType="h" refFor="ch" refForName="circle5" fact="0.5"/>
              </dgm:constrLst>
            </dgm:if>
            <dgm:if name="Name43" axis="ch" ptType="node" func="cnt" op="gte" val="6">
              <dgm:constrLst>
                <dgm:constr type="w" for="ch" forName="circle5" refType="w"/>
                <dgm:constr type="h" for="ch" forName="circle5" refType="h"/>
                <dgm:constr type="ctrX" for="ch" forName="circle5" refType="w" fact="0.5"/>
                <dgm:constr type="ctrY" for="ch" forName="circle5" refType="h" fact="0.5"/>
                <dgm:constr type="ctrX" for="ch" forName="c5text" refType="w" fact="0.5"/>
                <dgm:constr type="ctrY" for="ch" forName="c5text" refType="h" fact="0.25"/>
                <dgm:constr type="w" for="ch" forName="c5text" refType="w" refFor="ch" refForName="circle5" fact="0.65"/>
                <dgm:constr type="h" for="ch" forName="c5text" refType="h" refFor="ch" refForName="circle5" fact="0.25"/>
              </dgm:constrLst>
            </dgm:if>
            <dgm:else name="Name44"/>
          </dgm:choose>
          <dgm:ruleLst/>
          <dgm:layoutNode name="circle5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5 1" cnt="1 0"/>
            <dgm:constrLst>
              <dgm:constr type="h" refType="w"/>
            </dgm:constrLst>
            <dgm:ruleLst/>
          </dgm:layoutNode>
          <dgm:layoutNode name="c5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5 1" cnt="1 0"/>
            <dgm:constrLst/>
            <dgm:ruleLst>
              <dgm:rule type="primFontSz" val="5" fact="NaN" max="NaN"/>
            </dgm:ruleLst>
          </dgm:layoutNode>
        </dgm:layoutNode>
      </dgm:if>
      <dgm:else name="Name45"/>
    </dgm:choose>
    <dgm:choose name="Name46">
      <dgm:if name="Name47" axis="ch" ptType="node" func="cnt" op="gte" val="6">
        <dgm:layoutNode name="comp6">
          <dgm:alg type="composite"/>
          <dgm:shape xmlns:r="http://schemas.openxmlformats.org/officeDocument/2006/relationships" r:blip="">
            <dgm:adjLst/>
          </dgm:shape>
          <dgm:presOf/>
          <dgm:choose name="Name48">
            <dgm:if name="Name49" axis="ch" ptType="node" func="cnt" op="equ" val="6">
              <dgm:constrLst>
                <dgm:constr type="w" for="ch" forName="circle6" refType="w"/>
                <dgm:constr type="h" for="ch" forName="circle6" refType="h"/>
                <dgm:constr type="ctrX" for="ch" forName="circle6" refType="w" fact="0.5"/>
                <dgm:constr type="ctrY" for="ch" forName="circle6" refType="h" fact="0.5"/>
                <dgm:constr type="ctrX" for="ch" forName="c6text" refType="w" fact="0.5"/>
                <dgm:constr type="ctrY" for="ch" forName="c6text" refType="h" fact="0.5"/>
                <dgm:constr type="w" for="ch" forName="c6text" refType="w" refFor="ch" refForName="circle6" fact="0.70711"/>
                <dgm:constr type="h" for="ch" forName="c6text" refType="h" refFor="ch" refForName="circle6" fact="0.5"/>
              </dgm:constrLst>
            </dgm:if>
            <dgm:if name="Name50" axis="ch" ptType="node" func="cnt" op="gte" val="7">
              <dgm:constrLst>
                <dgm:constr type="w" for="ch" forName="circle6" refType="w"/>
                <dgm:constr type="h" for="ch" forName="circle6" refType="h"/>
                <dgm:constr type="ctrX" for="ch" forName="circle6" refType="w" fact="0.5"/>
                <dgm:constr type="ctrY" for="ch" forName="circle6" refType="h" fact="0.5"/>
                <dgm:constr type="ctrX" for="ch" forName="c6text" refType="w" fact="0.5"/>
                <dgm:constr type="ctrY" for="ch" forName="c6text" refType="h" fact="0.27"/>
                <dgm:constr type="w" for="ch" forName="c6text" refType="w" refFor="ch" refForName="circle6" fact="0.68"/>
                <dgm:constr type="h" for="ch" forName="c6text" refType="h" refFor="ch" refForName="circle6" fact="0.241"/>
              </dgm:constrLst>
            </dgm:if>
            <dgm:else name="Name51"/>
          </dgm:choose>
          <dgm:ruleLst/>
          <dgm:layoutNode name="circle6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6 1" cnt="1 0"/>
            <dgm:constrLst>
              <dgm:constr type="h" refType="w"/>
            </dgm:constrLst>
            <dgm:ruleLst/>
          </dgm:layoutNode>
          <dgm:layoutNode name="c6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6 1" cnt="1 0"/>
            <dgm:constrLst/>
            <dgm:ruleLst>
              <dgm:rule type="primFontSz" val="5" fact="NaN" max="NaN"/>
            </dgm:ruleLst>
          </dgm:layoutNode>
        </dgm:layoutNode>
      </dgm:if>
      <dgm:else name="Name52"/>
    </dgm:choose>
    <dgm:choose name="Name53">
      <dgm:if name="Name54" axis="ch" ptType="node" func="cnt" op="gte" val="7">
        <dgm:layoutNode name="comp7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circle7" refType="w"/>
            <dgm:constr type="h" for="ch" forName="circle7" refType="h"/>
            <dgm:constr type="ctrX" for="ch" forName="circle7" refType="w" fact="0.5"/>
            <dgm:constr type="ctrY" for="ch" forName="circle7" refType="h" fact="0.5"/>
            <dgm:constr type="ctrX" for="ch" forName="c7text" refType="w" fact="0.5"/>
            <dgm:constr type="ctrY" for="ch" forName="c7text" refType="h" fact="0.5"/>
            <dgm:constr type="w" for="ch" forName="c7text" refType="w" refFor="ch" refForName="circle7" fact="0.70711"/>
            <dgm:constr type="h" for="ch" forName="c7text" refType="h" refFor="ch" refForName="circle7" fact="0.5"/>
          </dgm:constrLst>
          <dgm:ruleLst/>
          <dgm:layoutNode name="circle7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7 1" cnt="1 0"/>
            <dgm:constrLst>
              <dgm:constr type="h" refType="w"/>
            </dgm:constrLst>
            <dgm:ruleLst/>
          </dgm:layoutNode>
          <dgm:layoutNode name="c7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7 1" cnt="1 0"/>
            <dgm:constrLst/>
            <dgm:ruleLst>
              <dgm:rule type="primFontSz" val="5" fact="NaN" max="NaN"/>
            </dgm:ruleLst>
          </dgm:layoutNode>
        </dgm:layoutNode>
      </dgm:if>
      <dgm:else name="Name55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8056"/>
          </a:xfrm>
          <a:prstGeom prst="rect">
            <a:avLst/>
          </a:prstGeom>
        </p:spPr>
        <p:txBody>
          <a:bodyPr vert="horz" lIns="91362" tIns="45680" rIns="91362" bIns="4568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3777607" y="0"/>
            <a:ext cx="2889938" cy="498056"/>
          </a:xfrm>
          <a:prstGeom prst="rect">
            <a:avLst/>
          </a:prstGeom>
        </p:spPr>
        <p:txBody>
          <a:bodyPr vert="horz" lIns="91362" tIns="45680" rIns="91362" bIns="45680" rtlCol="0"/>
          <a:lstStyle>
            <a:lvl1pPr algn="r">
              <a:defRPr sz="1200"/>
            </a:lvl1pPr>
          </a:lstStyle>
          <a:p>
            <a:fld id="{469DE467-252D-C340-B6D3-74553E62F086}" type="datetimeFigureOut">
              <a:rPr lang="nl-NL" smtClean="0"/>
              <a:t>8-10-2019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9428585"/>
            <a:ext cx="2889938" cy="498055"/>
          </a:xfrm>
          <a:prstGeom prst="rect">
            <a:avLst/>
          </a:prstGeom>
        </p:spPr>
        <p:txBody>
          <a:bodyPr vert="horz" lIns="91362" tIns="45680" rIns="91362" bIns="4568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3777607" y="9428585"/>
            <a:ext cx="2889938" cy="498055"/>
          </a:xfrm>
          <a:prstGeom prst="rect">
            <a:avLst/>
          </a:prstGeom>
        </p:spPr>
        <p:txBody>
          <a:bodyPr vert="horz" lIns="91362" tIns="45680" rIns="91362" bIns="45680" rtlCol="0" anchor="b"/>
          <a:lstStyle>
            <a:lvl1pPr algn="r">
              <a:defRPr sz="1200"/>
            </a:lvl1pPr>
          </a:lstStyle>
          <a:p>
            <a:fld id="{CCD94EF4-DA67-D04B-9845-EB080743160F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159759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8056"/>
          </a:xfrm>
          <a:prstGeom prst="rect">
            <a:avLst/>
          </a:prstGeom>
        </p:spPr>
        <p:txBody>
          <a:bodyPr vert="horz" lIns="91362" tIns="45680" rIns="91362" bIns="45680" rtlCol="0"/>
          <a:lstStyle>
            <a:lvl1pPr algn="l">
              <a:defRPr sz="1200" b="0" i="0">
                <a:latin typeface="Verdana Standaard" charset="0"/>
              </a:defRPr>
            </a:lvl1pPr>
          </a:lstStyle>
          <a:p>
            <a:endParaRPr lang="nl-NL" dirty="0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777607" y="0"/>
            <a:ext cx="2889938" cy="498056"/>
          </a:xfrm>
          <a:prstGeom prst="rect">
            <a:avLst/>
          </a:prstGeom>
        </p:spPr>
        <p:txBody>
          <a:bodyPr vert="horz" lIns="91362" tIns="45680" rIns="91362" bIns="45680" rtlCol="0"/>
          <a:lstStyle>
            <a:lvl1pPr algn="r">
              <a:defRPr sz="1200" b="0" i="0">
                <a:latin typeface="Verdana Standaard" charset="0"/>
              </a:defRPr>
            </a:lvl1pPr>
          </a:lstStyle>
          <a:p>
            <a:fld id="{F0136DB9-5D27-1549-BD29-2B9C3D92BA6B}" type="datetimeFigureOut">
              <a:rPr lang="nl-NL" smtClean="0"/>
              <a:pPr/>
              <a:t>8-10-2019</a:t>
            </a:fld>
            <a:endParaRPr lang="nl-NL" dirty="0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360363" y="1241425"/>
            <a:ext cx="5949950" cy="33480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362" tIns="45680" rIns="91362" bIns="45680" rtlCol="0" anchor="ctr"/>
          <a:lstStyle/>
          <a:p>
            <a:endParaRPr lang="nl-NL" dirty="0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66909" y="4777195"/>
            <a:ext cx="5335270" cy="3908614"/>
          </a:xfrm>
          <a:prstGeom prst="rect">
            <a:avLst/>
          </a:prstGeom>
        </p:spPr>
        <p:txBody>
          <a:bodyPr vert="horz" lIns="91362" tIns="45680" rIns="91362" bIns="45680" rtlCol="0"/>
          <a:lstStyle/>
          <a:p>
            <a:pPr lvl="0"/>
            <a:r>
              <a:rPr lang="nl-NL" dirty="0"/>
              <a:t>Klik om de tekststijl van het model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9428585"/>
            <a:ext cx="2889938" cy="498055"/>
          </a:xfrm>
          <a:prstGeom prst="rect">
            <a:avLst/>
          </a:prstGeom>
        </p:spPr>
        <p:txBody>
          <a:bodyPr vert="horz" lIns="91362" tIns="45680" rIns="91362" bIns="45680" rtlCol="0" anchor="b"/>
          <a:lstStyle>
            <a:lvl1pPr algn="l">
              <a:defRPr sz="1200" b="0" i="0">
                <a:latin typeface="Verdana Standaard" charset="0"/>
              </a:defRPr>
            </a:lvl1pPr>
          </a:lstStyle>
          <a:p>
            <a:endParaRPr lang="nl-NL" dirty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777607" y="9428585"/>
            <a:ext cx="2889938" cy="498055"/>
          </a:xfrm>
          <a:prstGeom prst="rect">
            <a:avLst/>
          </a:prstGeom>
        </p:spPr>
        <p:txBody>
          <a:bodyPr vert="horz" lIns="91362" tIns="45680" rIns="91362" bIns="45680" rtlCol="0" anchor="b"/>
          <a:lstStyle>
            <a:lvl1pPr algn="r">
              <a:defRPr sz="1200" b="0" i="0">
                <a:latin typeface="Verdana Standaard" charset="0"/>
              </a:defRPr>
            </a:lvl1pPr>
          </a:lstStyle>
          <a:p>
            <a:fld id="{B724C359-F21C-5144-9CEB-BDBE24445460}" type="slidenum">
              <a:rPr lang="nl-NL" smtClean="0"/>
              <a:pPr/>
              <a:t>‹#›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8980635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b="0" i="0" kern="1200">
        <a:solidFill>
          <a:schemeClr val="tx1"/>
        </a:solidFill>
        <a:latin typeface="Verdana Standaard" charset="0"/>
        <a:ea typeface="+mn-ea"/>
        <a:cs typeface="+mn-cs"/>
      </a:defRPr>
    </a:lvl1pPr>
    <a:lvl2pPr marL="457200" algn="l" defTabSz="914400" rtl="0" eaLnBrk="1" latinLnBrk="0" hangingPunct="1">
      <a:defRPr sz="1200" b="0" i="0" kern="1200">
        <a:solidFill>
          <a:schemeClr val="tx1"/>
        </a:solidFill>
        <a:latin typeface="Verdana Standaard" charset="0"/>
        <a:ea typeface="+mn-ea"/>
        <a:cs typeface="+mn-cs"/>
      </a:defRPr>
    </a:lvl2pPr>
    <a:lvl3pPr marL="914400" algn="l" defTabSz="914400" rtl="0" eaLnBrk="1" latinLnBrk="0" hangingPunct="1">
      <a:defRPr sz="1200" b="0" i="0" kern="1200">
        <a:solidFill>
          <a:schemeClr val="tx1"/>
        </a:solidFill>
        <a:latin typeface="Verdana Standaard" charset="0"/>
        <a:ea typeface="+mn-ea"/>
        <a:cs typeface="+mn-cs"/>
      </a:defRPr>
    </a:lvl3pPr>
    <a:lvl4pPr marL="1371600" algn="l" defTabSz="914400" rtl="0" eaLnBrk="1" latinLnBrk="0" hangingPunct="1">
      <a:defRPr sz="1200" b="0" i="0" kern="1200">
        <a:solidFill>
          <a:schemeClr val="tx1"/>
        </a:solidFill>
        <a:latin typeface="Verdana Standaard" charset="0"/>
        <a:ea typeface="+mn-ea"/>
        <a:cs typeface="+mn-cs"/>
      </a:defRPr>
    </a:lvl4pPr>
    <a:lvl5pPr marL="1828800" algn="l" defTabSz="914400" rtl="0" eaLnBrk="1" latinLnBrk="0" hangingPunct="1">
      <a:defRPr sz="1200" b="0" i="0" kern="1200">
        <a:solidFill>
          <a:schemeClr val="tx1"/>
        </a:solidFill>
        <a:latin typeface="Verdana Standaard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024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>
              <a:latin typeface="Arial" panose="020B0604020202020204" pitchFamily="34" charset="0"/>
            </a:endParaRPr>
          </a:p>
        </p:txBody>
      </p:sp>
      <p:sp>
        <p:nvSpPr>
          <p:cNvPr id="1024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7600" b="1">
                <a:solidFill>
                  <a:srgbClr val="FFD624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defRPr sz="7600" b="1">
                <a:solidFill>
                  <a:srgbClr val="FFD624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defRPr sz="7600" b="1">
                <a:solidFill>
                  <a:srgbClr val="FFD624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defRPr sz="7600" b="1">
                <a:solidFill>
                  <a:srgbClr val="FFD624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defRPr sz="7600" b="1">
                <a:solidFill>
                  <a:srgbClr val="FFD624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9pPr>
          </a:lstStyle>
          <a:p>
            <a:fld id="{C441F708-F40E-46CE-BDC2-B23B239CF596}" type="slidenum">
              <a:rPr lang="en-GB" altLang="en-US" sz="1200" b="0" smtClean="0">
                <a:solidFill>
                  <a:schemeClr val="tx1"/>
                </a:solidFill>
                <a:latin typeface="Arial" panose="020B0604020202020204" pitchFamily="34" charset="0"/>
              </a:rPr>
              <a:pPr/>
              <a:t>1</a:t>
            </a:fld>
            <a:endParaRPr lang="en-GB" altLang="en-US" sz="1200" b="0" dirty="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931787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20650" y="744538"/>
            <a:ext cx="6616700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9D9FEC1-B280-4A18-B47A-86E9CB51110F}" type="slidenum">
              <a:rPr lang="en-GB" smtClean="0"/>
              <a:pPr>
                <a:defRPr/>
              </a:pPr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093069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9D9FEC1-B280-4A18-B47A-86E9CB51110F}" type="slidenum">
              <a:rPr lang="en-GB" smtClean="0"/>
              <a:pPr>
                <a:defRPr/>
              </a:pPr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188373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20650" y="744538"/>
            <a:ext cx="6616700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9D9FEC1-B280-4A18-B47A-86E9CB51110F}" type="slidenum">
              <a:rPr lang="en-GB" smtClean="0"/>
              <a:pPr>
                <a:defRPr/>
              </a:pPr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3813698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24C359-F21C-5144-9CEB-BDBE24445460}" type="slidenum">
              <a:rPr lang="nl-NL" smtClean="0"/>
              <a:pPr/>
              <a:t>8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9802144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JRC introdu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4" descr="JRC-city-presentation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1" cy="5994400"/>
          </a:xfrm>
          <a:prstGeom prst="rect">
            <a:avLst/>
          </a:prstGeom>
        </p:spPr>
      </p:pic>
      <p:sp>
        <p:nvSpPr>
          <p:cNvPr id="14" name="Rechthoek 13"/>
          <p:cNvSpPr/>
          <p:nvPr userDrawn="1"/>
        </p:nvSpPr>
        <p:spPr>
          <a:xfrm>
            <a:off x="8901" y="922706"/>
            <a:ext cx="121831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nl-NL" sz="3600" b="1" dirty="0">
                <a:solidFill>
                  <a:srgbClr val="093B37"/>
                </a:solidFill>
                <a:latin typeface="Verdana"/>
                <a:ea typeface="Arial" charset="0"/>
                <a:cs typeface="Verdana"/>
              </a:rPr>
              <a:t>The European </a:t>
            </a:r>
            <a:r>
              <a:rPr lang="nl-NL" sz="3600" b="1" dirty="0" err="1">
                <a:solidFill>
                  <a:srgbClr val="093B37"/>
                </a:solidFill>
                <a:latin typeface="Verdana"/>
                <a:ea typeface="Arial" charset="0"/>
                <a:cs typeface="Verdana"/>
              </a:rPr>
              <a:t>Commission’s</a:t>
            </a:r>
            <a:r>
              <a:rPr lang="nl-NL" sz="3600" b="1" dirty="0">
                <a:solidFill>
                  <a:srgbClr val="093B37"/>
                </a:solidFill>
                <a:latin typeface="Verdana"/>
                <a:ea typeface="Arial" charset="0"/>
                <a:cs typeface="Verdana"/>
              </a:rPr>
              <a:t> </a:t>
            </a:r>
            <a:r>
              <a:rPr lang="nl-NL" sz="3600" b="1" dirty="0" err="1">
                <a:solidFill>
                  <a:srgbClr val="093B37"/>
                </a:solidFill>
                <a:latin typeface="Verdana"/>
                <a:ea typeface="Arial" charset="0"/>
                <a:cs typeface="Verdana"/>
              </a:rPr>
              <a:t>science</a:t>
            </a:r>
            <a:r>
              <a:rPr lang="nl-NL" sz="3600" b="1" dirty="0">
                <a:solidFill>
                  <a:srgbClr val="093B37"/>
                </a:solidFill>
                <a:latin typeface="Verdana"/>
                <a:ea typeface="Arial" charset="0"/>
                <a:cs typeface="Verdana"/>
              </a:rPr>
              <a:t> </a:t>
            </a:r>
          </a:p>
          <a:p>
            <a:pPr algn="ctr"/>
            <a:r>
              <a:rPr lang="nl-NL" sz="3600" b="1" dirty="0" err="1">
                <a:solidFill>
                  <a:srgbClr val="093B37"/>
                </a:solidFill>
                <a:latin typeface="Verdana"/>
                <a:ea typeface="Arial" charset="0"/>
                <a:cs typeface="Verdana"/>
              </a:rPr>
              <a:t>and</a:t>
            </a:r>
            <a:r>
              <a:rPr lang="nl-NL" sz="3600" b="1" dirty="0">
                <a:solidFill>
                  <a:srgbClr val="093B37"/>
                </a:solidFill>
                <a:latin typeface="Verdana"/>
                <a:ea typeface="Arial" charset="0"/>
                <a:cs typeface="Verdana"/>
              </a:rPr>
              <a:t> </a:t>
            </a:r>
            <a:r>
              <a:rPr lang="nl-NL" sz="3600" b="1" dirty="0" err="1">
                <a:solidFill>
                  <a:srgbClr val="093B37"/>
                </a:solidFill>
                <a:latin typeface="Verdana"/>
                <a:ea typeface="Arial" charset="0"/>
                <a:cs typeface="Verdana"/>
              </a:rPr>
              <a:t>knowledge</a:t>
            </a:r>
            <a:r>
              <a:rPr lang="nl-NL" sz="3600" b="1" dirty="0">
                <a:solidFill>
                  <a:srgbClr val="093B37"/>
                </a:solidFill>
                <a:latin typeface="Verdana"/>
                <a:ea typeface="Arial" charset="0"/>
                <a:cs typeface="Verdana"/>
              </a:rPr>
              <a:t> service</a:t>
            </a:r>
          </a:p>
        </p:txBody>
      </p:sp>
      <p:sp>
        <p:nvSpPr>
          <p:cNvPr id="15" name="Rechthoek 14"/>
          <p:cNvSpPr/>
          <p:nvPr userDrawn="1"/>
        </p:nvSpPr>
        <p:spPr>
          <a:xfrm>
            <a:off x="3756500" y="2581248"/>
            <a:ext cx="4687902" cy="5847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sz="3200" b="0" dirty="0">
                <a:solidFill>
                  <a:srgbClr val="093B37"/>
                </a:solidFill>
                <a:latin typeface="Verdana"/>
                <a:ea typeface="Arial" charset="0"/>
                <a:cs typeface="Verdana"/>
              </a:rPr>
              <a:t>Joint Research Centre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1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75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1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eresting fac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hthoek 2"/>
          <p:cNvSpPr/>
          <p:nvPr userDrawn="1"/>
        </p:nvSpPr>
        <p:spPr>
          <a:xfrm>
            <a:off x="17" y="0"/>
            <a:ext cx="12191983" cy="3114675"/>
          </a:xfrm>
          <a:prstGeom prst="rect">
            <a:avLst/>
          </a:prstGeom>
          <a:solidFill>
            <a:srgbClr val="093B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56" tIns="45677" rIns="91356" bIns="45677" rtlCol="0" anchor="ctr"/>
          <a:lstStyle/>
          <a:p>
            <a:pPr fontAlgn="base">
              <a:lnSpc>
                <a:spcPct val="95000"/>
              </a:lnSpc>
              <a:spcBef>
                <a:spcPct val="20000"/>
              </a:spcBef>
              <a:spcAft>
                <a:spcPct val="20000"/>
              </a:spcAft>
              <a:buClr>
                <a:srgbClr val="0F3277"/>
              </a:buClr>
              <a:buSzPct val="115000"/>
            </a:pPr>
            <a:endParaRPr lang="en-US" b="1" dirty="0">
              <a:solidFill>
                <a:srgbClr val="093B37"/>
              </a:solidFill>
            </a:endParaRP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993900"/>
            <a:ext cx="12192000" cy="114617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9600" b="1">
                <a:solidFill>
                  <a:schemeClr val="bg1"/>
                </a:solidFill>
                <a:latin typeface="Verdana"/>
                <a:cs typeface="Verdana"/>
              </a:defRPr>
            </a:lvl1pPr>
          </a:lstStyle>
          <a:p>
            <a:pPr lvl="0"/>
            <a:r>
              <a:rPr lang="nl-NL" dirty="0"/>
              <a:t>TEXT</a:t>
            </a:r>
          </a:p>
        </p:txBody>
      </p:sp>
      <p:sp>
        <p:nvSpPr>
          <p:cNvPr id="7" name="Tijdelijke aanduiding voor tekst 6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3140075"/>
            <a:ext cx="12192000" cy="990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600" b="1">
                <a:solidFill>
                  <a:srgbClr val="093B37"/>
                </a:solidFill>
                <a:latin typeface="Verdana"/>
                <a:cs typeface="Verdana"/>
              </a:defRPr>
            </a:lvl1pPr>
          </a:lstStyle>
          <a:p>
            <a:pPr lvl="0"/>
            <a:r>
              <a:rPr lang="nl-NL" dirty="0" err="1"/>
              <a:t>Heading</a:t>
            </a:r>
            <a:endParaRPr lang="nl-NL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eresting numbers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hthoek 16"/>
          <p:cNvSpPr/>
          <p:nvPr userDrawn="1"/>
        </p:nvSpPr>
        <p:spPr>
          <a:xfrm>
            <a:off x="0" y="0"/>
            <a:ext cx="12192000" cy="5989638"/>
          </a:xfrm>
          <a:prstGeom prst="rect">
            <a:avLst/>
          </a:prstGeom>
          <a:solidFill>
            <a:srgbClr val="093B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b="0" i="0" dirty="0">
              <a:solidFill>
                <a:srgbClr val="053081"/>
              </a:solidFill>
              <a:latin typeface="Verdana Standaard" charset="0"/>
            </a:endParaRPr>
          </a:p>
        </p:txBody>
      </p:sp>
      <p:sp>
        <p:nvSpPr>
          <p:cNvPr id="11" name="Tijdelijke aanduiding voor tekst 10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" y="97459"/>
            <a:ext cx="7747000" cy="1373187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buFontTx/>
              <a:buNone/>
              <a:defRPr sz="9600" b="1" baseline="0">
                <a:solidFill>
                  <a:schemeClr val="bg1"/>
                </a:solidFill>
                <a:latin typeface="Verdana"/>
                <a:cs typeface="Verdana"/>
              </a:defRPr>
            </a:lvl1pPr>
            <a:lvl2pPr marL="457200" indent="0">
              <a:lnSpc>
                <a:spcPct val="100000"/>
              </a:lnSpc>
              <a:buFontTx/>
              <a:buNone/>
              <a:defRPr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dirty="0"/>
              <a:t>00%</a:t>
            </a:r>
          </a:p>
        </p:txBody>
      </p:sp>
      <p:sp>
        <p:nvSpPr>
          <p:cNvPr id="13" name="Tijdelijke aanduiding voor tekst 12"/>
          <p:cNvSpPr>
            <a:spLocks noGrp="1"/>
          </p:cNvSpPr>
          <p:nvPr>
            <p:ph type="body" sz="quarter" idx="12" hasCustomPrompt="1"/>
          </p:nvPr>
        </p:nvSpPr>
        <p:spPr>
          <a:xfrm>
            <a:off x="647700" y="1524622"/>
            <a:ext cx="7747000" cy="488950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800">
                <a:solidFill>
                  <a:schemeClr val="bg1"/>
                </a:solidFill>
                <a:latin typeface="Verdana"/>
                <a:cs typeface="Verdana"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dirty="0" err="1"/>
              <a:t>Text</a:t>
            </a:r>
            <a:r>
              <a:rPr lang="mr-IN" dirty="0"/>
              <a:t>…</a:t>
            </a:r>
            <a:endParaRPr lang="nl-NL" dirty="0"/>
          </a:p>
        </p:txBody>
      </p:sp>
      <p:sp>
        <p:nvSpPr>
          <p:cNvPr id="25" name="Tijdelijke aanduiding voor tekst 10"/>
          <p:cNvSpPr>
            <a:spLocks noGrp="1"/>
          </p:cNvSpPr>
          <p:nvPr>
            <p:ph type="body" sz="quarter" idx="13" hasCustomPrompt="1"/>
          </p:nvPr>
        </p:nvSpPr>
        <p:spPr>
          <a:xfrm>
            <a:off x="647700" y="2027859"/>
            <a:ext cx="7747000" cy="1373187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buFontTx/>
              <a:buNone/>
              <a:defRPr sz="9600" b="1" baseline="0">
                <a:solidFill>
                  <a:schemeClr val="bg1"/>
                </a:solidFill>
                <a:latin typeface="Verdana"/>
                <a:cs typeface="Verdana"/>
              </a:defRPr>
            </a:lvl1pPr>
            <a:lvl2pPr marL="457200" indent="0">
              <a:lnSpc>
                <a:spcPct val="100000"/>
              </a:lnSpc>
              <a:buFontTx/>
              <a:buNone/>
              <a:defRPr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dirty="0"/>
              <a:t>00%</a:t>
            </a:r>
          </a:p>
        </p:txBody>
      </p:sp>
      <p:sp>
        <p:nvSpPr>
          <p:cNvPr id="26" name="Tijdelijke aanduiding voor tekst 12"/>
          <p:cNvSpPr>
            <a:spLocks noGrp="1"/>
          </p:cNvSpPr>
          <p:nvPr>
            <p:ph type="body" sz="quarter" idx="14" hasCustomPrompt="1"/>
          </p:nvPr>
        </p:nvSpPr>
        <p:spPr>
          <a:xfrm>
            <a:off x="647700" y="3455022"/>
            <a:ext cx="7747000" cy="488950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800">
                <a:solidFill>
                  <a:schemeClr val="bg1"/>
                </a:solidFill>
                <a:latin typeface="Verdana"/>
                <a:cs typeface="Verdana"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dirty="0" err="1"/>
              <a:t>Text</a:t>
            </a:r>
            <a:r>
              <a:rPr lang="mr-IN" dirty="0"/>
              <a:t>…</a:t>
            </a:r>
            <a:endParaRPr lang="nl-NL" dirty="0"/>
          </a:p>
        </p:txBody>
      </p:sp>
      <p:sp>
        <p:nvSpPr>
          <p:cNvPr id="27" name="Tijdelijke aanduiding voor tekst 10"/>
          <p:cNvSpPr>
            <a:spLocks noGrp="1"/>
          </p:cNvSpPr>
          <p:nvPr>
            <p:ph type="body" sz="quarter" idx="15" hasCustomPrompt="1"/>
          </p:nvPr>
        </p:nvSpPr>
        <p:spPr>
          <a:xfrm>
            <a:off x="647700" y="3975820"/>
            <a:ext cx="7747000" cy="1134865"/>
          </a:xfrm>
          <a:prstGeom prst="rect">
            <a:avLst/>
          </a:prstGeom>
        </p:spPr>
        <p:txBody>
          <a:bodyPr anchor="t"/>
          <a:lstStyle>
            <a:lvl1pPr marL="0" indent="0">
              <a:lnSpc>
                <a:spcPct val="100000"/>
              </a:lnSpc>
              <a:buFontTx/>
              <a:buNone/>
              <a:defRPr sz="9600" b="1" baseline="0">
                <a:solidFill>
                  <a:schemeClr val="bg1"/>
                </a:solidFill>
                <a:latin typeface="Verdana"/>
                <a:cs typeface="Verdana"/>
              </a:defRPr>
            </a:lvl1pPr>
            <a:lvl2pPr marL="457200" indent="0">
              <a:lnSpc>
                <a:spcPct val="100000"/>
              </a:lnSpc>
              <a:buFontTx/>
              <a:buNone/>
              <a:defRPr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dirty="0"/>
              <a:t>00%</a:t>
            </a:r>
          </a:p>
        </p:txBody>
      </p:sp>
      <p:sp>
        <p:nvSpPr>
          <p:cNvPr id="28" name="Tijdelijke aanduiding voor tekst 12"/>
          <p:cNvSpPr>
            <a:spLocks noGrp="1"/>
          </p:cNvSpPr>
          <p:nvPr>
            <p:ph type="body" sz="quarter" idx="16" hasCustomPrompt="1"/>
          </p:nvPr>
        </p:nvSpPr>
        <p:spPr>
          <a:xfrm>
            <a:off x="647700" y="5326252"/>
            <a:ext cx="7747000" cy="404091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800">
                <a:solidFill>
                  <a:schemeClr val="bg1"/>
                </a:solidFill>
                <a:latin typeface="Verdana "/>
                <a:cs typeface="Verdana "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dirty="0" err="1"/>
              <a:t>Text</a:t>
            </a:r>
            <a:r>
              <a:rPr lang="mr-IN" dirty="0"/>
              <a:t>…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60268079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and questions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hoek 2"/>
          <p:cNvSpPr/>
          <p:nvPr userDrawn="1"/>
        </p:nvSpPr>
        <p:spPr>
          <a:xfrm>
            <a:off x="1" y="0"/>
            <a:ext cx="12192000" cy="3114675"/>
          </a:xfrm>
          <a:prstGeom prst="rect">
            <a:avLst/>
          </a:prstGeom>
          <a:solidFill>
            <a:srgbClr val="093B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56" tIns="45677" rIns="91356" bIns="45677" rtlCol="0" anchor="ctr"/>
          <a:lstStyle/>
          <a:p>
            <a:pPr fontAlgn="base">
              <a:lnSpc>
                <a:spcPct val="95000"/>
              </a:lnSpc>
              <a:spcBef>
                <a:spcPct val="20000"/>
              </a:spcBef>
              <a:spcAft>
                <a:spcPct val="20000"/>
              </a:spcAft>
              <a:buClr>
                <a:srgbClr val="0F3277"/>
              </a:buClr>
              <a:buSzPct val="115000"/>
            </a:pPr>
            <a:endParaRPr lang="en-US" b="0" i="0" dirty="0">
              <a:solidFill>
                <a:srgbClr val="093B37"/>
              </a:solidFill>
              <a:latin typeface="Verdana Standaard" charset="0"/>
            </a:endParaRPr>
          </a:p>
        </p:txBody>
      </p:sp>
      <p:pic>
        <p:nvPicPr>
          <p:cNvPr id="8" name="Shape 296" descr="photo-1434030216411-0b793f4b4173.jpg"/>
          <p:cNvPicPr preferRelativeResize="0"/>
          <p:nvPr userDrawn="1"/>
        </p:nvPicPr>
        <p:blipFill>
          <a:blip r:embed="rId2">
            <a:alphaModFix/>
          </a:blip>
          <a:stretch>
            <a:fillRect/>
          </a:stretch>
        </p:blipFill>
        <p:spPr>
          <a:xfrm>
            <a:off x="700017" y="2406354"/>
            <a:ext cx="1393799" cy="1393799"/>
          </a:xfrm>
          <a:prstGeom prst="ellipse">
            <a:avLst/>
          </a:prstGeom>
          <a:noFill/>
          <a:ln>
            <a:noFill/>
          </a:ln>
        </p:spPr>
      </p:pic>
      <p:sp>
        <p:nvSpPr>
          <p:cNvPr id="3" name="Tijdelijke aanduiding voor tekst 2"/>
          <p:cNvSpPr>
            <a:spLocks noGrp="1"/>
          </p:cNvSpPr>
          <p:nvPr>
            <p:ph type="body" sz="quarter" idx="10" hasCustomPrompt="1"/>
          </p:nvPr>
        </p:nvSpPr>
        <p:spPr>
          <a:xfrm>
            <a:off x="2419349" y="1987138"/>
            <a:ext cx="9029700" cy="13783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6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nl-NL" dirty="0" err="1"/>
              <a:t>Thanks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6875405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 userDrawn="1"/>
        </p:nvSpPr>
        <p:spPr bwMode="auto">
          <a:xfrm>
            <a:off x="0" y="1125538"/>
            <a:ext cx="12192000" cy="5732462"/>
          </a:xfrm>
          <a:prstGeom prst="rect">
            <a:avLst/>
          </a:prstGeom>
          <a:solidFill>
            <a:srgbClr val="0F5494"/>
          </a:solidFill>
          <a:ln w="73025" algn="ctr">
            <a:solidFill>
              <a:srgbClr val="0F5494"/>
            </a:solidFill>
            <a:miter lim="800000"/>
            <a:headEnd/>
            <a:tailEnd/>
          </a:ln>
          <a:effectLst>
            <a:outerShdw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b="0">
              <a:solidFill>
                <a:schemeClr val="lt1"/>
              </a:solidFill>
              <a:latin typeface="+mn-lt"/>
            </a:endParaRPr>
          </a:p>
        </p:txBody>
      </p:sp>
      <p:pic>
        <p:nvPicPr>
          <p:cNvPr id="5" name="Picture 6" descr="LOGO CE-EN-quadri.eps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08001" y="309600"/>
            <a:ext cx="2112433" cy="1100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 userDrawn="1"/>
        </p:nvSpPr>
        <p:spPr>
          <a:xfrm>
            <a:off x="5640001" y="6669360"/>
            <a:ext cx="912284" cy="215900"/>
          </a:xfrm>
          <a:prstGeom prst="rect">
            <a:avLst/>
          </a:prstGeom>
          <a:solidFill>
            <a:srgbClr val="133176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b="0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519936" y="1700808"/>
            <a:ext cx="6048672" cy="2016224"/>
          </a:xfrm>
        </p:spPr>
        <p:txBody>
          <a:bodyPr/>
          <a:lstStyle>
            <a:lvl1pPr indent="0">
              <a:defRPr sz="4800">
                <a:solidFill>
                  <a:srgbClr val="FFD624"/>
                </a:solidFill>
              </a:defRPr>
            </a:lvl1pPr>
          </a:lstStyle>
          <a:p>
            <a:r>
              <a:rPr lang="en-GB" dirty="0"/>
              <a:t>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623392" y="3933056"/>
            <a:ext cx="4992555" cy="1872208"/>
          </a:xfrm>
        </p:spPr>
        <p:txBody>
          <a:bodyPr/>
          <a:lstStyle>
            <a:lvl1pPr marL="0" indent="0">
              <a:buNone/>
              <a:defRPr sz="3000" b="1" i="0">
                <a:solidFill>
                  <a:schemeClr val="bg1"/>
                </a:solidFill>
              </a:defRPr>
            </a:lvl1pPr>
            <a:lvl3pPr marL="228600" indent="-228600" algn="l">
              <a:defRPr sz="3000" b="1">
                <a:solidFill>
                  <a:schemeClr val="bg1"/>
                </a:solidFill>
              </a:defRPr>
            </a:lvl3pPr>
          </a:lstStyle>
          <a:p>
            <a:pPr lvl="0"/>
            <a:r>
              <a:rPr lang="en-US" dirty="0"/>
              <a:t>Subtitle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2BB59E6E-B967-488E-B209-8B7FA0D7AF99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8089843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4417" y="980729"/>
            <a:ext cx="10972800" cy="9366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8769351" y="116632"/>
            <a:ext cx="2844800" cy="476250"/>
          </a:xfrm>
        </p:spPr>
        <p:txBody>
          <a:bodyPr/>
          <a:lstStyle>
            <a:lvl1pPr>
              <a:defRPr sz="1200"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4165600" y="6337126"/>
            <a:ext cx="38608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23392" y="6297439"/>
            <a:ext cx="2844800" cy="476250"/>
          </a:xfrm>
        </p:spPr>
        <p:txBody>
          <a:bodyPr/>
          <a:lstStyle>
            <a:lvl1pPr algn="l">
              <a:defRPr/>
            </a:lvl1pPr>
          </a:lstStyle>
          <a:p>
            <a:pPr>
              <a:defRPr/>
            </a:pPr>
            <a:fld id="{37EC8A20-BA03-4FF7-8742-03D8AD4CA4F4}" type="slidenum">
              <a:rPr lang="en-GB" smtClean="0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609600" y="2276872"/>
            <a:ext cx="10972800" cy="3633788"/>
          </a:xfrm>
        </p:spPr>
        <p:txBody>
          <a:bodyPr/>
          <a:lstStyle>
            <a:lvl1pPr marL="342900" indent="-342900">
              <a:buClr>
                <a:srgbClr val="0F5494"/>
              </a:buClr>
              <a:buFont typeface="Arial" pitchFamily="34" charset="0"/>
              <a:buChar char="•"/>
              <a:defRPr/>
            </a:lvl1pPr>
            <a:lvl2pPr>
              <a:buClr>
                <a:srgbClr val="0F5494"/>
              </a:buClr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2527785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/>
          <p:cNvSpPr/>
          <p:nvPr userDrawn="1"/>
        </p:nvSpPr>
        <p:spPr>
          <a:xfrm>
            <a:off x="-2" y="0"/>
            <a:ext cx="12192000" cy="5989638"/>
          </a:xfrm>
          <a:prstGeom prst="rect">
            <a:avLst/>
          </a:prstGeom>
          <a:solidFill>
            <a:srgbClr val="093B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b="0" i="0" dirty="0">
              <a:solidFill>
                <a:srgbClr val="053081"/>
              </a:solidFill>
              <a:latin typeface="Verdana Standaard" charset="0"/>
            </a:endParaRPr>
          </a:p>
        </p:txBody>
      </p:sp>
      <p:sp>
        <p:nvSpPr>
          <p:cNvPr id="21" name="Titel 20"/>
          <p:cNvSpPr>
            <a:spLocks noGrp="1"/>
          </p:cNvSpPr>
          <p:nvPr>
            <p:ph type="title" hasCustomPrompt="1"/>
          </p:nvPr>
        </p:nvSpPr>
        <p:spPr>
          <a:xfrm>
            <a:off x="0" y="1694215"/>
            <a:ext cx="12192000" cy="1518885"/>
          </a:xfrm>
          <a:prstGeom prst="rect">
            <a:avLst/>
          </a:prstGeom>
        </p:spPr>
        <p:txBody>
          <a:bodyPr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1">
                <a:solidFill>
                  <a:schemeClr val="bg1"/>
                </a:solidFill>
              </a:defRPr>
            </a:lvl1pPr>
          </a:lstStyle>
          <a:p>
            <a:pPr algn="ctr"/>
            <a:r>
              <a:rPr lang="nl-NL" sz="3600" b="1" dirty="0">
                <a:solidFill>
                  <a:schemeClr val="bg1"/>
                </a:solidFill>
                <a:latin typeface="Verdana"/>
                <a:ea typeface="Arial" charset="0"/>
                <a:cs typeface="Verdana"/>
              </a:rPr>
              <a:t>A modern JRC </a:t>
            </a:r>
            <a:br>
              <a:rPr lang="nl-NL" sz="3600" b="1" dirty="0">
                <a:solidFill>
                  <a:schemeClr val="bg1"/>
                </a:solidFill>
                <a:latin typeface="Verdana"/>
                <a:ea typeface="Arial" charset="0"/>
                <a:cs typeface="Verdana"/>
              </a:rPr>
            </a:br>
            <a:r>
              <a:rPr lang="nl-NL" sz="3600" b="1" dirty="0">
                <a:solidFill>
                  <a:schemeClr val="bg1"/>
                </a:solidFill>
                <a:latin typeface="Verdana"/>
                <a:ea typeface="Arial" charset="0"/>
                <a:cs typeface="Verdana"/>
              </a:rPr>
              <a:t>in a modern </a:t>
            </a:r>
            <a:r>
              <a:rPr lang="nl-NL" sz="3600" b="1" dirty="0" err="1">
                <a:solidFill>
                  <a:schemeClr val="bg1"/>
                </a:solidFill>
                <a:latin typeface="Verdana"/>
                <a:ea typeface="Arial" charset="0"/>
                <a:cs typeface="Verdana"/>
              </a:rPr>
              <a:t>Commission</a:t>
            </a:r>
            <a:endParaRPr lang="nl-NL" dirty="0"/>
          </a:p>
        </p:txBody>
      </p:sp>
      <p:sp>
        <p:nvSpPr>
          <p:cNvPr id="39" name="Tijdelijke aanduiding voor tekst 38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4266571"/>
            <a:ext cx="12192000" cy="356859"/>
          </a:xfrm>
          <a:prstGeom prst="rect">
            <a:avLst/>
          </a:prstGeom>
        </p:spPr>
        <p:txBody>
          <a:bodyPr wrap="none">
            <a:noAutofit/>
          </a:bodyPr>
          <a:lstStyle>
            <a:lvl1pPr marL="0" indent="0" algn="ctr">
              <a:buNone/>
              <a:defRPr lang="nl-NL" sz="1800" b="1" dirty="0" smtClean="0">
                <a:solidFill>
                  <a:schemeClr val="bg1"/>
                </a:solidFill>
                <a:latin typeface="Verdana"/>
                <a:cs typeface="Verdana"/>
              </a:defRPr>
            </a:lvl1pPr>
            <a:lvl2pPr marL="457200" indent="0" algn="ctr">
              <a:buNone/>
              <a:defRPr sz="1100">
                <a:solidFill>
                  <a:schemeClr val="bg1"/>
                </a:solidFill>
              </a:defRPr>
            </a:lvl2pPr>
            <a:lvl3pPr marL="914400" indent="0" algn="ctr">
              <a:buNone/>
              <a:defRPr lang="nl-NL" dirty="0" smtClean="0"/>
            </a:lvl3pPr>
            <a:lvl4pPr marL="1371600" indent="0" algn="ctr">
              <a:buNone/>
              <a:defRPr lang="nl-NL" dirty="0" smtClean="0"/>
            </a:lvl4pPr>
            <a:lvl5pPr marL="1828800" indent="0" algn="ctr">
              <a:buNone/>
              <a:defRPr lang="nl-NL" dirty="0"/>
            </a:lvl5pPr>
          </a:lstStyle>
          <a:p>
            <a:pPr lvl="0"/>
            <a:r>
              <a:rPr lang="nl-NL" dirty="0"/>
              <a:t>Name</a:t>
            </a:r>
          </a:p>
        </p:txBody>
      </p:sp>
      <p:sp>
        <p:nvSpPr>
          <p:cNvPr id="42" name="Tijdelijke aanduiding voor tekst 41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4708289"/>
            <a:ext cx="12192000" cy="45132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lang="nl-NL" sz="1600" b="0" i="0" kern="1200" baseline="0" dirty="0" smtClean="0">
                <a:solidFill>
                  <a:schemeClr val="bg1"/>
                </a:solidFill>
                <a:latin typeface="Verdana"/>
                <a:ea typeface="+mn-ea"/>
                <a:cs typeface="Verdana"/>
              </a:defRPr>
            </a:lvl1pPr>
          </a:lstStyle>
          <a:p>
            <a:pPr lvl="0"/>
            <a:r>
              <a:rPr lang="nl-NL" dirty="0" err="1"/>
              <a:t>Title</a:t>
            </a:r>
            <a:r>
              <a:rPr lang="nl-NL" dirty="0"/>
              <a:t>, </a:t>
            </a:r>
            <a:r>
              <a:rPr lang="nl-NL" dirty="0" err="1"/>
              <a:t>Location</a:t>
            </a:r>
            <a:r>
              <a:rPr lang="nl-NL" dirty="0"/>
              <a:t>, Date</a:t>
            </a:r>
          </a:p>
        </p:txBody>
      </p:sp>
    </p:spTree>
    <p:extLst>
      <p:ext uri="{BB962C8B-B14F-4D97-AF65-F5344CB8AC3E}">
        <p14:creationId xmlns:p14="http://schemas.microsoft.com/office/powerpoint/2010/main" val="4672792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hoek 6"/>
          <p:cNvSpPr/>
          <p:nvPr userDrawn="1"/>
        </p:nvSpPr>
        <p:spPr>
          <a:xfrm>
            <a:off x="0" y="1566647"/>
            <a:ext cx="12192001" cy="4430116"/>
          </a:xfrm>
          <a:prstGeom prst="rect">
            <a:avLst/>
          </a:prstGeom>
          <a:solidFill>
            <a:srgbClr val="C1E3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nl-NL"/>
            </a:defPPr>
            <a:lvl1pPr marL="0" algn="l" defTabSz="950336" rtl="0" eaLnBrk="1" latinLnBrk="0" hangingPunct="1">
              <a:defRPr sz="187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75168" algn="l" defTabSz="950336" rtl="0" eaLnBrk="1" latinLnBrk="0" hangingPunct="1">
              <a:defRPr sz="187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50336" algn="l" defTabSz="950336" rtl="0" eaLnBrk="1" latinLnBrk="0" hangingPunct="1">
              <a:defRPr sz="187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425504" algn="l" defTabSz="950336" rtl="0" eaLnBrk="1" latinLnBrk="0" hangingPunct="1">
              <a:defRPr sz="187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900672" algn="l" defTabSz="950336" rtl="0" eaLnBrk="1" latinLnBrk="0" hangingPunct="1">
              <a:defRPr sz="187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375840" algn="l" defTabSz="950336" rtl="0" eaLnBrk="1" latinLnBrk="0" hangingPunct="1">
              <a:defRPr sz="187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851008" algn="l" defTabSz="950336" rtl="0" eaLnBrk="1" latinLnBrk="0" hangingPunct="1">
              <a:defRPr sz="187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326176" algn="l" defTabSz="950336" rtl="0" eaLnBrk="1" latinLnBrk="0" hangingPunct="1">
              <a:defRPr sz="187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01344" algn="l" defTabSz="950336" rtl="0" eaLnBrk="1" latinLnBrk="0" hangingPunct="1">
              <a:defRPr sz="187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nl-NL"/>
          </a:p>
        </p:txBody>
      </p:sp>
      <p:sp>
        <p:nvSpPr>
          <p:cNvPr id="3" name="Rechthoek 7"/>
          <p:cNvSpPr/>
          <p:nvPr userDrawn="1"/>
        </p:nvSpPr>
        <p:spPr>
          <a:xfrm>
            <a:off x="0" y="0"/>
            <a:ext cx="12192000" cy="1439056"/>
          </a:xfrm>
          <a:prstGeom prst="rect">
            <a:avLst/>
          </a:prstGeom>
          <a:solidFill>
            <a:srgbClr val="093B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b="0" i="0" dirty="0">
              <a:solidFill>
                <a:schemeClr val="accent1">
                  <a:lumMod val="50000"/>
                </a:schemeClr>
              </a:solidFill>
              <a:latin typeface="Verdana Standaard" charset="0"/>
            </a:endParaRPr>
          </a:p>
        </p:txBody>
      </p:sp>
      <p:sp>
        <p:nvSpPr>
          <p:cNvPr id="5" name="Tijdelijke aanduiding voor tekst 17"/>
          <p:cNvSpPr>
            <a:spLocks noGrp="1"/>
          </p:cNvSpPr>
          <p:nvPr>
            <p:ph type="body" sz="quarter" idx="11" hasCustomPrompt="1"/>
          </p:nvPr>
        </p:nvSpPr>
        <p:spPr>
          <a:xfrm>
            <a:off x="939800" y="445746"/>
            <a:ext cx="10896600" cy="99331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600" b="0">
                <a:solidFill>
                  <a:schemeClr val="bg1"/>
                </a:solidFill>
                <a:latin typeface="Verdana"/>
                <a:cs typeface="Verdana"/>
              </a:defRPr>
            </a:lvl1pPr>
            <a:lvl2pPr>
              <a:defRPr sz="3600" b="1">
                <a:solidFill>
                  <a:schemeClr val="bg1"/>
                </a:solidFill>
              </a:defRPr>
            </a:lvl2pPr>
            <a:lvl3pPr>
              <a:defRPr sz="3600" b="1">
                <a:solidFill>
                  <a:schemeClr val="bg1"/>
                </a:solidFill>
              </a:defRPr>
            </a:lvl3pPr>
            <a:lvl4pPr>
              <a:defRPr sz="3600" b="1">
                <a:solidFill>
                  <a:schemeClr val="bg1"/>
                </a:solidFill>
              </a:defRPr>
            </a:lvl4pPr>
            <a:lvl5pPr>
              <a:defRPr sz="3600" b="1">
                <a:solidFill>
                  <a:schemeClr val="bg1"/>
                </a:solidFill>
              </a:defRPr>
            </a:lvl5pPr>
          </a:lstStyle>
          <a:p>
            <a:pPr lvl="0"/>
            <a:r>
              <a:rPr lang="nl-NL" dirty="0" err="1"/>
              <a:t>Heading</a:t>
            </a:r>
            <a:endParaRPr lang="nl-NL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939800" y="1765300"/>
            <a:ext cx="10896600" cy="3614738"/>
          </a:xfrm>
          <a:prstGeom prst="rect">
            <a:avLst/>
          </a:prstGeom>
        </p:spPr>
        <p:txBody>
          <a:bodyPr/>
          <a:lstStyle>
            <a:lvl1pPr>
              <a:defRPr lang="en-US" sz="2800" b="0" i="0" kern="1200" dirty="0" smtClean="0">
                <a:solidFill>
                  <a:srgbClr val="093B37"/>
                </a:solidFill>
                <a:latin typeface="Verdana"/>
                <a:ea typeface="+mn-ea"/>
                <a:cs typeface="Verdana"/>
              </a:defRPr>
            </a:lvl1pPr>
            <a:lvl2pPr>
              <a:defRPr lang="en-US" sz="2800" b="0" i="0" kern="1200" dirty="0" smtClean="0">
                <a:solidFill>
                  <a:srgbClr val="093B37"/>
                </a:solidFill>
                <a:latin typeface="Verdana"/>
                <a:ea typeface="+mn-ea"/>
                <a:cs typeface="Verdana"/>
              </a:defRPr>
            </a:lvl2pPr>
            <a:lvl3pPr>
              <a:defRPr lang="en-US" sz="2800" b="0" i="0" kern="1200" dirty="0" smtClean="0">
                <a:solidFill>
                  <a:srgbClr val="093B37"/>
                </a:solidFill>
                <a:latin typeface="Verdana"/>
                <a:ea typeface="+mn-ea"/>
                <a:cs typeface="Verdana"/>
              </a:defRPr>
            </a:lvl3pPr>
            <a:lvl4pPr>
              <a:defRPr lang="en-US" sz="2800" b="0" i="0" kern="1200" dirty="0" smtClean="0">
                <a:solidFill>
                  <a:srgbClr val="093B37"/>
                </a:solidFill>
                <a:latin typeface="Verdana"/>
                <a:ea typeface="+mn-ea"/>
                <a:cs typeface="Verdana"/>
              </a:defRPr>
            </a:lvl4pPr>
            <a:lvl5pPr>
              <a:defRPr lang="en-GB" sz="2800" b="0" i="0" kern="1200" dirty="0">
                <a:solidFill>
                  <a:srgbClr val="093B37"/>
                </a:solidFill>
                <a:latin typeface="Verdana"/>
                <a:ea typeface="+mn-ea"/>
                <a:cs typeface="Verdana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133773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ouble heading with objec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hoek 6"/>
          <p:cNvSpPr/>
          <p:nvPr userDrawn="1"/>
        </p:nvSpPr>
        <p:spPr>
          <a:xfrm>
            <a:off x="0" y="1566647"/>
            <a:ext cx="12192001" cy="4430116"/>
          </a:xfrm>
          <a:prstGeom prst="rect">
            <a:avLst/>
          </a:prstGeom>
          <a:solidFill>
            <a:srgbClr val="C1E3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nl-NL"/>
            </a:defPPr>
            <a:lvl1pPr marL="0" algn="l" defTabSz="950336" rtl="0" eaLnBrk="1" latinLnBrk="0" hangingPunct="1">
              <a:defRPr sz="187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75168" algn="l" defTabSz="950336" rtl="0" eaLnBrk="1" latinLnBrk="0" hangingPunct="1">
              <a:defRPr sz="187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50336" algn="l" defTabSz="950336" rtl="0" eaLnBrk="1" latinLnBrk="0" hangingPunct="1">
              <a:defRPr sz="187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425504" algn="l" defTabSz="950336" rtl="0" eaLnBrk="1" latinLnBrk="0" hangingPunct="1">
              <a:defRPr sz="187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900672" algn="l" defTabSz="950336" rtl="0" eaLnBrk="1" latinLnBrk="0" hangingPunct="1">
              <a:defRPr sz="187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375840" algn="l" defTabSz="950336" rtl="0" eaLnBrk="1" latinLnBrk="0" hangingPunct="1">
              <a:defRPr sz="187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851008" algn="l" defTabSz="950336" rtl="0" eaLnBrk="1" latinLnBrk="0" hangingPunct="1">
              <a:defRPr sz="187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326176" algn="l" defTabSz="950336" rtl="0" eaLnBrk="1" latinLnBrk="0" hangingPunct="1">
              <a:defRPr sz="187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01344" algn="l" defTabSz="950336" rtl="0" eaLnBrk="1" latinLnBrk="0" hangingPunct="1">
              <a:defRPr sz="187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nl-NL"/>
          </a:p>
        </p:txBody>
      </p:sp>
      <p:sp>
        <p:nvSpPr>
          <p:cNvPr id="7" name="Rechthoek 6"/>
          <p:cNvSpPr/>
          <p:nvPr userDrawn="1"/>
        </p:nvSpPr>
        <p:spPr>
          <a:xfrm>
            <a:off x="-3" y="0"/>
            <a:ext cx="12192003" cy="1439056"/>
          </a:xfrm>
          <a:prstGeom prst="rect">
            <a:avLst/>
          </a:prstGeom>
          <a:solidFill>
            <a:srgbClr val="093B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b="0" i="0" dirty="0">
              <a:solidFill>
                <a:schemeClr val="accent1">
                  <a:lumMod val="50000"/>
                </a:schemeClr>
              </a:solidFill>
              <a:latin typeface="Verdana Standaard" charset="0"/>
            </a:endParaRP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2514600"/>
            <a:ext cx="12192000" cy="3475038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800" i="0"/>
            </a:lvl1pPr>
          </a:lstStyle>
          <a:p>
            <a:r>
              <a:rPr lang="nl-NL" dirty="0"/>
              <a:t>Image</a:t>
            </a:r>
          </a:p>
        </p:txBody>
      </p:sp>
      <p:sp>
        <p:nvSpPr>
          <p:cNvPr id="23" name="Tijdelijke aanduiding voor tekst 22"/>
          <p:cNvSpPr>
            <a:spLocks noGrp="1"/>
          </p:cNvSpPr>
          <p:nvPr>
            <p:ph type="body" sz="quarter" idx="16" hasCustomPrompt="1"/>
          </p:nvPr>
        </p:nvSpPr>
        <p:spPr>
          <a:xfrm>
            <a:off x="939800" y="1562100"/>
            <a:ext cx="11252200" cy="952500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2400">
                <a:solidFill>
                  <a:srgbClr val="093B37"/>
                </a:solidFill>
                <a:latin typeface="Verdana"/>
                <a:cs typeface="Verdana"/>
              </a:defRPr>
            </a:lvl1pPr>
            <a:lvl3pPr marL="914400" indent="0" algn="l">
              <a:buNone/>
              <a:defRPr sz="2400">
                <a:solidFill>
                  <a:srgbClr val="093B37"/>
                </a:solidFill>
              </a:defRPr>
            </a:lvl3pPr>
          </a:lstStyle>
          <a:p>
            <a:pPr lvl="0"/>
            <a:r>
              <a:rPr lang="nl-NL" dirty="0"/>
              <a:t>Heading2</a:t>
            </a:r>
          </a:p>
        </p:txBody>
      </p:sp>
      <p:sp>
        <p:nvSpPr>
          <p:cNvPr id="24" name="Tijdelijke aanduiding voor tekst 17"/>
          <p:cNvSpPr>
            <a:spLocks noGrp="1"/>
          </p:cNvSpPr>
          <p:nvPr>
            <p:ph type="body" sz="quarter" idx="11" hasCustomPrompt="1"/>
          </p:nvPr>
        </p:nvSpPr>
        <p:spPr>
          <a:xfrm>
            <a:off x="939800" y="445746"/>
            <a:ext cx="10896600" cy="99331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600" b="0">
                <a:solidFill>
                  <a:schemeClr val="bg1"/>
                </a:solidFill>
                <a:latin typeface="Verdana"/>
                <a:cs typeface="Verdana"/>
              </a:defRPr>
            </a:lvl1pPr>
            <a:lvl2pPr>
              <a:defRPr sz="3600" b="1">
                <a:solidFill>
                  <a:schemeClr val="bg1"/>
                </a:solidFill>
              </a:defRPr>
            </a:lvl2pPr>
            <a:lvl3pPr>
              <a:defRPr sz="3600" b="1">
                <a:solidFill>
                  <a:schemeClr val="bg1"/>
                </a:solidFill>
              </a:defRPr>
            </a:lvl3pPr>
            <a:lvl4pPr>
              <a:defRPr sz="3600" b="1">
                <a:solidFill>
                  <a:schemeClr val="bg1"/>
                </a:solidFill>
              </a:defRPr>
            </a:lvl4pPr>
            <a:lvl5pPr>
              <a:defRPr sz="3600" b="1">
                <a:solidFill>
                  <a:schemeClr val="bg1"/>
                </a:solidFill>
              </a:defRPr>
            </a:lvl5pPr>
          </a:lstStyle>
          <a:p>
            <a:pPr lvl="0"/>
            <a:r>
              <a:rPr lang="nl-NL" dirty="0" err="1"/>
              <a:t>Heading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139517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ngle imag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afbeelding 2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12192000" cy="5989638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800">
                <a:latin typeface="Verdana"/>
                <a:cs typeface="Verdana"/>
              </a:defRPr>
            </a:lvl1pPr>
          </a:lstStyle>
          <a:p>
            <a:r>
              <a:rPr lang="nl-NL" dirty="0"/>
              <a:t>Image</a:t>
            </a:r>
          </a:p>
        </p:txBody>
      </p:sp>
    </p:spTree>
    <p:extLst>
      <p:ext uri="{BB962C8B-B14F-4D97-AF65-F5344CB8AC3E}">
        <p14:creationId xmlns:p14="http://schemas.microsoft.com/office/powerpoint/2010/main" val="9998909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hoek 7"/>
          <p:cNvSpPr/>
          <p:nvPr userDrawn="1"/>
        </p:nvSpPr>
        <p:spPr>
          <a:xfrm>
            <a:off x="0" y="0"/>
            <a:ext cx="12192000" cy="1439056"/>
          </a:xfrm>
          <a:prstGeom prst="rect">
            <a:avLst/>
          </a:prstGeom>
          <a:solidFill>
            <a:srgbClr val="093B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b="0" i="0" dirty="0">
              <a:solidFill>
                <a:schemeClr val="accent1">
                  <a:lumMod val="50000"/>
                </a:schemeClr>
              </a:solidFill>
              <a:latin typeface="Verdana Standaard" charset="0"/>
            </a:endParaRP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1552352"/>
            <a:ext cx="12192000" cy="4437286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800"/>
            </a:lvl1pPr>
          </a:lstStyle>
          <a:p>
            <a:r>
              <a:rPr lang="nl-NL" dirty="0"/>
              <a:t>Image</a:t>
            </a:r>
          </a:p>
        </p:txBody>
      </p:sp>
      <p:sp>
        <p:nvSpPr>
          <p:cNvPr id="14" name="Tijdelijke aanduiding voor tekst 17"/>
          <p:cNvSpPr>
            <a:spLocks noGrp="1"/>
          </p:cNvSpPr>
          <p:nvPr>
            <p:ph type="body" sz="quarter" idx="11" hasCustomPrompt="1"/>
          </p:nvPr>
        </p:nvSpPr>
        <p:spPr>
          <a:xfrm>
            <a:off x="939800" y="445746"/>
            <a:ext cx="10896600" cy="99331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600" b="0">
                <a:solidFill>
                  <a:schemeClr val="bg1"/>
                </a:solidFill>
                <a:latin typeface="Verdana"/>
                <a:cs typeface="Verdana"/>
              </a:defRPr>
            </a:lvl1pPr>
            <a:lvl2pPr>
              <a:defRPr sz="3600" b="1">
                <a:solidFill>
                  <a:schemeClr val="bg1"/>
                </a:solidFill>
              </a:defRPr>
            </a:lvl2pPr>
            <a:lvl3pPr>
              <a:defRPr sz="3600" b="1">
                <a:solidFill>
                  <a:schemeClr val="bg1"/>
                </a:solidFill>
              </a:defRPr>
            </a:lvl3pPr>
            <a:lvl4pPr>
              <a:defRPr sz="3600" b="1">
                <a:solidFill>
                  <a:schemeClr val="bg1"/>
                </a:solidFill>
              </a:defRPr>
            </a:lvl4pPr>
            <a:lvl5pPr>
              <a:defRPr sz="3600" b="1">
                <a:solidFill>
                  <a:schemeClr val="bg1"/>
                </a:solidFill>
              </a:defRPr>
            </a:lvl5pPr>
          </a:lstStyle>
          <a:p>
            <a:pPr lvl="0"/>
            <a:r>
              <a:rPr lang="nl-NL" dirty="0" err="1"/>
              <a:t>Heading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1078437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s with imag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hoek 2"/>
          <p:cNvSpPr/>
          <p:nvPr userDrawn="1"/>
        </p:nvSpPr>
        <p:spPr>
          <a:xfrm>
            <a:off x="0" y="0"/>
            <a:ext cx="6297612" cy="2025214"/>
          </a:xfrm>
          <a:prstGeom prst="rect">
            <a:avLst/>
          </a:prstGeom>
          <a:solidFill>
            <a:srgbClr val="093B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b="0" i="0" dirty="0">
              <a:solidFill>
                <a:schemeClr val="accent1">
                  <a:lumMod val="50000"/>
                </a:schemeClr>
              </a:solidFill>
              <a:latin typeface="Verdana Standaard" charset="0"/>
            </a:endParaRPr>
          </a:p>
        </p:txBody>
      </p:sp>
      <p:sp>
        <p:nvSpPr>
          <p:cNvPr id="9" name="Rechthoek 8"/>
          <p:cNvSpPr/>
          <p:nvPr userDrawn="1"/>
        </p:nvSpPr>
        <p:spPr>
          <a:xfrm>
            <a:off x="0" y="2115454"/>
            <a:ext cx="6297612" cy="3874184"/>
          </a:xfrm>
          <a:prstGeom prst="rect">
            <a:avLst/>
          </a:prstGeom>
          <a:solidFill>
            <a:srgbClr val="C1E3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b="0" i="0" dirty="0">
              <a:latin typeface="Verdana Standaard" charset="0"/>
            </a:endParaRPr>
          </a:p>
        </p:txBody>
      </p:sp>
      <p:sp>
        <p:nvSpPr>
          <p:cNvPr id="16" name="Tijdelijke aanduiding voor afbeelding 15"/>
          <p:cNvSpPr>
            <a:spLocks noGrp="1"/>
          </p:cNvSpPr>
          <p:nvPr>
            <p:ph type="pic" sz="quarter" idx="10" hasCustomPrompt="1"/>
          </p:nvPr>
        </p:nvSpPr>
        <p:spPr>
          <a:xfrm>
            <a:off x="6415397" y="0"/>
            <a:ext cx="5776603" cy="5989638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800">
                <a:latin typeface="Verdana"/>
                <a:cs typeface="Verdana"/>
              </a:defRPr>
            </a:lvl1pPr>
          </a:lstStyle>
          <a:p>
            <a:r>
              <a:rPr lang="nl-NL" dirty="0"/>
              <a:t>Image</a:t>
            </a:r>
          </a:p>
        </p:txBody>
      </p:sp>
      <p:sp>
        <p:nvSpPr>
          <p:cNvPr id="26" name="Tijdelijke aanduiding voor tekst 25"/>
          <p:cNvSpPr>
            <a:spLocks noGrp="1"/>
          </p:cNvSpPr>
          <p:nvPr>
            <p:ph type="body" sz="quarter" idx="13" hasCustomPrompt="1"/>
          </p:nvPr>
        </p:nvSpPr>
        <p:spPr>
          <a:xfrm>
            <a:off x="729507" y="2433638"/>
            <a:ext cx="5296644" cy="3522662"/>
          </a:xfrm>
          <a:prstGeom prst="rect">
            <a:avLst/>
          </a:prstGeom>
        </p:spPr>
        <p:txBody>
          <a:bodyPr/>
          <a:lstStyle>
            <a:lvl1pPr marL="457200" indent="-457200">
              <a:buFont typeface="Arial" charset="0"/>
              <a:buChar char="•"/>
              <a:defRPr>
                <a:solidFill>
                  <a:srgbClr val="093B37"/>
                </a:solidFill>
                <a:latin typeface="Verdana"/>
                <a:cs typeface="Verdana"/>
              </a:defRPr>
            </a:lvl1pPr>
          </a:lstStyle>
          <a:p>
            <a:pPr lvl="0"/>
            <a:r>
              <a:rPr lang="nl-NL" dirty="0" err="1"/>
              <a:t>Text</a:t>
            </a:r>
            <a:endParaRPr lang="nl-NL" dirty="0"/>
          </a:p>
          <a:p>
            <a:pPr lvl="0"/>
            <a:r>
              <a:rPr lang="nl-NL" dirty="0" err="1"/>
              <a:t>Text</a:t>
            </a:r>
            <a:endParaRPr lang="nl-NL" dirty="0"/>
          </a:p>
        </p:txBody>
      </p:sp>
      <p:sp>
        <p:nvSpPr>
          <p:cNvPr id="27" name="Tijdelijke aanduiding voor tekst 17"/>
          <p:cNvSpPr>
            <a:spLocks noGrp="1"/>
          </p:cNvSpPr>
          <p:nvPr>
            <p:ph type="body" sz="quarter" idx="14" hasCustomPrompt="1"/>
          </p:nvPr>
        </p:nvSpPr>
        <p:spPr>
          <a:xfrm>
            <a:off x="939800" y="445746"/>
            <a:ext cx="5357809" cy="157946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600" b="0">
                <a:solidFill>
                  <a:schemeClr val="bg1"/>
                </a:solidFill>
                <a:latin typeface="Verdana"/>
                <a:cs typeface="Verdana"/>
              </a:defRPr>
            </a:lvl1pPr>
            <a:lvl2pPr>
              <a:defRPr sz="3600" b="1">
                <a:solidFill>
                  <a:schemeClr val="bg1"/>
                </a:solidFill>
              </a:defRPr>
            </a:lvl2pPr>
            <a:lvl3pPr>
              <a:defRPr sz="3600" b="1">
                <a:solidFill>
                  <a:schemeClr val="bg1"/>
                </a:solidFill>
              </a:defRPr>
            </a:lvl3pPr>
            <a:lvl4pPr>
              <a:defRPr sz="3600" b="1">
                <a:solidFill>
                  <a:schemeClr val="bg1"/>
                </a:solidFill>
              </a:defRPr>
            </a:lvl4pPr>
            <a:lvl5pPr>
              <a:defRPr sz="3600" b="1">
                <a:solidFill>
                  <a:schemeClr val="bg1"/>
                </a:solidFill>
              </a:defRPr>
            </a:lvl5pPr>
          </a:lstStyle>
          <a:p>
            <a:pPr lvl="0"/>
            <a:r>
              <a:rPr lang="nl-NL" dirty="0" err="1"/>
              <a:t>Heading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15299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with heading lef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hoek 2"/>
          <p:cNvSpPr/>
          <p:nvPr userDrawn="1"/>
        </p:nvSpPr>
        <p:spPr>
          <a:xfrm>
            <a:off x="-9524" y="0"/>
            <a:ext cx="4176000" cy="5989638"/>
          </a:xfrm>
          <a:prstGeom prst="rect">
            <a:avLst/>
          </a:prstGeom>
          <a:solidFill>
            <a:srgbClr val="093B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56" tIns="45677" rIns="91356" bIns="45677" rtlCol="0" anchor="ctr"/>
          <a:lstStyle/>
          <a:p>
            <a:pPr fontAlgn="base">
              <a:lnSpc>
                <a:spcPct val="95000"/>
              </a:lnSpc>
              <a:spcBef>
                <a:spcPct val="20000"/>
              </a:spcBef>
              <a:spcAft>
                <a:spcPct val="20000"/>
              </a:spcAft>
              <a:buClr>
                <a:srgbClr val="0F3277"/>
              </a:buClr>
              <a:buSzPct val="115000"/>
            </a:pPr>
            <a:endParaRPr lang="en-US" b="0" i="0" dirty="0">
              <a:solidFill>
                <a:srgbClr val="FFFFFF"/>
              </a:solidFill>
              <a:latin typeface="Verdana Standaard" charset="0"/>
            </a:endParaRPr>
          </a:p>
        </p:txBody>
      </p:sp>
      <p:sp>
        <p:nvSpPr>
          <p:cNvPr id="6" name="Tijdelijke aanduiding voor tekst 20"/>
          <p:cNvSpPr>
            <a:spLocks noGrp="1"/>
          </p:cNvSpPr>
          <p:nvPr>
            <p:ph type="body" sz="quarter" idx="15" hasCustomPrompt="1"/>
          </p:nvPr>
        </p:nvSpPr>
        <p:spPr>
          <a:xfrm>
            <a:off x="939800" y="558799"/>
            <a:ext cx="3226676" cy="1993901"/>
          </a:xfrm>
          <a:prstGeom prst="rect">
            <a:avLst/>
          </a:prstGeom>
        </p:spPr>
        <p:txBody>
          <a:bodyPr anchor="t"/>
          <a:lstStyle>
            <a:lvl1pPr marL="0" indent="0">
              <a:buFont typeface="Arial" charset="0"/>
              <a:buNone/>
              <a:defRPr sz="3600">
                <a:solidFill>
                  <a:schemeClr val="bg1"/>
                </a:solidFill>
                <a:latin typeface="Verdana"/>
                <a:cs typeface="Verdana"/>
              </a:defRPr>
            </a:lvl1pPr>
            <a:lvl3pPr marL="914400" indent="0" algn="l">
              <a:buNone/>
              <a:defRPr sz="3600">
                <a:solidFill>
                  <a:schemeClr val="bg1"/>
                </a:solidFill>
              </a:defRPr>
            </a:lvl3pPr>
          </a:lstStyle>
          <a:p>
            <a:pPr lvl="0"/>
            <a:r>
              <a:rPr lang="nl-NL" dirty="0" err="1"/>
              <a:t>Heading</a:t>
            </a:r>
            <a:endParaRPr lang="nl-NL" dirty="0"/>
          </a:p>
        </p:txBody>
      </p:sp>
      <p:sp>
        <p:nvSpPr>
          <p:cNvPr id="7" name="Tijdelijke aanduiding voor afbeelding 15"/>
          <p:cNvSpPr>
            <a:spLocks noGrp="1"/>
          </p:cNvSpPr>
          <p:nvPr>
            <p:ph type="pic" sz="quarter" idx="10" hasCustomPrompt="1"/>
          </p:nvPr>
        </p:nvSpPr>
        <p:spPr>
          <a:xfrm>
            <a:off x="4249736" y="0"/>
            <a:ext cx="7942263" cy="5989638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800">
                <a:latin typeface="Verdana"/>
                <a:cs typeface="Verdana"/>
              </a:defRPr>
            </a:lvl1pPr>
          </a:lstStyle>
          <a:p>
            <a:r>
              <a:rPr lang="nl-NL" dirty="0"/>
              <a:t>Image</a:t>
            </a:r>
          </a:p>
        </p:txBody>
      </p:sp>
    </p:spTree>
    <p:extLst>
      <p:ext uri="{BB962C8B-B14F-4D97-AF65-F5344CB8AC3E}">
        <p14:creationId xmlns:p14="http://schemas.microsoft.com/office/powerpoint/2010/main" val="5097531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with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hoek 2"/>
          <p:cNvSpPr/>
          <p:nvPr userDrawn="1"/>
        </p:nvSpPr>
        <p:spPr>
          <a:xfrm>
            <a:off x="17" y="0"/>
            <a:ext cx="12191983" cy="3149600"/>
          </a:xfrm>
          <a:prstGeom prst="rect">
            <a:avLst/>
          </a:prstGeom>
          <a:solidFill>
            <a:srgbClr val="093B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56" tIns="45677" rIns="91356" bIns="45677" rtlCol="0" anchor="ctr"/>
          <a:lstStyle/>
          <a:p>
            <a:pPr fontAlgn="base">
              <a:lnSpc>
                <a:spcPct val="95000"/>
              </a:lnSpc>
              <a:spcBef>
                <a:spcPct val="20000"/>
              </a:spcBef>
              <a:spcAft>
                <a:spcPct val="20000"/>
              </a:spcAft>
              <a:buClr>
                <a:srgbClr val="0F3277"/>
              </a:buClr>
              <a:buSzPct val="115000"/>
            </a:pPr>
            <a:endParaRPr lang="en-US" b="0" i="0" dirty="0">
              <a:solidFill>
                <a:srgbClr val="FFFFFF"/>
              </a:solidFill>
              <a:latin typeface="Verdana Standaard" charset="0"/>
            </a:endParaRPr>
          </a:p>
        </p:txBody>
      </p:sp>
      <p:sp>
        <p:nvSpPr>
          <p:cNvPr id="15" name="Tijdelijke aanduiding voor afbeelding 2"/>
          <p:cNvSpPr>
            <a:spLocks noGrp="1"/>
          </p:cNvSpPr>
          <p:nvPr>
            <p:ph type="pic" idx="13" hasCustomPrompt="1"/>
          </p:nvPr>
        </p:nvSpPr>
        <p:spPr>
          <a:xfrm>
            <a:off x="0" y="3149600"/>
            <a:ext cx="12192000" cy="2840038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800">
                <a:latin typeface="Verdana"/>
                <a:cs typeface="Verdana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dirty="0"/>
              <a:t>Image</a:t>
            </a:r>
          </a:p>
        </p:txBody>
      </p:sp>
      <p:sp>
        <p:nvSpPr>
          <p:cNvPr id="6" name="Tijdelijke aanduiding voor tekst 20"/>
          <p:cNvSpPr>
            <a:spLocks noGrp="1"/>
          </p:cNvSpPr>
          <p:nvPr>
            <p:ph type="body" sz="quarter" idx="15" hasCustomPrompt="1"/>
          </p:nvPr>
        </p:nvSpPr>
        <p:spPr>
          <a:xfrm>
            <a:off x="965200" y="1990725"/>
            <a:ext cx="11226800" cy="1438275"/>
          </a:xfrm>
          <a:prstGeom prst="rect">
            <a:avLst/>
          </a:prstGeom>
        </p:spPr>
        <p:txBody>
          <a:bodyPr anchor="ctr"/>
          <a:lstStyle>
            <a:lvl1pPr marL="0" indent="0" algn="l">
              <a:buFont typeface="Arial" charset="0"/>
              <a:buNone/>
              <a:defRPr sz="9600" b="1">
                <a:solidFill>
                  <a:schemeClr val="bg1"/>
                </a:solidFill>
                <a:latin typeface="Verdana"/>
                <a:cs typeface="Verdana"/>
              </a:defRPr>
            </a:lvl1pPr>
            <a:lvl3pPr marL="914400" indent="0" algn="l">
              <a:buNone/>
              <a:defRPr sz="3600">
                <a:solidFill>
                  <a:schemeClr val="bg1"/>
                </a:solidFill>
              </a:defRPr>
            </a:lvl3pPr>
          </a:lstStyle>
          <a:p>
            <a:pPr lvl="0"/>
            <a:r>
              <a:rPr lang="nl-NL" dirty="0" err="1"/>
              <a:t>Heading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8467203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EC-JRC-logo_horizontal_EN_pos_transparent-background.png"/>
          <p:cNvPicPr>
            <a:picLocks noChangeAspect="1"/>
          </p:cNvPicPr>
          <p:nvPr userDrawn="1"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86451" y="6059233"/>
            <a:ext cx="2463229" cy="720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3805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49" r:id="rId2"/>
    <p:sldLayoutId id="2147483667" r:id="rId3"/>
    <p:sldLayoutId id="2147483650" r:id="rId4"/>
    <p:sldLayoutId id="2147483651" r:id="rId5"/>
    <p:sldLayoutId id="2147483652" r:id="rId6"/>
    <p:sldLayoutId id="2147483656" r:id="rId7"/>
    <p:sldLayoutId id="2147483657" r:id="rId8"/>
    <p:sldLayoutId id="2147483653" r:id="rId9"/>
    <p:sldLayoutId id="2147483666" r:id="rId10"/>
    <p:sldLayoutId id="2147483654" r:id="rId11"/>
    <p:sldLayoutId id="2147483655" r:id="rId12"/>
    <p:sldLayoutId id="2147483668" r:id="rId13"/>
    <p:sldLayoutId id="2147483669" r:id="rId14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bg1"/>
          </a:solidFill>
          <a:latin typeface="Verdana" charset="0"/>
          <a:ea typeface="Verdana" charset="0"/>
          <a:cs typeface="Verdana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b="0" i="0" kern="1200">
          <a:solidFill>
            <a:schemeClr val="tx1"/>
          </a:solidFill>
          <a:latin typeface="Verdana Standaard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b="0" i="0" kern="1200">
          <a:solidFill>
            <a:schemeClr val="tx1"/>
          </a:solidFill>
          <a:latin typeface="Verdana Standaard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b="0" i="0" kern="1200">
          <a:solidFill>
            <a:schemeClr val="tx1"/>
          </a:solidFill>
          <a:latin typeface="Verdana Standaard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b="0" i="0" kern="1200">
          <a:solidFill>
            <a:schemeClr val="tx1"/>
          </a:solidFill>
          <a:latin typeface="Verdana Standaard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b="0" i="0" kern="1200">
          <a:solidFill>
            <a:schemeClr val="tx1"/>
          </a:solidFill>
          <a:latin typeface="Verdana Standaard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hyperlink" Target="http://www.facebook.com/EU.Growth" TargetMode="External"/><Relationship Id="rId18" Type="http://schemas.openxmlformats.org/officeDocument/2006/relationships/image" Target="../media/image14.emf"/><Relationship Id="rId3" Type="http://schemas.openxmlformats.org/officeDocument/2006/relationships/image" Target="../media/image5.png"/><Relationship Id="rId21" Type="http://schemas.openxmlformats.org/officeDocument/2006/relationships/image" Target="../media/image16.emf"/><Relationship Id="rId7" Type="http://schemas.openxmlformats.org/officeDocument/2006/relationships/image" Target="../media/image8.png"/><Relationship Id="rId12" Type="http://schemas.openxmlformats.org/officeDocument/2006/relationships/image" Target="../media/image11.jpeg"/><Relationship Id="rId17" Type="http://schemas.openxmlformats.org/officeDocument/2006/relationships/hyperlink" Target="http://ec.europa.eu/growth/index_en.htm" TargetMode="External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3.emf"/><Relationship Id="rId20" Type="http://schemas.openxmlformats.org/officeDocument/2006/relationships/image" Target="../media/image15.emf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7.png"/><Relationship Id="rId11" Type="http://schemas.openxmlformats.org/officeDocument/2006/relationships/hyperlink" Target="http://ec.europa.eu/bienkowska" TargetMode="External"/><Relationship Id="rId24" Type="http://schemas.openxmlformats.org/officeDocument/2006/relationships/image" Target="../media/image19.jpeg"/><Relationship Id="rId5" Type="http://schemas.openxmlformats.org/officeDocument/2006/relationships/hyperlink" Target="http://www.facebook.com/MrSmeForEurope" TargetMode="External"/><Relationship Id="rId15" Type="http://schemas.openxmlformats.org/officeDocument/2006/relationships/hyperlink" Target="http://www.twitter.com/EU_Growth" TargetMode="External"/><Relationship Id="rId23" Type="http://schemas.openxmlformats.org/officeDocument/2006/relationships/image" Target="../media/image18.png"/><Relationship Id="rId10" Type="http://schemas.openxmlformats.org/officeDocument/2006/relationships/image" Target="../media/image10.jpeg"/><Relationship Id="rId19" Type="http://schemas.openxmlformats.org/officeDocument/2006/relationships/hyperlink" Target="http://www.youtube.com/c/EUGrowth" TargetMode="External"/><Relationship Id="rId4" Type="http://schemas.openxmlformats.org/officeDocument/2006/relationships/image" Target="../media/image6.png"/><Relationship Id="rId9" Type="http://schemas.openxmlformats.org/officeDocument/2006/relationships/hyperlink" Target="http://ec.europa.eu/commission_2010-2014/ferocii/index_en.htm" TargetMode="External"/><Relationship Id="rId14" Type="http://schemas.openxmlformats.org/officeDocument/2006/relationships/image" Target="../media/image12.emf"/><Relationship Id="rId22" Type="http://schemas.openxmlformats.org/officeDocument/2006/relationships/image" Target="../media/image17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4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3.xml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12" Type="http://schemas.microsoft.com/office/2007/relationships/diagramDrawing" Target="../diagrams/drawing3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4.xml"/><Relationship Id="rId6" Type="http://schemas.openxmlformats.org/officeDocument/2006/relationships/diagramColors" Target="../diagrams/colors2.xml"/><Relationship Id="rId11" Type="http://schemas.openxmlformats.org/officeDocument/2006/relationships/diagramColors" Target="../diagrams/colors3.xml"/><Relationship Id="rId5" Type="http://schemas.openxmlformats.org/officeDocument/2006/relationships/diagramQuickStyle" Target="../diagrams/quickStyle2.xml"/><Relationship Id="rId10" Type="http://schemas.openxmlformats.org/officeDocument/2006/relationships/diagramQuickStyle" Target="../diagrams/quickStyle3.xml"/><Relationship Id="rId4" Type="http://schemas.openxmlformats.org/officeDocument/2006/relationships/diagramLayout" Target="../diagrams/layout2.xml"/><Relationship Id="rId9" Type="http://schemas.openxmlformats.org/officeDocument/2006/relationships/diagramLayout" Target="../diagrams/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4.xml"/><Relationship Id="rId4" Type="http://schemas.microsoft.com/office/2007/relationships/hdphoto" Target="../media/hdphoto1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66075" y="5826125"/>
            <a:ext cx="292100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59538" y="5824539"/>
            <a:ext cx="284162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0" name="Picture 5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43701" y="6022975"/>
            <a:ext cx="1116013" cy="82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1" name="Picture 6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96464" y="5692775"/>
            <a:ext cx="871537" cy="12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2" name="Picture 8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09214" y="6119813"/>
            <a:ext cx="458787" cy="82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3" name="Picture 11">
            <a:hlinkClick r:id="rId9"/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24963" y="6310313"/>
            <a:ext cx="1465262" cy="107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4" name="Content Placeholder 3">
            <a:hlinkClick r:id="rId11"/>
          </p:cNvPr>
          <p:cNvPicPr>
            <a:picLocks noGrp="1" noChangeAspect="1"/>
          </p:cNvPicPr>
          <p:nvPr>
            <p:ph idx="1"/>
          </p:nvPr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9059863" y="6296026"/>
            <a:ext cx="1643062" cy="142875"/>
          </a:xfrm>
        </p:spPr>
      </p:pic>
      <p:pic>
        <p:nvPicPr>
          <p:cNvPr id="9225" name="Picture 3">
            <a:hlinkClick r:id="rId13"/>
          </p:cNvPr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43700" y="5880101"/>
            <a:ext cx="928688" cy="142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26" name="Picture 4">
            <a:hlinkClick r:id="rId15"/>
          </p:cNvPr>
          <p:cNvPicPr>
            <a:picLocks noChangeAspect="1" noChangeArrowheads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58176" y="5995988"/>
            <a:ext cx="506413" cy="138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27" name="Picture 5">
            <a:hlinkClick r:id="rId17"/>
          </p:cNvPr>
          <p:cNvPicPr>
            <a:picLocks noChangeAspect="1" noChangeArrowheads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4414" y="6199189"/>
            <a:ext cx="796925" cy="153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28" name="Picture 6">
            <a:hlinkClick r:id="rId19"/>
          </p:cNvPr>
          <p:cNvPicPr>
            <a:picLocks noChangeAspect="1" noChangeArrowheads="1"/>
          </p:cNvPicPr>
          <p:nvPr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40900" y="5910264"/>
            <a:ext cx="927100" cy="117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29" name="Picture 7"/>
          <p:cNvPicPr>
            <a:picLocks noChangeAspect="1" noChangeArrowheads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80539" y="5900738"/>
            <a:ext cx="377825" cy="150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230" name="TextBox 1"/>
          <p:cNvSpPr txBox="1">
            <a:spLocks noChangeArrowheads="1"/>
          </p:cNvSpPr>
          <p:nvPr/>
        </p:nvSpPr>
        <p:spPr bwMode="auto">
          <a:xfrm>
            <a:off x="9837739" y="1398588"/>
            <a:ext cx="788987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GB" altLang="en-US" sz="600" i="0" dirty="0"/>
              <a:t>© AC.nl</a:t>
            </a:r>
          </a:p>
        </p:txBody>
      </p:sp>
      <p:sp>
        <p:nvSpPr>
          <p:cNvPr id="23" name="Rectangle 5"/>
          <p:cNvSpPr txBox="1">
            <a:spLocks noChangeArrowheads="1"/>
          </p:cNvSpPr>
          <p:nvPr/>
        </p:nvSpPr>
        <p:spPr bwMode="auto">
          <a:xfrm>
            <a:off x="6001668" y="1398588"/>
            <a:ext cx="4705350" cy="4083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marL="31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4800" b="1">
                <a:solidFill>
                  <a:srgbClr val="FFD624"/>
                </a:solidFill>
                <a:latin typeface="+mj-lt"/>
                <a:ea typeface="+mj-ea"/>
                <a:cs typeface="+mj-cs"/>
              </a:defRPr>
            </a:lvl1pPr>
            <a:lvl2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2pPr>
            <a:lvl3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3pPr>
            <a:lvl4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4pPr>
            <a:lvl5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5pPr>
            <a:lvl6pPr marL="8159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6pPr>
            <a:lvl7pPr marL="12731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7pPr>
            <a:lvl8pPr marL="17303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8pPr>
            <a:lvl9pPr marL="21875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pPr indent="0" algn="ctr" eaLnBrk="1" hangingPunct="1">
              <a:defRPr/>
            </a:pPr>
            <a:r>
              <a:rPr lang="en-GB" altLang="en-US" sz="2800" kern="0" dirty="0">
                <a:solidFill>
                  <a:schemeClr val="bg1"/>
                </a:solidFill>
              </a:rPr>
              <a:t>AV safety :</a:t>
            </a:r>
          </a:p>
          <a:p>
            <a:pPr indent="0" algn="ctr" eaLnBrk="1" hangingPunct="1">
              <a:defRPr/>
            </a:pPr>
            <a:r>
              <a:rPr lang="en-GB" altLang="en-US" sz="2800" kern="0" dirty="0">
                <a:solidFill>
                  <a:schemeClr val="bg1"/>
                </a:solidFill>
              </a:rPr>
              <a:t>Commission view</a:t>
            </a:r>
          </a:p>
          <a:p>
            <a:pPr indent="0" algn="ctr" eaLnBrk="1" hangingPunct="1">
              <a:defRPr/>
            </a:pPr>
            <a:r>
              <a:rPr lang="en-GB" altLang="en-US" sz="2800" kern="0" dirty="0">
                <a:solidFill>
                  <a:schemeClr val="bg1"/>
                </a:solidFill>
              </a:rPr>
              <a:t>FRVA</a:t>
            </a:r>
          </a:p>
        </p:txBody>
      </p:sp>
      <p:sp>
        <p:nvSpPr>
          <p:cNvPr id="9233" name="TextBox 10"/>
          <p:cNvSpPr txBox="1">
            <a:spLocks noChangeArrowheads="1"/>
          </p:cNvSpPr>
          <p:nvPr/>
        </p:nvSpPr>
        <p:spPr bwMode="auto">
          <a:xfrm>
            <a:off x="6601619" y="4975394"/>
            <a:ext cx="5338762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600" i="0" dirty="0">
                <a:solidFill>
                  <a:srgbClr val="FFFFFF"/>
                </a:solidFill>
              </a:rPr>
              <a:t> </a:t>
            </a:r>
            <a:endParaRPr lang="en-GB" altLang="en-US" sz="1400" i="0" dirty="0">
              <a:solidFill>
                <a:srgbClr val="FFFFFF"/>
              </a:solidFill>
            </a:endParaRPr>
          </a:p>
        </p:txBody>
      </p:sp>
      <p:pic>
        <p:nvPicPr>
          <p:cNvPr id="21" name="Content Placeholder 6"/>
          <p:cNvPicPr>
            <a:picLocks noChangeAspect="1"/>
          </p:cNvPicPr>
          <p:nvPr/>
        </p:nvPicPr>
        <p:blipFill>
          <a:blip r:embed="rId2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152687" y="3068960"/>
            <a:ext cx="2520280" cy="14176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" name="Picture 10" descr="http://www.polisnetwork.eu/uploads/Pages/automated_vehicles.gif"/>
          <p:cNvPicPr>
            <a:picLocks noChangeAspect="1" noChangeArrowheads="1"/>
          </p:cNvPicPr>
          <p:nvPr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8813" y="4584700"/>
            <a:ext cx="3721100" cy="1239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2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0310" y="1196753"/>
            <a:ext cx="2625882" cy="17488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1848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>
          <a:xfrm>
            <a:off x="609600" y="475830"/>
            <a:ext cx="10972800" cy="936625"/>
          </a:xfrm>
        </p:spPr>
        <p:txBody>
          <a:bodyPr/>
          <a:lstStyle/>
          <a:p>
            <a:pPr algn="ctr"/>
            <a:r>
              <a:rPr lang="fr-BE" sz="2400" dirty="0" err="1">
                <a:solidFill>
                  <a:schemeClr val="tx1"/>
                </a:solidFill>
              </a:rPr>
              <a:t>Automated</a:t>
            </a:r>
            <a:r>
              <a:rPr lang="fr-BE" sz="2400" dirty="0">
                <a:solidFill>
                  <a:schemeClr val="tx1"/>
                </a:solidFill>
              </a:rPr>
              <a:t> </a:t>
            </a:r>
            <a:r>
              <a:rPr lang="fr-BE" sz="2400" dirty="0" err="1">
                <a:solidFill>
                  <a:schemeClr val="tx1"/>
                </a:solidFill>
              </a:rPr>
              <a:t>driving</a:t>
            </a:r>
            <a:r>
              <a:rPr lang="fr-BE" sz="2400" dirty="0">
                <a:solidFill>
                  <a:schemeClr val="tx1"/>
                </a:solidFill>
              </a:rPr>
              <a:t>: concepts</a:t>
            </a:r>
            <a:endParaRPr lang="en-GB" sz="2400" dirty="0">
              <a:solidFill>
                <a:schemeClr val="tx1"/>
              </a:solidFill>
            </a:endParaRPr>
          </a:p>
        </p:txBody>
      </p:sp>
      <p:sp>
        <p:nvSpPr>
          <p:cNvPr id="12292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GB" dirty="0">
                <a:latin typeface="Arial" charset="0"/>
              </a:rPr>
              <a:t>8</a:t>
            </a:r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</p:nvPr>
        </p:nvGraphicFramePr>
        <p:xfrm>
          <a:off x="609600" y="2276475"/>
          <a:ext cx="10972800" cy="36337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Rounded Rectangle 2"/>
          <p:cNvSpPr/>
          <p:nvPr/>
        </p:nvSpPr>
        <p:spPr>
          <a:xfrm>
            <a:off x="7192268" y="1340768"/>
            <a:ext cx="3024336" cy="4536504"/>
          </a:xfrm>
          <a:prstGeom prst="roundRect">
            <a:avLst/>
          </a:prstGeom>
          <a:solidFill>
            <a:srgbClr val="133176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GB"/>
          </a:p>
        </p:txBody>
      </p:sp>
      <p:sp>
        <p:nvSpPr>
          <p:cNvPr id="10" name="Rounded Rectangle 9"/>
          <p:cNvSpPr/>
          <p:nvPr/>
        </p:nvSpPr>
        <p:spPr>
          <a:xfrm>
            <a:off x="2130004" y="1340768"/>
            <a:ext cx="3024336" cy="4536504"/>
          </a:xfrm>
          <a:prstGeom prst="roundRect">
            <a:avLst/>
          </a:prstGeom>
          <a:solidFill>
            <a:srgbClr val="99CCFF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GB"/>
          </a:p>
        </p:txBody>
      </p:sp>
      <p:sp>
        <p:nvSpPr>
          <p:cNvPr id="4" name="Right Arrow 3"/>
          <p:cNvSpPr/>
          <p:nvPr/>
        </p:nvSpPr>
        <p:spPr>
          <a:xfrm rot="10800000">
            <a:off x="5168280" y="3548968"/>
            <a:ext cx="2151856" cy="1464208"/>
          </a:xfrm>
          <a:prstGeom prst="rightArrow">
            <a:avLst/>
          </a:prstGeom>
          <a:solidFill>
            <a:srgbClr val="133176"/>
          </a:solidFill>
          <a:ln w="22225">
            <a:solidFill>
              <a:schemeClr val="bg1"/>
            </a:solidFill>
            <a:prstDash val="sys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GB"/>
          </a:p>
        </p:txBody>
      </p:sp>
      <p:sp>
        <p:nvSpPr>
          <p:cNvPr id="11" name="Right Arrow 10"/>
          <p:cNvSpPr/>
          <p:nvPr/>
        </p:nvSpPr>
        <p:spPr>
          <a:xfrm>
            <a:off x="5150177" y="1613960"/>
            <a:ext cx="2151856" cy="1124044"/>
          </a:xfrm>
          <a:prstGeom prst="rightArrow">
            <a:avLst/>
          </a:prstGeom>
          <a:solidFill>
            <a:srgbClr val="00B0F0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2495600" y="1772817"/>
            <a:ext cx="2160240" cy="30162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2800" dirty="0" err="1">
                <a:solidFill>
                  <a:schemeClr val="bg1"/>
                </a:solidFill>
              </a:rPr>
              <a:t>Manual</a:t>
            </a:r>
            <a:r>
              <a:rPr lang="fr-BE" sz="2800" dirty="0">
                <a:solidFill>
                  <a:schemeClr val="bg1"/>
                </a:solidFill>
              </a:rPr>
              <a:t> </a:t>
            </a:r>
            <a:r>
              <a:rPr lang="fr-BE" sz="2800" dirty="0" err="1">
                <a:solidFill>
                  <a:schemeClr val="bg1"/>
                </a:solidFill>
              </a:rPr>
              <a:t>driving</a:t>
            </a:r>
            <a:r>
              <a:rPr lang="fr-BE" sz="2800" dirty="0">
                <a:solidFill>
                  <a:schemeClr val="bg1"/>
                </a:solidFill>
              </a:rPr>
              <a:t>: Driver drives</a:t>
            </a:r>
          </a:p>
          <a:p>
            <a:r>
              <a:rPr lang="fr-BE" sz="1600" dirty="0">
                <a:solidFill>
                  <a:schemeClr val="bg1"/>
                </a:solidFill>
              </a:rPr>
              <a:t>-</a:t>
            </a:r>
            <a:r>
              <a:rPr lang="fr-BE" sz="1600" dirty="0" err="1">
                <a:solidFill>
                  <a:schemeClr val="bg1"/>
                </a:solidFill>
              </a:rPr>
              <a:t>Shall</a:t>
            </a:r>
            <a:r>
              <a:rPr lang="fr-BE" sz="1600" dirty="0">
                <a:solidFill>
                  <a:schemeClr val="bg1"/>
                </a:solidFill>
              </a:rPr>
              <a:t> not cause accident</a:t>
            </a:r>
          </a:p>
          <a:p>
            <a:r>
              <a:rPr lang="fr-BE" sz="1600" dirty="0">
                <a:solidFill>
                  <a:schemeClr val="bg1"/>
                </a:solidFill>
              </a:rPr>
              <a:t>-respect </a:t>
            </a:r>
            <a:r>
              <a:rPr lang="fr-BE" sz="1600" dirty="0" err="1">
                <a:solidFill>
                  <a:schemeClr val="bg1"/>
                </a:solidFill>
              </a:rPr>
              <a:t>traffic</a:t>
            </a:r>
            <a:r>
              <a:rPr lang="fr-BE" sz="1600" dirty="0">
                <a:solidFill>
                  <a:schemeClr val="bg1"/>
                </a:solidFill>
              </a:rPr>
              <a:t> </a:t>
            </a:r>
            <a:r>
              <a:rPr lang="fr-BE" sz="1600" dirty="0" err="1">
                <a:solidFill>
                  <a:schemeClr val="bg1"/>
                </a:solidFill>
              </a:rPr>
              <a:t>rules</a:t>
            </a:r>
            <a:endParaRPr lang="fr-BE" sz="1600" dirty="0">
              <a:solidFill>
                <a:schemeClr val="bg1"/>
              </a:solidFill>
            </a:endParaRPr>
          </a:p>
          <a:p>
            <a:r>
              <a:rPr lang="fr-BE" sz="1600" dirty="0">
                <a:solidFill>
                  <a:schemeClr val="bg1"/>
                </a:solidFill>
              </a:rPr>
              <a:t>-drive </a:t>
            </a:r>
            <a:r>
              <a:rPr lang="fr-BE" sz="1600" dirty="0" err="1">
                <a:solidFill>
                  <a:schemeClr val="bg1"/>
                </a:solidFill>
              </a:rPr>
              <a:t>carefully</a:t>
            </a:r>
            <a:endParaRPr lang="fr-BE" sz="1600" dirty="0">
              <a:solidFill>
                <a:schemeClr val="bg1"/>
              </a:solidFill>
            </a:endParaRPr>
          </a:p>
          <a:p>
            <a:r>
              <a:rPr lang="fr-BE" sz="1600" dirty="0">
                <a:solidFill>
                  <a:schemeClr val="bg1"/>
                </a:solidFill>
              </a:rPr>
              <a:t>-</a:t>
            </a:r>
            <a:r>
              <a:rPr lang="fr-BE" sz="1600" dirty="0" err="1">
                <a:solidFill>
                  <a:schemeClr val="bg1"/>
                </a:solidFill>
              </a:rPr>
              <a:t>Allow</a:t>
            </a:r>
            <a:r>
              <a:rPr lang="fr-BE" sz="1600" dirty="0">
                <a:solidFill>
                  <a:schemeClr val="bg1"/>
                </a:solidFill>
              </a:rPr>
              <a:t> interaction </a:t>
            </a:r>
            <a:r>
              <a:rPr lang="fr-BE" sz="1600" dirty="0" err="1">
                <a:solidFill>
                  <a:schemeClr val="bg1"/>
                </a:solidFill>
              </a:rPr>
              <a:t>with</a:t>
            </a:r>
            <a:r>
              <a:rPr lang="fr-BE" sz="1600" dirty="0">
                <a:solidFill>
                  <a:schemeClr val="bg1"/>
                </a:solidFill>
              </a:rPr>
              <a:t> </a:t>
            </a:r>
            <a:r>
              <a:rPr lang="fr-BE" sz="1600" dirty="0" err="1">
                <a:solidFill>
                  <a:schemeClr val="bg1"/>
                </a:solidFill>
              </a:rPr>
              <a:t>other</a:t>
            </a:r>
            <a:r>
              <a:rPr lang="fr-BE" sz="1600" dirty="0">
                <a:solidFill>
                  <a:schemeClr val="bg1"/>
                </a:solidFill>
              </a:rPr>
              <a:t> road </a:t>
            </a:r>
            <a:r>
              <a:rPr lang="fr-BE" sz="1600" dirty="0" err="1">
                <a:solidFill>
                  <a:schemeClr val="bg1"/>
                </a:solidFill>
              </a:rPr>
              <a:t>users</a:t>
            </a:r>
            <a:endParaRPr lang="fr-BE" sz="1600" dirty="0">
              <a:solidFill>
                <a:schemeClr val="bg1"/>
              </a:solidFill>
            </a:endParaRPr>
          </a:p>
          <a:p>
            <a:endParaRPr lang="en-GB" sz="1000" dirty="0" err="1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617544" y="1340769"/>
            <a:ext cx="2160240" cy="33547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2400" dirty="0" err="1">
                <a:solidFill>
                  <a:schemeClr val="bg1"/>
                </a:solidFill>
              </a:rPr>
              <a:t>Automated</a:t>
            </a:r>
            <a:r>
              <a:rPr lang="fr-BE" sz="2400" dirty="0">
                <a:solidFill>
                  <a:schemeClr val="bg1"/>
                </a:solidFill>
              </a:rPr>
              <a:t> </a:t>
            </a:r>
            <a:r>
              <a:rPr lang="fr-BE" sz="2400" dirty="0" err="1">
                <a:solidFill>
                  <a:schemeClr val="bg1"/>
                </a:solidFill>
              </a:rPr>
              <a:t>driving</a:t>
            </a:r>
            <a:r>
              <a:rPr lang="fr-BE" sz="2400" dirty="0">
                <a:solidFill>
                  <a:schemeClr val="bg1"/>
                </a:solidFill>
              </a:rPr>
              <a:t>: System drives:</a:t>
            </a:r>
          </a:p>
          <a:p>
            <a:r>
              <a:rPr lang="fr-BE" sz="1400" dirty="0">
                <a:solidFill>
                  <a:schemeClr val="bg1"/>
                </a:solidFill>
              </a:rPr>
              <a:t>-</a:t>
            </a:r>
            <a:r>
              <a:rPr lang="fr-BE" sz="1400" dirty="0" err="1">
                <a:solidFill>
                  <a:schemeClr val="bg1"/>
                </a:solidFill>
              </a:rPr>
              <a:t>Shall</a:t>
            </a:r>
            <a:r>
              <a:rPr lang="fr-BE" sz="1400" dirty="0">
                <a:solidFill>
                  <a:schemeClr val="bg1"/>
                </a:solidFill>
              </a:rPr>
              <a:t> not cause accident</a:t>
            </a:r>
          </a:p>
          <a:p>
            <a:r>
              <a:rPr lang="fr-BE" sz="1400" dirty="0">
                <a:solidFill>
                  <a:schemeClr val="bg1"/>
                </a:solidFill>
              </a:rPr>
              <a:t>-respect </a:t>
            </a:r>
            <a:r>
              <a:rPr lang="fr-BE" sz="1400" dirty="0" err="1">
                <a:solidFill>
                  <a:schemeClr val="bg1"/>
                </a:solidFill>
              </a:rPr>
              <a:t>traffic</a:t>
            </a:r>
            <a:r>
              <a:rPr lang="fr-BE" sz="1400" dirty="0">
                <a:solidFill>
                  <a:schemeClr val="bg1"/>
                </a:solidFill>
              </a:rPr>
              <a:t> </a:t>
            </a:r>
            <a:r>
              <a:rPr lang="fr-BE" sz="1400" dirty="0" err="1">
                <a:solidFill>
                  <a:schemeClr val="bg1"/>
                </a:solidFill>
              </a:rPr>
              <a:t>rules</a:t>
            </a:r>
            <a:endParaRPr lang="fr-BE" sz="1400" dirty="0">
              <a:solidFill>
                <a:schemeClr val="bg1"/>
              </a:solidFill>
            </a:endParaRPr>
          </a:p>
          <a:p>
            <a:r>
              <a:rPr lang="fr-BE" sz="1400" dirty="0">
                <a:solidFill>
                  <a:schemeClr val="bg1"/>
                </a:solidFill>
              </a:rPr>
              <a:t>-</a:t>
            </a:r>
            <a:r>
              <a:rPr lang="fr-BE" sz="1400" dirty="0" err="1">
                <a:solidFill>
                  <a:schemeClr val="bg1"/>
                </a:solidFill>
              </a:rPr>
              <a:t>Allow</a:t>
            </a:r>
            <a:r>
              <a:rPr lang="fr-BE" sz="1400" dirty="0">
                <a:solidFill>
                  <a:schemeClr val="bg1"/>
                </a:solidFill>
              </a:rPr>
              <a:t> interaction </a:t>
            </a:r>
            <a:r>
              <a:rPr lang="fr-BE" sz="1400" dirty="0" err="1">
                <a:solidFill>
                  <a:schemeClr val="bg1"/>
                </a:solidFill>
              </a:rPr>
              <a:t>with</a:t>
            </a:r>
            <a:r>
              <a:rPr lang="fr-BE" sz="1400" dirty="0">
                <a:solidFill>
                  <a:schemeClr val="bg1"/>
                </a:solidFill>
              </a:rPr>
              <a:t> </a:t>
            </a:r>
            <a:r>
              <a:rPr lang="fr-BE" sz="1400" dirty="0" err="1">
                <a:solidFill>
                  <a:schemeClr val="bg1"/>
                </a:solidFill>
              </a:rPr>
              <a:t>other</a:t>
            </a:r>
            <a:r>
              <a:rPr lang="fr-BE" sz="1400" dirty="0">
                <a:solidFill>
                  <a:schemeClr val="bg1"/>
                </a:solidFill>
              </a:rPr>
              <a:t> road </a:t>
            </a:r>
            <a:r>
              <a:rPr lang="fr-BE" sz="1400" dirty="0" err="1">
                <a:solidFill>
                  <a:schemeClr val="bg1"/>
                </a:solidFill>
              </a:rPr>
              <a:t>users</a:t>
            </a:r>
            <a:endParaRPr lang="fr-BE" sz="1400" dirty="0">
              <a:solidFill>
                <a:schemeClr val="bg1"/>
              </a:solidFill>
            </a:endParaRPr>
          </a:p>
          <a:p>
            <a:r>
              <a:rPr lang="fr-BE" sz="1400" dirty="0">
                <a:solidFill>
                  <a:schemeClr val="bg1"/>
                </a:solidFill>
              </a:rPr>
              <a:t>-drive </a:t>
            </a:r>
            <a:r>
              <a:rPr lang="fr-BE" sz="1400" dirty="0" err="1">
                <a:solidFill>
                  <a:schemeClr val="bg1"/>
                </a:solidFill>
              </a:rPr>
              <a:t>carefully</a:t>
            </a:r>
            <a:endParaRPr lang="fr-BE" sz="1400" dirty="0">
              <a:solidFill>
                <a:schemeClr val="bg1"/>
              </a:solidFill>
            </a:endParaRPr>
          </a:p>
          <a:p>
            <a:r>
              <a:rPr lang="fr-BE" sz="1400" dirty="0">
                <a:solidFill>
                  <a:schemeClr val="bg1"/>
                </a:solidFill>
              </a:rPr>
              <a:t>-</a:t>
            </a:r>
            <a:r>
              <a:rPr lang="fr-BE" sz="1400" dirty="0" err="1">
                <a:solidFill>
                  <a:schemeClr val="bg1"/>
                </a:solidFill>
              </a:rPr>
              <a:t>Inform</a:t>
            </a:r>
            <a:r>
              <a:rPr lang="fr-BE" sz="1400" dirty="0">
                <a:solidFill>
                  <a:schemeClr val="bg1"/>
                </a:solidFill>
              </a:rPr>
              <a:t> the driver/</a:t>
            </a:r>
            <a:r>
              <a:rPr lang="fr-BE" sz="1400" dirty="0" err="1">
                <a:solidFill>
                  <a:schemeClr val="bg1"/>
                </a:solidFill>
              </a:rPr>
              <a:t>Passenger</a:t>
            </a:r>
            <a:endParaRPr lang="fr-BE" sz="1400" dirty="0">
              <a:solidFill>
                <a:schemeClr val="bg1"/>
              </a:solidFill>
            </a:endParaRPr>
          </a:p>
          <a:p>
            <a:r>
              <a:rPr lang="fr-BE" sz="1400" dirty="0">
                <a:solidFill>
                  <a:schemeClr val="bg1"/>
                </a:solidFill>
              </a:rPr>
              <a:t>-Is able to </a:t>
            </a:r>
            <a:r>
              <a:rPr lang="fr-BE" sz="1400" dirty="0" err="1">
                <a:solidFill>
                  <a:schemeClr val="bg1"/>
                </a:solidFill>
              </a:rPr>
              <a:t>detect</a:t>
            </a:r>
            <a:r>
              <a:rPr lang="fr-BE" sz="1400" dirty="0">
                <a:solidFill>
                  <a:schemeClr val="bg1"/>
                </a:solidFill>
              </a:rPr>
              <a:t> </a:t>
            </a:r>
            <a:r>
              <a:rPr lang="fr-BE" sz="1400" dirty="0" err="1">
                <a:solidFill>
                  <a:schemeClr val="bg1"/>
                </a:solidFill>
              </a:rPr>
              <a:t>its</a:t>
            </a:r>
            <a:r>
              <a:rPr lang="fr-BE" sz="1400" dirty="0">
                <a:solidFill>
                  <a:schemeClr val="bg1"/>
                </a:solidFill>
              </a:rPr>
              <a:t> </a:t>
            </a:r>
            <a:r>
              <a:rPr lang="fr-BE" sz="1400" dirty="0" err="1">
                <a:solidFill>
                  <a:schemeClr val="bg1"/>
                </a:solidFill>
              </a:rPr>
              <a:t>limits</a:t>
            </a:r>
            <a:r>
              <a:rPr lang="fr-BE" sz="1400" dirty="0">
                <a:solidFill>
                  <a:schemeClr val="bg1"/>
                </a:solidFill>
              </a:rPr>
              <a:t> for activation and minimum </a:t>
            </a:r>
            <a:r>
              <a:rPr lang="fr-BE" sz="1400" dirty="0" err="1">
                <a:solidFill>
                  <a:schemeClr val="bg1"/>
                </a:solidFill>
              </a:rPr>
              <a:t>risk</a:t>
            </a:r>
            <a:r>
              <a:rPr lang="fr-BE" sz="1400" dirty="0">
                <a:solidFill>
                  <a:schemeClr val="bg1"/>
                </a:solidFill>
              </a:rPr>
              <a:t> </a:t>
            </a:r>
            <a:r>
              <a:rPr lang="fr-BE" sz="1400" dirty="0" err="1">
                <a:solidFill>
                  <a:schemeClr val="bg1"/>
                </a:solidFill>
              </a:rPr>
              <a:t>manoeuvre</a:t>
            </a:r>
            <a:endParaRPr lang="en-GB" sz="1400" dirty="0" err="1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241392" y="1864135"/>
            <a:ext cx="18777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1200" dirty="0">
                <a:solidFill>
                  <a:schemeClr val="bg1"/>
                </a:solidFill>
              </a:rPr>
              <a:t>Activation</a:t>
            </a:r>
            <a:endParaRPr lang="en-GB" sz="2400" dirty="0" err="1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442372" y="4050240"/>
            <a:ext cx="18777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1200" dirty="0" err="1">
                <a:solidFill>
                  <a:schemeClr val="bg1"/>
                </a:solidFill>
              </a:rPr>
              <a:t>Takeover</a:t>
            </a:r>
            <a:r>
              <a:rPr lang="fr-BE" sz="1200" dirty="0">
                <a:solidFill>
                  <a:schemeClr val="bg1"/>
                </a:solidFill>
              </a:rPr>
              <a:t> </a:t>
            </a:r>
            <a:r>
              <a:rPr lang="fr-BE" sz="1200" dirty="0" err="1">
                <a:solidFill>
                  <a:schemeClr val="bg1"/>
                </a:solidFill>
              </a:rPr>
              <a:t>request</a:t>
            </a:r>
            <a:endParaRPr lang="en-GB" sz="2400" dirty="0" err="1">
              <a:solidFill>
                <a:schemeClr val="bg1"/>
              </a:solidFill>
            </a:endParaRPr>
          </a:p>
        </p:txBody>
      </p:sp>
      <p:sp>
        <p:nvSpPr>
          <p:cNvPr id="16" name="Right Arrow 15"/>
          <p:cNvSpPr/>
          <p:nvPr/>
        </p:nvSpPr>
        <p:spPr>
          <a:xfrm rot="10800000">
            <a:off x="5305326" y="4725144"/>
            <a:ext cx="2151856" cy="1464208"/>
          </a:xfrm>
          <a:prstGeom prst="rightArrow">
            <a:avLst/>
          </a:prstGeom>
          <a:solidFill>
            <a:srgbClr val="133176"/>
          </a:solidFill>
          <a:ln w="22225">
            <a:noFill/>
            <a:prstDash val="sys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GB"/>
          </a:p>
        </p:txBody>
      </p:sp>
      <p:sp>
        <p:nvSpPr>
          <p:cNvPr id="18" name="TextBox 17"/>
          <p:cNvSpPr txBox="1"/>
          <p:nvPr/>
        </p:nvSpPr>
        <p:spPr>
          <a:xfrm>
            <a:off x="5579418" y="5318749"/>
            <a:ext cx="18777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1200" dirty="0">
                <a:solidFill>
                  <a:schemeClr val="bg1"/>
                </a:solidFill>
              </a:rPr>
              <a:t>Minimum </a:t>
            </a:r>
            <a:r>
              <a:rPr lang="fr-BE" sz="1200" dirty="0" err="1">
                <a:solidFill>
                  <a:schemeClr val="bg1"/>
                </a:solidFill>
              </a:rPr>
              <a:t>risk</a:t>
            </a:r>
            <a:r>
              <a:rPr lang="fr-BE" sz="1200" dirty="0">
                <a:solidFill>
                  <a:schemeClr val="bg1"/>
                </a:solidFill>
              </a:rPr>
              <a:t> </a:t>
            </a:r>
            <a:r>
              <a:rPr lang="fr-BE" sz="1200" dirty="0" err="1">
                <a:solidFill>
                  <a:schemeClr val="bg1"/>
                </a:solidFill>
              </a:rPr>
              <a:t>manoeuvre</a:t>
            </a:r>
            <a:endParaRPr lang="en-GB" sz="2400" dirty="0" err="1">
              <a:solidFill>
                <a:schemeClr val="bg1"/>
              </a:solidFill>
            </a:endParaRPr>
          </a:p>
        </p:txBody>
      </p:sp>
      <p:sp>
        <p:nvSpPr>
          <p:cNvPr id="17" name="Right Arrow 16"/>
          <p:cNvSpPr/>
          <p:nvPr/>
        </p:nvSpPr>
        <p:spPr>
          <a:xfrm>
            <a:off x="5157835" y="2709015"/>
            <a:ext cx="2151856" cy="1124044"/>
          </a:xfrm>
          <a:prstGeom prst="rightArrow">
            <a:avLst/>
          </a:prstGeom>
          <a:solidFill>
            <a:srgbClr val="00B0F0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GB"/>
          </a:p>
        </p:txBody>
      </p:sp>
      <p:sp>
        <p:nvSpPr>
          <p:cNvPr id="19" name="TextBox 18"/>
          <p:cNvSpPr txBox="1"/>
          <p:nvPr/>
        </p:nvSpPr>
        <p:spPr>
          <a:xfrm>
            <a:off x="5434197" y="3012567"/>
            <a:ext cx="18777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1200" dirty="0" err="1">
                <a:solidFill>
                  <a:schemeClr val="bg1"/>
                </a:solidFill>
              </a:rPr>
              <a:t>Deactivation</a:t>
            </a:r>
            <a:endParaRPr lang="en-GB" sz="2400" dirty="0" err="1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60452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BE" sz="2400" dirty="0" err="1">
                <a:solidFill>
                  <a:schemeClr val="tx1"/>
                </a:solidFill>
              </a:rPr>
              <a:t>Automated</a:t>
            </a:r>
            <a:r>
              <a:rPr lang="fr-BE" sz="2400" dirty="0">
                <a:solidFill>
                  <a:schemeClr val="tx1"/>
                </a:solidFill>
              </a:rPr>
              <a:t> </a:t>
            </a:r>
            <a:r>
              <a:rPr lang="fr-BE" sz="2400" dirty="0" err="1">
                <a:solidFill>
                  <a:schemeClr val="tx1"/>
                </a:solidFill>
              </a:rPr>
              <a:t>vehicles</a:t>
            </a:r>
            <a:r>
              <a:rPr lang="fr-BE" sz="2400" dirty="0">
                <a:solidFill>
                  <a:schemeClr val="tx1"/>
                </a:solidFill>
              </a:rPr>
              <a:t>: New </a:t>
            </a:r>
            <a:r>
              <a:rPr lang="fr-BE" sz="2400" dirty="0" err="1">
                <a:solidFill>
                  <a:schemeClr val="tx1"/>
                </a:solidFill>
              </a:rPr>
              <a:t>risks</a:t>
            </a:r>
            <a:r>
              <a:rPr lang="fr-BE" sz="2400" dirty="0">
                <a:solidFill>
                  <a:schemeClr val="tx1"/>
                </a:solidFill>
              </a:rPr>
              <a:t> to </a:t>
            </a:r>
            <a:r>
              <a:rPr lang="fr-BE" sz="2400" dirty="0" err="1">
                <a:solidFill>
                  <a:schemeClr val="tx1"/>
                </a:solidFill>
              </a:rPr>
              <a:t>be</a:t>
            </a:r>
            <a:r>
              <a:rPr lang="fr-BE" sz="2400" dirty="0">
                <a:solidFill>
                  <a:schemeClr val="tx1"/>
                </a:solidFill>
              </a:rPr>
              <a:t> </a:t>
            </a:r>
            <a:r>
              <a:rPr lang="fr-BE" sz="2400" dirty="0" err="1">
                <a:solidFill>
                  <a:schemeClr val="tx1"/>
                </a:solidFill>
              </a:rPr>
              <a:t>tackled</a:t>
            </a:r>
            <a:endParaRPr lang="en-GB" sz="2400" dirty="0">
              <a:solidFill>
                <a:schemeClr val="tx1"/>
              </a:solidFill>
            </a:endParaRPr>
          </a:p>
        </p:txBody>
      </p:sp>
      <p:sp>
        <p:nvSpPr>
          <p:cNvPr id="12292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GB" dirty="0">
                <a:latin typeface="Arial" charset="0"/>
              </a:rPr>
              <a:t>8</a:t>
            </a:r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</p:nvPr>
        </p:nvGraphicFramePr>
        <p:xfrm>
          <a:off x="609600" y="2276475"/>
          <a:ext cx="10972800" cy="36337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18" name="Content Placeholder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98807219"/>
              </p:ext>
            </p:extLst>
          </p:nvPr>
        </p:nvGraphicFramePr>
        <p:xfrm>
          <a:off x="2480556" y="2238276"/>
          <a:ext cx="6948772" cy="343778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</p:spTree>
    <p:extLst>
      <p:ext uri="{BB962C8B-B14F-4D97-AF65-F5344CB8AC3E}">
        <p14:creationId xmlns:p14="http://schemas.microsoft.com/office/powerpoint/2010/main" val="29045727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4294967295"/>
          </p:nvPr>
        </p:nvSpPr>
        <p:spPr>
          <a:xfrm>
            <a:off x="1295400" y="446088"/>
            <a:ext cx="10896600" cy="992187"/>
          </a:xfrm>
          <a:prstGeom prst="rect">
            <a:avLst/>
          </a:prstGeom>
        </p:spPr>
        <p:txBody>
          <a:bodyPr/>
          <a:lstStyle/>
          <a:p>
            <a:pPr marL="0" indent="0">
              <a:buNone/>
            </a:pPr>
            <a:r>
              <a:rPr lang="en-US" b="1" dirty="0"/>
              <a:t>Design/Verification/validation by manufacturers</a:t>
            </a:r>
            <a:endParaRPr lang="en-GB" b="1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4294967295"/>
          </p:nvPr>
        </p:nvSpPr>
        <p:spPr>
          <a:xfrm>
            <a:off x="781729" y="1987376"/>
            <a:ext cx="5253038" cy="3614738"/>
          </a:xfrm>
          <a:prstGeom prst="rect">
            <a:avLst/>
          </a:prstGeom>
        </p:spPr>
        <p:txBody>
          <a:bodyPr/>
          <a:lstStyle/>
          <a:p>
            <a:r>
              <a:rPr lang="fr-BE" sz="2400" dirty="0" err="1"/>
              <a:t>Need</a:t>
            </a:r>
            <a:r>
              <a:rPr lang="fr-BE" sz="2400" dirty="0"/>
              <a:t> to </a:t>
            </a:r>
            <a:r>
              <a:rPr lang="fr-BE" sz="2400" dirty="0" err="1"/>
              <a:t>clarify</a:t>
            </a:r>
            <a:r>
              <a:rPr lang="fr-BE" sz="2400" dirty="0"/>
              <a:t> concepts first : </a:t>
            </a:r>
            <a:r>
              <a:rPr lang="fr-BE" sz="2400" dirty="0" err="1"/>
              <a:t>Same</a:t>
            </a:r>
            <a:r>
              <a:rPr lang="fr-BE" sz="2400" dirty="0"/>
              <a:t> </a:t>
            </a:r>
            <a:r>
              <a:rPr lang="fr-BE" sz="2400" dirty="0" err="1"/>
              <a:t>words</a:t>
            </a:r>
            <a:r>
              <a:rPr lang="fr-BE" sz="2400" dirty="0"/>
              <a:t> are </a:t>
            </a:r>
            <a:r>
              <a:rPr lang="fr-BE" sz="2400" dirty="0" err="1"/>
              <a:t>used</a:t>
            </a:r>
            <a:r>
              <a:rPr lang="fr-BE" sz="2400" dirty="0"/>
              <a:t> </a:t>
            </a:r>
            <a:r>
              <a:rPr lang="fr-BE" sz="2400" dirty="0" err="1"/>
              <a:t>with</a:t>
            </a:r>
            <a:r>
              <a:rPr lang="fr-BE" sz="2400" dirty="0"/>
              <a:t> </a:t>
            </a:r>
            <a:r>
              <a:rPr lang="fr-BE" sz="2400" dirty="0" err="1"/>
              <a:t>very</a:t>
            </a:r>
            <a:r>
              <a:rPr lang="fr-BE" sz="2400" dirty="0"/>
              <a:t> </a:t>
            </a:r>
            <a:r>
              <a:rPr lang="fr-BE" sz="2400" dirty="0" err="1"/>
              <a:t>different</a:t>
            </a:r>
            <a:r>
              <a:rPr lang="fr-BE" sz="2400" dirty="0"/>
              <a:t> </a:t>
            </a:r>
            <a:r>
              <a:rPr lang="fr-BE" sz="2400" dirty="0" err="1"/>
              <a:t>meaning</a:t>
            </a:r>
            <a:endParaRPr lang="fr-BE" sz="2400" dirty="0"/>
          </a:p>
          <a:p>
            <a:r>
              <a:rPr lang="en-US" sz="2400" dirty="0"/>
              <a:t>We should distinguish how these instruments are used by manufacturers and authorities 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25471" t="15603" r="31722" b="15580"/>
          <a:stretch/>
        </p:blipFill>
        <p:spPr>
          <a:xfrm>
            <a:off x="6192078" y="1329447"/>
            <a:ext cx="5959943" cy="53894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59969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4294967295"/>
          </p:nvPr>
        </p:nvSpPr>
        <p:spPr>
          <a:xfrm>
            <a:off x="1295400" y="634931"/>
            <a:ext cx="10896600" cy="992187"/>
          </a:xfrm>
          <a:prstGeom prst="rect">
            <a:avLst/>
          </a:prstGeom>
        </p:spPr>
        <p:txBody>
          <a:bodyPr/>
          <a:lstStyle/>
          <a:p>
            <a:pPr marL="0" indent="0">
              <a:buNone/>
            </a:pPr>
            <a:r>
              <a:rPr lang="en-US" b="1" dirty="0"/>
              <a:t>Safety level</a:t>
            </a:r>
            <a:endParaRPr lang="en-GB" b="1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4294967295"/>
          </p:nvPr>
        </p:nvSpPr>
        <p:spPr>
          <a:xfrm>
            <a:off x="897834" y="1765300"/>
            <a:ext cx="10896600" cy="3614738"/>
          </a:xfrm>
          <a:prstGeom prst="rect">
            <a:avLst/>
          </a:prstGeom>
        </p:spPr>
        <p:txBody>
          <a:bodyPr/>
          <a:lstStyle/>
          <a:p>
            <a:r>
              <a:rPr lang="en-US" sz="2400" dirty="0"/>
              <a:t>Overall goal: At least equivalent to human driving </a:t>
            </a:r>
            <a:endParaRPr lang="fr-BE" sz="2400" dirty="0"/>
          </a:p>
          <a:p>
            <a:r>
              <a:rPr lang="en-US" sz="2400" dirty="0"/>
              <a:t>Not a single criteria but a combination of qualitative criteria (all known unsafe scenarios and most unknown unsafe scenarios shall be managed) and quantitative target for residual risk (equivalent to humans or better)</a:t>
            </a:r>
            <a:endParaRPr lang="fr-BE" sz="2400" dirty="0"/>
          </a:p>
          <a:p>
            <a:r>
              <a:rPr lang="en-US" sz="2400" dirty="0"/>
              <a:t>Constraints: Balance between safety (focus of authorities) and drivability (also important for manufacturers). </a:t>
            </a:r>
            <a:endParaRPr lang="fr-BE" sz="2400" dirty="0"/>
          </a:p>
          <a:p>
            <a:r>
              <a:rPr lang="en-US" sz="2400" dirty="0"/>
              <a:t>This implies safety principles and safety capabilities in nominal and degraded conditions as well as a relevant  architecture to provide these capabilities.</a:t>
            </a:r>
          </a:p>
        </p:txBody>
      </p:sp>
    </p:spTree>
    <p:extLst>
      <p:ext uri="{BB962C8B-B14F-4D97-AF65-F5344CB8AC3E}">
        <p14:creationId xmlns:p14="http://schemas.microsoft.com/office/powerpoint/2010/main" val="14468051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4294967295"/>
          </p:nvPr>
        </p:nvSpPr>
        <p:spPr>
          <a:xfrm>
            <a:off x="1215887" y="644870"/>
            <a:ext cx="10896600" cy="992187"/>
          </a:xfrm>
          <a:prstGeom prst="rect">
            <a:avLst/>
          </a:prstGeom>
        </p:spPr>
        <p:txBody>
          <a:bodyPr/>
          <a:lstStyle/>
          <a:p>
            <a:pPr marL="0" indent="0">
              <a:buNone/>
            </a:pPr>
            <a:r>
              <a:rPr lang="en-US" b="1" dirty="0"/>
              <a:t>Safety level: References</a:t>
            </a:r>
            <a:endParaRPr lang="en-GB" b="1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4294967295"/>
          </p:nvPr>
        </p:nvSpPr>
        <p:spPr>
          <a:xfrm>
            <a:off x="1295400" y="1765300"/>
            <a:ext cx="10896600" cy="3614738"/>
          </a:xfrm>
          <a:prstGeom prst="rect">
            <a:avLst/>
          </a:prstGeom>
        </p:spPr>
        <p:txBody>
          <a:bodyPr/>
          <a:lstStyle/>
          <a:p>
            <a:r>
              <a:rPr lang="en-US" sz="2400" dirty="0"/>
              <a:t>National/regional guidelines</a:t>
            </a:r>
            <a:endParaRPr lang="fr-BE" sz="2400" dirty="0"/>
          </a:p>
          <a:p>
            <a:r>
              <a:rPr lang="fr-BE" sz="2400" dirty="0" err="1"/>
              <a:t>Safety</a:t>
            </a:r>
            <a:r>
              <a:rPr lang="fr-BE" sz="2400" dirty="0"/>
              <a:t> </a:t>
            </a:r>
            <a:r>
              <a:rPr lang="fr-BE" sz="2400" dirty="0" err="1"/>
              <a:t>principles</a:t>
            </a:r>
            <a:r>
              <a:rPr lang="fr-BE" sz="2400" dirty="0"/>
              <a:t> </a:t>
            </a:r>
            <a:r>
              <a:rPr lang="fr-BE" sz="2400" dirty="0" err="1"/>
              <a:t>used</a:t>
            </a:r>
            <a:r>
              <a:rPr lang="fr-BE" sz="2400" dirty="0"/>
              <a:t> by </a:t>
            </a:r>
            <a:r>
              <a:rPr lang="fr-BE" sz="2400" dirty="0" err="1"/>
              <a:t>manufacturers</a:t>
            </a:r>
            <a:r>
              <a:rPr lang="fr-BE" sz="2400" dirty="0"/>
              <a:t>: ISO 26262 and SOTIF (ISO PAS 21448), FMEA, </a:t>
            </a:r>
            <a:r>
              <a:rPr lang="fr-BE" sz="2400" dirty="0" err="1"/>
              <a:t>STPA,etc</a:t>
            </a:r>
            <a:r>
              <a:rPr lang="fr-BE" sz="2400" dirty="0"/>
              <a:t>.</a:t>
            </a:r>
          </a:p>
          <a:p>
            <a:r>
              <a:rPr lang="fr-BE" sz="2400" dirty="0" err="1"/>
              <a:t>Safety</a:t>
            </a:r>
            <a:r>
              <a:rPr lang="fr-BE" sz="2400" dirty="0"/>
              <a:t> </a:t>
            </a:r>
            <a:r>
              <a:rPr lang="fr-BE" sz="2400" dirty="0" err="1"/>
              <a:t>principles</a:t>
            </a:r>
            <a:r>
              <a:rPr lang="fr-BE" sz="2400" dirty="0"/>
              <a:t> </a:t>
            </a:r>
            <a:r>
              <a:rPr lang="fr-BE" sz="2400" dirty="0" err="1"/>
              <a:t>used</a:t>
            </a:r>
            <a:r>
              <a:rPr lang="fr-BE" sz="2400" dirty="0"/>
              <a:t> in </a:t>
            </a:r>
            <a:r>
              <a:rPr lang="fr-BE" sz="2400" dirty="0" err="1"/>
              <a:t>other</a:t>
            </a:r>
            <a:r>
              <a:rPr lang="fr-BE" sz="2400" dirty="0"/>
              <a:t> </a:t>
            </a:r>
            <a:r>
              <a:rPr lang="fr-BE" sz="2400" dirty="0" err="1"/>
              <a:t>sectors</a:t>
            </a:r>
            <a:r>
              <a:rPr lang="fr-BE" sz="2400" dirty="0"/>
              <a:t>: </a:t>
            </a:r>
            <a:r>
              <a:rPr lang="fr-BE" sz="2400" dirty="0" err="1"/>
              <a:t>producer</a:t>
            </a:r>
            <a:r>
              <a:rPr lang="fr-BE" sz="2400" dirty="0"/>
              <a:t>/user </a:t>
            </a:r>
            <a:r>
              <a:rPr lang="fr-BE" sz="2400" dirty="0" err="1"/>
              <a:t>is</a:t>
            </a:r>
            <a:r>
              <a:rPr lang="fr-BE" sz="2400" dirty="0"/>
              <a:t> </a:t>
            </a:r>
            <a:r>
              <a:rPr lang="fr-BE" sz="2400" dirty="0" err="1"/>
              <a:t>responsible</a:t>
            </a:r>
            <a:r>
              <a:rPr lang="fr-BE" sz="2400" dirty="0"/>
              <a:t>, </a:t>
            </a:r>
            <a:r>
              <a:rPr lang="fr-BE" sz="2400" dirty="0" err="1"/>
              <a:t>equivalent</a:t>
            </a:r>
            <a:r>
              <a:rPr lang="fr-BE" sz="2400" dirty="0"/>
              <a:t> </a:t>
            </a:r>
            <a:r>
              <a:rPr lang="fr-BE" sz="2400" dirty="0" err="1"/>
              <a:t>level</a:t>
            </a:r>
            <a:r>
              <a:rPr lang="fr-BE" sz="2400" dirty="0"/>
              <a:t> of </a:t>
            </a:r>
            <a:r>
              <a:rPr lang="fr-BE" sz="2400" dirty="0" err="1"/>
              <a:t>safety</a:t>
            </a:r>
            <a:r>
              <a:rPr lang="fr-BE" sz="2400" dirty="0"/>
              <a:t>, performance as </a:t>
            </a:r>
            <a:r>
              <a:rPr lang="fr-BE" sz="2400" dirty="0" err="1"/>
              <a:t>intended</a:t>
            </a:r>
            <a:r>
              <a:rPr lang="fr-BE" sz="2400" dirty="0"/>
              <a:t>, best effort to </a:t>
            </a:r>
            <a:r>
              <a:rPr lang="fr-BE" sz="2400" dirty="0" err="1"/>
              <a:t>avoid</a:t>
            </a:r>
            <a:r>
              <a:rPr lang="fr-BE" sz="2400" dirty="0"/>
              <a:t> accidents, </a:t>
            </a:r>
            <a:r>
              <a:rPr lang="fr-BE" sz="2400" dirty="0" err="1"/>
              <a:t>assess</a:t>
            </a:r>
            <a:r>
              <a:rPr lang="fr-BE" sz="2400" dirty="0"/>
              <a:t>/</a:t>
            </a:r>
            <a:r>
              <a:rPr lang="fr-BE" sz="2400" dirty="0" err="1"/>
              <a:t>inform</a:t>
            </a:r>
            <a:r>
              <a:rPr lang="fr-BE" sz="2400" dirty="0"/>
              <a:t> about </a:t>
            </a:r>
            <a:r>
              <a:rPr lang="fr-BE" sz="2400" dirty="0" err="1"/>
              <a:t>residual</a:t>
            </a:r>
            <a:r>
              <a:rPr lang="fr-BE" sz="2400" dirty="0"/>
              <a:t> </a:t>
            </a:r>
            <a:r>
              <a:rPr lang="fr-BE" sz="2400" dirty="0" err="1"/>
              <a:t>risks</a:t>
            </a:r>
            <a:endParaRPr lang="fr-BE" sz="2400" dirty="0"/>
          </a:p>
          <a:p>
            <a:r>
              <a:rPr lang="fr-BE" sz="2400" dirty="0" err="1"/>
              <a:t>Safety</a:t>
            </a:r>
            <a:r>
              <a:rPr lang="fr-BE" sz="2400" dirty="0"/>
              <a:t> </a:t>
            </a:r>
            <a:r>
              <a:rPr lang="fr-BE" sz="2400" dirty="0" err="1"/>
              <a:t>principles</a:t>
            </a:r>
            <a:r>
              <a:rPr lang="fr-BE" sz="2400" dirty="0"/>
              <a:t> </a:t>
            </a:r>
            <a:r>
              <a:rPr lang="fr-BE" sz="2400" dirty="0" err="1"/>
              <a:t>can</a:t>
            </a:r>
            <a:r>
              <a:rPr lang="fr-BE" sz="2400" dirty="0"/>
              <a:t> </a:t>
            </a:r>
            <a:r>
              <a:rPr lang="fr-BE" sz="2400" dirty="0" err="1"/>
              <a:t>be</a:t>
            </a:r>
            <a:r>
              <a:rPr lang="fr-BE" sz="2400" dirty="0"/>
              <a:t> </a:t>
            </a:r>
            <a:r>
              <a:rPr lang="fr-BE" sz="2400" dirty="0" err="1"/>
              <a:t>applied</a:t>
            </a:r>
            <a:r>
              <a:rPr lang="fr-BE" sz="2400" dirty="0"/>
              <a:t> for L3 ALKS </a:t>
            </a:r>
            <a:r>
              <a:rPr lang="fr-BE" sz="2400" dirty="0" err="1"/>
              <a:t>similar</a:t>
            </a:r>
            <a:r>
              <a:rPr lang="fr-BE" sz="2400" dirty="0"/>
              <a:t> to </a:t>
            </a:r>
            <a:r>
              <a:rPr lang="fr-BE" sz="2400" dirty="0" err="1"/>
              <a:t>general</a:t>
            </a:r>
            <a:r>
              <a:rPr lang="fr-BE" sz="2400" dirty="0"/>
              <a:t> </a:t>
            </a:r>
            <a:r>
              <a:rPr lang="fr-BE" sz="2400" dirty="0" err="1"/>
              <a:t>approach</a:t>
            </a:r>
            <a:r>
              <a:rPr lang="fr-BE" sz="2400" dirty="0"/>
              <a:t> but </a:t>
            </a:r>
            <a:r>
              <a:rPr lang="fr-BE" sz="2400" dirty="0" err="1"/>
              <a:t>limited</a:t>
            </a:r>
            <a:r>
              <a:rPr lang="fr-BE" sz="2400" dirty="0"/>
              <a:t> </a:t>
            </a:r>
            <a:r>
              <a:rPr lang="fr-BE" sz="2400" dirty="0" err="1"/>
              <a:t>number</a:t>
            </a:r>
            <a:r>
              <a:rPr lang="fr-BE" sz="2400" dirty="0"/>
              <a:t> of scenarios: at least </a:t>
            </a:r>
            <a:r>
              <a:rPr lang="fr-BE" sz="2400" dirty="0" err="1"/>
              <a:t>equivalent</a:t>
            </a:r>
            <a:r>
              <a:rPr lang="fr-BE" sz="2400" dirty="0"/>
              <a:t> to </a:t>
            </a:r>
            <a:r>
              <a:rPr lang="fr-BE" sz="2400" dirty="0" err="1"/>
              <a:t>human</a:t>
            </a:r>
            <a:r>
              <a:rPr lang="fr-BE" sz="2400" dirty="0"/>
              <a:t> driver, </a:t>
            </a:r>
            <a:r>
              <a:rPr lang="fr-BE" sz="2400" dirty="0" err="1"/>
              <a:t>risk</a:t>
            </a:r>
            <a:r>
              <a:rPr lang="fr-BE" sz="2400" dirty="0"/>
              <a:t> of </a:t>
            </a:r>
            <a:r>
              <a:rPr lang="fr-BE" sz="2400" dirty="0" err="1"/>
              <a:t>misperception</a:t>
            </a:r>
            <a:r>
              <a:rPr lang="fr-BE" sz="2400" dirty="0"/>
              <a:t>, </a:t>
            </a:r>
            <a:r>
              <a:rPr lang="fr-BE" sz="2400" dirty="0" err="1"/>
              <a:t>reaction</a:t>
            </a:r>
            <a:r>
              <a:rPr lang="fr-BE" sz="2400" dirty="0"/>
              <a:t> of the system at the </a:t>
            </a:r>
            <a:r>
              <a:rPr lang="fr-BE" sz="2400" dirty="0" err="1"/>
              <a:t>edge</a:t>
            </a:r>
            <a:r>
              <a:rPr lang="fr-BE" sz="2400" dirty="0"/>
              <a:t> of the OD/</a:t>
            </a:r>
            <a:r>
              <a:rPr lang="fr-BE" sz="2400" dirty="0" err="1"/>
              <a:t>complex</a:t>
            </a:r>
            <a:r>
              <a:rPr lang="fr-BE" sz="2400" dirty="0"/>
              <a:t> situations, </a:t>
            </a:r>
            <a:r>
              <a:rPr lang="fr-BE" sz="2400" dirty="0" err="1"/>
              <a:t>risks</a:t>
            </a:r>
            <a:r>
              <a:rPr lang="fr-BE" sz="2400" dirty="0"/>
              <a:t> for driver confusion/</a:t>
            </a:r>
            <a:r>
              <a:rPr lang="fr-BE" sz="2400" dirty="0" err="1"/>
              <a:t>disengagement</a:t>
            </a:r>
            <a:r>
              <a:rPr lang="fr-BE" sz="24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61731664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>
          <a:xfrm>
            <a:off x="1775520" y="332657"/>
            <a:ext cx="8357462" cy="708025"/>
          </a:xfrm>
        </p:spPr>
        <p:txBody>
          <a:bodyPr/>
          <a:lstStyle/>
          <a:p>
            <a:pPr algn="ctr"/>
            <a:r>
              <a:rPr lang="fr-BE" sz="2800" dirty="0">
                <a:solidFill>
                  <a:schemeClr val="tx1"/>
                </a:solidFill>
              </a:rPr>
              <a:t>EU guidelines on </a:t>
            </a:r>
            <a:r>
              <a:rPr lang="fr-BE" sz="2800" dirty="0" err="1">
                <a:solidFill>
                  <a:schemeClr val="tx1"/>
                </a:solidFill>
              </a:rPr>
              <a:t>automated</a:t>
            </a:r>
            <a:r>
              <a:rPr lang="fr-BE" sz="2800" dirty="0">
                <a:solidFill>
                  <a:schemeClr val="tx1"/>
                </a:solidFill>
              </a:rPr>
              <a:t> </a:t>
            </a:r>
            <a:r>
              <a:rPr lang="fr-BE" sz="2800" dirty="0" err="1">
                <a:solidFill>
                  <a:schemeClr val="tx1"/>
                </a:solidFill>
              </a:rPr>
              <a:t>vehicles</a:t>
            </a:r>
            <a:endParaRPr lang="en-GB" sz="2800" dirty="0">
              <a:solidFill>
                <a:schemeClr val="tx1"/>
              </a:solidFill>
            </a:endParaRPr>
          </a:p>
        </p:txBody>
      </p:sp>
      <p:sp>
        <p:nvSpPr>
          <p:cNvPr id="12291" name="Content Placeholder 2"/>
          <p:cNvSpPr>
            <a:spLocks noGrp="1"/>
          </p:cNvSpPr>
          <p:nvPr>
            <p:ph idx="1"/>
          </p:nvPr>
        </p:nvSpPr>
        <p:spPr>
          <a:xfrm>
            <a:off x="1919536" y="1112478"/>
            <a:ext cx="8172908" cy="4345012"/>
          </a:xfrm>
        </p:spPr>
        <p:txBody>
          <a:bodyPr/>
          <a:lstStyle/>
          <a:p>
            <a:r>
              <a:rPr lang="fr-BE" sz="2000" b="1" dirty="0">
                <a:latin typeface="+mj-lt"/>
                <a:ea typeface="+mj-ea"/>
                <a:cs typeface="+mj-cs"/>
              </a:rPr>
              <a:t>Goal: </a:t>
            </a:r>
            <a:r>
              <a:rPr lang="fr-BE" sz="2000" b="1" dirty="0" err="1">
                <a:latin typeface="+mj-lt"/>
                <a:ea typeface="+mj-ea"/>
                <a:cs typeface="+mj-cs"/>
              </a:rPr>
              <a:t>Approval</a:t>
            </a:r>
            <a:r>
              <a:rPr lang="fr-BE" sz="2000" b="1" dirty="0">
                <a:latin typeface="+mj-lt"/>
                <a:ea typeface="+mj-ea"/>
                <a:cs typeface="+mj-cs"/>
              </a:rPr>
              <a:t> </a:t>
            </a:r>
            <a:r>
              <a:rPr lang="fr-BE" sz="2000" b="1" dirty="0" err="1">
                <a:latin typeface="+mj-lt"/>
                <a:ea typeface="+mj-ea"/>
                <a:cs typeface="+mj-cs"/>
              </a:rPr>
              <a:t>under</a:t>
            </a:r>
            <a:r>
              <a:rPr lang="fr-BE" sz="2000" b="1" dirty="0">
                <a:latin typeface="+mj-lt"/>
                <a:ea typeface="+mj-ea"/>
                <a:cs typeface="+mj-cs"/>
              </a:rPr>
              <a:t> an EU exemption </a:t>
            </a:r>
            <a:r>
              <a:rPr lang="fr-BE" sz="2000" b="1" dirty="0" err="1">
                <a:latin typeface="+mj-lt"/>
                <a:ea typeface="+mj-ea"/>
                <a:cs typeface="+mj-cs"/>
              </a:rPr>
              <a:t>procedure</a:t>
            </a:r>
            <a:endParaRPr lang="fr-BE" sz="2000" b="1" dirty="0">
              <a:latin typeface="+mj-lt"/>
              <a:ea typeface="+mj-ea"/>
              <a:cs typeface="+mj-cs"/>
            </a:endParaRPr>
          </a:p>
          <a:p>
            <a:r>
              <a:rPr lang="fr-BE" sz="2000" b="1" dirty="0">
                <a:latin typeface="+mj-lt"/>
              </a:rPr>
              <a:t>Main </a:t>
            </a:r>
            <a:r>
              <a:rPr lang="fr-BE" sz="2000" b="1" dirty="0" err="1">
                <a:latin typeface="+mj-lt"/>
              </a:rPr>
              <a:t>safety</a:t>
            </a:r>
            <a:r>
              <a:rPr lang="fr-BE" sz="2000" b="1" dirty="0">
                <a:latin typeface="+mj-lt"/>
              </a:rPr>
              <a:t> </a:t>
            </a:r>
            <a:r>
              <a:rPr lang="fr-BE" sz="2000" b="1" dirty="0" err="1">
                <a:latin typeface="+mj-lt"/>
              </a:rPr>
              <a:t>principles</a:t>
            </a:r>
            <a:r>
              <a:rPr lang="fr-BE" sz="2000" b="1" dirty="0">
                <a:latin typeface="+mj-lt"/>
              </a:rPr>
              <a:t>:</a:t>
            </a:r>
          </a:p>
          <a:p>
            <a:pPr lvl="1"/>
            <a:r>
              <a:rPr lang="en-GB" sz="1600" dirty="0"/>
              <a:t>1. SYSTEM PERFORMANCE IN THE AUTOMATED DRIVING MODE (Including D</a:t>
            </a:r>
            <a:r>
              <a:rPr lang="fr-BE" sz="1600" dirty="0" err="1"/>
              <a:t>uty</a:t>
            </a:r>
            <a:r>
              <a:rPr lang="fr-BE" sz="1600" dirty="0"/>
              <a:t> Of Care </a:t>
            </a:r>
            <a:r>
              <a:rPr lang="fr-BE" sz="1600" dirty="0" err="1"/>
              <a:t>Principles</a:t>
            </a:r>
            <a:r>
              <a:rPr lang="fr-BE" sz="1600" dirty="0"/>
              <a:t>)</a:t>
            </a:r>
          </a:p>
          <a:p>
            <a:pPr lvl="1"/>
            <a:r>
              <a:rPr lang="fr-BE" sz="1600" dirty="0"/>
              <a:t>2. DRIVER/OPERATOR/PASSENGER INTERACTION </a:t>
            </a:r>
          </a:p>
          <a:p>
            <a:pPr lvl="1"/>
            <a:r>
              <a:rPr lang="en-US" sz="1600" dirty="0"/>
              <a:t>3. TRANSITION OF THE DRIVING TASKS</a:t>
            </a:r>
          </a:p>
          <a:p>
            <a:pPr lvl="1"/>
            <a:r>
              <a:rPr lang="en-GB" sz="1600" dirty="0"/>
              <a:t>4. MINIMUM RISK MANOEUVRE</a:t>
            </a:r>
            <a:endParaRPr lang="fr-BE" sz="1600" dirty="0"/>
          </a:p>
          <a:p>
            <a:pPr lvl="1"/>
            <a:r>
              <a:rPr lang="en-GB" sz="1600" dirty="0"/>
              <a:t>5. INSTALLATION OF EVENT DATA RECORDERS</a:t>
            </a:r>
            <a:endParaRPr lang="fr-BE" sz="1600" dirty="0"/>
          </a:p>
          <a:p>
            <a:pPr lvl="1"/>
            <a:r>
              <a:rPr lang="en-GB" sz="1600" dirty="0"/>
              <a:t>6. CYBERSECURITY</a:t>
            </a:r>
            <a:endParaRPr lang="fr-BE" sz="1600" dirty="0"/>
          </a:p>
          <a:p>
            <a:pPr lvl="1"/>
            <a:r>
              <a:rPr lang="en-GB" sz="1600" dirty="0"/>
              <a:t>7. SAFETY ASSESMENT AND TESTS</a:t>
            </a:r>
            <a:endParaRPr lang="fr-BE" sz="1600" dirty="0"/>
          </a:p>
          <a:p>
            <a:pPr lvl="1"/>
            <a:r>
              <a:rPr lang="en-GB" sz="1600" dirty="0"/>
              <a:t>8. INFORMATION PROVISION TO AUTOMATED VEHICLE USERS</a:t>
            </a:r>
            <a:endParaRPr lang="fr-BE" sz="1600" dirty="0"/>
          </a:p>
          <a:p>
            <a:pPr lvl="1"/>
            <a:r>
              <a:rPr lang="en-GB" sz="1600" dirty="0"/>
              <a:t>ANNEX : INFORMATION TO BE PROVIDED FOR TYPE APPROVAL</a:t>
            </a:r>
            <a:endParaRPr lang="fr-BE" sz="1600" dirty="0"/>
          </a:p>
          <a:p>
            <a:pPr lvl="1"/>
            <a:endParaRPr lang="fr-BE" sz="1600" dirty="0"/>
          </a:p>
          <a:p>
            <a:r>
              <a:rPr lang="fr-BE" sz="2000" b="1" dirty="0" err="1">
                <a:latin typeface="+mj-lt"/>
                <a:ea typeface="+mj-ea"/>
                <a:cs typeface="+mj-cs"/>
              </a:rPr>
              <a:t>Supported</a:t>
            </a:r>
            <a:r>
              <a:rPr lang="fr-BE" sz="2000" b="1" dirty="0">
                <a:latin typeface="+mj-lt"/>
                <a:ea typeface="+mj-ea"/>
                <a:cs typeface="+mj-cs"/>
              </a:rPr>
              <a:t> by </a:t>
            </a:r>
            <a:r>
              <a:rPr lang="fr-BE" sz="2000" b="1" dirty="0" err="1">
                <a:latin typeface="+mj-lt"/>
                <a:ea typeface="+mj-ea"/>
                <a:cs typeface="+mj-cs"/>
              </a:rPr>
              <a:t>Member</a:t>
            </a:r>
            <a:r>
              <a:rPr lang="fr-BE" sz="2000" b="1" dirty="0">
                <a:latin typeface="+mj-lt"/>
                <a:ea typeface="+mj-ea"/>
                <a:cs typeface="+mj-cs"/>
              </a:rPr>
              <a:t> States on 12 </a:t>
            </a:r>
            <a:r>
              <a:rPr lang="fr-BE" sz="2000" b="1" dirty="0" err="1">
                <a:latin typeface="+mj-lt"/>
                <a:ea typeface="+mj-ea"/>
                <a:cs typeface="+mj-cs"/>
              </a:rPr>
              <a:t>February</a:t>
            </a:r>
            <a:r>
              <a:rPr lang="fr-BE" sz="2000" b="1" dirty="0">
                <a:latin typeface="+mj-lt"/>
                <a:ea typeface="+mj-ea"/>
                <a:cs typeface="+mj-cs"/>
              </a:rPr>
              <a:t> 2019</a:t>
            </a:r>
          </a:p>
          <a:p>
            <a:r>
              <a:rPr lang="fr-BE" sz="2000" b="1" dirty="0" err="1">
                <a:latin typeface="+mj-lt"/>
                <a:ea typeface="+mj-ea"/>
                <a:cs typeface="+mj-cs"/>
              </a:rPr>
              <a:t>Publicly</a:t>
            </a:r>
            <a:r>
              <a:rPr lang="fr-BE" sz="2000" b="1" dirty="0">
                <a:latin typeface="+mj-lt"/>
                <a:ea typeface="+mj-ea"/>
                <a:cs typeface="+mj-cs"/>
              </a:rPr>
              <a:t> </a:t>
            </a:r>
            <a:r>
              <a:rPr lang="fr-BE" sz="2000" b="1" dirty="0" err="1">
                <a:latin typeface="+mj-lt"/>
                <a:ea typeface="+mj-ea"/>
                <a:cs typeface="+mj-cs"/>
              </a:rPr>
              <a:t>available</a:t>
            </a:r>
            <a:r>
              <a:rPr lang="fr-BE" sz="2000" b="1" dirty="0">
                <a:latin typeface="+mj-lt"/>
                <a:ea typeface="+mj-ea"/>
                <a:cs typeface="+mj-cs"/>
              </a:rPr>
              <a:t>: </a:t>
            </a:r>
            <a:r>
              <a:rPr lang="fr-BE" sz="1600" b="1" dirty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https://ec.europa.eu/growth/content/guidelines-exemption-procedure-eu-approval-automated-vehicles_en </a:t>
            </a:r>
          </a:p>
          <a:p>
            <a:endParaRPr lang="fr-BE" sz="1600" b="1" dirty="0">
              <a:latin typeface="+mj-lt"/>
              <a:ea typeface="+mj-ea"/>
              <a:cs typeface="+mj-cs"/>
            </a:endParaRPr>
          </a:p>
        </p:txBody>
      </p:sp>
      <p:sp>
        <p:nvSpPr>
          <p:cNvPr id="12292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GB" dirty="0">
                <a:latin typeface="Arial" charset="0"/>
              </a:rPr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326210673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4294967295"/>
          </p:nvPr>
        </p:nvSpPr>
        <p:spPr>
          <a:xfrm>
            <a:off x="2246244" y="2224296"/>
            <a:ext cx="5295900" cy="3522662"/>
          </a:xfrm>
          <a:prstGeom prst="rect">
            <a:avLst/>
          </a:prstGeom>
        </p:spPr>
        <p:txBody>
          <a:bodyPr/>
          <a:lstStyle/>
          <a:p>
            <a:pPr>
              <a:spcAft>
                <a:spcPts val="600"/>
              </a:spcAft>
            </a:pPr>
            <a:r>
              <a:rPr lang="en-US" sz="5400" dirty="0"/>
              <a:t>Thank you!</a:t>
            </a:r>
          </a:p>
        </p:txBody>
      </p:sp>
      <p:pic>
        <p:nvPicPr>
          <p:cNvPr id="1027" name="Picture 3" descr="\\tsclient\D\MCG exchange\1396023.jpg"/>
          <p:cNvPicPr>
            <a:picLocks noChangeAspect="1" noChangeArrowheads="1"/>
          </p:cNvPicPr>
          <p:nvPr/>
        </p:nvPicPr>
        <p:blipFill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  <a14:imgEffect>
                      <a14:saturation sat="300000"/>
                    </a14:imgEffect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97607" y="533400"/>
            <a:ext cx="5894391" cy="3800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51555185"/>
      </p:ext>
    </p:extLst>
  </p:cSld>
  <p:clrMapOvr>
    <a:masterClrMapping/>
  </p:clrMapOvr>
</p:sld>
</file>

<file path=ppt/theme/theme1.xml><?xml version="1.0" encoding="utf-8"?>
<a:theme xmlns:a="http://schemas.openxmlformats.org/drawingml/2006/main" name="JRC-presentation_new-style_templat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-Times New Roman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JRC-presentation_new-style-Template" id="{A3811EC4-3CF2-294F-BA10-98A1FEBF725B}" vid="{04E8B2B6-6122-9247-9072-895CAD7B6100}"/>
    </a:ext>
  </a:extLst>
</a:theme>
</file>

<file path=ppt/theme/theme2.xml><?xml version="1.0" encoding="utf-8"?>
<a:theme xmlns:a="http://schemas.openxmlformats.org/drawingml/2006/main" name="Office-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-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JRC-presentation_new-style_template.potx</Template>
  <TotalTime>2440</TotalTime>
  <Words>479</Words>
  <Application>Microsoft Office PowerPoint</Application>
  <PresentationFormat>Widescreen</PresentationFormat>
  <Paragraphs>63</Paragraphs>
  <Slides>8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5" baseType="lpstr">
      <vt:lpstr>Arial</vt:lpstr>
      <vt:lpstr>Calibri</vt:lpstr>
      <vt:lpstr>Times New Roman</vt:lpstr>
      <vt:lpstr>Verdana</vt:lpstr>
      <vt:lpstr>Verdana </vt:lpstr>
      <vt:lpstr>Verdana Standaard</vt:lpstr>
      <vt:lpstr>JRC-presentation_new-style_template</vt:lpstr>
      <vt:lpstr>PowerPoint Presentation</vt:lpstr>
      <vt:lpstr>Automated driving: concepts</vt:lpstr>
      <vt:lpstr>Automated vehicles: New risks to be tackled</vt:lpstr>
      <vt:lpstr>PowerPoint Presentation</vt:lpstr>
      <vt:lpstr>PowerPoint Presentation</vt:lpstr>
      <vt:lpstr>PowerPoint Presentation</vt:lpstr>
      <vt:lpstr>EU guidelines on automated vehicles</vt:lpstr>
      <vt:lpstr>PowerPoint Presentation</vt:lpstr>
    </vt:vector>
  </TitlesOfParts>
  <Company>European Commission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PRIMAVERA Joris (JRC-PETTEN)</dc:creator>
  <cp:lastModifiedBy>John Creamer</cp:lastModifiedBy>
  <cp:revision>268</cp:revision>
  <cp:lastPrinted>2019-10-07T13:30:28Z</cp:lastPrinted>
  <dcterms:created xsi:type="dcterms:W3CDTF">2017-04-24T08:06:23Z</dcterms:created>
  <dcterms:modified xsi:type="dcterms:W3CDTF">2019-10-08T08:22:17Z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Offisync_ProviderInitializationData">
    <vt:lpwstr>https://connected.cnect.cec.eu.int</vt:lpwstr>
  </property>
  <property fmtid="{D5CDD505-2E9C-101B-9397-08002B2CF9AE}" pid="3" name="Offisync_ServerID">
    <vt:lpwstr>0d3b22a6-6203-4efc-8e8e-b5279256493b</vt:lpwstr>
  </property>
  <property fmtid="{D5CDD505-2E9C-101B-9397-08002B2CF9AE}" pid="4" name="Jive_LatestUserAccountName">
    <vt:lpwstr>galasma</vt:lpwstr>
  </property>
  <property fmtid="{D5CDD505-2E9C-101B-9397-08002B2CF9AE}" pid="5" name="Offisync_UniqueId">
    <vt:lpwstr>127154</vt:lpwstr>
  </property>
  <property fmtid="{D5CDD505-2E9C-101B-9397-08002B2CF9AE}" pid="6" name="Offisync_UpdateToken">
    <vt:lpwstr>5</vt:lpwstr>
  </property>
  <property fmtid="{D5CDD505-2E9C-101B-9397-08002B2CF9AE}" pid="7" name="Jive_VersionGuid">
    <vt:lpwstr>e3412c51-cbda-4492-bd26-bcc46b82004d</vt:lpwstr>
  </property>
  <property fmtid="{D5CDD505-2E9C-101B-9397-08002B2CF9AE}" pid="8" name="Jive_ModifiedButNotPublished">
    <vt:lpwstr>True</vt:lpwstr>
  </property>
</Properties>
</file>