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BC91D-0187-4248-874D-7102BA8F86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9B7FD5-3460-4541-B6E3-AAFC157A64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4747C-0048-4C5C-BF0C-12DF17711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E5521-3F78-4553-B4CD-7C2258E60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19BEE-44CA-4140-A666-95C1EAEE5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03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2E492-1B2C-45E0-BFDE-13D90A62B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66D25A-6338-45C9-B5B4-6BEF191263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462BE-3183-49C1-ADBC-38F7CF5BB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F01E7E-6029-4462-90F1-E21D20118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D90F75-A39D-4487-8EE1-692783414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827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37A0A8-E35D-4955-B685-CD8235F790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B55C51-85EB-4959-B2DB-9DD442C3DA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6183B-A4E9-4787-A39D-102129873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AAAF13-719C-4498-A772-C5310CB97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5417B-661F-4351-B88D-023158AED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50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064DB-44D5-4A18-8277-929A56A33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72B6B7-9155-4D70-AAEC-9377DB2C79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8F54C-1388-468E-A931-AAB49750C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71FD83-C543-48D7-AA1C-765CA57D6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C3282-80F8-4943-BC11-AC65FB97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520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24E2D8-C577-4797-964F-06C8C7D65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2C8F9-6C75-4250-BBDC-E4147143D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F0124-130D-41D1-BDA4-2D5D9B3A6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51036-11DC-44CF-A469-361A8E772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3D1EC-6484-488D-8197-36F8A5E70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470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2B414-3AF3-4371-A9A8-CB2DDA937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8C875-B154-4EA2-B241-3F7E0654AD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607BEC-B857-48CB-BE4A-30AC4B4602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D4647A-514F-4DDF-902A-D7D489C01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20F69D-7264-49B5-B2BA-DFF4B9EAF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01B7E3-CAD3-4EC8-8436-21341B62F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192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039CB-0D62-45B9-8068-09016E276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C064D8-3DDC-47E3-A172-CE5100A71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C5876E-0341-4FF3-A048-B6DBE19826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A0E1BD-9CE9-4855-97B6-E8356A2BD73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EC9268-B28B-4FF1-BC1C-2D91E081A4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006A91-BF72-4B44-B232-8C947061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98D48C-7840-4635-A067-30210F6FA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CEA47D-4B2B-4C85-B948-446A61F70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946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AA2D6-16CC-4017-B96B-D5E50A8D1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4C0925-D77C-4769-AEA6-EB9FBFA2F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26CB63-7EE5-4568-BE63-E9190F07B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6AF13E-B278-4111-88AB-3EEA086BA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1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197CC9-2CFD-4ECA-A0C6-F478A1AE3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1F34CF-4803-4088-A741-A33721A19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B6D7E0-32C4-421E-9A74-39FFA6750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74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06A24-AE3E-43C0-A234-97608FCFA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3984F7-F57F-476F-A96F-95FD4C31BD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A3BC32-12E6-42D3-B617-E56CA5A169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8C6485-5552-46C5-9AC8-395FC0ABD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2E0B89-917A-473D-A85E-F8928542B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8A0F53-F5EE-4014-88FE-50A296E30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186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00AC4-6DAF-4B99-883A-9BE3AF71C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0ED8D6-E32C-417C-8B6A-3A3BB3EABA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D7CB62-A733-465A-8A73-7644874000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5D9B23-8A4F-4595-B808-5ED5B6F60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C26751-3740-4959-884C-496560310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20A2F5-C074-4F89-9430-180FA174C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420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622CAD-8075-40AC-8F5A-304B7FDB5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070C59-A4F2-4110-8454-324F8091AB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C4ED0-78BC-487C-AC3D-0C01021094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314E62-6919-4C49-9313-CD305F580560}" type="datetimeFigureOut">
              <a:rPr lang="en-US" smtClean="0"/>
              <a:t>10/10/2019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7F1F4E-287D-4FA9-8BDB-7F0BE39952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4E1C86-2ACE-482C-8BE2-0BB6F87915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ED3ED-C6BD-4CDD-9082-620F2B9E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925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49F8E1-ED23-4136-98B3-A437F9C4C0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FRAV-01</a:t>
            </a:r>
            <a:br>
              <a:rPr lang="en-US" dirty="0"/>
            </a:br>
            <a:r>
              <a:rPr lang="en-US" dirty="0"/>
              <a:t>Action Items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ED6CFC-82B7-4FB0-AF36-9CE7F4EB89B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96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51A35-2117-428C-A364-55CC649E8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E25E8-1C6A-491B-8FC5-9BE9BAE160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Prepare roadmap proposal (Co-chairs)</a:t>
            </a:r>
          </a:p>
          <a:p>
            <a:pPr lvl="1"/>
            <a:r>
              <a:rPr lang="en-US" dirty="0"/>
              <a:t>Dec. 2</a:t>
            </a:r>
          </a:p>
          <a:p>
            <a:r>
              <a:rPr lang="en-US" dirty="0"/>
              <a:t>Review coverage by SR1 categories—any gaps that need to be addressed? (UK)</a:t>
            </a:r>
          </a:p>
          <a:p>
            <a:pPr lvl="1"/>
            <a:r>
              <a:rPr lang="en-US" dirty="0"/>
              <a:t>Dec. 2</a:t>
            </a:r>
          </a:p>
          <a:p>
            <a:r>
              <a:rPr lang="en-US" dirty="0"/>
              <a:t>Correct Framework Document for transcription error with WP.29 (Co-chairs)</a:t>
            </a:r>
          </a:p>
          <a:p>
            <a:pPr lvl="1"/>
            <a:r>
              <a:rPr lang="en-US" dirty="0"/>
              <a:t>Items k and l contain same content</a:t>
            </a:r>
          </a:p>
          <a:p>
            <a:pPr lvl="1"/>
            <a:r>
              <a:rPr lang="en-US" dirty="0"/>
              <a:t>WP.29 November session—informal document proposal to amend Framework Document</a:t>
            </a:r>
          </a:p>
          <a:p>
            <a:r>
              <a:rPr lang="en-US" dirty="0"/>
              <a:t>Align Safety Elements with Framework Document (OICA)</a:t>
            </a:r>
          </a:p>
          <a:p>
            <a:pPr lvl="1"/>
            <a:r>
              <a:rPr lang="en-US" dirty="0"/>
              <a:t>Results in FRAV-01-13-Rev.1</a:t>
            </a:r>
          </a:p>
          <a:p>
            <a:pPr lvl="1"/>
            <a:r>
              <a:rPr lang="en-US" dirty="0"/>
              <a:t>Dec. 2</a:t>
            </a:r>
          </a:p>
          <a:p>
            <a:r>
              <a:rPr lang="en-US" dirty="0"/>
              <a:t>Draft descriptions for FRAV common functional performance requirements (March 2020 deliverable) (All)</a:t>
            </a:r>
          </a:p>
          <a:p>
            <a:pPr lvl="1"/>
            <a:r>
              <a:rPr lang="en-US" dirty="0"/>
              <a:t>Based on existing national/regional guidelines and other relevant reference documents per Table 1 of Framework Document</a:t>
            </a:r>
          </a:p>
          <a:p>
            <a:pPr lvl="2"/>
            <a:r>
              <a:rPr lang="en-US" dirty="0"/>
              <a:t>Reference VMAD-01-04 Comparison of national/regional guidelines</a:t>
            </a:r>
          </a:p>
          <a:p>
            <a:pPr lvl="1"/>
            <a:r>
              <a:rPr lang="en-US" dirty="0"/>
              <a:t>Build from Framework Document Safety Element List (FRAV-01-13-Rev.1)</a:t>
            </a:r>
          </a:p>
          <a:p>
            <a:pPr lvl="1"/>
            <a:r>
              <a:rPr lang="en-US" dirty="0"/>
              <a:t>Review NHTSA testable cases and others as basis for further development of FPR description</a:t>
            </a:r>
          </a:p>
          <a:p>
            <a:pPr lvl="1"/>
            <a:r>
              <a:rPr lang="en-US" dirty="0"/>
              <a:t>Dec 20</a:t>
            </a:r>
          </a:p>
        </p:txBody>
      </p:sp>
    </p:spTree>
    <p:extLst>
      <p:ext uri="{BB962C8B-B14F-4D97-AF65-F5344CB8AC3E}">
        <p14:creationId xmlns:p14="http://schemas.microsoft.com/office/powerpoint/2010/main" val="3423443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152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FRAV-01 Action Items</vt:lpstr>
      <vt:lpstr>Action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FRAV-01 Action Items</dc:title>
  <dc:creator>John Creamer</dc:creator>
  <cp:lastModifiedBy>John Creamer</cp:lastModifiedBy>
  <cp:revision>4</cp:revision>
  <dcterms:created xsi:type="dcterms:W3CDTF">2019-10-10T13:38:14Z</dcterms:created>
  <dcterms:modified xsi:type="dcterms:W3CDTF">2019-10-10T14:02:39Z</dcterms:modified>
</cp:coreProperties>
</file>