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69" r:id="rId3"/>
    <p:sldId id="258" r:id="rId4"/>
    <p:sldId id="270" r:id="rId5"/>
  </p:sldIdLst>
  <p:sldSz cx="9144000" cy="6858000" type="screen4x3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255" autoAdjust="0"/>
    <p:restoredTop sz="95164" autoAdjust="0"/>
  </p:normalViewPr>
  <p:slideViewPr>
    <p:cSldViewPr snapToGrid="0">
      <p:cViewPr varScale="1">
        <p:scale>
          <a:sx n="110" d="100"/>
          <a:sy n="110" d="100"/>
        </p:scale>
        <p:origin x="207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72E11B-3D9E-4122-8A92-3273D9315975}" type="datetimeFigureOut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8400" y="1243013"/>
            <a:ext cx="447040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2D23FC-7093-4D2D-9474-D416A13A8B2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8007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2D23FC-7093-4D2D-9474-D416A13A8B2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929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451D0A-5E8E-4875-A0EB-DDDC1E495408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93089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C84EE-B108-4709-AAB9-711B068F138B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599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D5F97-F935-483D-A040-D40D6A0E6F0D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9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F7522-CA8E-46C5-97AA-912A043A5C36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0428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550BB-DAB0-40E7-8536-410A2587EDC0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9004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90250-6917-44FE-87B2-E3D2BB012C1E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013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349F-7363-4D40-8BF6-0521A4EB558E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95481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1673F7-8297-4C0D-AD87-B951F0CD4EE5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5793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CBDDC-4EDA-4A5D-89C0-243AD9EF1DD9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458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D5A7D1-B71D-4D8F-8ACF-B2650196D363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797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E3D1B-A9C9-402B-A18B-06BA04AF3BBA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3470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BE65A-75A8-4A7D-A31E-507C5F11A910}" type="datetime1">
              <a:rPr kumimoji="1" lang="ja-JP" altLang="en-US" smtClean="0"/>
              <a:t>2019/8/30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741310-2FCF-4098-97D6-28A1609C4C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028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5822" y="1917700"/>
            <a:ext cx="8629993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In case of the electrified vehicle to fulfil R138 reversing requirement by reversing warning</a:t>
            </a:r>
            <a:r>
              <a:rPr lang="ja-JP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sound</a:t>
            </a: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altLang="ja-JP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hair of TFRWS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34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246743" y="79272"/>
            <a:ext cx="21050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Background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79007" y="707696"/>
            <a:ext cx="878114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In the previous task force meeting, there was an indication from Germany in case that </a:t>
            </a:r>
            <a:r>
              <a:rPr lang="en-US" altLang="ja-JP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electrified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vehicle try to fulfil R138 reversing requirement by reversing warning sound,</a:t>
            </a:r>
            <a:r>
              <a:rPr lang="ja-JP" alt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any conflicts should be avoided between new UN-R of reversing warning sound and R138.</a:t>
            </a:r>
            <a:endParaRPr lang="ja-JP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ja-JP" altLang="ja-JP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This document summarized conditions for this kind of cases.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ja-JP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780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6743" y="79272"/>
            <a:ext cx="36231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Comparison of UN-R</a:t>
            </a:r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0326" y="184471"/>
            <a:ext cx="2742000" cy="348800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0326" y="3971422"/>
            <a:ext cx="2670000" cy="25040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5808571" y="3552689"/>
            <a:ext cx="2342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Reversing test (R138)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821630" y="6335086"/>
            <a:ext cx="2342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dirty="0"/>
              <a:t>Standstill test (R138)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627" y="2002351"/>
            <a:ext cx="5524689" cy="3283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775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741310-2FCF-4098-97D6-28A1609C4CE4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46743" y="79272"/>
            <a:ext cx="876662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>
                <a:latin typeface="Arial" panose="020B0604020202020204" pitchFamily="34" charset="0"/>
                <a:cs typeface="Arial" panose="020B0604020202020204" pitchFamily="34" charset="0"/>
              </a:rPr>
              <a:t>In case of the electrified vehicle to fulfil R138 reversing requirement by RWS</a:t>
            </a:r>
          </a:p>
          <a:p>
            <a:endParaRPr kumimoji="1" lang="ja-JP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="" xmlns:a16="http://schemas.microsoft.com/office/drawing/2014/main" id="{099A7A34-DA18-4B16-B518-65D77080173C}"/>
              </a:ext>
            </a:extLst>
          </p:cNvPr>
          <p:cNvSpPr txBox="1"/>
          <p:nvPr/>
        </p:nvSpPr>
        <p:spPr>
          <a:xfrm>
            <a:off x="653143" y="5262465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Conclusion:</a:t>
            </a:r>
          </a:p>
          <a:p>
            <a:r>
              <a:rPr lang="en-US" altLang="ja-JP" sz="2400" dirty="0">
                <a:solidFill>
                  <a:srgbClr val="FF0000"/>
                </a:solidFill>
              </a:rPr>
              <a:t>There are no confliction between two regulations.</a:t>
            </a:r>
            <a:endParaRPr kumimoji="1" lang="en-US" altLang="ja-JP" sz="2400" dirty="0">
              <a:solidFill>
                <a:srgbClr val="FF0000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143" y="1727156"/>
            <a:ext cx="7862207" cy="3198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2509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1321</TotalTime>
  <Words>104</Words>
  <Application>Microsoft Office PowerPoint</Application>
  <PresentationFormat>画面に合わせる (4:3)</PresentationFormat>
  <Paragraphs>21</Paragraphs>
  <Slides>4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ALLIANCE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HIRAO, AKINARI</dc:creator>
  <cp:lastModifiedBy>NTSEL</cp:lastModifiedBy>
  <cp:revision>116</cp:revision>
  <cp:lastPrinted>2019-08-20T03:59:11Z</cp:lastPrinted>
  <dcterms:created xsi:type="dcterms:W3CDTF">2018-09-17T00:18:58Z</dcterms:created>
  <dcterms:modified xsi:type="dcterms:W3CDTF">2019-08-30T04:53:24Z</dcterms:modified>
</cp:coreProperties>
</file>