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5" r:id="rId2"/>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Introduction" id="{BF4EEEAD-C694-4B40-97A9-0DD32D607F95}">
          <p14:sldIdLst>
            <p14:sldId id="26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ECCFB2"/>
    <a:srgbClr val="0000FF"/>
    <a:srgbClr val="FF00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DAFECF-F9CC-4938-8E0A-5940341BCC3A}" v="3830" dt="2019-09-08T18:49:08.663"/>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86384" autoAdjust="0"/>
  </p:normalViewPr>
  <p:slideViewPr>
    <p:cSldViewPr>
      <p:cViewPr varScale="1">
        <p:scale>
          <a:sx n="78" d="100"/>
          <a:sy n="78" d="100"/>
        </p:scale>
        <p:origin x="120" y="342"/>
      </p:cViewPr>
      <p:guideLst>
        <p:guide orient="horz" pos="2160"/>
        <p:guide pos="3840"/>
      </p:guideLst>
    </p:cSldViewPr>
  </p:slideViewPr>
  <p:outlineViewPr>
    <p:cViewPr>
      <p:scale>
        <a:sx n="33" d="100"/>
        <a:sy n="33" d="100"/>
      </p:scale>
      <p:origin x="0" y="-110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34" Type="http://schemas.microsoft.com/office/2016/11/relationships/changesInfo" Target="changesInfos/changesInfo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AN Vuthy" userId="3d2a5aaa-0ae9-41e3-b7c8-4ff4d002c4e4" providerId="ADAL" clId="{5FDAFECF-F9CC-4938-8E0A-5940341BCC3A}"/>
    <pc:docChg chg="undo custSel addSld delSld modSld delMainMaster modMainMaster delSection modSection">
      <pc:chgData name="PHAN Vuthy" userId="3d2a5aaa-0ae9-41e3-b7c8-4ff4d002c4e4" providerId="ADAL" clId="{5FDAFECF-F9CC-4938-8E0A-5940341BCC3A}" dt="2019-09-08T18:49:08.663" v="3807" actId="20577"/>
      <pc:docMkLst>
        <pc:docMk/>
      </pc:docMkLst>
      <pc:sldChg chg="modSp">
        <pc:chgData name="PHAN Vuthy" userId="3d2a5aaa-0ae9-41e3-b7c8-4ff4d002c4e4" providerId="ADAL" clId="{5FDAFECF-F9CC-4938-8E0A-5940341BCC3A}" dt="2019-09-08T18:49:08.663" v="3807" actId="20577"/>
        <pc:sldMkLst>
          <pc:docMk/>
          <pc:sldMk cId="0" sldId="256"/>
        </pc:sldMkLst>
        <pc:spChg chg="mod">
          <ac:chgData name="PHAN Vuthy" userId="3d2a5aaa-0ae9-41e3-b7c8-4ff4d002c4e4" providerId="ADAL" clId="{5FDAFECF-F9CC-4938-8E0A-5940341BCC3A}" dt="2019-09-08T18:11:59.326" v="3414" actId="20577"/>
          <ac:spMkLst>
            <pc:docMk/>
            <pc:sldMk cId="0" sldId="256"/>
            <ac:spMk id="4" creationId="{4CF181AD-2138-4110-A5E2-8649EDB84903}"/>
          </ac:spMkLst>
        </pc:spChg>
        <pc:spChg chg="mod">
          <ac:chgData name="PHAN Vuthy" userId="3d2a5aaa-0ae9-41e3-b7c8-4ff4d002c4e4" providerId="ADAL" clId="{5FDAFECF-F9CC-4938-8E0A-5940341BCC3A}" dt="2019-09-08T18:49:08.663" v="3807" actId="20577"/>
          <ac:spMkLst>
            <pc:docMk/>
            <pc:sldMk cId="0" sldId="256"/>
            <ac:spMk id="5" creationId="{15054904-277D-4336-8282-11732B047032}"/>
          </ac:spMkLst>
        </pc:spChg>
      </pc:sldChg>
      <pc:sldChg chg="modSp add">
        <pc:chgData name="PHAN Vuthy" userId="3d2a5aaa-0ae9-41e3-b7c8-4ff4d002c4e4" providerId="ADAL" clId="{5FDAFECF-F9CC-4938-8E0A-5940341BCC3A}" dt="2019-09-05T13:10:56.053" v="741" actId="255"/>
        <pc:sldMkLst>
          <pc:docMk/>
          <pc:sldMk cId="1276386979" sldId="257"/>
        </pc:sldMkLst>
        <pc:spChg chg="mod">
          <ac:chgData name="PHAN Vuthy" userId="3d2a5aaa-0ae9-41e3-b7c8-4ff4d002c4e4" providerId="ADAL" clId="{5FDAFECF-F9CC-4938-8E0A-5940341BCC3A}" dt="2019-09-05T10:29:20.650" v="209" actId="20577"/>
          <ac:spMkLst>
            <pc:docMk/>
            <pc:sldMk cId="1276386979" sldId="257"/>
            <ac:spMk id="2" creationId="{CBA53C7F-6B70-44CE-AEB6-96468236AA89}"/>
          </ac:spMkLst>
        </pc:spChg>
        <pc:spChg chg="mod">
          <ac:chgData name="PHAN Vuthy" userId="3d2a5aaa-0ae9-41e3-b7c8-4ff4d002c4e4" providerId="ADAL" clId="{5FDAFECF-F9CC-4938-8E0A-5940341BCC3A}" dt="2019-09-05T13:10:56.053" v="741" actId="255"/>
          <ac:spMkLst>
            <pc:docMk/>
            <pc:sldMk cId="1276386979" sldId="257"/>
            <ac:spMk id="3" creationId="{1E456424-04B9-4560-93A0-943FB8DD11EE}"/>
          </ac:spMkLst>
        </pc:spChg>
      </pc:sldChg>
      <pc:sldChg chg="add">
        <pc:chgData name="PHAN Vuthy" userId="3d2a5aaa-0ae9-41e3-b7c8-4ff4d002c4e4" providerId="ADAL" clId="{5FDAFECF-F9CC-4938-8E0A-5940341BCC3A}" dt="2019-09-05T10:39:38.151" v="303"/>
        <pc:sldMkLst>
          <pc:docMk/>
          <pc:sldMk cId="1203152580" sldId="265"/>
        </pc:sldMkLst>
      </pc:sldChg>
      <pc:sldChg chg="add">
        <pc:chgData name="PHAN Vuthy" userId="3d2a5aaa-0ae9-41e3-b7c8-4ff4d002c4e4" providerId="ADAL" clId="{5FDAFECF-F9CC-4938-8E0A-5940341BCC3A}" dt="2019-09-05T10:39:38.151" v="303"/>
        <pc:sldMkLst>
          <pc:docMk/>
          <pc:sldMk cId="2447284484" sldId="279"/>
        </pc:sldMkLst>
      </pc:sldChg>
      <pc:sldChg chg="add">
        <pc:chgData name="PHAN Vuthy" userId="3d2a5aaa-0ae9-41e3-b7c8-4ff4d002c4e4" providerId="ADAL" clId="{5FDAFECF-F9CC-4938-8E0A-5940341BCC3A}" dt="2019-09-05T10:39:38.151" v="303"/>
        <pc:sldMkLst>
          <pc:docMk/>
          <pc:sldMk cId="1411139831" sldId="280"/>
        </pc:sldMkLst>
      </pc:sldChg>
      <pc:sldChg chg="modSp add">
        <pc:chgData name="PHAN Vuthy" userId="3d2a5aaa-0ae9-41e3-b7c8-4ff4d002c4e4" providerId="ADAL" clId="{5FDAFECF-F9CC-4938-8E0A-5940341BCC3A}" dt="2019-09-05T12:16:18.977" v="374" actId="1076"/>
        <pc:sldMkLst>
          <pc:docMk/>
          <pc:sldMk cId="2679104507" sldId="282"/>
        </pc:sldMkLst>
        <pc:spChg chg="mod">
          <ac:chgData name="PHAN Vuthy" userId="3d2a5aaa-0ae9-41e3-b7c8-4ff4d002c4e4" providerId="ADAL" clId="{5FDAFECF-F9CC-4938-8E0A-5940341BCC3A}" dt="2019-09-05T12:16:18.977" v="374" actId="1076"/>
          <ac:spMkLst>
            <pc:docMk/>
            <pc:sldMk cId="2679104507" sldId="282"/>
            <ac:spMk id="3" creationId="{FB8783EC-3A81-4101-9BD4-36C321E3ABE5}"/>
          </ac:spMkLst>
        </pc:spChg>
      </pc:sldChg>
      <pc:sldChg chg="add">
        <pc:chgData name="PHAN Vuthy" userId="3d2a5aaa-0ae9-41e3-b7c8-4ff4d002c4e4" providerId="ADAL" clId="{5FDAFECF-F9CC-4938-8E0A-5940341BCC3A}" dt="2019-09-05T10:39:38.151" v="303"/>
        <pc:sldMkLst>
          <pc:docMk/>
          <pc:sldMk cId="2319548806" sldId="283"/>
        </pc:sldMkLst>
      </pc:sldChg>
      <pc:sldChg chg="modSp add">
        <pc:chgData name="PHAN Vuthy" userId="3d2a5aaa-0ae9-41e3-b7c8-4ff4d002c4e4" providerId="ADAL" clId="{5FDAFECF-F9CC-4938-8E0A-5940341BCC3A}" dt="2019-09-05T15:39:25.609" v="2984" actId="6549"/>
        <pc:sldMkLst>
          <pc:docMk/>
          <pc:sldMk cId="842416495" sldId="284"/>
        </pc:sldMkLst>
        <pc:spChg chg="mod">
          <ac:chgData name="PHAN Vuthy" userId="3d2a5aaa-0ae9-41e3-b7c8-4ff4d002c4e4" providerId="ADAL" clId="{5FDAFECF-F9CC-4938-8E0A-5940341BCC3A}" dt="2019-09-05T13:11:32.994" v="783" actId="20577"/>
          <ac:spMkLst>
            <pc:docMk/>
            <pc:sldMk cId="842416495" sldId="284"/>
            <ac:spMk id="2" creationId="{2780F5E8-1C64-4064-B146-B08648337DFE}"/>
          </ac:spMkLst>
        </pc:spChg>
        <pc:spChg chg="mod">
          <ac:chgData name="PHAN Vuthy" userId="3d2a5aaa-0ae9-41e3-b7c8-4ff4d002c4e4" providerId="ADAL" clId="{5FDAFECF-F9CC-4938-8E0A-5940341BCC3A}" dt="2019-09-05T15:39:25.609" v="2984" actId="6549"/>
          <ac:spMkLst>
            <pc:docMk/>
            <pc:sldMk cId="842416495" sldId="284"/>
            <ac:spMk id="3" creationId="{06514093-78EC-489F-9374-1A6080ADA9E1}"/>
          </ac:spMkLst>
        </pc:spChg>
      </pc:sldChg>
      <pc:sldChg chg="modSp add">
        <pc:chgData name="PHAN Vuthy" userId="3d2a5aaa-0ae9-41e3-b7c8-4ff4d002c4e4" providerId="ADAL" clId="{5FDAFECF-F9CC-4938-8E0A-5940341BCC3A}" dt="2019-09-05T13:30:46.774" v="1461" actId="14100"/>
        <pc:sldMkLst>
          <pc:docMk/>
          <pc:sldMk cId="490819242" sldId="285"/>
        </pc:sldMkLst>
        <pc:spChg chg="mod">
          <ac:chgData name="PHAN Vuthy" userId="3d2a5aaa-0ae9-41e3-b7c8-4ff4d002c4e4" providerId="ADAL" clId="{5FDAFECF-F9CC-4938-8E0A-5940341BCC3A}" dt="2019-09-05T13:26:18.763" v="1301"/>
          <ac:spMkLst>
            <pc:docMk/>
            <pc:sldMk cId="490819242" sldId="285"/>
            <ac:spMk id="2" creationId="{66CD5306-B217-483E-8EAC-6ADF4EE67CC8}"/>
          </ac:spMkLst>
        </pc:spChg>
        <pc:spChg chg="mod">
          <ac:chgData name="PHAN Vuthy" userId="3d2a5aaa-0ae9-41e3-b7c8-4ff4d002c4e4" providerId="ADAL" clId="{5FDAFECF-F9CC-4938-8E0A-5940341BCC3A}" dt="2019-09-05T13:30:46.774" v="1461" actId="14100"/>
          <ac:spMkLst>
            <pc:docMk/>
            <pc:sldMk cId="490819242" sldId="285"/>
            <ac:spMk id="3" creationId="{D55FEE62-0628-4274-890A-A050C7748021}"/>
          </ac:spMkLst>
        </pc:spChg>
      </pc:sldChg>
      <pc:sldChg chg="modSp add">
        <pc:chgData name="PHAN Vuthy" userId="3d2a5aaa-0ae9-41e3-b7c8-4ff4d002c4e4" providerId="ADAL" clId="{5FDAFECF-F9CC-4938-8E0A-5940341BCC3A}" dt="2019-09-05T13:38:54.712" v="1575" actId="20577"/>
        <pc:sldMkLst>
          <pc:docMk/>
          <pc:sldMk cId="3700907402" sldId="286"/>
        </pc:sldMkLst>
        <pc:spChg chg="mod">
          <ac:chgData name="PHAN Vuthy" userId="3d2a5aaa-0ae9-41e3-b7c8-4ff4d002c4e4" providerId="ADAL" clId="{5FDAFECF-F9CC-4938-8E0A-5940341BCC3A}" dt="2019-09-05T13:31:06.264" v="1463"/>
          <ac:spMkLst>
            <pc:docMk/>
            <pc:sldMk cId="3700907402" sldId="286"/>
            <ac:spMk id="2" creationId="{599A4CA1-B9E6-45B5-AB00-CF5162EC9439}"/>
          </ac:spMkLst>
        </pc:spChg>
        <pc:spChg chg="mod">
          <ac:chgData name="PHAN Vuthy" userId="3d2a5aaa-0ae9-41e3-b7c8-4ff4d002c4e4" providerId="ADAL" clId="{5FDAFECF-F9CC-4938-8E0A-5940341BCC3A}" dt="2019-09-05T13:38:54.712" v="1575" actId="20577"/>
          <ac:spMkLst>
            <pc:docMk/>
            <pc:sldMk cId="3700907402" sldId="286"/>
            <ac:spMk id="3" creationId="{4B91EE16-B54C-4F49-8FC1-85E70741A215}"/>
          </ac:spMkLst>
        </pc:spChg>
      </pc:sldChg>
      <pc:sldChg chg="modSp add">
        <pc:chgData name="PHAN Vuthy" userId="3d2a5aaa-0ae9-41e3-b7c8-4ff4d002c4e4" providerId="ADAL" clId="{5FDAFECF-F9CC-4938-8E0A-5940341BCC3A}" dt="2019-09-05T13:45:30.886" v="1764" actId="20577"/>
        <pc:sldMkLst>
          <pc:docMk/>
          <pc:sldMk cId="3531537197" sldId="287"/>
        </pc:sldMkLst>
        <pc:spChg chg="mod">
          <ac:chgData name="PHAN Vuthy" userId="3d2a5aaa-0ae9-41e3-b7c8-4ff4d002c4e4" providerId="ADAL" clId="{5FDAFECF-F9CC-4938-8E0A-5940341BCC3A}" dt="2019-09-05T13:39:16.571" v="1577"/>
          <ac:spMkLst>
            <pc:docMk/>
            <pc:sldMk cId="3531537197" sldId="287"/>
            <ac:spMk id="2" creationId="{B211D16D-C11A-4EC5-B32E-901DAE5A8A79}"/>
          </ac:spMkLst>
        </pc:spChg>
        <pc:spChg chg="mod">
          <ac:chgData name="PHAN Vuthy" userId="3d2a5aaa-0ae9-41e3-b7c8-4ff4d002c4e4" providerId="ADAL" clId="{5FDAFECF-F9CC-4938-8E0A-5940341BCC3A}" dt="2019-09-05T13:45:30.886" v="1764" actId="20577"/>
          <ac:spMkLst>
            <pc:docMk/>
            <pc:sldMk cId="3531537197" sldId="287"/>
            <ac:spMk id="3" creationId="{F7B1E63F-D779-4C4E-B955-614A45B9B1BB}"/>
          </ac:spMkLst>
        </pc:spChg>
      </pc:sldChg>
      <pc:sldChg chg="addSp delSp modSp add">
        <pc:chgData name="PHAN Vuthy" userId="3d2a5aaa-0ae9-41e3-b7c8-4ff4d002c4e4" providerId="ADAL" clId="{5FDAFECF-F9CC-4938-8E0A-5940341BCC3A}" dt="2019-09-05T14:00:16.598" v="2026" actId="114"/>
        <pc:sldMkLst>
          <pc:docMk/>
          <pc:sldMk cId="2016177029" sldId="288"/>
        </pc:sldMkLst>
        <pc:spChg chg="mod">
          <ac:chgData name="PHAN Vuthy" userId="3d2a5aaa-0ae9-41e3-b7c8-4ff4d002c4e4" providerId="ADAL" clId="{5FDAFECF-F9CC-4938-8E0A-5940341BCC3A}" dt="2019-09-05T13:46:02.568" v="1767" actId="20577"/>
          <ac:spMkLst>
            <pc:docMk/>
            <pc:sldMk cId="2016177029" sldId="288"/>
            <ac:spMk id="2" creationId="{0AD4B5EC-0AD1-4C39-9160-4303F5F060D5}"/>
          </ac:spMkLst>
        </pc:spChg>
        <pc:spChg chg="mod">
          <ac:chgData name="PHAN Vuthy" userId="3d2a5aaa-0ae9-41e3-b7c8-4ff4d002c4e4" providerId="ADAL" clId="{5FDAFECF-F9CC-4938-8E0A-5940341BCC3A}" dt="2019-09-05T14:00:16.598" v="2026" actId="114"/>
          <ac:spMkLst>
            <pc:docMk/>
            <pc:sldMk cId="2016177029" sldId="288"/>
            <ac:spMk id="3" creationId="{FBC159A3-A02D-46C7-B2A4-55563DFA3073}"/>
          </ac:spMkLst>
        </pc:spChg>
        <pc:spChg chg="add del mod">
          <ac:chgData name="PHAN Vuthy" userId="3d2a5aaa-0ae9-41e3-b7c8-4ff4d002c4e4" providerId="ADAL" clId="{5FDAFECF-F9CC-4938-8E0A-5940341BCC3A}" dt="2019-09-05T13:57:49.594" v="1985" actId="478"/>
          <ac:spMkLst>
            <pc:docMk/>
            <pc:sldMk cId="2016177029" sldId="288"/>
            <ac:spMk id="4" creationId="{86CC6634-0C4E-447C-8DA7-B496BF72E651}"/>
          </ac:spMkLst>
        </pc:spChg>
        <pc:spChg chg="add mod">
          <ac:chgData name="PHAN Vuthy" userId="3d2a5aaa-0ae9-41e3-b7c8-4ff4d002c4e4" providerId="ADAL" clId="{5FDAFECF-F9CC-4938-8E0A-5940341BCC3A}" dt="2019-09-05T13:58:02.545" v="1992" actId="20577"/>
          <ac:spMkLst>
            <pc:docMk/>
            <pc:sldMk cId="2016177029" sldId="288"/>
            <ac:spMk id="5" creationId="{1D0B3A4F-0A6D-420A-9EE6-E14CD047712A}"/>
          </ac:spMkLst>
        </pc:spChg>
      </pc:sldChg>
      <pc:sldChg chg="addSp modSp add">
        <pc:chgData name="PHAN Vuthy" userId="3d2a5aaa-0ae9-41e3-b7c8-4ff4d002c4e4" providerId="ADAL" clId="{5FDAFECF-F9CC-4938-8E0A-5940341BCC3A}" dt="2019-09-05T14:02:30.470" v="2215"/>
        <pc:sldMkLst>
          <pc:docMk/>
          <pc:sldMk cId="823116323" sldId="289"/>
        </pc:sldMkLst>
        <pc:spChg chg="mod">
          <ac:chgData name="PHAN Vuthy" userId="3d2a5aaa-0ae9-41e3-b7c8-4ff4d002c4e4" providerId="ADAL" clId="{5FDAFECF-F9CC-4938-8E0A-5940341BCC3A}" dt="2019-09-05T14:00:10.701" v="2025" actId="20577"/>
          <ac:spMkLst>
            <pc:docMk/>
            <pc:sldMk cId="823116323" sldId="289"/>
            <ac:spMk id="2" creationId="{4AB55B27-8CA0-460C-8DF3-9080419E7CD7}"/>
          </ac:spMkLst>
        </pc:spChg>
        <pc:spChg chg="mod">
          <ac:chgData name="PHAN Vuthy" userId="3d2a5aaa-0ae9-41e3-b7c8-4ff4d002c4e4" providerId="ADAL" clId="{5FDAFECF-F9CC-4938-8E0A-5940341BCC3A}" dt="2019-09-05T14:02:01.533" v="2214" actId="20577"/>
          <ac:spMkLst>
            <pc:docMk/>
            <pc:sldMk cId="823116323" sldId="289"/>
            <ac:spMk id="3" creationId="{8D5703EE-7CC4-4590-8235-1D6A9C0D3148}"/>
          </ac:spMkLst>
        </pc:spChg>
        <pc:spChg chg="add">
          <ac:chgData name="PHAN Vuthy" userId="3d2a5aaa-0ae9-41e3-b7c8-4ff4d002c4e4" providerId="ADAL" clId="{5FDAFECF-F9CC-4938-8E0A-5940341BCC3A}" dt="2019-09-05T14:02:30.470" v="2215"/>
          <ac:spMkLst>
            <pc:docMk/>
            <pc:sldMk cId="823116323" sldId="289"/>
            <ac:spMk id="4" creationId="{AE5ECF70-D1B9-48B8-A387-6B82EB4CFEC4}"/>
          </ac:spMkLst>
        </pc:spChg>
      </pc:sldChg>
      <pc:sldChg chg="addSp modSp add">
        <pc:chgData name="PHAN Vuthy" userId="3d2a5aaa-0ae9-41e3-b7c8-4ff4d002c4e4" providerId="ADAL" clId="{5FDAFECF-F9CC-4938-8E0A-5940341BCC3A}" dt="2019-09-05T15:00:09.525" v="2593" actId="114"/>
        <pc:sldMkLst>
          <pc:docMk/>
          <pc:sldMk cId="3611168607" sldId="290"/>
        </pc:sldMkLst>
        <pc:spChg chg="mod">
          <ac:chgData name="PHAN Vuthy" userId="3d2a5aaa-0ae9-41e3-b7c8-4ff4d002c4e4" providerId="ADAL" clId="{5FDAFECF-F9CC-4938-8E0A-5940341BCC3A}" dt="2019-09-05T14:03:38.566" v="2220" actId="20577"/>
          <ac:spMkLst>
            <pc:docMk/>
            <pc:sldMk cId="3611168607" sldId="290"/>
            <ac:spMk id="2" creationId="{868C6A8C-F739-4C1A-8BEC-AF8FAAE5B47B}"/>
          </ac:spMkLst>
        </pc:spChg>
        <pc:spChg chg="mod">
          <ac:chgData name="PHAN Vuthy" userId="3d2a5aaa-0ae9-41e3-b7c8-4ff4d002c4e4" providerId="ADAL" clId="{5FDAFECF-F9CC-4938-8E0A-5940341BCC3A}" dt="2019-09-05T15:00:09.525" v="2593" actId="114"/>
          <ac:spMkLst>
            <pc:docMk/>
            <pc:sldMk cId="3611168607" sldId="290"/>
            <ac:spMk id="3" creationId="{947445FC-7029-4320-8D19-D7A9007BC802}"/>
          </ac:spMkLst>
        </pc:spChg>
        <pc:spChg chg="add">
          <ac:chgData name="PHAN Vuthy" userId="3d2a5aaa-0ae9-41e3-b7c8-4ff4d002c4e4" providerId="ADAL" clId="{5FDAFECF-F9CC-4938-8E0A-5940341BCC3A}" dt="2019-09-05T14:53:41.813" v="2543"/>
          <ac:spMkLst>
            <pc:docMk/>
            <pc:sldMk cId="3611168607" sldId="290"/>
            <ac:spMk id="4" creationId="{8D6C908F-C93C-4533-9C99-56B5E9E69A80}"/>
          </ac:spMkLst>
        </pc:spChg>
      </pc:sldChg>
      <pc:sldChg chg="addSp delSp modSp add">
        <pc:chgData name="PHAN Vuthy" userId="3d2a5aaa-0ae9-41e3-b7c8-4ff4d002c4e4" providerId="ADAL" clId="{5FDAFECF-F9CC-4938-8E0A-5940341BCC3A}" dt="2019-09-05T16:13:12.919" v="3255" actId="6549"/>
        <pc:sldMkLst>
          <pc:docMk/>
          <pc:sldMk cId="1077023333" sldId="291"/>
        </pc:sldMkLst>
        <pc:spChg chg="mod">
          <ac:chgData name="PHAN Vuthy" userId="3d2a5aaa-0ae9-41e3-b7c8-4ff4d002c4e4" providerId="ADAL" clId="{5FDAFECF-F9CC-4938-8E0A-5940341BCC3A}" dt="2019-09-05T14:54:45.870" v="2546" actId="20577"/>
          <ac:spMkLst>
            <pc:docMk/>
            <pc:sldMk cId="1077023333" sldId="291"/>
            <ac:spMk id="2" creationId="{39FE96E0-BF7A-4BD0-B27A-C4A3F2BE959A}"/>
          </ac:spMkLst>
        </pc:spChg>
        <pc:spChg chg="mod">
          <ac:chgData name="PHAN Vuthy" userId="3d2a5aaa-0ae9-41e3-b7c8-4ff4d002c4e4" providerId="ADAL" clId="{5FDAFECF-F9CC-4938-8E0A-5940341BCC3A}" dt="2019-09-05T16:13:12.919" v="3255" actId="6549"/>
          <ac:spMkLst>
            <pc:docMk/>
            <pc:sldMk cId="1077023333" sldId="291"/>
            <ac:spMk id="3" creationId="{27C071BB-FA61-44B3-AD01-23DC9018D4AF}"/>
          </ac:spMkLst>
        </pc:spChg>
        <pc:graphicFrameChg chg="add del mod modGraphic">
          <ac:chgData name="PHAN Vuthy" userId="3d2a5aaa-0ae9-41e3-b7c8-4ff4d002c4e4" providerId="ADAL" clId="{5FDAFECF-F9CC-4938-8E0A-5940341BCC3A}" dt="2019-09-05T15:42:43.185" v="2987"/>
          <ac:graphicFrameMkLst>
            <pc:docMk/>
            <pc:sldMk cId="1077023333" sldId="291"/>
            <ac:graphicFrameMk id="5" creationId="{855B1375-D85D-4E75-84FF-C78271894261}"/>
          </ac:graphicFrameMkLst>
        </pc:graphicFrameChg>
        <pc:picChg chg="add mod">
          <ac:chgData name="PHAN Vuthy" userId="3d2a5aaa-0ae9-41e3-b7c8-4ff4d002c4e4" providerId="ADAL" clId="{5FDAFECF-F9CC-4938-8E0A-5940341BCC3A}" dt="2019-09-05T15:23:19.204" v="2659" actId="14100"/>
          <ac:picMkLst>
            <pc:docMk/>
            <pc:sldMk cId="1077023333" sldId="291"/>
            <ac:picMk id="4" creationId="{A3D56CE5-D677-4815-B23F-3D090F8C297A}"/>
          </ac:picMkLst>
        </pc:picChg>
      </pc:sldChg>
      <pc:sldChg chg="modSp add">
        <pc:chgData name="PHAN Vuthy" userId="3d2a5aaa-0ae9-41e3-b7c8-4ff4d002c4e4" providerId="ADAL" clId="{5FDAFECF-F9CC-4938-8E0A-5940341BCC3A}" dt="2019-09-05T15:47:28.234" v="2997" actId="114"/>
        <pc:sldMkLst>
          <pc:docMk/>
          <pc:sldMk cId="4070244522" sldId="292"/>
        </pc:sldMkLst>
        <pc:spChg chg="mod">
          <ac:chgData name="PHAN Vuthy" userId="3d2a5aaa-0ae9-41e3-b7c8-4ff4d002c4e4" providerId="ADAL" clId="{5FDAFECF-F9CC-4938-8E0A-5940341BCC3A}" dt="2019-09-05T15:06:00.488" v="2624"/>
          <ac:spMkLst>
            <pc:docMk/>
            <pc:sldMk cId="4070244522" sldId="292"/>
            <ac:spMk id="2" creationId="{45F66ED4-177A-4DCC-95A9-3F964DD445A9}"/>
          </ac:spMkLst>
        </pc:spChg>
        <pc:spChg chg="mod">
          <ac:chgData name="PHAN Vuthy" userId="3d2a5aaa-0ae9-41e3-b7c8-4ff4d002c4e4" providerId="ADAL" clId="{5FDAFECF-F9CC-4938-8E0A-5940341BCC3A}" dt="2019-09-05T15:47:28.234" v="2997" actId="114"/>
          <ac:spMkLst>
            <pc:docMk/>
            <pc:sldMk cId="4070244522" sldId="292"/>
            <ac:spMk id="3" creationId="{23B2C85C-14C0-4AD6-99B3-607BCAC6DA48}"/>
          </ac:spMkLst>
        </pc:spChg>
      </pc:sldChg>
      <pc:sldChg chg="addSp delSp modSp add">
        <pc:chgData name="PHAN Vuthy" userId="3d2a5aaa-0ae9-41e3-b7c8-4ff4d002c4e4" providerId="ADAL" clId="{5FDAFECF-F9CC-4938-8E0A-5940341BCC3A}" dt="2019-09-05T16:31:21.361" v="3373" actId="20577"/>
        <pc:sldMkLst>
          <pc:docMk/>
          <pc:sldMk cId="2109380865" sldId="293"/>
        </pc:sldMkLst>
        <pc:spChg chg="mod">
          <ac:chgData name="PHAN Vuthy" userId="3d2a5aaa-0ae9-41e3-b7c8-4ff4d002c4e4" providerId="ADAL" clId="{5FDAFECF-F9CC-4938-8E0A-5940341BCC3A}" dt="2019-09-05T15:42:29.688" v="2986"/>
          <ac:spMkLst>
            <pc:docMk/>
            <pc:sldMk cId="2109380865" sldId="293"/>
            <ac:spMk id="2" creationId="{F0F9FD26-A248-4BAE-8CBB-9EED12A011A4}"/>
          </ac:spMkLst>
        </pc:spChg>
        <pc:spChg chg="add del mod">
          <ac:chgData name="PHAN Vuthy" userId="3d2a5aaa-0ae9-41e3-b7c8-4ff4d002c4e4" providerId="ADAL" clId="{5FDAFECF-F9CC-4938-8E0A-5940341BCC3A}" dt="2019-09-05T16:15:45.648" v="3341" actId="20577"/>
          <ac:spMkLst>
            <pc:docMk/>
            <pc:sldMk cId="2109380865" sldId="293"/>
            <ac:spMk id="3" creationId="{0D37C830-13B0-4104-9661-24EC3D909A3D}"/>
          </ac:spMkLst>
        </pc:spChg>
        <pc:spChg chg="add mod">
          <ac:chgData name="PHAN Vuthy" userId="3d2a5aaa-0ae9-41e3-b7c8-4ff4d002c4e4" providerId="ADAL" clId="{5FDAFECF-F9CC-4938-8E0A-5940341BCC3A}" dt="2019-09-05T16:31:21.361" v="3373" actId="20577"/>
          <ac:spMkLst>
            <pc:docMk/>
            <pc:sldMk cId="2109380865" sldId="293"/>
            <ac:spMk id="6" creationId="{9431DD3F-56BD-4FA8-BC88-9D268029CC8B}"/>
          </ac:spMkLst>
        </pc:spChg>
        <pc:graphicFrameChg chg="add del mod">
          <ac:chgData name="PHAN Vuthy" userId="3d2a5aaa-0ae9-41e3-b7c8-4ff4d002c4e4" providerId="ADAL" clId="{5FDAFECF-F9CC-4938-8E0A-5940341BCC3A}" dt="2019-09-05T15:42:50.582" v="2989"/>
          <ac:graphicFrameMkLst>
            <pc:docMk/>
            <pc:sldMk cId="2109380865" sldId="293"/>
            <ac:graphicFrameMk id="4" creationId="{5C367CCA-B3E2-44EA-AF2D-2E98038B4CB0}"/>
          </ac:graphicFrameMkLst>
        </pc:graphicFrameChg>
        <pc:graphicFrameChg chg="add mod modGraphic">
          <ac:chgData name="PHAN Vuthy" userId="3d2a5aaa-0ae9-41e3-b7c8-4ff4d002c4e4" providerId="ADAL" clId="{5FDAFECF-F9CC-4938-8E0A-5940341BCC3A}" dt="2019-09-05T16:05:23.914" v="3187" actId="20577"/>
          <ac:graphicFrameMkLst>
            <pc:docMk/>
            <pc:sldMk cId="2109380865" sldId="293"/>
            <ac:graphicFrameMk id="5" creationId="{44CD18C9-A8CE-48CD-9CDE-CFDFD7DEBF1A}"/>
          </ac:graphicFrameMkLst>
        </pc:graphicFrameChg>
      </pc:sldChg>
      <pc:sldChg chg="modSp add">
        <pc:chgData name="PHAN Vuthy" userId="3d2a5aaa-0ae9-41e3-b7c8-4ff4d002c4e4" providerId="ADAL" clId="{5FDAFECF-F9CC-4938-8E0A-5940341BCC3A}" dt="2019-09-08T18:24:38.593" v="3586" actId="114"/>
        <pc:sldMkLst>
          <pc:docMk/>
          <pc:sldMk cId="1035546067" sldId="294"/>
        </pc:sldMkLst>
        <pc:spChg chg="mod">
          <ac:chgData name="PHAN Vuthy" userId="3d2a5aaa-0ae9-41e3-b7c8-4ff4d002c4e4" providerId="ADAL" clId="{5FDAFECF-F9CC-4938-8E0A-5940341BCC3A}" dt="2019-09-05T16:16:39.056" v="3344"/>
          <ac:spMkLst>
            <pc:docMk/>
            <pc:sldMk cId="1035546067" sldId="294"/>
            <ac:spMk id="2" creationId="{1A01DDD8-8669-40F4-940E-50EA9C104DF5}"/>
          </ac:spMkLst>
        </pc:spChg>
        <pc:spChg chg="mod">
          <ac:chgData name="PHAN Vuthy" userId="3d2a5aaa-0ae9-41e3-b7c8-4ff4d002c4e4" providerId="ADAL" clId="{5FDAFECF-F9CC-4938-8E0A-5940341BCC3A}" dt="2019-09-08T18:24:38.593" v="3586" actId="114"/>
          <ac:spMkLst>
            <pc:docMk/>
            <pc:sldMk cId="1035546067" sldId="294"/>
            <ac:spMk id="3" creationId="{997A6976-019E-4BF2-8409-5F6860120427}"/>
          </ac:spMkLst>
        </pc:spChg>
      </pc:sldChg>
      <pc:sldChg chg="delSp modSp add">
        <pc:chgData name="PHAN Vuthy" userId="3d2a5aaa-0ae9-41e3-b7c8-4ff4d002c4e4" providerId="ADAL" clId="{5FDAFECF-F9CC-4938-8E0A-5940341BCC3A}" dt="2019-09-06T16:52:18.366" v="3398" actId="478"/>
        <pc:sldMkLst>
          <pc:docMk/>
          <pc:sldMk cId="609732995" sldId="295"/>
        </pc:sldMkLst>
        <pc:spChg chg="mod">
          <ac:chgData name="PHAN Vuthy" userId="3d2a5aaa-0ae9-41e3-b7c8-4ff4d002c4e4" providerId="ADAL" clId="{5FDAFECF-F9CC-4938-8E0A-5940341BCC3A}" dt="2019-09-06T16:52:13.084" v="3396" actId="20577"/>
          <ac:spMkLst>
            <pc:docMk/>
            <pc:sldMk cId="609732995" sldId="295"/>
            <ac:spMk id="2" creationId="{00000000-0000-0000-0000-000000000000}"/>
          </ac:spMkLst>
        </pc:spChg>
        <pc:spChg chg="del mod">
          <ac:chgData name="PHAN Vuthy" userId="3d2a5aaa-0ae9-41e3-b7c8-4ff4d002c4e4" providerId="ADAL" clId="{5FDAFECF-F9CC-4938-8E0A-5940341BCC3A}" dt="2019-09-06T16:52:18.366" v="3398" actId="478"/>
          <ac:spMkLst>
            <pc:docMk/>
            <pc:sldMk cId="609732995" sldId="295"/>
            <ac:spMk id="3" creationId="{00000000-0000-0000-0000-000000000000}"/>
          </ac:spMkLst>
        </pc:spChg>
      </pc:sldChg>
      <pc:sldChg chg="addSp modSp add">
        <pc:chgData name="PHAN Vuthy" userId="3d2a5aaa-0ae9-41e3-b7c8-4ff4d002c4e4" providerId="ADAL" clId="{5FDAFECF-F9CC-4938-8E0A-5940341BCC3A}" dt="2019-09-08T18:29:05.302" v="3645"/>
        <pc:sldMkLst>
          <pc:docMk/>
          <pc:sldMk cId="3650677127" sldId="296"/>
        </pc:sldMkLst>
        <pc:spChg chg="mod">
          <ac:chgData name="PHAN Vuthy" userId="3d2a5aaa-0ae9-41e3-b7c8-4ff4d002c4e4" providerId="ADAL" clId="{5FDAFECF-F9CC-4938-8E0A-5940341BCC3A}" dt="2019-09-08T18:20:37.587" v="3539"/>
          <ac:spMkLst>
            <pc:docMk/>
            <pc:sldMk cId="3650677127" sldId="296"/>
            <ac:spMk id="2" creationId="{7F3DD1D3-5E4B-4D87-9A8E-665A3E448AA4}"/>
          </ac:spMkLst>
        </pc:spChg>
        <pc:spChg chg="mod">
          <ac:chgData name="PHAN Vuthy" userId="3d2a5aaa-0ae9-41e3-b7c8-4ff4d002c4e4" providerId="ADAL" clId="{5FDAFECF-F9CC-4938-8E0A-5940341BCC3A}" dt="2019-09-08T18:28:55.873" v="3644" actId="14100"/>
          <ac:spMkLst>
            <pc:docMk/>
            <pc:sldMk cId="3650677127" sldId="296"/>
            <ac:spMk id="3" creationId="{4177BB30-61BB-47B4-8CA5-C64CA20E880D}"/>
          </ac:spMkLst>
        </pc:spChg>
        <pc:spChg chg="add">
          <ac:chgData name="PHAN Vuthy" userId="3d2a5aaa-0ae9-41e3-b7c8-4ff4d002c4e4" providerId="ADAL" clId="{5FDAFECF-F9CC-4938-8E0A-5940341BCC3A}" dt="2019-09-08T18:29:05.302" v="3645"/>
          <ac:spMkLst>
            <pc:docMk/>
            <pc:sldMk cId="3650677127" sldId="296"/>
            <ac:spMk id="4" creationId="{7F21BE2D-9579-41EB-A49D-6EC7F19A680A}"/>
          </ac:spMkLst>
        </pc:spChg>
      </pc:sldChg>
      <pc:sldChg chg="modSp add">
        <pc:chgData name="PHAN Vuthy" userId="3d2a5aaa-0ae9-41e3-b7c8-4ff4d002c4e4" providerId="ADAL" clId="{5FDAFECF-F9CC-4938-8E0A-5940341BCC3A}" dt="2019-09-08T18:36:09.063" v="3709"/>
        <pc:sldMkLst>
          <pc:docMk/>
          <pc:sldMk cId="2396846283" sldId="297"/>
        </pc:sldMkLst>
        <pc:spChg chg="mod">
          <ac:chgData name="PHAN Vuthy" userId="3d2a5aaa-0ae9-41e3-b7c8-4ff4d002c4e4" providerId="ADAL" clId="{5FDAFECF-F9CC-4938-8E0A-5940341BCC3A}" dt="2019-09-08T18:29:20.742" v="3646"/>
          <ac:spMkLst>
            <pc:docMk/>
            <pc:sldMk cId="2396846283" sldId="297"/>
            <ac:spMk id="2" creationId="{026DC04A-C084-444B-8241-FD0BF9F9CAD8}"/>
          </ac:spMkLst>
        </pc:spChg>
        <pc:spChg chg="mod">
          <ac:chgData name="PHAN Vuthy" userId="3d2a5aaa-0ae9-41e3-b7c8-4ff4d002c4e4" providerId="ADAL" clId="{5FDAFECF-F9CC-4938-8E0A-5940341BCC3A}" dt="2019-09-08T18:36:09.063" v="3709"/>
          <ac:spMkLst>
            <pc:docMk/>
            <pc:sldMk cId="2396846283" sldId="297"/>
            <ac:spMk id="3" creationId="{50EBE47F-6433-4A45-8710-1EB614185ED1}"/>
          </ac:spMkLst>
        </pc:spChg>
      </pc:sldChg>
      <pc:sldChg chg="addSp modSp add">
        <pc:chgData name="PHAN Vuthy" userId="3d2a5aaa-0ae9-41e3-b7c8-4ff4d002c4e4" providerId="ADAL" clId="{5FDAFECF-F9CC-4938-8E0A-5940341BCC3A}" dt="2019-09-08T18:36:39.387" v="3714"/>
        <pc:sldMkLst>
          <pc:docMk/>
          <pc:sldMk cId="2791882294" sldId="298"/>
        </pc:sldMkLst>
        <pc:spChg chg="mod">
          <ac:chgData name="PHAN Vuthy" userId="3d2a5aaa-0ae9-41e3-b7c8-4ff4d002c4e4" providerId="ADAL" clId="{5FDAFECF-F9CC-4938-8E0A-5940341BCC3A}" dt="2019-09-08T18:36:00.492" v="3708"/>
          <ac:spMkLst>
            <pc:docMk/>
            <pc:sldMk cId="2791882294" sldId="298"/>
            <ac:spMk id="2" creationId="{77DC2336-B608-4795-A03B-54777E6AF175}"/>
          </ac:spMkLst>
        </pc:spChg>
        <pc:spChg chg="mod">
          <ac:chgData name="PHAN Vuthy" userId="3d2a5aaa-0ae9-41e3-b7c8-4ff4d002c4e4" providerId="ADAL" clId="{5FDAFECF-F9CC-4938-8E0A-5940341BCC3A}" dt="2019-09-08T18:36:30.545" v="3713" actId="404"/>
          <ac:spMkLst>
            <pc:docMk/>
            <pc:sldMk cId="2791882294" sldId="298"/>
            <ac:spMk id="3" creationId="{1D673772-0A92-401F-9FD0-F98E6CBC1A6D}"/>
          </ac:spMkLst>
        </pc:spChg>
        <pc:spChg chg="add">
          <ac:chgData name="PHAN Vuthy" userId="3d2a5aaa-0ae9-41e3-b7c8-4ff4d002c4e4" providerId="ADAL" clId="{5FDAFECF-F9CC-4938-8E0A-5940341BCC3A}" dt="2019-09-08T18:36:39.387" v="3714"/>
          <ac:spMkLst>
            <pc:docMk/>
            <pc:sldMk cId="2791882294" sldId="298"/>
            <ac:spMk id="4" creationId="{FC0ADEC6-96E8-403E-AE03-6408F24368FF}"/>
          </ac:spMkLst>
        </pc:spChg>
      </pc:sldChg>
      <pc:sldChg chg="addSp modSp add">
        <pc:chgData name="PHAN Vuthy" userId="3d2a5aaa-0ae9-41e3-b7c8-4ff4d002c4e4" providerId="ADAL" clId="{5FDAFECF-F9CC-4938-8E0A-5940341BCC3A}" dt="2019-09-08T18:43:19.861" v="3761" actId="122"/>
        <pc:sldMkLst>
          <pc:docMk/>
          <pc:sldMk cId="3038553472" sldId="299"/>
        </pc:sldMkLst>
        <pc:spChg chg="mod">
          <ac:chgData name="PHAN Vuthy" userId="3d2a5aaa-0ae9-41e3-b7c8-4ff4d002c4e4" providerId="ADAL" clId="{5FDAFECF-F9CC-4938-8E0A-5940341BCC3A}" dt="2019-09-08T18:42:09.451" v="3743" actId="20577"/>
          <ac:spMkLst>
            <pc:docMk/>
            <pc:sldMk cId="3038553472" sldId="299"/>
            <ac:spMk id="2" creationId="{F8706231-EA19-4791-8F69-F90D6C01012D}"/>
          </ac:spMkLst>
        </pc:spChg>
        <pc:spChg chg="mod">
          <ac:chgData name="PHAN Vuthy" userId="3d2a5aaa-0ae9-41e3-b7c8-4ff4d002c4e4" providerId="ADAL" clId="{5FDAFECF-F9CC-4938-8E0A-5940341BCC3A}" dt="2019-09-08T18:43:10.541" v="3758" actId="114"/>
          <ac:spMkLst>
            <pc:docMk/>
            <pc:sldMk cId="3038553472" sldId="299"/>
            <ac:spMk id="3" creationId="{B347BE3A-DEDD-473D-A8FF-A315115FB2BB}"/>
          </ac:spMkLst>
        </pc:spChg>
        <pc:spChg chg="add mod">
          <ac:chgData name="PHAN Vuthy" userId="3d2a5aaa-0ae9-41e3-b7c8-4ff4d002c4e4" providerId="ADAL" clId="{5FDAFECF-F9CC-4938-8E0A-5940341BCC3A}" dt="2019-09-08T18:43:19.861" v="3761" actId="122"/>
          <ac:spMkLst>
            <pc:docMk/>
            <pc:sldMk cId="3038553472" sldId="299"/>
            <ac:spMk id="5" creationId="{62D7EE47-816D-474B-B79A-1B299A546445}"/>
          </ac:spMkLst>
        </pc:spChg>
        <pc:spChg chg="add mod">
          <ac:chgData name="PHAN Vuthy" userId="3d2a5aaa-0ae9-41e3-b7c8-4ff4d002c4e4" providerId="ADAL" clId="{5FDAFECF-F9CC-4938-8E0A-5940341BCC3A}" dt="2019-09-08T18:43:17.641" v="3760" actId="122"/>
          <ac:spMkLst>
            <pc:docMk/>
            <pc:sldMk cId="3038553472" sldId="299"/>
            <ac:spMk id="7" creationId="{5E30E615-5847-43B2-969A-39AA0350A8F1}"/>
          </ac:spMkLst>
        </pc:spChg>
        <pc:picChg chg="add mod">
          <ac:chgData name="PHAN Vuthy" userId="3d2a5aaa-0ae9-41e3-b7c8-4ff4d002c4e4" providerId="ADAL" clId="{5FDAFECF-F9CC-4938-8E0A-5940341BCC3A}" dt="2019-09-08T18:41:15.983" v="3732" actId="1076"/>
          <ac:picMkLst>
            <pc:docMk/>
            <pc:sldMk cId="3038553472" sldId="299"/>
            <ac:picMk id="4" creationId="{D57126B0-75CA-4B3D-A918-479F8420C0DB}"/>
          </ac:picMkLst>
        </pc:picChg>
        <pc:picChg chg="add mod">
          <ac:chgData name="PHAN Vuthy" userId="3d2a5aaa-0ae9-41e3-b7c8-4ff4d002c4e4" providerId="ADAL" clId="{5FDAFECF-F9CC-4938-8E0A-5940341BCC3A}" dt="2019-09-08T18:41:33.489" v="3736" actId="1076"/>
          <ac:picMkLst>
            <pc:docMk/>
            <pc:sldMk cId="3038553472" sldId="299"/>
            <ac:picMk id="6" creationId="{3817CD12-612E-4936-82BC-7B9B0A1C1221}"/>
          </ac:picMkLst>
        </pc:picChg>
      </pc:sldChg>
      <pc:sldChg chg="modSp add">
        <pc:chgData name="PHAN Vuthy" userId="3d2a5aaa-0ae9-41e3-b7c8-4ff4d002c4e4" providerId="ADAL" clId="{5FDAFECF-F9CC-4938-8E0A-5940341BCC3A}" dt="2019-09-08T18:43:24.857" v="3762" actId="114"/>
        <pc:sldMkLst>
          <pc:docMk/>
          <pc:sldMk cId="3646179216" sldId="300"/>
        </pc:sldMkLst>
        <pc:spChg chg="mod">
          <ac:chgData name="PHAN Vuthy" userId="3d2a5aaa-0ae9-41e3-b7c8-4ff4d002c4e4" providerId="ADAL" clId="{5FDAFECF-F9CC-4938-8E0A-5940341BCC3A}" dt="2019-09-08T18:42:13.100" v="3744"/>
          <ac:spMkLst>
            <pc:docMk/>
            <pc:sldMk cId="3646179216" sldId="300"/>
            <ac:spMk id="2" creationId="{E4777A8B-F2DE-4B56-879C-EA20C0D46072}"/>
          </ac:spMkLst>
        </pc:spChg>
        <pc:spChg chg="mod">
          <ac:chgData name="PHAN Vuthy" userId="3d2a5aaa-0ae9-41e3-b7c8-4ff4d002c4e4" providerId="ADAL" clId="{5FDAFECF-F9CC-4938-8E0A-5940341BCC3A}" dt="2019-09-08T18:43:24.857" v="3762" actId="114"/>
          <ac:spMkLst>
            <pc:docMk/>
            <pc:sldMk cId="3646179216" sldId="300"/>
            <ac:spMk id="3" creationId="{67F739BF-7AFF-46B4-8017-37865C12D0C6}"/>
          </ac:spMkLst>
        </pc:spChg>
      </pc:sldChg>
      <pc:sldChg chg="addSp modSp add">
        <pc:chgData name="PHAN Vuthy" userId="3d2a5aaa-0ae9-41e3-b7c8-4ff4d002c4e4" providerId="ADAL" clId="{5FDAFECF-F9CC-4938-8E0A-5940341BCC3A}" dt="2019-09-08T18:45:23.161" v="3783" actId="20577"/>
        <pc:sldMkLst>
          <pc:docMk/>
          <pc:sldMk cId="2824661986" sldId="301"/>
        </pc:sldMkLst>
        <pc:spChg chg="mod">
          <ac:chgData name="PHAN Vuthy" userId="3d2a5aaa-0ae9-41e3-b7c8-4ff4d002c4e4" providerId="ADAL" clId="{5FDAFECF-F9CC-4938-8E0A-5940341BCC3A}" dt="2019-09-08T18:43:42.755" v="3764"/>
          <ac:spMkLst>
            <pc:docMk/>
            <pc:sldMk cId="2824661986" sldId="301"/>
            <ac:spMk id="2" creationId="{DDB18E18-3EAE-40FD-971C-B02DA3F73513}"/>
          </ac:spMkLst>
        </pc:spChg>
        <pc:spChg chg="mod">
          <ac:chgData name="PHAN Vuthy" userId="3d2a5aaa-0ae9-41e3-b7c8-4ff4d002c4e4" providerId="ADAL" clId="{5FDAFECF-F9CC-4938-8E0A-5940341BCC3A}" dt="2019-09-08T18:44:33.324" v="3774" actId="20577"/>
          <ac:spMkLst>
            <pc:docMk/>
            <pc:sldMk cId="2824661986" sldId="301"/>
            <ac:spMk id="3" creationId="{348E1CC8-6E41-4D4E-BBCF-8BBF58B5268B}"/>
          </ac:spMkLst>
        </pc:spChg>
        <pc:spChg chg="add mod">
          <ac:chgData name="PHAN Vuthy" userId="3d2a5aaa-0ae9-41e3-b7c8-4ff4d002c4e4" providerId="ADAL" clId="{5FDAFECF-F9CC-4938-8E0A-5940341BCC3A}" dt="2019-09-08T18:44:59.550" v="3778" actId="20577"/>
          <ac:spMkLst>
            <pc:docMk/>
            <pc:sldMk cId="2824661986" sldId="301"/>
            <ac:spMk id="5" creationId="{7AF950A4-FC42-4577-9EAE-1815E1D7C68E}"/>
          </ac:spMkLst>
        </pc:spChg>
        <pc:spChg chg="add mod">
          <ac:chgData name="PHAN Vuthy" userId="3d2a5aaa-0ae9-41e3-b7c8-4ff4d002c4e4" providerId="ADAL" clId="{5FDAFECF-F9CC-4938-8E0A-5940341BCC3A}" dt="2019-09-08T18:45:23.161" v="3783" actId="20577"/>
          <ac:spMkLst>
            <pc:docMk/>
            <pc:sldMk cId="2824661986" sldId="301"/>
            <ac:spMk id="7" creationId="{D2E21DC9-CF7B-49DE-981D-C7C79346D27A}"/>
          </ac:spMkLst>
        </pc:spChg>
        <pc:picChg chg="add mod">
          <ac:chgData name="PHAN Vuthy" userId="3d2a5aaa-0ae9-41e3-b7c8-4ff4d002c4e4" providerId="ADAL" clId="{5FDAFECF-F9CC-4938-8E0A-5940341BCC3A}" dt="2019-09-08T18:44:37.981" v="3775" actId="1076"/>
          <ac:picMkLst>
            <pc:docMk/>
            <pc:sldMk cId="2824661986" sldId="301"/>
            <ac:picMk id="4" creationId="{E6A5782D-0F08-40FD-8299-FE4489157F7A}"/>
          </ac:picMkLst>
        </pc:picChg>
        <pc:picChg chg="add mod">
          <ac:chgData name="PHAN Vuthy" userId="3d2a5aaa-0ae9-41e3-b7c8-4ff4d002c4e4" providerId="ADAL" clId="{5FDAFECF-F9CC-4938-8E0A-5940341BCC3A}" dt="2019-09-08T18:45:13.047" v="3780" actId="1076"/>
          <ac:picMkLst>
            <pc:docMk/>
            <pc:sldMk cId="2824661986" sldId="301"/>
            <ac:picMk id="6" creationId="{DF3C1BE2-EF51-4B03-93AA-FCB8112FFBDA}"/>
          </ac:picMkLst>
        </pc:picChg>
      </pc:sldChg>
      <pc:sldChg chg="addSp modSp add">
        <pc:chgData name="PHAN Vuthy" userId="3d2a5aaa-0ae9-41e3-b7c8-4ff4d002c4e4" providerId="ADAL" clId="{5FDAFECF-F9CC-4938-8E0A-5940341BCC3A}" dt="2019-09-08T18:47:37.080" v="3796" actId="20577"/>
        <pc:sldMkLst>
          <pc:docMk/>
          <pc:sldMk cId="1672429157" sldId="302"/>
        </pc:sldMkLst>
        <pc:spChg chg="mod">
          <ac:chgData name="PHAN Vuthy" userId="3d2a5aaa-0ae9-41e3-b7c8-4ff4d002c4e4" providerId="ADAL" clId="{5FDAFECF-F9CC-4938-8E0A-5940341BCC3A}" dt="2019-09-08T18:45:48.340" v="3787"/>
          <ac:spMkLst>
            <pc:docMk/>
            <pc:sldMk cId="1672429157" sldId="302"/>
            <ac:spMk id="2" creationId="{7A882266-B6F8-4ACC-BD81-01A0EB8E50BB}"/>
          </ac:spMkLst>
        </pc:spChg>
        <pc:spChg chg="mod">
          <ac:chgData name="PHAN Vuthy" userId="3d2a5aaa-0ae9-41e3-b7c8-4ff4d002c4e4" providerId="ADAL" clId="{5FDAFECF-F9CC-4938-8E0A-5940341BCC3A}" dt="2019-09-08T18:45:59.289" v="3793" actId="114"/>
          <ac:spMkLst>
            <pc:docMk/>
            <pc:sldMk cId="1672429157" sldId="302"/>
            <ac:spMk id="3" creationId="{A51E4C59-EAA8-4BBB-B4A0-8A0FCF015683}"/>
          </ac:spMkLst>
        </pc:spChg>
        <pc:spChg chg="add mod">
          <ac:chgData name="PHAN Vuthy" userId="3d2a5aaa-0ae9-41e3-b7c8-4ff4d002c4e4" providerId="ADAL" clId="{5FDAFECF-F9CC-4938-8E0A-5940341BCC3A}" dt="2019-09-08T18:47:37.080" v="3796" actId="20577"/>
          <ac:spMkLst>
            <pc:docMk/>
            <pc:sldMk cId="1672429157" sldId="302"/>
            <ac:spMk id="4" creationId="{2DBD0EFF-07D4-4ACD-A094-056DDEE29CEF}"/>
          </ac:spMkLst>
        </pc:spChg>
      </pc:sldChg>
      <pc:sldMasterChg chg="addSp delSp modSp">
        <pc:chgData name="PHAN Vuthy" userId="3d2a5aaa-0ae9-41e3-b7c8-4ff4d002c4e4" providerId="ADAL" clId="{5FDAFECF-F9CC-4938-8E0A-5940341BCC3A}" dt="2019-09-05T14:03:15.602" v="2217"/>
        <pc:sldMasterMkLst>
          <pc:docMk/>
          <pc:sldMasterMk cId="0" sldId="2147483648"/>
        </pc:sldMasterMkLst>
        <pc:spChg chg="add del mod ord">
          <ac:chgData name="PHAN Vuthy" userId="3d2a5aaa-0ae9-41e3-b7c8-4ff4d002c4e4" providerId="ADAL" clId="{5FDAFECF-F9CC-4938-8E0A-5940341BCC3A}" dt="2019-09-05T14:03:15.602" v="2217"/>
          <ac:spMkLst>
            <pc:docMk/>
            <pc:sldMasterMk cId="0" sldId="2147483648"/>
            <ac:spMk id="2" creationId="{FE770974-2A6F-43E1-8DDA-4CBB28F0393C}"/>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19/09/2019</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‹nr.›</a:t>
            </a:fld>
            <a:endParaRPr lang="fr-FR" altLang="ja-JP"/>
          </a:p>
        </p:txBody>
      </p:sp>
    </p:spTree>
    <p:extLst>
      <p:ext uri="{BB962C8B-B14F-4D97-AF65-F5344CB8AC3E}">
        <p14:creationId xmlns:p14="http://schemas.microsoft.com/office/powerpoint/2010/main" val="2770799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29539020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3215680" y="476815"/>
            <a:ext cx="7488832" cy="830997"/>
          </a:xfrm>
          <a:prstGeom prst="rect">
            <a:avLst/>
          </a:prstGeom>
          <a:noFill/>
        </p:spPr>
        <p:txBody>
          <a:bodyPr wrap="square" rtlCol="0">
            <a:spAutoFit/>
          </a:bodyPr>
          <a:lstStyle/>
          <a:p>
            <a:r>
              <a:rPr lang="nl-NL" sz="2400" b="1" dirty="0" smtClean="0"/>
              <a:t>OICA </a:t>
            </a:r>
            <a:r>
              <a:rPr lang="nl-NL" sz="2400" b="1" dirty="0" err="1" smtClean="0"/>
              <a:t>Proposal</a:t>
            </a:r>
            <a:r>
              <a:rPr lang="nl-NL" sz="2400" b="1" dirty="0" smtClean="0"/>
              <a:t> </a:t>
            </a:r>
            <a:r>
              <a:rPr lang="nl-NL" sz="2400" b="1" dirty="0" err="1" smtClean="0"/>
              <a:t>for</a:t>
            </a:r>
            <a:r>
              <a:rPr lang="nl-NL" sz="2400" b="1" dirty="0" smtClean="0"/>
              <a:t> </a:t>
            </a:r>
            <a:r>
              <a:rPr lang="nl-NL" sz="2400" b="1" dirty="0" err="1" smtClean="0"/>
              <a:t>amendment</a:t>
            </a:r>
            <a:r>
              <a:rPr lang="nl-NL" sz="2400" b="1" dirty="0" smtClean="0"/>
              <a:t> </a:t>
            </a:r>
            <a:r>
              <a:rPr lang="nl-NL" sz="2400" b="1" dirty="0" err="1" smtClean="0"/>
              <a:t>to</a:t>
            </a:r>
            <a:r>
              <a:rPr lang="nl-NL" sz="2400" b="1" dirty="0" smtClean="0"/>
              <a:t> GRSG/2019/25 (BSIS) </a:t>
            </a:r>
          </a:p>
        </p:txBody>
      </p:sp>
      <p:sp>
        <p:nvSpPr>
          <p:cNvPr id="5" name="テキスト ボックス 4"/>
          <p:cNvSpPr txBox="1"/>
          <p:nvPr/>
        </p:nvSpPr>
        <p:spPr>
          <a:xfrm>
            <a:off x="1559496" y="1556792"/>
            <a:ext cx="9108504" cy="2739211"/>
          </a:xfrm>
          <a:prstGeom prst="rect">
            <a:avLst/>
          </a:prstGeom>
          <a:noFill/>
        </p:spPr>
        <p:txBody>
          <a:bodyPr wrap="square" rtlCol="0">
            <a:spAutoFit/>
          </a:bodyPr>
          <a:lstStyle/>
          <a:p>
            <a:r>
              <a:rPr lang="en-US" altLang="ja-JP" dirty="0" smtClean="0">
                <a:solidFill>
                  <a:prstClr val="black"/>
                </a:solidFill>
              </a:rPr>
              <a:t>【</a:t>
            </a:r>
            <a:r>
              <a:rPr lang="en-US" altLang="ja-JP" dirty="0">
                <a:solidFill>
                  <a:prstClr val="black"/>
                </a:solidFill>
              </a:rPr>
              <a:t>Proposal</a:t>
            </a:r>
            <a:r>
              <a:rPr lang="en-US" altLang="ja-JP" dirty="0" smtClean="0">
                <a:solidFill>
                  <a:prstClr val="black"/>
                </a:solidFill>
              </a:rPr>
              <a:t>】  Paragraph 2.16 amend to read:</a:t>
            </a:r>
            <a:r>
              <a:rPr lang="en-US" altLang="ja-JP" b="1" dirty="0" smtClean="0">
                <a:solidFill>
                  <a:prstClr val="black"/>
                </a:solidFill>
              </a:rPr>
              <a:t> </a:t>
            </a:r>
            <a:endParaRPr lang="en-GB" altLang="ja-JP" dirty="0" smtClean="0"/>
          </a:p>
          <a:p>
            <a:pPr marL="989013" indent="-803275"/>
            <a:r>
              <a:rPr lang="en-GB" altLang="ja-JP" dirty="0" smtClean="0"/>
              <a:t>2.16</a:t>
            </a:r>
            <a:r>
              <a:rPr lang="en-GB" altLang="ja-JP" dirty="0"/>
              <a:t>.	</a:t>
            </a:r>
            <a:r>
              <a:rPr lang="en-GB" altLang="ja-JP" sz="1600" dirty="0">
                <a:latin typeface="Meiryo UI" panose="020B0604030504040204" pitchFamily="50" charset="-128"/>
                <a:ea typeface="Meiryo UI" panose="020B0604030504040204" pitchFamily="50" charset="-128"/>
              </a:rPr>
              <a:t>"Vehicle front right corner" means the projection of the point that results from the intersection of the vehicle side plane (not including devices for indirect vision) and the vehicle front plane </a:t>
            </a:r>
            <a:r>
              <a:rPr lang="en-GB" altLang="ja-JP" sz="1600" dirty="0" smtClean="0">
                <a:latin typeface="Meiryo UI" panose="020B0604030504040204" pitchFamily="50" charset="-128"/>
                <a:ea typeface="Meiryo UI" panose="020B0604030504040204" pitchFamily="50" charset="-128"/>
              </a:rPr>
              <a:t>(</a:t>
            </a:r>
            <a:r>
              <a:rPr lang="en-US" altLang="ja-JP" sz="1600" dirty="0" smtClean="0">
                <a:latin typeface="Meiryo UI" panose="020B0604030504040204" pitchFamily="50" charset="-128"/>
                <a:ea typeface="Meiryo UI" panose="020B0604030504040204" pitchFamily="50" charset="-128"/>
              </a:rPr>
              <a:t>not </a:t>
            </a:r>
            <a:r>
              <a:rPr lang="en-US" altLang="ja-JP" sz="1600" dirty="0">
                <a:latin typeface="Meiryo UI" panose="020B0604030504040204" pitchFamily="50" charset="-128"/>
                <a:ea typeface="Meiryo UI" panose="020B0604030504040204" pitchFamily="50" charset="-128"/>
              </a:rPr>
              <a:t>including devices for indirect vision </a:t>
            </a:r>
            <a:r>
              <a:rPr lang="en-US" altLang="ja-JP" sz="1600" b="1" dirty="0">
                <a:solidFill>
                  <a:srgbClr val="FF0000"/>
                </a:solidFill>
                <a:latin typeface="Meiryo UI" panose="020B0604030504040204" pitchFamily="50" charset="-128"/>
                <a:ea typeface="Meiryo UI" panose="020B0604030504040204" pitchFamily="50" charset="-128"/>
              </a:rPr>
              <a:t>and any part of the vehicle which is more than </a:t>
            </a:r>
            <a:r>
              <a:rPr lang="en-US" altLang="ja-JP" sz="1600" b="1" dirty="0" smtClean="0">
                <a:solidFill>
                  <a:srgbClr val="FF0000"/>
                </a:solidFill>
                <a:latin typeface="Meiryo UI" panose="020B0604030504040204" pitchFamily="50" charset="-128"/>
                <a:ea typeface="Meiryo UI" panose="020B0604030504040204" pitchFamily="50" charset="-128"/>
              </a:rPr>
              <a:t>2m </a:t>
            </a:r>
            <a:r>
              <a:rPr lang="en-US" altLang="ja-JP" sz="1600" b="1" dirty="0">
                <a:solidFill>
                  <a:srgbClr val="FF0000"/>
                </a:solidFill>
                <a:latin typeface="Meiryo UI" panose="020B0604030504040204" pitchFamily="50" charset="-128"/>
                <a:ea typeface="Meiryo UI" panose="020B0604030504040204" pitchFamily="50" charset="-128"/>
              </a:rPr>
              <a:t>above the ground.</a:t>
            </a:r>
            <a:r>
              <a:rPr lang="en-GB" altLang="ja-JP" sz="1600" dirty="0" smtClean="0">
                <a:latin typeface="Meiryo UI" panose="020B0604030504040204" pitchFamily="50" charset="-128"/>
                <a:ea typeface="Meiryo UI" panose="020B0604030504040204" pitchFamily="50" charset="-128"/>
              </a:rPr>
              <a:t>) </a:t>
            </a:r>
            <a:r>
              <a:rPr lang="en-GB" altLang="ja-JP" sz="1600" dirty="0">
                <a:latin typeface="Meiryo UI" panose="020B0604030504040204" pitchFamily="50" charset="-128"/>
                <a:ea typeface="Meiryo UI" panose="020B0604030504040204" pitchFamily="50" charset="-128"/>
              </a:rPr>
              <a:t>on the road surface.</a:t>
            </a:r>
            <a:endParaRPr lang="ja-JP" altLang="ja-JP" sz="1600" dirty="0">
              <a:latin typeface="Meiryo UI" panose="020B0604030504040204" pitchFamily="50" charset="-128"/>
              <a:ea typeface="Meiryo UI" panose="020B0604030504040204" pitchFamily="50" charset="-128"/>
            </a:endParaRPr>
          </a:p>
          <a:p>
            <a:r>
              <a:rPr lang="ja-JP" altLang="en-US" dirty="0" smtClean="0">
                <a:solidFill>
                  <a:prstClr val="black"/>
                </a:solidFill>
              </a:rPr>
              <a:t>　　　　　　　</a:t>
            </a:r>
            <a:endParaRPr lang="fr-FR" altLang="ja-JP" b="1" dirty="0">
              <a:solidFill>
                <a:prstClr val="black"/>
              </a:solidFill>
            </a:endParaRPr>
          </a:p>
          <a:p>
            <a:r>
              <a:rPr lang="en-US" altLang="ja-JP" dirty="0" smtClean="0">
                <a:solidFill>
                  <a:prstClr val="black"/>
                </a:solidFill>
              </a:rPr>
              <a:t>【Justification】</a:t>
            </a:r>
          </a:p>
          <a:p>
            <a:r>
              <a:rPr lang="en-US" altLang="ja-JP" dirty="0">
                <a:solidFill>
                  <a:prstClr val="black"/>
                </a:solidFill>
              </a:rPr>
              <a:t> </a:t>
            </a:r>
            <a:r>
              <a:rPr lang="en-US" altLang="ja-JP" dirty="0" smtClean="0">
                <a:solidFill>
                  <a:prstClr val="black"/>
                </a:solidFill>
              </a:rPr>
              <a:t>                 Since </a:t>
            </a:r>
            <a:r>
              <a:rPr lang="en-US" altLang="ja-JP" dirty="0">
                <a:solidFill>
                  <a:prstClr val="black"/>
                </a:solidFill>
              </a:rPr>
              <a:t>the crane boom of the crane truck protrudes from the front of the cab, </a:t>
            </a:r>
            <a:endParaRPr lang="en-US" altLang="ja-JP" dirty="0" smtClean="0">
              <a:solidFill>
                <a:prstClr val="black"/>
              </a:solidFill>
            </a:endParaRPr>
          </a:p>
          <a:p>
            <a:r>
              <a:rPr lang="en-US" altLang="ja-JP" dirty="0">
                <a:solidFill>
                  <a:prstClr val="black"/>
                </a:solidFill>
              </a:rPr>
              <a:t> </a:t>
            </a:r>
            <a:r>
              <a:rPr lang="en-US" altLang="ja-JP" dirty="0" smtClean="0">
                <a:solidFill>
                  <a:prstClr val="black"/>
                </a:solidFill>
              </a:rPr>
              <a:t>                 the </a:t>
            </a:r>
            <a:r>
              <a:rPr lang="en-US" altLang="ja-JP" dirty="0">
                <a:solidFill>
                  <a:prstClr val="black"/>
                </a:solidFill>
              </a:rPr>
              <a:t>position of the vehicle front plane is changed from the standard  vehicle. </a:t>
            </a:r>
            <a:endParaRPr lang="ja-JP" altLang="en-US" dirty="0">
              <a:solidFill>
                <a:prstClr val="black"/>
              </a:solidFill>
            </a:endParaRPr>
          </a:p>
        </p:txBody>
      </p:sp>
      <p:pic>
        <p:nvPicPr>
          <p:cNvPr id="8" name="図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65047" y="4326528"/>
            <a:ext cx="3238500" cy="2057707"/>
          </a:xfrm>
          <a:prstGeom prst="rect">
            <a:avLst/>
          </a:prstGeom>
        </p:spPr>
      </p:pic>
      <p:cxnSp>
        <p:nvCxnSpPr>
          <p:cNvPr id="9" name="直線矢印コネクタ 8"/>
          <p:cNvCxnSpPr/>
          <p:nvPr/>
        </p:nvCxnSpPr>
        <p:spPr>
          <a:xfrm flipV="1">
            <a:off x="3234413" y="4700015"/>
            <a:ext cx="1368152" cy="36004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0" name="円/楕円 9"/>
          <p:cNvSpPr/>
          <p:nvPr/>
        </p:nvSpPr>
        <p:spPr>
          <a:xfrm>
            <a:off x="4570198" y="4326528"/>
            <a:ext cx="2088232" cy="55350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
          <p:cNvSpPr/>
          <p:nvPr/>
        </p:nvSpPr>
        <p:spPr>
          <a:xfrm>
            <a:off x="2351584" y="4800967"/>
            <a:ext cx="1361335" cy="369332"/>
          </a:xfrm>
          <a:prstGeom prst="rect">
            <a:avLst/>
          </a:prstGeom>
          <a:solidFill>
            <a:schemeClr val="bg1"/>
          </a:solidFill>
          <a:ln>
            <a:solidFill>
              <a:schemeClr val="tx1"/>
            </a:solidFill>
          </a:ln>
        </p:spPr>
        <p:txBody>
          <a:bodyPr wrap="none">
            <a:spAutoFit/>
          </a:bodyPr>
          <a:lstStyle/>
          <a:p>
            <a:r>
              <a:rPr lang="en-US" altLang="ja-JP" dirty="0">
                <a:solidFill>
                  <a:prstClr val="black"/>
                </a:solidFill>
              </a:rPr>
              <a:t>crane boom </a:t>
            </a:r>
            <a:endParaRPr lang="ja-JP" altLang="en-US" dirty="0"/>
          </a:p>
        </p:txBody>
      </p:sp>
      <p:sp>
        <p:nvSpPr>
          <p:cNvPr id="2" name="Tekstvak 1"/>
          <p:cNvSpPr txBox="1"/>
          <p:nvPr/>
        </p:nvSpPr>
        <p:spPr>
          <a:xfrm>
            <a:off x="10537179" y="6488668"/>
            <a:ext cx="1535485" cy="307777"/>
          </a:xfrm>
          <a:prstGeom prst="rect">
            <a:avLst/>
          </a:prstGeom>
          <a:noFill/>
        </p:spPr>
        <p:txBody>
          <a:bodyPr wrap="none" rtlCol="0">
            <a:spAutoFit/>
          </a:bodyPr>
          <a:lstStyle/>
          <a:p>
            <a:r>
              <a:rPr lang="nl-NL" sz="1400" dirty="0" smtClean="0"/>
              <a:t>VRU-Proxi-11-04</a:t>
            </a:r>
            <a:endParaRPr lang="nl-NL" sz="1400" dirty="0"/>
          </a:p>
        </p:txBody>
      </p:sp>
    </p:spTree>
    <p:extLst>
      <p:ext uri="{BB962C8B-B14F-4D97-AF65-F5344CB8AC3E}">
        <p14:creationId xmlns:p14="http://schemas.microsoft.com/office/powerpoint/2010/main" val="1910444437"/>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OICA PP Template (16_9)</Template>
  <TotalTime>1201</TotalTime>
  <Words>24</Words>
  <Application>Microsoft Office PowerPoint</Application>
  <PresentationFormat>Breedbeeld</PresentationFormat>
  <Paragraphs>10</Paragraphs>
  <Slides>1</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vt:i4>
      </vt:variant>
    </vt:vector>
  </HeadingPairs>
  <TitlesOfParts>
    <vt:vector size="8" baseType="lpstr">
      <vt:lpstr>ＭＳ Ｐゴシック</vt:lpstr>
      <vt:lpstr>Arial</vt:lpstr>
      <vt:lpstr>Calibri</vt:lpstr>
      <vt:lpstr>Courier New</vt:lpstr>
      <vt:lpstr>Meiryo UI</vt:lpstr>
      <vt:lpstr>Wingdings</vt:lpstr>
      <vt:lpstr>Masque présentation OICA</vt:lpstr>
      <vt:lpstr>PowerPoint-presentatie</vt:lpstr>
    </vt:vector>
  </TitlesOfParts>
  <Company>GM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Alexandra Scholz</dc:creator>
  <cp:lastModifiedBy>Johan Broeders</cp:lastModifiedBy>
  <cp:revision>116</cp:revision>
  <dcterms:created xsi:type="dcterms:W3CDTF">2019-06-28T12:52:57Z</dcterms:created>
  <dcterms:modified xsi:type="dcterms:W3CDTF">2019-09-19T09:26:46Z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3e2df67-a328-4bd4-9599-bc39523e460a_Enabled">
    <vt:lpwstr>True</vt:lpwstr>
  </property>
  <property fmtid="{D5CDD505-2E9C-101B-9397-08002B2CF9AE}" pid="3" name="MSIP_Label_43e2df67-a328-4bd4-9599-bc39523e460a_SiteId">
    <vt:lpwstr>d6b0bbee-7cd9-4d60-bce6-4a67b543e2ae</vt:lpwstr>
  </property>
  <property fmtid="{D5CDD505-2E9C-101B-9397-08002B2CF9AE}" pid="4" name="MSIP_Label_43e2df67-a328-4bd4-9599-bc39523e460a_Owner">
    <vt:lpwstr>vuthy.phan@renault.com</vt:lpwstr>
  </property>
  <property fmtid="{D5CDD505-2E9C-101B-9397-08002B2CF9AE}" pid="5" name="MSIP_Label_43e2df67-a328-4bd4-9599-bc39523e460a_SetDate">
    <vt:lpwstr>2019-09-05T14:03:01.5382597Z</vt:lpwstr>
  </property>
  <property fmtid="{D5CDD505-2E9C-101B-9397-08002B2CF9AE}" pid="6" name="MSIP_Label_43e2df67-a328-4bd4-9599-bc39523e460a_Name">
    <vt:lpwstr>No Marking N</vt:lpwstr>
  </property>
  <property fmtid="{D5CDD505-2E9C-101B-9397-08002B2CF9AE}" pid="7" name="MSIP_Label_43e2df67-a328-4bd4-9599-bc39523e460a_Application">
    <vt:lpwstr>Microsoft Azure Information Protection</vt:lpwstr>
  </property>
  <property fmtid="{D5CDD505-2E9C-101B-9397-08002B2CF9AE}" pid="8" name="MSIP_Label_43e2df67-a328-4bd4-9599-bc39523e460a_Extended_MSFT_Method">
    <vt:lpwstr>Manual</vt:lpwstr>
  </property>
  <property fmtid="{D5CDD505-2E9C-101B-9397-08002B2CF9AE}" pid="9" name="MSIP_Label_7f30fc12-c89a-4829-a476-5bf9e2086332_Enabled">
    <vt:lpwstr>True</vt:lpwstr>
  </property>
  <property fmtid="{D5CDD505-2E9C-101B-9397-08002B2CF9AE}" pid="10" name="MSIP_Label_7f30fc12-c89a-4829-a476-5bf9e2086332_SiteId">
    <vt:lpwstr>d6b0bbee-7cd9-4d60-bce6-4a67b543e2ae</vt:lpwstr>
  </property>
  <property fmtid="{D5CDD505-2E9C-101B-9397-08002B2CF9AE}" pid="11" name="MSIP_Label_7f30fc12-c89a-4829-a476-5bf9e2086332_Owner">
    <vt:lpwstr>vuthy.phan@renault.com</vt:lpwstr>
  </property>
  <property fmtid="{D5CDD505-2E9C-101B-9397-08002B2CF9AE}" pid="12" name="MSIP_Label_7f30fc12-c89a-4829-a476-5bf9e2086332_SetDate">
    <vt:lpwstr>2019-09-05T14:03:01.5382597Z</vt:lpwstr>
  </property>
  <property fmtid="{D5CDD505-2E9C-101B-9397-08002B2CF9AE}" pid="13" name="MSIP_Label_7f30fc12-c89a-4829-a476-5bf9e2086332_Name">
    <vt:lpwstr>Accessible to everybody</vt:lpwstr>
  </property>
  <property fmtid="{D5CDD505-2E9C-101B-9397-08002B2CF9AE}" pid="14" name="MSIP_Label_7f30fc12-c89a-4829-a476-5bf9e2086332_Application">
    <vt:lpwstr>Microsoft Azure Information Protection</vt:lpwstr>
  </property>
  <property fmtid="{D5CDD505-2E9C-101B-9397-08002B2CF9AE}" pid="15" name="MSIP_Label_7f30fc12-c89a-4829-a476-5bf9e2086332_Parent">
    <vt:lpwstr>43e2df67-a328-4bd4-9599-bc39523e460a</vt:lpwstr>
  </property>
  <property fmtid="{D5CDD505-2E9C-101B-9397-08002B2CF9AE}" pid="16" name="MSIP_Label_7f30fc12-c89a-4829-a476-5bf9e2086332_Extended_MSFT_Method">
    <vt:lpwstr>Manual</vt:lpwstr>
  </property>
  <property fmtid="{D5CDD505-2E9C-101B-9397-08002B2CF9AE}" pid="17" name="Sensitivity">
    <vt:lpwstr>No Marking N Accessible to everybody</vt:lpwstr>
  </property>
</Properties>
</file>