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D228A-89C0-4ACE-9D7A-59D34F5CAB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57B9A-5713-402C-91B9-CE644420EC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6E9BF-FAF2-419B-82A5-8C3848DFB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9C7C0-CC96-4CC6-A3AD-6AD6BCBB8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61AEA-E25D-4C1E-8EDA-94B63118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8558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BA17F-967E-487D-B751-343C7F8B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72630B-C55D-47CF-AF70-34827F452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B6F82-BA41-4A8C-8D18-C83FB71AC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F0EB6-DEF0-4410-ACCE-0AB77123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AD696-95D5-4C6A-ADD9-DFC2D2F05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8540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4529F4-3C24-47F3-94E9-BF92FD0130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02910B-801D-43F5-BE25-D8A2DB5F6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053A0-9F6A-4EB0-B616-9D71B7D9C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4CA8C-BACF-479C-8D85-12E26B002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15840-DDDC-43FA-8777-60472D3B2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590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D3FF9-85F0-4BA3-8350-D38E76B9C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8EBA4-0513-4D99-B636-2320B0237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51019E-1F6D-489E-A10E-735720DE6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D44E6-9ECD-49D0-A9E2-8669A625C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F95CB-5E11-4101-97DE-3618F94FA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2286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30A8-0E3D-4FA4-95AD-B66C9F8FB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798EC-CF13-498F-A91A-D77B62E4AE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CB137-1647-4AFC-BCFB-D6C396A01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4671F-3EC9-4C38-B64F-83EF87333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F0DD6-2668-4229-85E2-6C4842429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526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BFE64-0139-4810-865D-26825A3E7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A463B-9C31-418E-A3A0-0A2E25B73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2B033B-C742-4D99-92D5-1271B3C52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BA7D0-EDB8-4E74-B3A9-0B7DC7DAD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7D8D06-ACE1-43FF-A8F1-D1C15FC33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EE9DE6-930F-4F36-B57A-EFA57B961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646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EFBC2-D497-4910-AD0E-0C24A3761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B24AE0-1CCF-445D-AA8A-AF4AAE0D7B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B828B2-9F45-443A-9D63-E1817FC00E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C51CC8-3FAE-4A63-9837-C69EF4D1BD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AD582A-2BE9-496F-A335-A3A1B53E8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410D0C-83B1-4CD8-A546-A3DB339C4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35D91E-9805-4E40-AB7A-498E08A33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151A84-0581-4F22-8B86-E2592C2E7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1847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8369D-1650-4812-AB20-DD943F95F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66ED90-7844-4696-948A-90F5F5EC8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AA0729-4098-45FE-8B25-1493DEB43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B77807-F67C-467E-9634-2E058A294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353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06D955-03CD-48BE-987E-F63906FC7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F4E63C-0387-4235-9720-9C868CC30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4D55ED-A4A4-4387-901D-DD4A0BEFE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6961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92610-94C1-4D11-BE31-7FBA3B53E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9DB54-7554-46AD-A0A0-A743DA3A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EE19B8-39B9-494D-B1B5-FB9D9DB1E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4CE73-8C5C-4411-AEA6-35B4476B6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341A1A-B257-4402-994C-1B6940F9A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EA896D-1AFF-4465-8456-C6972F55C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5571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DC88A-0D26-40DB-AD13-8F06A5EE2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2BD54-5261-4691-B862-7160128EC1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78AF26-67B6-4137-AE2D-6353B272B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5C4535-11FD-4FC3-B1D8-9DD826B00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32FCBA-ADBE-4587-85DE-637D09805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A948F-B2F6-4862-8B16-142A7E3E6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81744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768EF2-B5E9-43D7-810E-1A2DC7E6D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2C0BC-8854-4E86-BD46-DF89E4647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28B0F-51C9-41E7-B3CD-38A7C7EF41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7D9A2-2802-4848-8438-036964FF10D0}" type="datetimeFigureOut">
              <a:rPr lang="sv-SE" smtClean="0"/>
              <a:t>2019-09-24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B0E44-61AB-462C-9819-0376A91D64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87AF6-445F-416A-8439-94AAE0C46B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1D316-A520-4940-83E9-F3A9A5FEDA20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93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270B94-1885-42B0-8D8F-9A905FC07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03" y="270844"/>
            <a:ext cx="5393859" cy="34520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08EDF1-D643-45B6-8269-B01C07268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887914"/>
            <a:ext cx="4961905" cy="7714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F0B025-0179-4E7E-90B5-9197A8257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112542"/>
            <a:ext cx="4904762" cy="5428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63CC85-0752-40C4-9D62-9800DCD79BDE}"/>
              </a:ext>
            </a:extLst>
          </p:cNvPr>
          <p:cNvSpPr txBox="1"/>
          <p:nvPr/>
        </p:nvSpPr>
        <p:spPr>
          <a:xfrm>
            <a:off x="765110" y="3900185"/>
            <a:ext cx="108794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Questions: </a:t>
            </a:r>
          </a:p>
          <a:p>
            <a:pPr marL="285750" indent="-285750">
              <a:buFontTx/>
              <a:buChar char="-"/>
            </a:pPr>
            <a:r>
              <a:rPr lang="en-GB" dirty="0"/>
              <a:t>Does the arrow in the picture 1 mean that the cones shall be only on the far side of the vehicle?</a:t>
            </a:r>
          </a:p>
          <a:p>
            <a:pPr marL="285750" indent="-285750">
              <a:buFontTx/>
              <a:buChar char="-"/>
            </a:pPr>
            <a:r>
              <a:rPr lang="en-GB" dirty="0"/>
              <a:t>How can one form the corridor with the bicycle dummy (6.5.1.) as it shall be 1,25 or 1,45 m away from the corridor?</a:t>
            </a:r>
          </a:p>
          <a:p>
            <a:pPr marL="285750" indent="-285750">
              <a:buFontTx/>
              <a:buChar char="-"/>
            </a:pPr>
            <a:r>
              <a:rPr lang="en-GB" dirty="0"/>
              <a:t>If the cones are only on the far side, there will never be a possibility to get an information signal when passing the cones. So why 6.5.8.? And why having a certain height of the cones (figure 1)?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If the cones shall be also on near side they partly hide the view to the bicyclist, see next slide. That is a problem, especially as the system has difficulties to track the bicycle that far behind because of sensor limits.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10017457" y="270844"/>
            <a:ext cx="173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VRU-Proxi-11-10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016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sscfr\AppData\Local\Temp\SNAGHTML109bed68.PNG">
            <a:extLst>
              <a:ext uri="{FF2B5EF4-FFF2-40B4-BE49-F238E27FC236}">
                <a16:creationId xmlns:a16="http://schemas.microsoft.com/office/drawing/2014/main" id="{52418096-6D3E-453C-A751-59788638A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484" y="1824344"/>
            <a:ext cx="3056645" cy="117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4E4859F-FCD6-4779-BF94-6AB5E88F9DF1}"/>
              </a:ext>
            </a:extLst>
          </p:cNvPr>
          <p:cNvGrpSpPr/>
          <p:nvPr/>
        </p:nvGrpSpPr>
        <p:grpSpPr>
          <a:xfrm>
            <a:off x="865259" y="1671572"/>
            <a:ext cx="10880442" cy="150227"/>
            <a:chOff x="865259" y="1671572"/>
            <a:chExt cx="10880442" cy="15022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02D8238-9AAA-49E6-8104-67E471B79155}"/>
                </a:ext>
              </a:extLst>
            </p:cNvPr>
            <p:cNvCxnSpPr/>
            <p:nvPr/>
          </p:nvCxnSpPr>
          <p:spPr>
            <a:xfrm>
              <a:off x="865259" y="1746690"/>
              <a:ext cx="1080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EF5FA58-01C7-428C-A3FF-36195E8FA218}"/>
                </a:ext>
              </a:extLst>
            </p:cNvPr>
            <p:cNvGrpSpPr/>
            <p:nvPr/>
          </p:nvGrpSpPr>
          <p:grpSpPr>
            <a:xfrm>
              <a:off x="865259" y="1671572"/>
              <a:ext cx="10880442" cy="150227"/>
              <a:chOff x="865259" y="1671572"/>
              <a:chExt cx="10880442" cy="150227"/>
            </a:xfrm>
          </p:grpSpPr>
          <p:sp>
            <p:nvSpPr>
              <p:cNvPr id="6" name="Circle: Hollow 5">
                <a:extLst>
                  <a:ext uri="{FF2B5EF4-FFF2-40B4-BE49-F238E27FC236}">
                    <a16:creationId xmlns:a16="http://schemas.microsoft.com/office/drawing/2014/main" id="{BA66627E-ABEC-4536-9638-A2B7E086C2F0}"/>
                  </a:ext>
                </a:extLst>
              </p:cNvPr>
              <p:cNvSpPr/>
              <p:nvPr/>
            </p:nvSpPr>
            <p:spPr>
              <a:xfrm>
                <a:off x="865259" y="1674690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Circle: Hollow 6">
                <a:extLst>
                  <a:ext uri="{FF2B5EF4-FFF2-40B4-BE49-F238E27FC236}">
                    <a16:creationId xmlns:a16="http://schemas.microsoft.com/office/drawing/2014/main" id="{EAE571E6-4B47-4925-8A7A-BA39E22634C5}"/>
                  </a:ext>
                </a:extLst>
              </p:cNvPr>
              <p:cNvSpPr/>
              <p:nvPr/>
            </p:nvSpPr>
            <p:spPr>
              <a:xfrm>
                <a:off x="2659842" y="1674690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Circle: Hollow 14">
                <a:extLst>
                  <a:ext uri="{FF2B5EF4-FFF2-40B4-BE49-F238E27FC236}">
                    <a16:creationId xmlns:a16="http://schemas.microsoft.com/office/drawing/2014/main" id="{5D8A7160-5454-455D-A800-7E0EE1B1F580}"/>
                  </a:ext>
                </a:extLst>
              </p:cNvPr>
              <p:cNvSpPr/>
              <p:nvPr/>
            </p:nvSpPr>
            <p:spPr>
              <a:xfrm>
                <a:off x="4407785" y="1677799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Circle: Hollow 15">
                <a:extLst>
                  <a:ext uri="{FF2B5EF4-FFF2-40B4-BE49-F238E27FC236}">
                    <a16:creationId xmlns:a16="http://schemas.microsoft.com/office/drawing/2014/main" id="{5E691368-AC8A-45E5-84AC-5D9E46051730}"/>
                  </a:ext>
                </a:extLst>
              </p:cNvPr>
              <p:cNvSpPr/>
              <p:nvPr/>
            </p:nvSpPr>
            <p:spPr>
              <a:xfrm>
                <a:off x="6221040" y="1671572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ircle: Hollow 16">
                <a:extLst>
                  <a:ext uri="{FF2B5EF4-FFF2-40B4-BE49-F238E27FC236}">
                    <a16:creationId xmlns:a16="http://schemas.microsoft.com/office/drawing/2014/main" id="{09A20830-05E4-4C03-80E2-3C7538E0E404}"/>
                  </a:ext>
                </a:extLst>
              </p:cNvPr>
              <p:cNvSpPr/>
              <p:nvPr/>
            </p:nvSpPr>
            <p:spPr>
              <a:xfrm>
                <a:off x="8024964" y="1674676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Circle: Hollow 17">
                <a:extLst>
                  <a:ext uri="{FF2B5EF4-FFF2-40B4-BE49-F238E27FC236}">
                    <a16:creationId xmlns:a16="http://schemas.microsoft.com/office/drawing/2014/main" id="{3FFA8D35-B991-4C55-ABC0-CD2545180C5B}"/>
                  </a:ext>
                </a:extLst>
              </p:cNvPr>
              <p:cNvSpPr/>
              <p:nvPr/>
            </p:nvSpPr>
            <p:spPr>
              <a:xfrm>
                <a:off x="9838219" y="1677780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Circle: Hollow 18">
                <a:extLst>
                  <a:ext uri="{FF2B5EF4-FFF2-40B4-BE49-F238E27FC236}">
                    <a16:creationId xmlns:a16="http://schemas.microsoft.com/office/drawing/2014/main" id="{61944E35-0C99-41EA-9F06-5140B1763456}"/>
                  </a:ext>
                </a:extLst>
              </p:cNvPr>
              <p:cNvSpPr/>
              <p:nvPr/>
            </p:nvSpPr>
            <p:spPr>
              <a:xfrm>
                <a:off x="11601701" y="1677780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5" name="Isosceles Triangle 44">
            <a:extLst>
              <a:ext uri="{FF2B5EF4-FFF2-40B4-BE49-F238E27FC236}">
                <a16:creationId xmlns:a16="http://schemas.microsoft.com/office/drawing/2014/main" id="{0B864996-CA2F-4B03-B407-00C0C05A5D2F}"/>
              </a:ext>
            </a:extLst>
          </p:cNvPr>
          <p:cNvSpPr/>
          <p:nvPr/>
        </p:nvSpPr>
        <p:spPr>
          <a:xfrm rot="4839664" flipH="1">
            <a:off x="5510042" y="-1995475"/>
            <a:ext cx="547539" cy="11363941"/>
          </a:xfrm>
          <a:prstGeom prst="triangl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9B2566F4-1708-4821-A0A0-F6F3AA792C39}"/>
              </a:ext>
            </a:extLst>
          </p:cNvPr>
          <p:cNvSpPr/>
          <p:nvPr/>
        </p:nvSpPr>
        <p:spPr>
          <a:xfrm rot="5136618" flipH="1">
            <a:off x="5625058" y="-2487736"/>
            <a:ext cx="241866" cy="11363769"/>
          </a:xfrm>
          <a:prstGeom prst="triangl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F2918068-508E-426F-89A5-2C7A4D68BC81}"/>
              </a:ext>
            </a:extLst>
          </p:cNvPr>
          <p:cNvSpPr/>
          <p:nvPr/>
        </p:nvSpPr>
        <p:spPr>
          <a:xfrm rot="5230303" flipH="1">
            <a:off x="5612281" y="-2654031"/>
            <a:ext cx="241866" cy="11363769"/>
          </a:xfrm>
          <a:prstGeom prst="triangl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7D5E3B7F-B894-46F8-83F8-45C5561C47D8}"/>
              </a:ext>
            </a:extLst>
          </p:cNvPr>
          <p:cNvSpPr/>
          <p:nvPr/>
        </p:nvSpPr>
        <p:spPr>
          <a:xfrm rot="5249102" flipH="1">
            <a:off x="5666721" y="-2704036"/>
            <a:ext cx="169698" cy="11346714"/>
          </a:xfrm>
          <a:prstGeom prst="triangl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D880958-98C7-4DE1-9212-D0F95DE4B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81455" y="3096282"/>
            <a:ext cx="455607" cy="48867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C3FF062B-246D-4EBF-BD45-88FFBD2556DF}"/>
              </a:ext>
            </a:extLst>
          </p:cNvPr>
          <p:cNvGrpSpPr/>
          <p:nvPr/>
        </p:nvGrpSpPr>
        <p:grpSpPr>
          <a:xfrm>
            <a:off x="868363" y="2934323"/>
            <a:ext cx="10880442" cy="150227"/>
            <a:chOff x="865259" y="1671572"/>
            <a:chExt cx="10880442" cy="150227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425DC61-A5D5-4AF2-997F-8F944C069BF9}"/>
                </a:ext>
              </a:extLst>
            </p:cNvPr>
            <p:cNvCxnSpPr/>
            <p:nvPr/>
          </p:nvCxnSpPr>
          <p:spPr>
            <a:xfrm>
              <a:off x="865259" y="1746690"/>
              <a:ext cx="1080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3E626C7-1FA3-48A2-ACF5-D2F63827BA87}"/>
                </a:ext>
              </a:extLst>
            </p:cNvPr>
            <p:cNvGrpSpPr/>
            <p:nvPr/>
          </p:nvGrpSpPr>
          <p:grpSpPr>
            <a:xfrm>
              <a:off x="865259" y="1671572"/>
              <a:ext cx="10880442" cy="150227"/>
              <a:chOff x="865259" y="1671572"/>
              <a:chExt cx="10880442" cy="150227"/>
            </a:xfrm>
          </p:grpSpPr>
          <p:sp>
            <p:nvSpPr>
              <p:cNvPr id="26" name="Circle: Hollow 25">
                <a:extLst>
                  <a:ext uri="{FF2B5EF4-FFF2-40B4-BE49-F238E27FC236}">
                    <a16:creationId xmlns:a16="http://schemas.microsoft.com/office/drawing/2014/main" id="{2891974F-71CD-4D35-BBDA-30A03C795475}"/>
                  </a:ext>
                </a:extLst>
              </p:cNvPr>
              <p:cNvSpPr/>
              <p:nvPr/>
            </p:nvSpPr>
            <p:spPr>
              <a:xfrm>
                <a:off x="865259" y="1674690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Circle: Hollow 26">
                <a:extLst>
                  <a:ext uri="{FF2B5EF4-FFF2-40B4-BE49-F238E27FC236}">
                    <a16:creationId xmlns:a16="http://schemas.microsoft.com/office/drawing/2014/main" id="{18C396D5-2E5A-43A4-8CD4-08F0ACC58132}"/>
                  </a:ext>
                </a:extLst>
              </p:cNvPr>
              <p:cNvSpPr/>
              <p:nvPr/>
            </p:nvSpPr>
            <p:spPr>
              <a:xfrm>
                <a:off x="2659842" y="1674690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Circle: Hollow 27">
                <a:extLst>
                  <a:ext uri="{FF2B5EF4-FFF2-40B4-BE49-F238E27FC236}">
                    <a16:creationId xmlns:a16="http://schemas.microsoft.com/office/drawing/2014/main" id="{1DDEDE9B-2964-413D-984B-3C1FF9F3C313}"/>
                  </a:ext>
                </a:extLst>
              </p:cNvPr>
              <p:cNvSpPr/>
              <p:nvPr/>
            </p:nvSpPr>
            <p:spPr>
              <a:xfrm>
                <a:off x="4407785" y="1677799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Circle: Hollow 28">
                <a:extLst>
                  <a:ext uri="{FF2B5EF4-FFF2-40B4-BE49-F238E27FC236}">
                    <a16:creationId xmlns:a16="http://schemas.microsoft.com/office/drawing/2014/main" id="{183D9B38-E30F-4686-8D3E-7A8DDE264919}"/>
                  </a:ext>
                </a:extLst>
              </p:cNvPr>
              <p:cNvSpPr/>
              <p:nvPr/>
            </p:nvSpPr>
            <p:spPr>
              <a:xfrm>
                <a:off x="6221040" y="1671572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Circle: Hollow 29">
                <a:extLst>
                  <a:ext uri="{FF2B5EF4-FFF2-40B4-BE49-F238E27FC236}">
                    <a16:creationId xmlns:a16="http://schemas.microsoft.com/office/drawing/2014/main" id="{9348B51F-3CEE-4B4B-AF30-D2682FCAE3CF}"/>
                  </a:ext>
                </a:extLst>
              </p:cNvPr>
              <p:cNvSpPr/>
              <p:nvPr/>
            </p:nvSpPr>
            <p:spPr>
              <a:xfrm>
                <a:off x="8024964" y="1674676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Circle: Hollow 30">
                <a:extLst>
                  <a:ext uri="{FF2B5EF4-FFF2-40B4-BE49-F238E27FC236}">
                    <a16:creationId xmlns:a16="http://schemas.microsoft.com/office/drawing/2014/main" id="{CDAA3255-A692-4FA0-933B-A9B6A7254BD8}"/>
                  </a:ext>
                </a:extLst>
              </p:cNvPr>
              <p:cNvSpPr/>
              <p:nvPr/>
            </p:nvSpPr>
            <p:spPr>
              <a:xfrm>
                <a:off x="9838219" y="1677780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CCBFB364-FD89-4DC4-8752-E075673D99E0}"/>
                  </a:ext>
                </a:extLst>
              </p:cNvPr>
              <p:cNvSpPr/>
              <p:nvPr/>
            </p:nvSpPr>
            <p:spPr>
              <a:xfrm>
                <a:off x="11601701" y="1677780"/>
                <a:ext cx="144000" cy="144000"/>
              </a:xfrm>
              <a:prstGeom prst="don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6" name="Left Brace 45">
            <a:extLst>
              <a:ext uri="{FF2B5EF4-FFF2-40B4-BE49-F238E27FC236}">
                <a16:creationId xmlns:a16="http://schemas.microsoft.com/office/drawing/2014/main" id="{7F62C05C-5E9B-4AD9-91B2-30C1573B8DAF}"/>
              </a:ext>
            </a:extLst>
          </p:cNvPr>
          <p:cNvSpPr/>
          <p:nvPr/>
        </p:nvSpPr>
        <p:spPr>
          <a:xfrm rot="5400000">
            <a:off x="1670919" y="557779"/>
            <a:ext cx="329289" cy="179661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6F4D48-F1BE-4FE2-901D-F6E5C5D1B3F8}"/>
              </a:ext>
            </a:extLst>
          </p:cNvPr>
          <p:cNvSpPr txBox="1"/>
          <p:nvPr/>
        </p:nvSpPr>
        <p:spPr>
          <a:xfrm>
            <a:off x="974271" y="1037074"/>
            <a:ext cx="1722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err="1"/>
              <a:t>Cones</a:t>
            </a:r>
            <a:r>
              <a:rPr lang="sv-SE" sz="1200" dirty="0"/>
              <a:t> max 5 m </a:t>
            </a:r>
            <a:r>
              <a:rPr lang="sv-SE" sz="1200" dirty="0" err="1"/>
              <a:t>spacing</a:t>
            </a:r>
            <a:endParaRPr lang="sv-SE" sz="1200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D355D76-3E60-42A8-934F-6118657C7972}"/>
              </a:ext>
            </a:extLst>
          </p:cNvPr>
          <p:cNvCxnSpPr/>
          <p:nvPr/>
        </p:nvCxnSpPr>
        <p:spPr>
          <a:xfrm>
            <a:off x="1987420" y="3009441"/>
            <a:ext cx="0" cy="450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966157A-6D62-405F-86BE-A5D28E4D100F}"/>
              </a:ext>
            </a:extLst>
          </p:cNvPr>
          <p:cNvCxnSpPr/>
          <p:nvPr/>
        </p:nvCxnSpPr>
        <p:spPr>
          <a:xfrm>
            <a:off x="1468016" y="3009441"/>
            <a:ext cx="0" cy="1530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1F60278D-087B-41A2-9102-88EC52A90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69129" y="4092646"/>
            <a:ext cx="455607" cy="488676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1FBC2B23-9E2E-4EDB-AD44-F70A2A6B2CFC}"/>
              </a:ext>
            </a:extLst>
          </p:cNvPr>
          <p:cNvSpPr txBox="1"/>
          <p:nvPr/>
        </p:nvSpPr>
        <p:spPr>
          <a:xfrm>
            <a:off x="1433096" y="3681959"/>
            <a:ext cx="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4,25 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A31F604-BD11-4CEB-9F37-7E944BD47FBC}"/>
              </a:ext>
            </a:extLst>
          </p:cNvPr>
          <p:cNvSpPr txBox="1"/>
          <p:nvPr/>
        </p:nvSpPr>
        <p:spPr>
          <a:xfrm>
            <a:off x="1979950" y="3074994"/>
            <a:ext cx="86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1,25 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C9F49E-EAA9-45E5-9DAB-C06BC7632E7D}"/>
              </a:ext>
            </a:extLst>
          </p:cNvPr>
          <p:cNvSpPr txBox="1"/>
          <p:nvPr/>
        </p:nvSpPr>
        <p:spPr>
          <a:xfrm rot="21085581">
            <a:off x="2710821" y="3742517"/>
            <a:ext cx="3047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Sensor shadow from cone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6C5F30-8A7C-4CD0-B1DC-22B55BFAD16F}"/>
              </a:ext>
            </a:extLst>
          </p:cNvPr>
          <p:cNvSpPr txBox="1"/>
          <p:nvPr/>
        </p:nvSpPr>
        <p:spPr>
          <a:xfrm>
            <a:off x="5477691" y="470263"/>
            <a:ext cx="2691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Top view of test </a:t>
            </a:r>
          </a:p>
        </p:txBody>
      </p:sp>
    </p:spTree>
    <p:extLst>
      <p:ext uri="{BB962C8B-B14F-4D97-AF65-F5344CB8AC3E}">
        <p14:creationId xmlns:p14="http://schemas.microsoft.com/office/powerpoint/2010/main" val="1289833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156</Words>
  <Application>Microsoft Office PowerPoint</Application>
  <PresentationFormat>Breedbeeld</PresentationFormat>
  <Paragraphs>12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Fredriksson Cecilia</dc:creator>
  <cp:lastModifiedBy>Johan Broeders</cp:lastModifiedBy>
  <cp:revision>15</cp:revision>
  <dcterms:created xsi:type="dcterms:W3CDTF">2019-09-20T10:20:44Z</dcterms:created>
  <dcterms:modified xsi:type="dcterms:W3CDTF">2019-09-24T13:36:30Z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Owner">
    <vt:lpwstr>cecilia.fredriksson@scania.com</vt:lpwstr>
  </property>
  <property fmtid="{D5CDD505-2E9C-101B-9397-08002B2CF9AE}" pid="5" name="MSIP_Label_a7f2ec83-e677-438d-afb7-4c7c0dbc872b_SetDate">
    <vt:lpwstr>2019-09-20T15:05:17.7692142Z</vt:lpwstr>
  </property>
  <property fmtid="{D5CDD505-2E9C-101B-9397-08002B2CF9AE}" pid="6" name="MSIP_Label_a7f2ec83-e677-438d-afb7-4c7c0dbc872b_Name">
    <vt:lpwstr>Internal</vt:lpwstr>
  </property>
  <property fmtid="{D5CDD505-2E9C-101B-9397-08002B2CF9AE}" pid="7" name="MSIP_Label_a7f2ec83-e677-438d-afb7-4c7c0dbc872b_Application">
    <vt:lpwstr>Microsoft Azure Information Protection</vt:lpwstr>
  </property>
  <property fmtid="{D5CDD505-2E9C-101B-9397-08002B2CF9AE}" pid="8" name="MSIP_Label_a7f2ec83-e677-438d-afb7-4c7c0dbc872b_Extended_MSFT_Method">
    <vt:lpwstr>Automatic</vt:lpwstr>
  </property>
  <property fmtid="{D5CDD505-2E9C-101B-9397-08002B2CF9AE}" pid="9" name="Sensitivity">
    <vt:lpwstr>Internal</vt:lpwstr>
  </property>
</Properties>
</file>