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60A7"/>
    <a:srgbClr val="0058B0"/>
    <a:srgbClr val="0066CC"/>
    <a:srgbClr val="3366CC"/>
    <a:srgbClr val="003399"/>
    <a:srgbClr val="CFB7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C75224A-84FB-4495-995C-A345277098DD}" v="355" dt="2019-09-17T11:54:23.98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926" autoAdjust="0"/>
    <p:restoredTop sz="94660"/>
  </p:normalViewPr>
  <p:slideViewPr>
    <p:cSldViewPr snapToGrid="0">
      <p:cViewPr varScale="1">
        <p:scale>
          <a:sx n="70" d="100"/>
          <a:sy n="70" d="100"/>
        </p:scale>
        <p:origin x="107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HAN Vuthy" userId="3d2a5aaa-0ae9-41e3-b7c8-4ff4d002c4e4" providerId="ADAL" clId="{6C75224A-84FB-4495-995C-A345277098DD}"/>
    <pc:docChg chg="undo custSel addSld modSld modMainMaster">
      <pc:chgData name="PHAN Vuthy" userId="3d2a5aaa-0ae9-41e3-b7c8-4ff4d002c4e4" providerId="ADAL" clId="{6C75224A-84FB-4495-995C-A345277098DD}" dt="2019-09-17T11:54:23.989" v="350" actId="113"/>
      <pc:docMkLst>
        <pc:docMk/>
      </pc:docMkLst>
      <pc:sldChg chg="addSp delSp modSp">
        <pc:chgData name="PHAN Vuthy" userId="3d2a5aaa-0ae9-41e3-b7c8-4ff4d002c4e4" providerId="ADAL" clId="{6C75224A-84FB-4495-995C-A345277098DD}" dt="2019-09-17T11:54:23.989" v="350" actId="113"/>
        <pc:sldMkLst>
          <pc:docMk/>
          <pc:sldMk cId="3008466999" sldId="263"/>
        </pc:sldMkLst>
        <pc:spChg chg="mod">
          <ac:chgData name="PHAN Vuthy" userId="3d2a5aaa-0ae9-41e3-b7c8-4ff4d002c4e4" providerId="ADAL" clId="{6C75224A-84FB-4495-995C-A345277098DD}" dt="2019-09-17T11:14:51.951" v="255" actId="14100"/>
          <ac:spMkLst>
            <pc:docMk/>
            <pc:sldMk cId="3008466999" sldId="263"/>
            <ac:spMk id="4" creationId="{00000000-0000-0000-0000-000000000000}"/>
          </ac:spMkLst>
        </pc:spChg>
        <pc:spChg chg="mod">
          <ac:chgData name="PHAN Vuthy" userId="3d2a5aaa-0ae9-41e3-b7c8-4ff4d002c4e4" providerId="ADAL" clId="{6C75224A-84FB-4495-995C-A345277098DD}" dt="2019-09-17T11:32:33.642" v="270" actId="1076"/>
          <ac:spMkLst>
            <pc:docMk/>
            <pc:sldMk cId="3008466999" sldId="263"/>
            <ac:spMk id="5" creationId="{00000000-0000-0000-0000-000000000000}"/>
          </ac:spMkLst>
        </pc:spChg>
        <pc:spChg chg="add mod">
          <ac:chgData name="PHAN Vuthy" userId="3d2a5aaa-0ae9-41e3-b7c8-4ff4d002c4e4" providerId="ADAL" clId="{6C75224A-84FB-4495-995C-A345277098DD}" dt="2019-09-17T11:32:23.751" v="267" actId="20577"/>
          <ac:spMkLst>
            <pc:docMk/>
            <pc:sldMk cId="3008466999" sldId="263"/>
            <ac:spMk id="13" creationId="{4F2D0926-BEDD-48F9-A4CC-3858E5973250}"/>
          </ac:spMkLst>
        </pc:spChg>
        <pc:spChg chg="add del mod">
          <ac:chgData name="PHAN Vuthy" userId="3d2a5aaa-0ae9-41e3-b7c8-4ff4d002c4e4" providerId="ADAL" clId="{6C75224A-84FB-4495-995C-A345277098DD}" dt="2019-09-17T11:32:27.923" v="268" actId="478"/>
          <ac:spMkLst>
            <pc:docMk/>
            <pc:sldMk cId="3008466999" sldId="263"/>
            <ac:spMk id="14" creationId="{10F37DC0-9CC7-4011-B616-643406F5B4D0}"/>
          </ac:spMkLst>
        </pc:spChg>
        <pc:spChg chg="add del mod">
          <ac:chgData name="PHAN Vuthy" userId="3d2a5aaa-0ae9-41e3-b7c8-4ff4d002c4e4" providerId="ADAL" clId="{6C75224A-84FB-4495-995C-A345277098DD}" dt="2019-09-17T11:32:12.628" v="257" actId="478"/>
          <ac:spMkLst>
            <pc:docMk/>
            <pc:sldMk cId="3008466999" sldId="263"/>
            <ac:spMk id="15" creationId="{03A2CF63-51A4-4320-A9BF-30B670E3ABF7}"/>
          </ac:spMkLst>
        </pc:spChg>
        <pc:spChg chg="add del mod">
          <ac:chgData name="PHAN Vuthy" userId="3d2a5aaa-0ae9-41e3-b7c8-4ff4d002c4e4" providerId="ADAL" clId="{6C75224A-84FB-4495-995C-A345277098DD}" dt="2019-09-17T11:32:29.783" v="269" actId="478"/>
          <ac:spMkLst>
            <pc:docMk/>
            <pc:sldMk cId="3008466999" sldId="263"/>
            <ac:spMk id="19" creationId="{A5D73A8F-BE6C-4FD5-AD27-23C7884D9274}"/>
          </ac:spMkLst>
        </pc:spChg>
        <pc:spChg chg="add mod">
          <ac:chgData name="PHAN Vuthy" userId="3d2a5aaa-0ae9-41e3-b7c8-4ff4d002c4e4" providerId="ADAL" clId="{6C75224A-84FB-4495-995C-A345277098DD}" dt="2019-09-17T11:54:23.989" v="350" actId="113"/>
          <ac:spMkLst>
            <pc:docMk/>
            <pc:sldMk cId="3008466999" sldId="263"/>
            <ac:spMk id="20" creationId="{C9916488-4CB9-446E-B522-33DE84EB24B4}"/>
          </ac:spMkLst>
        </pc:spChg>
        <pc:picChg chg="mod">
          <ac:chgData name="PHAN Vuthy" userId="3d2a5aaa-0ae9-41e3-b7c8-4ff4d002c4e4" providerId="ADAL" clId="{6C75224A-84FB-4495-995C-A345277098DD}" dt="2019-09-16T14:32:29.179" v="1" actId="1076"/>
          <ac:picMkLst>
            <pc:docMk/>
            <pc:sldMk cId="3008466999" sldId="263"/>
            <ac:picMk id="8" creationId="{00000000-0000-0000-0000-000000000000}"/>
          </ac:picMkLst>
        </pc:picChg>
        <pc:cxnChg chg="add del mod">
          <ac:chgData name="PHAN Vuthy" userId="3d2a5aaa-0ae9-41e3-b7c8-4ff4d002c4e4" providerId="ADAL" clId="{6C75224A-84FB-4495-995C-A345277098DD}" dt="2019-09-17T11:32:11.534" v="256" actId="478"/>
          <ac:cxnSpMkLst>
            <pc:docMk/>
            <pc:sldMk cId="3008466999" sldId="263"/>
            <ac:cxnSpMk id="17" creationId="{8A854A56-C9AB-4893-AC03-E39F6A6E51F0}"/>
          </ac:cxnSpMkLst>
        </pc:cxnChg>
      </pc:sldChg>
      <pc:sldChg chg="addSp modSp add">
        <pc:chgData name="PHAN Vuthy" userId="3d2a5aaa-0ae9-41e3-b7c8-4ff4d002c4e4" providerId="ADAL" clId="{6C75224A-84FB-4495-995C-A345277098DD}" dt="2019-09-17T11:32:54.047" v="276" actId="20577"/>
        <pc:sldMkLst>
          <pc:docMk/>
          <pc:sldMk cId="1715393037" sldId="264"/>
        </pc:sldMkLst>
        <pc:graphicFrameChg chg="add mod modGraphic">
          <ac:chgData name="PHAN Vuthy" userId="3d2a5aaa-0ae9-41e3-b7c8-4ff4d002c4e4" providerId="ADAL" clId="{6C75224A-84FB-4495-995C-A345277098DD}" dt="2019-09-17T11:32:54.047" v="276" actId="20577"/>
          <ac:graphicFrameMkLst>
            <pc:docMk/>
            <pc:sldMk cId="1715393037" sldId="264"/>
            <ac:graphicFrameMk id="2" creationId="{6BD4CC6F-2896-44FE-9489-406D14C7695C}"/>
          </ac:graphicFrameMkLst>
        </pc:graphicFrameChg>
      </pc:sldChg>
      <pc:sldMasterChg chg="addSp modSp">
        <pc:chgData name="PHAN Vuthy" userId="3d2a5aaa-0ae9-41e3-b7c8-4ff4d002c4e4" providerId="ADAL" clId="{6C75224A-84FB-4495-995C-A345277098DD}" dt="2019-09-16T15:59:40.252" v="195"/>
        <pc:sldMasterMkLst>
          <pc:docMk/>
          <pc:sldMasterMk cId="1742719032" sldId="2147483648"/>
        </pc:sldMasterMkLst>
        <pc:spChg chg="add mod ord">
          <ac:chgData name="PHAN Vuthy" userId="3d2a5aaa-0ae9-41e3-b7c8-4ff4d002c4e4" providerId="ADAL" clId="{6C75224A-84FB-4495-995C-A345277098DD}" dt="2019-09-16T15:59:40.252" v="195"/>
          <ac:spMkLst>
            <pc:docMk/>
            <pc:sldMasterMk cId="1742719032" sldId="2147483648"/>
            <ac:spMk id="7" creationId="{E80606B4-1112-4F80-A375-4D456E62E194}"/>
          </ac:spMkLst>
        </pc:sp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4369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2660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5828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9016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3368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5487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5342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69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96414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4029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454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6794CA-8D85-4087-8FAC-151488001F5E}" type="datetimeFigureOut">
              <a:rPr lang="de-DE" smtClean="0"/>
              <a:t>26.09.2019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E156B-94DD-4B65-AB16-6BC5ED4844CF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MSIPCMContentMarking" descr="{&quot;HashCode&quot;:-424964394,&quot;Placement&quot;:&quot;Footer&quot;,&quot;Top&quot;:520.3781,&quot;Left&quot;:874.774353,&quot;SlideWidth&quot;:960,&quot;SlideHeight&quot;:540}">
            <a:extLst>
              <a:ext uri="{FF2B5EF4-FFF2-40B4-BE49-F238E27FC236}">
                <a16:creationId xmlns:a16="http://schemas.microsoft.com/office/drawing/2014/main" id="{E80606B4-1112-4F80-A375-4D456E62E194}"/>
              </a:ext>
            </a:extLst>
          </p:cNvPr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174271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1987" y="0"/>
            <a:ext cx="9468025" cy="6858000"/>
          </a:xfrm>
          <a:prstGeom prst="rect">
            <a:avLst/>
          </a:prstGeom>
        </p:spPr>
      </p:pic>
      <p:sp>
        <p:nvSpPr>
          <p:cNvPr id="2" name="Rechteckige Legende 1"/>
          <p:cNvSpPr/>
          <p:nvPr/>
        </p:nvSpPr>
        <p:spPr>
          <a:xfrm>
            <a:off x="9271276" y="3623521"/>
            <a:ext cx="2024797" cy="1039919"/>
          </a:xfrm>
          <a:prstGeom prst="wedgeRectCallout">
            <a:avLst>
              <a:gd name="adj1" fmla="val -119977"/>
              <a:gd name="adj2" fmla="val -29431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>
                <a:solidFill>
                  <a:schemeClr val="tx1"/>
                </a:solidFill>
              </a:rPr>
              <a:t>Definition: </a:t>
            </a:r>
            <a:r>
              <a:rPr lang="de-DE" sz="1400" dirty="0" smtClean="0">
                <a:solidFill>
                  <a:schemeClr val="tx1"/>
                </a:solidFill>
              </a:rPr>
              <a:t>2.1.4 </a:t>
            </a:r>
            <a:r>
              <a:rPr lang="de-DE" sz="1400" dirty="0">
                <a:solidFill>
                  <a:schemeClr val="tx1"/>
                </a:solidFill>
              </a:rPr>
              <a:t>„Detection System“</a:t>
            </a:r>
          </a:p>
          <a:p>
            <a:r>
              <a:rPr lang="de-DE" sz="1400" dirty="0">
                <a:solidFill>
                  <a:schemeClr val="tx1"/>
                </a:solidFill>
              </a:rPr>
              <a:t>Titel 17 „ Requirements for detections ytems“</a:t>
            </a:r>
          </a:p>
        </p:txBody>
      </p:sp>
      <p:sp>
        <p:nvSpPr>
          <p:cNvPr id="3" name="Rechteckige Legende 2"/>
          <p:cNvSpPr/>
          <p:nvPr/>
        </p:nvSpPr>
        <p:spPr>
          <a:xfrm>
            <a:off x="8025847" y="6105030"/>
            <a:ext cx="2024797" cy="301536"/>
          </a:xfrm>
          <a:prstGeom prst="wedgeRectCallout">
            <a:avLst>
              <a:gd name="adj1" fmla="val -139751"/>
              <a:gd name="adj2" fmla="val -310034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>
                <a:solidFill>
                  <a:schemeClr val="tx1"/>
                </a:solidFill>
              </a:rPr>
              <a:t>Definition: </a:t>
            </a:r>
            <a:r>
              <a:rPr lang="de-DE" sz="1400" dirty="0" smtClean="0">
                <a:solidFill>
                  <a:schemeClr val="tx1"/>
                </a:solidFill>
              </a:rPr>
              <a:t>2.1.3„Mirror</a:t>
            </a:r>
            <a:r>
              <a:rPr lang="de-DE" sz="1400" dirty="0">
                <a:solidFill>
                  <a:schemeClr val="tx1"/>
                </a:solidFill>
              </a:rPr>
              <a:t>“</a:t>
            </a:r>
          </a:p>
        </p:txBody>
      </p:sp>
      <p:sp>
        <p:nvSpPr>
          <p:cNvPr id="5" name="Rechteckige Legende 4"/>
          <p:cNvSpPr/>
          <p:nvPr/>
        </p:nvSpPr>
        <p:spPr>
          <a:xfrm>
            <a:off x="769814" y="2636520"/>
            <a:ext cx="2024797" cy="559119"/>
          </a:xfrm>
          <a:prstGeom prst="wedgeRectCallout">
            <a:avLst>
              <a:gd name="adj1" fmla="val 130708"/>
              <a:gd name="adj2" fmla="val 115467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>
                <a:solidFill>
                  <a:schemeClr val="tx1"/>
                </a:solidFill>
              </a:rPr>
              <a:t>Definition: </a:t>
            </a:r>
            <a:r>
              <a:rPr lang="de-DE" sz="1400" dirty="0" smtClean="0">
                <a:solidFill>
                  <a:schemeClr val="tx1"/>
                </a:solidFill>
              </a:rPr>
              <a:t>2.1.1 </a:t>
            </a:r>
            <a:r>
              <a:rPr lang="de-DE" sz="1400" dirty="0">
                <a:solidFill>
                  <a:schemeClr val="tx1"/>
                </a:solidFill>
              </a:rPr>
              <a:t>„Rear-View Camera (RVC)“</a:t>
            </a:r>
          </a:p>
        </p:txBody>
      </p:sp>
      <p:sp>
        <p:nvSpPr>
          <p:cNvPr id="6" name="Rechteckige Legende 5"/>
          <p:cNvSpPr/>
          <p:nvPr/>
        </p:nvSpPr>
        <p:spPr>
          <a:xfrm>
            <a:off x="895927" y="889874"/>
            <a:ext cx="2024797" cy="725566"/>
          </a:xfrm>
          <a:prstGeom prst="wedgeRectCallout">
            <a:avLst>
              <a:gd name="adj1" fmla="val 148773"/>
              <a:gd name="adj2" fmla="val 121079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>
                <a:solidFill>
                  <a:schemeClr val="tx1"/>
                </a:solidFill>
              </a:rPr>
              <a:t>Definition: </a:t>
            </a:r>
            <a:r>
              <a:rPr lang="de-DE" sz="1400" dirty="0" smtClean="0">
                <a:solidFill>
                  <a:schemeClr val="tx1"/>
                </a:solidFill>
              </a:rPr>
              <a:t>2.1.2 </a:t>
            </a:r>
            <a:r>
              <a:rPr lang="de-DE" sz="1400" dirty="0">
                <a:solidFill>
                  <a:schemeClr val="tx1"/>
                </a:solidFill>
              </a:rPr>
              <a:t>„Other Devices for indirect vision“</a:t>
            </a:r>
          </a:p>
        </p:txBody>
      </p:sp>
      <p:sp>
        <p:nvSpPr>
          <p:cNvPr id="7" name="Halbbogen 6"/>
          <p:cNvSpPr>
            <a:spLocks noChangeAspect="1"/>
          </p:cNvSpPr>
          <p:nvPr/>
        </p:nvSpPr>
        <p:spPr>
          <a:xfrm>
            <a:off x="4762500" y="2078237"/>
            <a:ext cx="2616200" cy="2735063"/>
          </a:xfrm>
          <a:prstGeom prst="blockArc">
            <a:avLst>
              <a:gd name="adj1" fmla="val 3709392"/>
              <a:gd name="adj2" fmla="val 16591489"/>
              <a:gd name="adj3" fmla="val 4685"/>
            </a:avLst>
          </a:prstGeom>
          <a:solidFill>
            <a:schemeClr val="accent4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sp>
        <p:nvSpPr>
          <p:cNvPr id="9" name="Rechteckige Legende 8"/>
          <p:cNvSpPr/>
          <p:nvPr/>
        </p:nvSpPr>
        <p:spPr>
          <a:xfrm>
            <a:off x="7468596" y="88565"/>
            <a:ext cx="2024797" cy="756990"/>
          </a:xfrm>
          <a:prstGeom prst="wedgeRectCallout">
            <a:avLst>
              <a:gd name="adj1" fmla="val -126876"/>
              <a:gd name="adj2" fmla="val 217748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>
                <a:solidFill>
                  <a:schemeClr val="tx1"/>
                </a:solidFill>
              </a:rPr>
              <a:t>Definition: </a:t>
            </a:r>
            <a:r>
              <a:rPr lang="de-DE" sz="1400" dirty="0" smtClean="0">
                <a:solidFill>
                  <a:schemeClr val="tx1"/>
                </a:solidFill>
              </a:rPr>
              <a:t>2.1.6 </a:t>
            </a:r>
            <a:r>
              <a:rPr lang="de-DE" sz="1400" dirty="0">
                <a:solidFill>
                  <a:schemeClr val="tx1"/>
                </a:solidFill>
              </a:rPr>
              <a:t>„Close-proximity rear view device“</a:t>
            </a:r>
          </a:p>
        </p:txBody>
      </p:sp>
      <p:sp>
        <p:nvSpPr>
          <p:cNvPr id="10" name="Rechteckige Legende 9"/>
          <p:cNvSpPr/>
          <p:nvPr/>
        </p:nvSpPr>
        <p:spPr>
          <a:xfrm>
            <a:off x="9370976" y="1204378"/>
            <a:ext cx="2505024" cy="670213"/>
          </a:xfrm>
          <a:prstGeom prst="wedgeRectCallout">
            <a:avLst>
              <a:gd name="adj1" fmla="val -153435"/>
              <a:gd name="adj2" fmla="val 18529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>
                <a:solidFill>
                  <a:schemeClr val="tx1"/>
                </a:solidFill>
              </a:rPr>
              <a:t>Definition: </a:t>
            </a:r>
            <a:r>
              <a:rPr lang="de-DE" sz="1400" dirty="0" smtClean="0">
                <a:solidFill>
                  <a:schemeClr val="tx1"/>
                </a:solidFill>
              </a:rPr>
              <a:t>2.1.8 „Field </a:t>
            </a:r>
            <a:r>
              <a:rPr lang="de-DE" sz="1400" dirty="0">
                <a:solidFill>
                  <a:schemeClr val="tx1"/>
                </a:solidFill>
              </a:rPr>
              <a:t>of Vision“</a:t>
            </a:r>
          </a:p>
        </p:txBody>
      </p:sp>
      <p:sp>
        <p:nvSpPr>
          <p:cNvPr id="11" name="Halbbogen 10"/>
          <p:cNvSpPr>
            <a:spLocks noChangeAspect="1"/>
          </p:cNvSpPr>
          <p:nvPr/>
        </p:nvSpPr>
        <p:spPr>
          <a:xfrm>
            <a:off x="3845099" y="1076459"/>
            <a:ext cx="4485547" cy="4689341"/>
          </a:xfrm>
          <a:prstGeom prst="blockArc">
            <a:avLst>
              <a:gd name="adj1" fmla="val 7909346"/>
              <a:gd name="adj2" fmla="val 16622089"/>
              <a:gd name="adj3" fmla="val 3493"/>
            </a:avLst>
          </a:prstGeom>
          <a:solidFill>
            <a:schemeClr val="accent6">
              <a:alpha val="7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/>
          </a:p>
        </p:txBody>
      </p:sp>
      <p:sp>
        <p:nvSpPr>
          <p:cNvPr id="12" name="Rechteckige Legende 11"/>
          <p:cNvSpPr/>
          <p:nvPr/>
        </p:nvSpPr>
        <p:spPr>
          <a:xfrm>
            <a:off x="393491" y="5776030"/>
            <a:ext cx="2853621" cy="738004"/>
          </a:xfrm>
          <a:prstGeom prst="wedgeRectCallout">
            <a:avLst>
              <a:gd name="adj1" fmla="val 78433"/>
              <a:gd name="adj2" fmla="val -266423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>
                <a:solidFill>
                  <a:schemeClr val="tx1"/>
                </a:solidFill>
              </a:rPr>
              <a:t>Titel 16 „Requirements for devices for indirect vision other than mirrors“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F2D0926-BEDD-48F9-A4CC-3858E5973250}"/>
              </a:ext>
            </a:extLst>
          </p:cNvPr>
          <p:cNvSpPr/>
          <p:nvPr/>
        </p:nvSpPr>
        <p:spPr>
          <a:xfrm>
            <a:off x="4133871" y="3568335"/>
            <a:ext cx="552450" cy="444500"/>
          </a:xfrm>
          <a:prstGeom prst="rect">
            <a:avLst/>
          </a:prstGeom>
          <a:solidFill>
            <a:srgbClr val="3960A7"/>
          </a:solidFill>
          <a:ln>
            <a:solidFill>
              <a:srgbClr val="3960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RVC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C9916488-4CB9-446E-B522-33DE84EB24B4}"/>
              </a:ext>
            </a:extLst>
          </p:cNvPr>
          <p:cNvSpPr txBox="1"/>
          <p:nvPr/>
        </p:nvSpPr>
        <p:spPr>
          <a:xfrm>
            <a:off x="9572625" y="276225"/>
            <a:ext cx="23078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FF0000"/>
                </a:solidFill>
              </a:rPr>
              <a:t>Updated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from</a:t>
            </a:r>
            <a:r>
              <a:rPr lang="fr-FR" b="1" dirty="0" smtClean="0">
                <a:solidFill>
                  <a:srgbClr val="FF0000"/>
                </a:solidFill>
              </a:rPr>
              <a:t> OICA </a:t>
            </a:r>
            <a:r>
              <a:rPr lang="fr-FR" b="1" dirty="0" err="1" smtClean="0">
                <a:solidFill>
                  <a:srgbClr val="FF0000"/>
                </a:solidFill>
              </a:rPr>
              <a:t>Proposal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5" name="円弧 14"/>
          <p:cNvSpPr/>
          <p:nvPr/>
        </p:nvSpPr>
        <p:spPr>
          <a:xfrm>
            <a:off x="3229444" y="549098"/>
            <a:ext cx="5706699" cy="5706699"/>
          </a:xfrm>
          <a:prstGeom prst="arc">
            <a:avLst>
              <a:gd name="adj1" fmla="val 20977129"/>
              <a:gd name="adj2" fmla="val 16630891"/>
            </a:avLst>
          </a:prstGeom>
          <a:ln w="1079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Rechteckige Legende 8"/>
          <p:cNvSpPr/>
          <p:nvPr/>
        </p:nvSpPr>
        <p:spPr>
          <a:xfrm>
            <a:off x="1820302" y="112769"/>
            <a:ext cx="2024797" cy="518868"/>
          </a:xfrm>
          <a:prstGeom prst="wedgeRectCallout">
            <a:avLst>
              <a:gd name="adj1" fmla="val 95914"/>
              <a:gd name="adj2" fmla="val 73237"/>
            </a:avLst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>
                <a:solidFill>
                  <a:schemeClr val="tx1"/>
                </a:solidFill>
              </a:rPr>
              <a:t>Definition: 2.1 </a:t>
            </a:r>
            <a:r>
              <a:rPr lang="de-DE" sz="1400" dirty="0" smtClean="0">
                <a:solidFill>
                  <a:schemeClr val="tx1"/>
                </a:solidFill>
              </a:rPr>
              <a:t>„Devices </a:t>
            </a:r>
            <a:r>
              <a:rPr lang="de-DE" sz="1400" dirty="0">
                <a:solidFill>
                  <a:schemeClr val="tx1"/>
                </a:solidFill>
              </a:rPr>
              <a:t>for reversing motion “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29438" y="73617"/>
            <a:ext cx="173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VRU-Proxi-11-13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84669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83</Words>
  <Application>Microsoft Office PowerPoint</Application>
  <PresentationFormat>Breedbeeld</PresentationFormat>
  <Paragraphs>12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Theme</vt:lpstr>
      <vt:lpstr>PowerPoint-presentatie</vt:lpstr>
    </vt:vector>
  </TitlesOfParts>
  <Company>GM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Alexandra Scholz</dc:creator>
  <cp:lastModifiedBy>Johan Broeders</cp:lastModifiedBy>
  <cp:revision>20</cp:revision>
  <dcterms:created xsi:type="dcterms:W3CDTF">2019-08-19T13:04:48Z</dcterms:created>
  <dcterms:modified xsi:type="dcterms:W3CDTF">2019-09-26T08:14:28Z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d1c0902-ed92-4fed-896d-2e7725de02d4_Enabled">
    <vt:lpwstr>true</vt:lpwstr>
  </property>
  <property fmtid="{D5CDD505-2E9C-101B-9397-08002B2CF9AE}" pid="3" name="MSIP_Label_fd1c0902-ed92-4fed-896d-2e7725de02d4_SetDate">
    <vt:lpwstr>2019-09-16T15:59:40Z</vt:lpwstr>
  </property>
  <property fmtid="{D5CDD505-2E9C-101B-9397-08002B2CF9AE}" pid="4" name="MSIP_Label_fd1c0902-ed92-4fed-896d-2e7725de02d4_Method">
    <vt:lpwstr>Standard</vt:lpwstr>
  </property>
  <property fmtid="{D5CDD505-2E9C-101B-9397-08002B2CF9AE}" pid="5" name="MSIP_Label_fd1c0902-ed92-4fed-896d-2e7725de02d4_Name">
    <vt:lpwstr>Anyone (not protected)</vt:lpwstr>
  </property>
  <property fmtid="{D5CDD505-2E9C-101B-9397-08002B2CF9AE}" pid="6" name="MSIP_Label_fd1c0902-ed92-4fed-896d-2e7725de02d4_SiteId">
    <vt:lpwstr>d6b0bbee-7cd9-4d60-bce6-4a67b543e2ae</vt:lpwstr>
  </property>
  <property fmtid="{D5CDD505-2E9C-101B-9397-08002B2CF9AE}" pid="7" name="MSIP_Label_fd1c0902-ed92-4fed-896d-2e7725de02d4_ActionId">
    <vt:lpwstr>98a457b2-e2c4-4781-909e-00004706d7a8</vt:lpwstr>
  </property>
  <property fmtid="{D5CDD505-2E9C-101B-9397-08002B2CF9AE}" pid="8" name="MSIP_Label_fd1c0902-ed92-4fed-896d-2e7725de02d4_ContentBits">
    <vt:lpwstr>2</vt:lpwstr>
  </property>
</Properties>
</file>