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  <p:sldId id="267" r:id="rId5"/>
    <p:sldId id="269" r:id="rId6"/>
    <p:sldId id="270" r:id="rId7"/>
    <p:sldId id="271" r:id="rId8"/>
    <p:sldId id="268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6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56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308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99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42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00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131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548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79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8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79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470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C8DA7-CFBF-46E3-998B-453D34F4381A}" type="datetimeFigureOut">
              <a:rPr kumimoji="1" lang="ja-JP" altLang="en-US" smtClean="0"/>
              <a:t>2019/9/26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41310-2FCF-4098-97D6-28A1609C4CE4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028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85783" y="1841500"/>
            <a:ext cx="9258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New</a:t>
            </a:r>
            <a:r>
              <a:rPr kumimoji="1"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proposal</a:t>
            </a:r>
            <a:r>
              <a:rPr kumimoji="1"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for</a:t>
            </a:r>
            <a:r>
              <a:rPr kumimoji="1"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endParaRPr kumimoji="1" lang="en-US" altLang="ja-JP" sz="24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“Front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and Close-proximity Passenger-side” </a:t>
            </a:r>
            <a:endParaRPr kumimoji="1" lang="en-US" altLang="ja-JP" sz="24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Field</a:t>
            </a:r>
            <a:r>
              <a:rPr kumimoji="1"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</a:t>
            </a:r>
            <a:r>
              <a:rPr kumimoji="1"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vision.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72098" y="5776930"/>
            <a:ext cx="1542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</a:t>
            </a:r>
            <a:r>
              <a:rPr kumimoji="1" lang="en-US" altLang="ja-JP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4"/>
          <p:cNvSpPr txBox="1"/>
          <p:nvPr/>
        </p:nvSpPr>
        <p:spPr>
          <a:xfrm>
            <a:off x="2581902" y="4603903"/>
            <a:ext cx="3883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2019.9.26 (VRU-Prox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 IWG #11)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7206018" y="6350468"/>
            <a:ext cx="173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VRU-Proxi-11-14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33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290286"/>
            <a:ext cx="246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Background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7553" y="919097"/>
            <a:ext cx="850711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 has mandatory regulation for 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driver vision for safety of vehicle front and passenger side direction when the vehicle moving forward.</a:t>
            </a:r>
          </a:p>
          <a:p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 has been harmonized R46.</a:t>
            </a:r>
          </a:p>
          <a:p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Therefore, it is currently described as exemption in R46.</a:t>
            </a:r>
          </a:p>
          <a:p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“1.2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 This Regulation does not apply to devices other than those prescribed under paragraph 1.1.(a) and their installation, for observing the vision area(s) immediately adjacent to the</a:t>
            </a:r>
          </a:p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front and/or the passenger's side of vehicles of category M1, M2, M3, N1 and N2 &lt; 7.5 t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.”</a:t>
            </a:r>
          </a:p>
          <a:p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Originally, it was proposed with reversing in GRSG until 2015.</a:t>
            </a:r>
          </a:p>
          <a:p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VRU-Proxi started in 2016, Japan decided to focus on reversing first by some reason.</a:t>
            </a:r>
          </a:p>
          <a:p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Therefore, Japan would like to propose it to UN again.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29224" y="4197259"/>
            <a:ext cx="78600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tabLst>
                <a:tab pos="990600" algn="l"/>
              </a:tabLst>
            </a:pPr>
            <a:endParaRPr lang="ja-JP" altLang="ja-JP" sz="12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419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290286"/>
            <a:ext cx="1732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Purpose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5883" y="877926"/>
            <a:ext cx="85071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 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provide driver vision for safety of vehicle front and passenger side direction when the vehicle moving forward.</a:t>
            </a:r>
          </a:p>
          <a:p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order to achieve the purpose, "Front and Close-proximity Passenger-side " view 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was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roposed.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9225" y="1672809"/>
            <a:ext cx="8403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29224" y="4197259"/>
            <a:ext cx="78600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tabLst>
                <a:tab pos="990600" algn="l"/>
              </a:tabLst>
            </a:pPr>
            <a:endParaRPr lang="ja-JP" altLang="ja-JP" sz="12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6743" y="3304025"/>
            <a:ext cx="1317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Scope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2052" y="3920575"/>
            <a:ext cx="81901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M1~3, N1, N2</a:t>
            </a:r>
            <a:r>
              <a:rPr lang="en-GB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Symbol" panose="05050102010706020507" pitchFamily="18" charset="2"/>
              </a:rPr>
              <a:t></a:t>
            </a:r>
            <a:r>
              <a:rPr lang="en-GB" altLang="ja-JP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7.5 t</a:t>
            </a:r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</a:p>
          <a:p>
            <a:r>
              <a:rPr kumimoji="1"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(N2&gt;7.5t, N3 are covered by Class V and VI).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775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290286"/>
            <a:ext cx="5269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Definitions of Field of View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5" name="図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" y="1021308"/>
            <a:ext cx="3053542" cy="43548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760892" y="5522422"/>
            <a:ext cx="7796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 addition,</a:t>
            </a:r>
          </a:p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Static test and </a:t>
            </a:r>
          </a:p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driver’s ocular point 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adjustment same as R-125 were added.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22379" y="1324495"/>
            <a:ext cx="5035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Swipe pole (0.3m diameter, 1m height)</a:t>
            </a: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Requirement</a:t>
            </a:r>
          </a:p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At least part of pole should be visible within the field of view.</a:t>
            </a:r>
          </a:p>
        </p:txBody>
      </p:sp>
    </p:spTree>
    <p:extLst>
      <p:ext uri="{BB962C8B-B14F-4D97-AF65-F5344CB8AC3E}">
        <p14:creationId xmlns:p14="http://schemas.microsoft.com/office/powerpoint/2010/main" val="307129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5993" y="298269"/>
            <a:ext cx="7627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Multimodal approach for Field of Vision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6476" y="1097023"/>
            <a:ext cx="80855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Driver can be perceived VRU existence Field of Vision by;</a:t>
            </a:r>
          </a:p>
          <a:p>
            <a:pPr marL="342900" indent="-342900">
              <a:buFontTx/>
              <a:buChar char="-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Direct vision from driver’s ocular points</a:t>
            </a:r>
          </a:p>
          <a:p>
            <a:pPr marL="342900" indent="-342900">
              <a:buFontTx/>
              <a:buChar char="-"/>
            </a:pP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Indirect vision </a:t>
            </a:r>
          </a:p>
          <a:p>
            <a:pPr marL="800100" lvl="1" indent="-342900">
              <a:buFontTx/>
              <a:buChar char="-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Camera monitor system (side-view or around-view etc.)</a:t>
            </a:r>
          </a:p>
          <a:p>
            <a:pPr marL="800100" lvl="1" indent="-342900">
              <a:buFontTx/>
              <a:buChar char="-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Combination of 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mirrors</a:t>
            </a:r>
          </a:p>
          <a:p>
            <a:pPr marL="342900" indent="-342900">
              <a:buFontTx/>
              <a:buChar char="-"/>
            </a:pP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Detection systems (e.g. Sonar system)</a:t>
            </a:r>
          </a:p>
        </p:txBody>
      </p:sp>
      <p:pic>
        <p:nvPicPr>
          <p:cNvPr id="8" name="図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860" y="3925638"/>
            <a:ext cx="1776426" cy="253348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616476" y="3452478"/>
            <a:ext cx="73775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case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detection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system, it needs clearance (non-detection area) like Reversing test procedure.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Detection need to be available from 0.2~0.3m.</a:t>
            </a: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method is similar as reversing detection system.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911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290286"/>
            <a:ext cx="3486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Discussion points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2197" y="981859"/>
            <a:ext cx="836270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NEW regulation or 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combined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with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MOIS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or amendments 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 R46.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Filed of view is very similar to Class V and VI of N categories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This proposal for M categories and small N categories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Multimodal approach including detection system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R46 Class VI allow vision support system such as detection system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Detection system capability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Availability of detection system for passenger side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Combinations of modalities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Direct view + Front close proximity mirror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Combination of several camera integrated into one image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Detection + Camera</a:t>
            </a:r>
          </a:p>
          <a:p>
            <a:pPr lvl="1"/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etc.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808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290286"/>
            <a:ext cx="3110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Further activity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2197" y="981859"/>
            <a:ext cx="8362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 will prepare regulation proposal draft for next VRU-Proxi #12.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*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version not include detection system is existing as VRU-08-10.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 will show accidentology for effectiveness based on Japanese regulation in VRU-Proxi #13.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VRU-Proxi TOR for Forward motion is 2020 April GRSG</a:t>
            </a:r>
          </a:p>
        </p:txBody>
      </p:sp>
    </p:spTree>
    <p:extLst>
      <p:ext uri="{BB962C8B-B14F-4D97-AF65-F5344CB8AC3E}">
        <p14:creationId xmlns:p14="http://schemas.microsoft.com/office/powerpoint/2010/main" val="307467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57514" y="2995386"/>
            <a:ext cx="6816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Thank you for your attentions.</a:t>
            </a:r>
            <a:endParaRPr kumimoji="1"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857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487</Words>
  <Application>Microsoft Office PowerPoint</Application>
  <PresentationFormat>Diavoorstelling (4:3)</PresentationFormat>
  <Paragraphs>68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Meiryo UI</vt:lpstr>
      <vt:lpstr>Symbol</vt:lpstr>
      <vt:lpstr>Wingdings</vt:lpstr>
      <vt:lpstr>Office テーマ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ALLIANCE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HIRAO, AKINARI</dc:creator>
  <cp:lastModifiedBy>Johan Broeders</cp:lastModifiedBy>
  <cp:revision>31</cp:revision>
  <dcterms:created xsi:type="dcterms:W3CDTF">2018-09-17T00:18:58Z</dcterms:created>
  <dcterms:modified xsi:type="dcterms:W3CDTF">2019-09-26T12:40:04Z</dcterms:modified>
</cp:coreProperties>
</file>