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66" r:id="rId3"/>
    <p:sldId id="267" r:id="rId4"/>
    <p:sldId id="263" r:id="rId5"/>
    <p:sldId id="257" r:id="rId6"/>
  </p:sldIdLst>
  <p:sldSz cx="9144000" cy="6858000" type="screen4x3"/>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rren Handley" initials="DH" lastIdx="4" clrIdx="0"/>
  <p:cmAuthor id="1" name="Schenkenberger, Jens" initials="SJ"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99"/>
    <a:srgbClr val="99FF99"/>
    <a:srgbClr val="99FFCC"/>
    <a:srgbClr val="99CCFF"/>
    <a:srgbClr val="0000FF"/>
    <a:srgbClr val="FF0000"/>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605" autoAdjust="0"/>
    <p:restoredTop sz="94737" autoAdjust="0"/>
  </p:normalViewPr>
  <p:slideViewPr>
    <p:cSldViewPr snapToGrid="0" snapToObjects="1">
      <p:cViewPr>
        <p:scale>
          <a:sx n="110" d="100"/>
          <a:sy n="110" d="100"/>
        </p:scale>
        <p:origin x="-360"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7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11-11T03:02:49.026" idx="1">
    <p:pos x="5141" y="2485"/>
    <p:text>Add a definition of "Risk Treatment" based o ISO definition on "Risk Treatment Options"</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17575" y="739775"/>
            <a:ext cx="4927600"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a:p>
        </p:txBody>
      </p:sp>
    </p:spTree>
    <p:extLst>
      <p:ext uri="{BB962C8B-B14F-4D97-AF65-F5344CB8AC3E}">
        <p14:creationId xmlns:p14="http://schemas.microsoft.com/office/powerpoint/2010/main" val="426709321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CE68F57-0697-4A9F-8CAE-480EAB7D302F}" type="slidenum">
              <a:rPr lang="en-US" smtClean="0"/>
              <a:t>2</a:t>
            </a:fld>
            <a:endParaRPr lang="en-US"/>
          </a:p>
        </p:txBody>
      </p:sp>
    </p:spTree>
    <p:extLst>
      <p:ext uri="{BB962C8B-B14F-4D97-AF65-F5344CB8AC3E}">
        <p14:creationId xmlns:p14="http://schemas.microsoft.com/office/powerpoint/2010/main" val="1757144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CE68F57-0697-4A9F-8CAE-480EAB7D302F}" type="slidenum">
              <a:rPr lang="en-US" smtClean="0"/>
              <a:t>3</a:t>
            </a:fld>
            <a:endParaRPr lang="en-US"/>
          </a:p>
        </p:txBody>
      </p:sp>
    </p:spTree>
    <p:extLst>
      <p:ext uri="{BB962C8B-B14F-4D97-AF65-F5344CB8AC3E}">
        <p14:creationId xmlns:p14="http://schemas.microsoft.com/office/powerpoint/2010/main" val="17571446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8" name="Image 7">
            <a:extLst>
              <a:ext uri="{FF2B5EF4-FFF2-40B4-BE49-F238E27FC236}">
                <a16:creationId xmlns="" xmlns:a16="http://schemas.microsoft.com/office/drawing/2014/main" id="{DB702179-BB20-4D4E-A8AF-7B99DD8BDF6B}"/>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fr-FR"/>
          </a:p>
        </p:txBody>
      </p:sp>
      <p:sp>
        <p:nvSpPr>
          <p:cNvPr id="3" name="Espace réservé du texte vertical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fr-FR" dirty="0"/>
          </a:p>
        </p:txBody>
      </p:sp>
      <p:sp>
        <p:nvSpPr>
          <p:cNvPr id="3" name="Espace réservé du contenu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2EFB3BFE-026A-4511-BF97-ED4E1E36CD88}"/>
              </a:ext>
            </a:extLst>
          </p:cNvPr>
          <p:cNvSpPr>
            <a:spLocks noGrp="1"/>
          </p:cNvSpPr>
          <p:nvPr>
            <p:ph type="ctrTitle"/>
          </p:nvPr>
        </p:nvSpPr>
        <p:spPr/>
        <p:txBody>
          <a:bodyPr/>
          <a:lstStyle/>
          <a:p>
            <a:r>
              <a:rPr lang="en-US" sz="3600" dirty="0" smtClean="0"/>
              <a:t>Proposal for a 00 / 01 Series for the CS Regulation</a:t>
            </a:r>
            <a:endParaRPr lang="en-US" sz="3600" dirty="0"/>
          </a:p>
        </p:txBody>
      </p:sp>
      <p:sp>
        <p:nvSpPr>
          <p:cNvPr id="5" name="Sous-titre 2">
            <a:extLst>
              <a:ext uri="{FF2B5EF4-FFF2-40B4-BE49-F238E27FC236}">
                <a16:creationId xmlns="" xmlns:a16="http://schemas.microsoft.com/office/drawing/2014/main" id="{6C47E5BB-7161-481E-953C-DA595BFB3E29}"/>
              </a:ext>
            </a:extLst>
          </p:cNvPr>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solidFill>
                  <a:schemeClr val="bg1">
                    <a:lumMod val="50000"/>
                  </a:schemeClr>
                </a:solidFill>
              </a:rPr>
              <a:t>to address Implementation issues for existing vehicle architectures</a:t>
            </a:r>
            <a:endParaRPr lang="en-US" dirty="0">
              <a:solidFill>
                <a:schemeClr val="bg1">
                  <a:lumMod val="50000"/>
                </a:schemeClr>
              </a:solidFill>
            </a:endParaRPr>
          </a:p>
        </p:txBody>
      </p:sp>
      <p:pic>
        <p:nvPicPr>
          <p:cNvPr id="6" name="Image 7">
            <a:extLst>
              <a:ext uri="{FF2B5EF4-FFF2-40B4-BE49-F238E27FC236}">
                <a16:creationId xmlns="" xmlns:a16="http://schemas.microsoft.com/office/drawing/2014/main" id="{F077AA37-839A-40B8-BDFD-D116C7EC7C0C}"/>
              </a:ext>
            </a:extLst>
          </p:cNvPr>
          <p:cNvPicPr>
            <a:picLocks noChangeAspect="1"/>
          </p:cNvPicPr>
          <p:nvPr/>
        </p:nvPicPr>
        <p:blipFill>
          <a:blip r:embed="rId2"/>
          <a:stretch>
            <a:fillRect/>
          </a:stretch>
        </p:blipFill>
        <p:spPr>
          <a:xfrm>
            <a:off x="179512" y="20335"/>
            <a:ext cx="884497" cy="1404789"/>
          </a:xfrm>
          <a:prstGeom prst="rect">
            <a:avLst/>
          </a:prstGeom>
        </p:spPr>
      </p:pic>
      <p:sp>
        <p:nvSpPr>
          <p:cNvPr id="7" name="Rectangle 6"/>
          <p:cNvSpPr/>
          <p:nvPr/>
        </p:nvSpPr>
        <p:spPr>
          <a:xfrm>
            <a:off x="0" y="0"/>
            <a:ext cx="2380891" cy="228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Submitted by the Expert from OICA</a:t>
            </a:r>
          </a:p>
        </p:txBody>
      </p:sp>
      <p:sp>
        <p:nvSpPr>
          <p:cNvPr id="8" name="Rectangle 7"/>
          <p:cNvSpPr/>
          <p:nvPr/>
        </p:nvSpPr>
        <p:spPr>
          <a:xfrm>
            <a:off x="7066483" y="0"/>
            <a:ext cx="2077517" cy="228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TFCS-16-18 Rev1</a:t>
            </a:r>
            <a:endParaRPr lang="en-US" sz="10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676591" y="925868"/>
            <a:ext cx="4012507" cy="1562369"/>
            <a:chOff x="2681077" y="1313563"/>
            <a:chExt cx="4012507" cy="1562369"/>
          </a:xfrm>
        </p:grpSpPr>
        <p:grpSp>
          <p:nvGrpSpPr>
            <p:cNvPr id="2" name="Group 1"/>
            <p:cNvGrpSpPr/>
            <p:nvPr/>
          </p:nvGrpSpPr>
          <p:grpSpPr>
            <a:xfrm>
              <a:off x="2681077" y="1313563"/>
              <a:ext cx="4012507" cy="1562369"/>
              <a:chOff x="2681077" y="1313563"/>
              <a:chExt cx="4012507" cy="1562369"/>
            </a:xfrm>
          </p:grpSpPr>
          <p:sp>
            <p:nvSpPr>
              <p:cNvPr id="13" name="Freeform 12"/>
              <p:cNvSpPr/>
              <p:nvPr/>
            </p:nvSpPr>
            <p:spPr>
              <a:xfrm flipH="1">
                <a:off x="4655136" y="1313563"/>
                <a:ext cx="2038448" cy="1539950"/>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3011736 w 5933552"/>
                  <a:gd name="connsiteY53" fmla="*/ 1895512 h 2234603"/>
                  <a:gd name="connsiteX54" fmla="*/ 1498817 w 5933552"/>
                  <a:gd name="connsiteY54" fmla="*/ 1891925 h 2234603"/>
                  <a:gd name="connsiteX55" fmla="*/ 619914 w 5933552"/>
                  <a:gd name="connsiteY55" fmla="*/ 1836885 h 2234603"/>
                  <a:gd name="connsiteX56" fmla="*/ 281354 w 5933552"/>
                  <a:gd name="connsiteY56" fmla="*/ 1836885 h 2234603"/>
                  <a:gd name="connsiteX57" fmla="*/ 130629 w 5933552"/>
                  <a:gd name="connsiteY57" fmla="*/ 1761522 h 2234603"/>
                  <a:gd name="connsiteX58" fmla="*/ 10048 w 5933552"/>
                  <a:gd name="connsiteY58" fmla="*/ 1681136 h 2234603"/>
                  <a:gd name="connsiteX59" fmla="*/ 0 w 5933552"/>
                  <a:gd name="connsiteY59" fmla="*/ 1540459 h 2234603"/>
                  <a:gd name="connsiteX60" fmla="*/ 15072 w 5933552"/>
                  <a:gd name="connsiteY60" fmla="*/ 1490217 h 2234603"/>
                  <a:gd name="connsiteX61" fmla="*/ 15072 w 5933552"/>
                  <a:gd name="connsiteY61" fmla="*/ 1434951 h 2234603"/>
                  <a:gd name="connsiteX62" fmla="*/ 25121 w 5933552"/>
                  <a:gd name="connsiteY62" fmla="*/ 1384709 h 2234603"/>
                  <a:gd name="connsiteX63" fmla="*/ 40193 w 5933552"/>
                  <a:gd name="connsiteY63" fmla="*/ 1359588 h 2234603"/>
                  <a:gd name="connsiteX64" fmla="*/ 65314 w 5933552"/>
                  <a:gd name="connsiteY64"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255666 w 5933552"/>
                  <a:gd name="connsiteY24" fmla="*/ 98520 h 2234603"/>
                  <a:gd name="connsiteX25" fmla="*/ 3542044 w 5933552"/>
                  <a:gd name="connsiteY25" fmla="*/ 183931 h 2234603"/>
                  <a:gd name="connsiteX26" fmla="*/ 3798277 w 5933552"/>
                  <a:gd name="connsiteY26" fmla="*/ 319584 h 2234603"/>
                  <a:gd name="connsiteX27" fmla="*/ 4210259 w 5933552"/>
                  <a:gd name="connsiteY27" fmla="*/ 545672 h 2234603"/>
                  <a:gd name="connsiteX28" fmla="*/ 4340888 w 5933552"/>
                  <a:gd name="connsiteY28" fmla="*/ 626059 h 2234603"/>
                  <a:gd name="connsiteX29" fmla="*/ 4381081 w 5933552"/>
                  <a:gd name="connsiteY29" fmla="*/ 656204 h 2234603"/>
                  <a:gd name="connsiteX30" fmla="*/ 4752870 w 5933552"/>
                  <a:gd name="connsiteY30" fmla="*/ 686349 h 2234603"/>
                  <a:gd name="connsiteX31" fmla="*/ 5164853 w 5933552"/>
                  <a:gd name="connsiteY31" fmla="*/ 761711 h 2234603"/>
                  <a:gd name="connsiteX32" fmla="*/ 5441182 w 5933552"/>
                  <a:gd name="connsiteY32" fmla="*/ 827026 h 2234603"/>
                  <a:gd name="connsiteX33" fmla="*/ 5612004 w 5933552"/>
                  <a:gd name="connsiteY33" fmla="*/ 902388 h 2234603"/>
                  <a:gd name="connsiteX34" fmla="*/ 5807947 w 5933552"/>
                  <a:gd name="connsiteY34" fmla="*/ 1048089 h 2234603"/>
                  <a:gd name="connsiteX35" fmla="*/ 5823020 w 5933552"/>
                  <a:gd name="connsiteY35" fmla="*/ 1118428 h 2234603"/>
                  <a:gd name="connsiteX36" fmla="*/ 5838092 w 5933552"/>
                  <a:gd name="connsiteY36" fmla="*/ 1218911 h 2234603"/>
                  <a:gd name="connsiteX37" fmla="*/ 5823020 w 5933552"/>
                  <a:gd name="connsiteY37" fmla="*/ 1249056 h 2234603"/>
                  <a:gd name="connsiteX38" fmla="*/ 5863213 w 5933552"/>
                  <a:gd name="connsiteY38" fmla="*/ 1299298 h 2234603"/>
                  <a:gd name="connsiteX39" fmla="*/ 5893358 w 5933552"/>
                  <a:gd name="connsiteY39" fmla="*/ 1359588 h 2234603"/>
                  <a:gd name="connsiteX40" fmla="*/ 5893358 w 5933552"/>
                  <a:gd name="connsiteY40" fmla="*/ 1434951 h 2234603"/>
                  <a:gd name="connsiteX41" fmla="*/ 5928527 w 5933552"/>
                  <a:gd name="connsiteY41" fmla="*/ 1495241 h 2234603"/>
                  <a:gd name="connsiteX42" fmla="*/ 5918479 w 5933552"/>
                  <a:gd name="connsiteY42" fmla="*/ 1605773 h 2234603"/>
                  <a:gd name="connsiteX43" fmla="*/ 5898382 w 5933552"/>
                  <a:gd name="connsiteY43" fmla="*/ 1686160 h 2234603"/>
                  <a:gd name="connsiteX44" fmla="*/ 5918479 w 5933552"/>
                  <a:gd name="connsiteY44" fmla="*/ 1776595 h 2234603"/>
                  <a:gd name="connsiteX45" fmla="*/ 5933552 w 5933552"/>
                  <a:gd name="connsiteY45" fmla="*/ 1811764 h 2234603"/>
                  <a:gd name="connsiteX46" fmla="*/ 5812971 w 5933552"/>
                  <a:gd name="connsiteY46" fmla="*/ 1872054 h 2234603"/>
                  <a:gd name="connsiteX47" fmla="*/ 5812971 w 5933552"/>
                  <a:gd name="connsiteY47" fmla="*/ 1872054 h 2234603"/>
                  <a:gd name="connsiteX48" fmla="*/ 5727560 w 5933552"/>
                  <a:gd name="connsiteY48" fmla="*/ 1932344 h 2234603"/>
                  <a:gd name="connsiteX49" fmla="*/ 5390941 w 5933552"/>
                  <a:gd name="connsiteY49" fmla="*/ 1937369 h 2234603"/>
                  <a:gd name="connsiteX50" fmla="*/ 5215670 w 5933552"/>
                  <a:gd name="connsiteY50" fmla="*/ 1935977 h 2234603"/>
                  <a:gd name="connsiteX51" fmla="*/ 4373414 w 5933552"/>
                  <a:gd name="connsiteY51" fmla="*/ 1917320 h 2234603"/>
                  <a:gd name="connsiteX52" fmla="*/ 3011736 w 5933552"/>
                  <a:gd name="connsiteY52" fmla="*/ 1895512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542044 w 5933552"/>
                  <a:gd name="connsiteY24" fmla="*/ 183931 h 2234603"/>
                  <a:gd name="connsiteX25" fmla="*/ 3798277 w 5933552"/>
                  <a:gd name="connsiteY25" fmla="*/ 319584 h 2234603"/>
                  <a:gd name="connsiteX26" fmla="*/ 4210259 w 5933552"/>
                  <a:gd name="connsiteY26" fmla="*/ 545672 h 2234603"/>
                  <a:gd name="connsiteX27" fmla="*/ 4340888 w 5933552"/>
                  <a:gd name="connsiteY27" fmla="*/ 626059 h 2234603"/>
                  <a:gd name="connsiteX28" fmla="*/ 4381081 w 5933552"/>
                  <a:gd name="connsiteY28" fmla="*/ 656204 h 2234603"/>
                  <a:gd name="connsiteX29" fmla="*/ 4752870 w 5933552"/>
                  <a:gd name="connsiteY29" fmla="*/ 686349 h 2234603"/>
                  <a:gd name="connsiteX30" fmla="*/ 5164853 w 5933552"/>
                  <a:gd name="connsiteY30" fmla="*/ 761711 h 2234603"/>
                  <a:gd name="connsiteX31" fmla="*/ 5441182 w 5933552"/>
                  <a:gd name="connsiteY31" fmla="*/ 827026 h 2234603"/>
                  <a:gd name="connsiteX32" fmla="*/ 5612004 w 5933552"/>
                  <a:gd name="connsiteY32" fmla="*/ 902388 h 2234603"/>
                  <a:gd name="connsiteX33" fmla="*/ 5807947 w 5933552"/>
                  <a:gd name="connsiteY33" fmla="*/ 1048089 h 2234603"/>
                  <a:gd name="connsiteX34" fmla="*/ 5823020 w 5933552"/>
                  <a:gd name="connsiteY34" fmla="*/ 1118428 h 2234603"/>
                  <a:gd name="connsiteX35" fmla="*/ 5838092 w 5933552"/>
                  <a:gd name="connsiteY35" fmla="*/ 1218911 h 2234603"/>
                  <a:gd name="connsiteX36" fmla="*/ 5823020 w 5933552"/>
                  <a:gd name="connsiteY36" fmla="*/ 1249056 h 2234603"/>
                  <a:gd name="connsiteX37" fmla="*/ 5863213 w 5933552"/>
                  <a:gd name="connsiteY37" fmla="*/ 1299298 h 2234603"/>
                  <a:gd name="connsiteX38" fmla="*/ 5893358 w 5933552"/>
                  <a:gd name="connsiteY38" fmla="*/ 1359588 h 2234603"/>
                  <a:gd name="connsiteX39" fmla="*/ 5893358 w 5933552"/>
                  <a:gd name="connsiteY39" fmla="*/ 1434951 h 2234603"/>
                  <a:gd name="connsiteX40" fmla="*/ 5928527 w 5933552"/>
                  <a:gd name="connsiteY40" fmla="*/ 1495241 h 2234603"/>
                  <a:gd name="connsiteX41" fmla="*/ 5918479 w 5933552"/>
                  <a:gd name="connsiteY41" fmla="*/ 1605773 h 2234603"/>
                  <a:gd name="connsiteX42" fmla="*/ 5898382 w 5933552"/>
                  <a:gd name="connsiteY42" fmla="*/ 1686160 h 2234603"/>
                  <a:gd name="connsiteX43" fmla="*/ 5918479 w 5933552"/>
                  <a:gd name="connsiteY43" fmla="*/ 1776595 h 2234603"/>
                  <a:gd name="connsiteX44" fmla="*/ 5933552 w 5933552"/>
                  <a:gd name="connsiteY44" fmla="*/ 1811764 h 2234603"/>
                  <a:gd name="connsiteX45" fmla="*/ 5812971 w 5933552"/>
                  <a:gd name="connsiteY45" fmla="*/ 1872054 h 2234603"/>
                  <a:gd name="connsiteX46" fmla="*/ 5812971 w 5933552"/>
                  <a:gd name="connsiteY46" fmla="*/ 1872054 h 2234603"/>
                  <a:gd name="connsiteX47" fmla="*/ 5727560 w 5933552"/>
                  <a:gd name="connsiteY47" fmla="*/ 1932344 h 2234603"/>
                  <a:gd name="connsiteX48" fmla="*/ 5390941 w 5933552"/>
                  <a:gd name="connsiteY48" fmla="*/ 1937369 h 2234603"/>
                  <a:gd name="connsiteX49" fmla="*/ 5215670 w 5933552"/>
                  <a:gd name="connsiteY49" fmla="*/ 1935977 h 2234603"/>
                  <a:gd name="connsiteX50" fmla="*/ 4373414 w 5933552"/>
                  <a:gd name="connsiteY50" fmla="*/ 1917320 h 2234603"/>
                  <a:gd name="connsiteX51" fmla="*/ 3011736 w 5933552"/>
                  <a:gd name="connsiteY51" fmla="*/ 1895512 h 2234603"/>
                  <a:gd name="connsiteX52" fmla="*/ 1498817 w 5933552"/>
                  <a:gd name="connsiteY52" fmla="*/ 1891925 h 2234603"/>
                  <a:gd name="connsiteX53" fmla="*/ 619914 w 5933552"/>
                  <a:gd name="connsiteY53" fmla="*/ 1836885 h 2234603"/>
                  <a:gd name="connsiteX54" fmla="*/ 281354 w 5933552"/>
                  <a:gd name="connsiteY54" fmla="*/ 1836885 h 2234603"/>
                  <a:gd name="connsiteX55" fmla="*/ 130629 w 5933552"/>
                  <a:gd name="connsiteY55" fmla="*/ 1761522 h 2234603"/>
                  <a:gd name="connsiteX56" fmla="*/ 10048 w 5933552"/>
                  <a:gd name="connsiteY56" fmla="*/ 1681136 h 2234603"/>
                  <a:gd name="connsiteX57" fmla="*/ 0 w 5933552"/>
                  <a:gd name="connsiteY57" fmla="*/ 1540459 h 2234603"/>
                  <a:gd name="connsiteX58" fmla="*/ 15072 w 5933552"/>
                  <a:gd name="connsiteY58" fmla="*/ 1490217 h 2234603"/>
                  <a:gd name="connsiteX59" fmla="*/ 15072 w 5933552"/>
                  <a:gd name="connsiteY59" fmla="*/ 1434951 h 2234603"/>
                  <a:gd name="connsiteX60" fmla="*/ 25121 w 5933552"/>
                  <a:gd name="connsiteY60" fmla="*/ 1384709 h 2234603"/>
                  <a:gd name="connsiteX61" fmla="*/ 40193 w 5933552"/>
                  <a:gd name="connsiteY61" fmla="*/ 1359588 h 2234603"/>
                  <a:gd name="connsiteX62" fmla="*/ 65314 w 5933552"/>
                  <a:gd name="connsiteY62"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798277 w 5933552"/>
                  <a:gd name="connsiteY24" fmla="*/ 319584 h 2234603"/>
                  <a:gd name="connsiteX25" fmla="*/ 4210259 w 5933552"/>
                  <a:gd name="connsiteY25" fmla="*/ 545672 h 2234603"/>
                  <a:gd name="connsiteX26" fmla="*/ 4340888 w 5933552"/>
                  <a:gd name="connsiteY26" fmla="*/ 626059 h 2234603"/>
                  <a:gd name="connsiteX27" fmla="*/ 4381081 w 5933552"/>
                  <a:gd name="connsiteY27" fmla="*/ 656204 h 2234603"/>
                  <a:gd name="connsiteX28" fmla="*/ 4752870 w 5933552"/>
                  <a:gd name="connsiteY28" fmla="*/ 686349 h 2234603"/>
                  <a:gd name="connsiteX29" fmla="*/ 5164853 w 5933552"/>
                  <a:gd name="connsiteY29" fmla="*/ 761711 h 2234603"/>
                  <a:gd name="connsiteX30" fmla="*/ 5441182 w 5933552"/>
                  <a:gd name="connsiteY30" fmla="*/ 827026 h 2234603"/>
                  <a:gd name="connsiteX31" fmla="*/ 5612004 w 5933552"/>
                  <a:gd name="connsiteY31" fmla="*/ 902388 h 2234603"/>
                  <a:gd name="connsiteX32" fmla="*/ 5807947 w 5933552"/>
                  <a:gd name="connsiteY32" fmla="*/ 1048089 h 2234603"/>
                  <a:gd name="connsiteX33" fmla="*/ 5823020 w 5933552"/>
                  <a:gd name="connsiteY33" fmla="*/ 1118428 h 2234603"/>
                  <a:gd name="connsiteX34" fmla="*/ 5838092 w 5933552"/>
                  <a:gd name="connsiteY34" fmla="*/ 1218911 h 2234603"/>
                  <a:gd name="connsiteX35" fmla="*/ 5823020 w 5933552"/>
                  <a:gd name="connsiteY35" fmla="*/ 1249056 h 2234603"/>
                  <a:gd name="connsiteX36" fmla="*/ 5863213 w 5933552"/>
                  <a:gd name="connsiteY36" fmla="*/ 1299298 h 2234603"/>
                  <a:gd name="connsiteX37" fmla="*/ 5893358 w 5933552"/>
                  <a:gd name="connsiteY37" fmla="*/ 1359588 h 2234603"/>
                  <a:gd name="connsiteX38" fmla="*/ 5893358 w 5933552"/>
                  <a:gd name="connsiteY38" fmla="*/ 1434951 h 2234603"/>
                  <a:gd name="connsiteX39" fmla="*/ 5928527 w 5933552"/>
                  <a:gd name="connsiteY39" fmla="*/ 1495241 h 2234603"/>
                  <a:gd name="connsiteX40" fmla="*/ 5918479 w 5933552"/>
                  <a:gd name="connsiteY40" fmla="*/ 1605773 h 2234603"/>
                  <a:gd name="connsiteX41" fmla="*/ 5898382 w 5933552"/>
                  <a:gd name="connsiteY41" fmla="*/ 1686160 h 2234603"/>
                  <a:gd name="connsiteX42" fmla="*/ 5918479 w 5933552"/>
                  <a:gd name="connsiteY42" fmla="*/ 1776595 h 2234603"/>
                  <a:gd name="connsiteX43" fmla="*/ 5933552 w 5933552"/>
                  <a:gd name="connsiteY43" fmla="*/ 1811764 h 2234603"/>
                  <a:gd name="connsiteX44" fmla="*/ 5812971 w 5933552"/>
                  <a:gd name="connsiteY44" fmla="*/ 1872054 h 2234603"/>
                  <a:gd name="connsiteX45" fmla="*/ 5812971 w 5933552"/>
                  <a:gd name="connsiteY45" fmla="*/ 1872054 h 2234603"/>
                  <a:gd name="connsiteX46" fmla="*/ 5727560 w 5933552"/>
                  <a:gd name="connsiteY46" fmla="*/ 1932344 h 2234603"/>
                  <a:gd name="connsiteX47" fmla="*/ 5390941 w 5933552"/>
                  <a:gd name="connsiteY47" fmla="*/ 1937369 h 2234603"/>
                  <a:gd name="connsiteX48" fmla="*/ 5215670 w 5933552"/>
                  <a:gd name="connsiteY48" fmla="*/ 1935977 h 2234603"/>
                  <a:gd name="connsiteX49" fmla="*/ 4373414 w 5933552"/>
                  <a:gd name="connsiteY49" fmla="*/ 1917320 h 2234603"/>
                  <a:gd name="connsiteX50" fmla="*/ 3011736 w 5933552"/>
                  <a:gd name="connsiteY50" fmla="*/ 1895512 h 2234603"/>
                  <a:gd name="connsiteX51" fmla="*/ 1498817 w 5933552"/>
                  <a:gd name="connsiteY51" fmla="*/ 1891925 h 2234603"/>
                  <a:gd name="connsiteX52" fmla="*/ 619914 w 5933552"/>
                  <a:gd name="connsiteY52" fmla="*/ 1836885 h 2234603"/>
                  <a:gd name="connsiteX53" fmla="*/ 281354 w 5933552"/>
                  <a:gd name="connsiteY53" fmla="*/ 1836885 h 2234603"/>
                  <a:gd name="connsiteX54" fmla="*/ 130629 w 5933552"/>
                  <a:gd name="connsiteY54" fmla="*/ 1761522 h 2234603"/>
                  <a:gd name="connsiteX55" fmla="*/ 10048 w 5933552"/>
                  <a:gd name="connsiteY55" fmla="*/ 1681136 h 2234603"/>
                  <a:gd name="connsiteX56" fmla="*/ 0 w 5933552"/>
                  <a:gd name="connsiteY56" fmla="*/ 1540459 h 2234603"/>
                  <a:gd name="connsiteX57" fmla="*/ 15072 w 5933552"/>
                  <a:gd name="connsiteY57" fmla="*/ 1490217 h 2234603"/>
                  <a:gd name="connsiteX58" fmla="*/ 15072 w 5933552"/>
                  <a:gd name="connsiteY58" fmla="*/ 1434951 h 2234603"/>
                  <a:gd name="connsiteX59" fmla="*/ 25121 w 5933552"/>
                  <a:gd name="connsiteY59" fmla="*/ 1384709 h 2234603"/>
                  <a:gd name="connsiteX60" fmla="*/ 40193 w 5933552"/>
                  <a:gd name="connsiteY60" fmla="*/ 1359588 h 2234603"/>
                  <a:gd name="connsiteX61" fmla="*/ 65314 w 5933552"/>
                  <a:gd name="connsiteY61"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4210259 w 5933552"/>
                  <a:gd name="connsiteY24" fmla="*/ 545672 h 2234603"/>
                  <a:gd name="connsiteX25" fmla="*/ 4340888 w 5933552"/>
                  <a:gd name="connsiteY25" fmla="*/ 626059 h 2234603"/>
                  <a:gd name="connsiteX26" fmla="*/ 4381081 w 5933552"/>
                  <a:gd name="connsiteY26" fmla="*/ 656204 h 2234603"/>
                  <a:gd name="connsiteX27" fmla="*/ 4752870 w 5933552"/>
                  <a:gd name="connsiteY27" fmla="*/ 686349 h 2234603"/>
                  <a:gd name="connsiteX28" fmla="*/ 5164853 w 5933552"/>
                  <a:gd name="connsiteY28" fmla="*/ 761711 h 2234603"/>
                  <a:gd name="connsiteX29" fmla="*/ 5441182 w 5933552"/>
                  <a:gd name="connsiteY29" fmla="*/ 827026 h 2234603"/>
                  <a:gd name="connsiteX30" fmla="*/ 5612004 w 5933552"/>
                  <a:gd name="connsiteY30" fmla="*/ 902388 h 2234603"/>
                  <a:gd name="connsiteX31" fmla="*/ 5807947 w 5933552"/>
                  <a:gd name="connsiteY31" fmla="*/ 1048089 h 2234603"/>
                  <a:gd name="connsiteX32" fmla="*/ 5823020 w 5933552"/>
                  <a:gd name="connsiteY32" fmla="*/ 1118428 h 2234603"/>
                  <a:gd name="connsiteX33" fmla="*/ 5838092 w 5933552"/>
                  <a:gd name="connsiteY33" fmla="*/ 1218911 h 2234603"/>
                  <a:gd name="connsiteX34" fmla="*/ 5823020 w 5933552"/>
                  <a:gd name="connsiteY34" fmla="*/ 1249056 h 2234603"/>
                  <a:gd name="connsiteX35" fmla="*/ 5863213 w 5933552"/>
                  <a:gd name="connsiteY35" fmla="*/ 1299298 h 2234603"/>
                  <a:gd name="connsiteX36" fmla="*/ 5893358 w 5933552"/>
                  <a:gd name="connsiteY36" fmla="*/ 1359588 h 2234603"/>
                  <a:gd name="connsiteX37" fmla="*/ 5893358 w 5933552"/>
                  <a:gd name="connsiteY37" fmla="*/ 1434951 h 2234603"/>
                  <a:gd name="connsiteX38" fmla="*/ 5928527 w 5933552"/>
                  <a:gd name="connsiteY38" fmla="*/ 1495241 h 2234603"/>
                  <a:gd name="connsiteX39" fmla="*/ 5918479 w 5933552"/>
                  <a:gd name="connsiteY39" fmla="*/ 1605773 h 2234603"/>
                  <a:gd name="connsiteX40" fmla="*/ 5898382 w 5933552"/>
                  <a:gd name="connsiteY40" fmla="*/ 1686160 h 2234603"/>
                  <a:gd name="connsiteX41" fmla="*/ 5918479 w 5933552"/>
                  <a:gd name="connsiteY41" fmla="*/ 1776595 h 2234603"/>
                  <a:gd name="connsiteX42" fmla="*/ 5933552 w 5933552"/>
                  <a:gd name="connsiteY42" fmla="*/ 1811764 h 2234603"/>
                  <a:gd name="connsiteX43" fmla="*/ 5812971 w 5933552"/>
                  <a:gd name="connsiteY43" fmla="*/ 1872054 h 2234603"/>
                  <a:gd name="connsiteX44" fmla="*/ 5812971 w 5933552"/>
                  <a:gd name="connsiteY44" fmla="*/ 1872054 h 2234603"/>
                  <a:gd name="connsiteX45" fmla="*/ 5727560 w 5933552"/>
                  <a:gd name="connsiteY45" fmla="*/ 1932344 h 2234603"/>
                  <a:gd name="connsiteX46" fmla="*/ 5390941 w 5933552"/>
                  <a:gd name="connsiteY46" fmla="*/ 1937369 h 2234603"/>
                  <a:gd name="connsiteX47" fmla="*/ 5215670 w 5933552"/>
                  <a:gd name="connsiteY47" fmla="*/ 1935977 h 2234603"/>
                  <a:gd name="connsiteX48" fmla="*/ 4373414 w 5933552"/>
                  <a:gd name="connsiteY48" fmla="*/ 1917320 h 2234603"/>
                  <a:gd name="connsiteX49" fmla="*/ 3011736 w 5933552"/>
                  <a:gd name="connsiteY49" fmla="*/ 1895512 h 2234603"/>
                  <a:gd name="connsiteX50" fmla="*/ 1498817 w 5933552"/>
                  <a:gd name="connsiteY50" fmla="*/ 1891925 h 2234603"/>
                  <a:gd name="connsiteX51" fmla="*/ 619914 w 5933552"/>
                  <a:gd name="connsiteY51" fmla="*/ 1836885 h 2234603"/>
                  <a:gd name="connsiteX52" fmla="*/ 281354 w 5933552"/>
                  <a:gd name="connsiteY52" fmla="*/ 1836885 h 2234603"/>
                  <a:gd name="connsiteX53" fmla="*/ 130629 w 5933552"/>
                  <a:gd name="connsiteY53" fmla="*/ 1761522 h 2234603"/>
                  <a:gd name="connsiteX54" fmla="*/ 10048 w 5933552"/>
                  <a:gd name="connsiteY54" fmla="*/ 1681136 h 2234603"/>
                  <a:gd name="connsiteX55" fmla="*/ 0 w 5933552"/>
                  <a:gd name="connsiteY55" fmla="*/ 1540459 h 2234603"/>
                  <a:gd name="connsiteX56" fmla="*/ 15072 w 5933552"/>
                  <a:gd name="connsiteY56" fmla="*/ 1490217 h 2234603"/>
                  <a:gd name="connsiteX57" fmla="*/ 15072 w 5933552"/>
                  <a:gd name="connsiteY57" fmla="*/ 1434951 h 2234603"/>
                  <a:gd name="connsiteX58" fmla="*/ 25121 w 5933552"/>
                  <a:gd name="connsiteY58" fmla="*/ 1384709 h 2234603"/>
                  <a:gd name="connsiteX59" fmla="*/ 40193 w 5933552"/>
                  <a:gd name="connsiteY59" fmla="*/ 1359588 h 2234603"/>
                  <a:gd name="connsiteX60" fmla="*/ 65314 w 5933552"/>
                  <a:gd name="connsiteY60"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4340888 w 5933552"/>
                  <a:gd name="connsiteY24" fmla="*/ 626059 h 2234603"/>
                  <a:gd name="connsiteX25" fmla="*/ 4381081 w 5933552"/>
                  <a:gd name="connsiteY25" fmla="*/ 656204 h 2234603"/>
                  <a:gd name="connsiteX26" fmla="*/ 4752870 w 5933552"/>
                  <a:gd name="connsiteY26" fmla="*/ 686349 h 2234603"/>
                  <a:gd name="connsiteX27" fmla="*/ 5164853 w 5933552"/>
                  <a:gd name="connsiteY27" fmla="*/ 761711 h 2234603"/>
                  <a:gd name="connsiteX28" fmla="*/ 5441182 w 5933552"/>
                  <a:gd name="connsiteY28" fmla="*/ 827026 h 2234603"/>
                  <a:gd name="connsiteX29" fmla="*/ 5612004 w 5933552"/>
                  <a:gd name="connsiteY29" fmla="*/ 902388 h 2234603"/>
                  <a:gd name="connsiteX30" fmla="*/ 5807947 w 5933552"/>
                  <a:gd name="connsiteY30" fmla="*/ 1048089 h 2234603"/>
                  <a:gd name="connsiteX31" fmla="*/ 5823020 w 5933552"/>
                  <a:gd name="connsiteY31" fmla="*/ 1118428 h 2234603"/>
                  <a:gd name="connsiteX32" fmla="*/ 5838092 w 5933552"/>
                  <a:gd name="connsiteY32" fmla="*/ 1218911 h 2234603"/>
                  <a:gd name="connsiteX33" fmla="*/ 5823020 w 5933552"/>
                  <a:gd name="connsiteY33" fmla="*/ 1249056 h 2234603"/>
                  <a:gd name="connsiteX34" fmla="*/ 5863213 w 5933552"/>
                  <a:gd name="connsiteY34" fmla="*/ 1299298 h 2234603"/>
                  <a:gd name="connsiteX35" fmla="*/ 5893358 w 5933552"/>
                  <a:gd name="connsiteY35" fmla="*/ 1359588 h 2234603"/>
                  <a:gd name="connsiteX36" fmla="*/ 5893358 w 5933552"/>
                  <a:gd name="connsiteY36" fmla="*/ 1434951 h 2234603"/>
                  <a:gd name="connsiteX37" fmla="*/ 5928527 w 5933552"/>
                  <a:gd name="connsiteY37" fmla="*/ 1495241 h 2234603"/>
                  <a:gd name="connsiteX38" fmla="*/ 5918479 w 5933552"/>
                  <a:gd name="connsiteY38" fmla="*/ 1605773 h 2234603"/>
                  <a:gd name="connsiteX39" fmla="*/ 5898382 w 5933552"/>
                  <a:gd name="connsiteY39" fmla="*/ 1686160 h 2234603"/>
                  <a:gd name="connsiteX40" fmla="*/ 5918479 w 5933552"/>
                  <a:gd name="connsiteY40" fmla="*/ 1776595 h 2234603"/>
                  <a:gd name="connsiteX41" fmla="*/ 5933552 w 5933552"/>
                  <a:gd name="connsiteY41" fmla="*/ 1811764 h 2234603"/>
                  <a:gd name="connsiteX42" fmla="*/ 5812971 w 5933552"/>
                  <a:gd name="connsiteY42" fmla="*/ 1872054 h 2234603"/>
                  <a:gd name="connsiteX43" fmla="*/ 5812971 w 5933552"/>
                  <a:gd name="connsiteY43" fmla="*/ 1872054 h 2234603"/>
                  <a:gd name="connsiteX44" fmla="*/ 5727560 w 5933552"/>
                  <a:gd name="connsiteY44" fmla="*/ 1932344 h 2234603"/>
                  <a:gd name="connsiteX45" fmla="*/ 5390941 w 5933552"/>
                  <a:gd name="connsiteY45" fmla="*/ 1937369 h 2234603"/>
                  <a:gd name="connsiteX46" fmla="*/ 5215670 w 5933552"/>
                  <a:gd name="connsiteY46" fmla="*/ 1935977 h 2234603"/>
                  <a:gd name="connsiteX47" fmla="*/ 4373414 w 5933552"/>
                  <a:gd name="connsiteY47" fmla="*/ 1917320 h 2234603"/>
                  <a:gd name="connsiteX48" fmla="*/ 3011736 w 5933552"/>
                  <a:gd name="connsiteY48" fmla="*/ 1895512 h 2234603"/>
                  <a:gd name="connsiteX49" fmla="*/ 1498817 w 5933552"/>
                  <a:gd name="connsiteY49" fmla="*/ 1891925 h 2234603"/>
                  <a:gd name="connsiteX50" fmla="*/ 619914 w 5933552"/>
                  <a:gd name="connsiteY50" fmla="*/ 1836885 h 2234603"/>
                  <a:gd name="connsiteX51" fmla="*/ 281354 w 5933552"/>
                  <a:gd name="connsiteY51" fmla="*/ 1836885 h 2234603"/>
                  <a:gd name="connsiteX52" fmla="*/ 130629 w 5933552"/>
                  <a:gd name="connsiteY52" fmla="*/ 1761522 h 2234603"/>
                  <a:gd name="connsiteX53" fmla="*/ 10048 w 5933552"/>
                  <a:gd name="connsiteY53" fmla="*/ 1681136 h 2234603"/>
                  <a:gd name="connsiteX54" fmla="*/ 0 w 5933552"/>
                  <a:gd name="connsiteY54" fmla="*/ 1540459 h 2234603"/>
                  <a:gd name="connsiteX55" fmla="*/ 15072 w 5933552"/>
                  <a:gd name="connsiteY55" fmla="*/ 1490217 h 2234603"/>
                  <a:gd name="connsiteX56" fmla="*/ 15072 w 5933552"/>
                  <a:gd name="connsiteY56" fmla="*/ 1434951 h 2234603"/>
                  <a:gd name="connsiteX57" fmla="*/ 25121 w 5933552"/>
                  <a:gd name="connsiteY57" fmla="*/ 1384709 h 2234603"/>
                  <a:gd name="connsiteX58" fmla="*/ 40193 w 5933552"/>
                  <a:gd name="connsiteY58" fmla="*/ 1359588 h 2234603"/>
                  <a:gd name="connsiteX59" fmla="*/ 65314 w 5933552"/>
                  <a:gd name="connsiteY59"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4219549 w 5933552"/>
                  <a:gd name="connsiteY24" fmla="*/ 393752 h 2234603"/>
                  <a:gd name="connsiteX25" fmla="*/ 4381081 w 5933552"/>
                  <a:gd name="connsiteY25" fmla="*/ 656204 h 2234603"/>
                  <a:gd name="connsiteX26" fmla="*/ 4752870 w 5933552"/>
                  <a:gd name="connsiteY26" fmla="*/ 686349 h 2234603"/>
                  <a:gd name="connsiteX27" fmla="*/ 5164853 w 5933552"/>
                  <a:gd name="connsiteY27" fmla="*/ 761711 h 2234603"/>
                  <a:gd name="connsiteX28" fmla="*/ 5441182 w 5933552"/>
                  <a:gd name="connsiteY28" fmla="*/ 827026 h 2234603"/>
                  <a:gd name="connsiteX29" fmla="*/ 5612004 w 5933552"/>
                  <a:gd name="connsiteY29" fmla="*/ 902388 h 2234603"/>
                  <a:gd name="connsiteX30" fmla="*/ 5807947 w 5933552"/>
                  <a:gd name="connsiteY30" fmla="*/ 1048089 h 2234603"/>
                  <a:gd name="connsiteX31" fmla="*/ 5823020 w 5933552"/>
                  <a:gd name="connsiteY31" fmla="*/ 1118428 h 2234603"/>
                  <a:gd name="connsiteX32" fmla="*/ 5838092 w 5933552"/>
                  <a:gd name="connsiteY32" fmla="*/ 1218911 h 2234603"/>
                  <a:gd name="connsiteX33" fmla="*/ 5823020 w 5933552"/>
                  <a:gd name="connsiteY33" fmla="*/ 1249056 h 2234603"/>
                  <a:gd name="connsiteX34" fmla="*/ 5863213 w 5933552"/>
                  <a:gd name="connsiteY34" fmla="*/ 1299298 h 2234603"/>
                  <a:gd name="connsiteX35" fmla="*/ 5893358 w 5933552"/>
                  <a:gd name="connsiteY35" fmla="*/ 1359588 h 2234603"/>
                  <a:gd name="connsiteX36" fmla="*/ 5893358 w 5933552"/>
                  <a:gd name="connsiteY36" fmla="*/ 1434951 h 2234603"/>
                  <a:gd name="connsiteX37" fmla="*/ 5928527 w 5933552"/>
                  <a:gd name="connsiteY37" fmla="*/ 1495241 h 2234603"/>
                  <a:gd name="connsiteX38" fmla="*/ 5918479 w 5933552"/>
                  <a:gd name="connsiteY38" fmla="*/ 1605773 h 2234603"/>
                  <a:gd name="connsiteX39" fmla="*/ 5898382 w 5933552"/>
                  <a:gd name="connsiteY39" fmla="*/ 1686160 h 2234603"/>
                  <a:gd name="connsiteX40" fmla="*/ 5918479 w 5933552"/>
                  <a:gd name="connsiteY40" fmla="*/ 1776595 h 2234603"/>
                  <a:gd name="connsiteX41" fmla="*/ 5933552 w 5933552"/>
                  <a:gd name="connsiteY41" fmla="*/ 1811764 h 2234603"/>
                  <a:gd name="connsiteX42" fmla="*/ 5812971 w 5933552"/>
                  <a:gd name="connsiteY42" fmla="*/ 1872054 h 2234603"/>
                  <a:gd name="connsiteX43" fmla="*/ 5812971 w 5933552"/>
                  <a:gd name="connsiteY43" fmla="*/ 1872054 h 2234603"/>
                  <a:gd name="connsiteX44" fmla="*/ 5727560 w 5933552"/>
                  <a:gd name="connsiteY44" fmla="*/ 1932344 h 2234603"/>
                  <a:gd name="connsiteX45" fmla="*/ 5390941 w 5933552"/>
                  <a:gd name="connsiteY45" fmla="*/ 1937369 h 2234603"/>
                  <a:gd name="connsiteX46" fmla="*/ 5215670 w 5933552"/>
                  <a:gd name="connsiteY46" fmla="*/ 1935977 h 2234603"/>
                  <a:gd name="connsiteX47" fmla="*/ 4373414 w 5933552"/>
                  <a:gd name="connsiteY47" fmla="*/ 1917320 h 2234603"/>
                  <a:gd name="connsiteX48" fmla="*/ 3011736 w 5933552"/>
                  <a:gd name="connsiteY48" fmla="*/ 1895512 h 2234603"/>
                  <a:gd name="connsiteX49" fmla="*/ 1498817 w 5933552"/>
                  <a:gd name="connsiteY49" fmla="*/ 1891925 h 2234603"/>
                  <a:gd name="connsiteX50" fmla="*/ 619914 w 5933552"/>
                  <a:gd name="connsiteY50" fmla="*/ 1836885 h 2234603"/>
                  <a:gd name="connsiteX51" fmla="*/ 281354 w 5933552"/>
                  <a:gd name="connsiteY51" fmla="*/ 1836885 h 2234603"/>
                  <a:gd name="connsiteX52" fmla="*/ 130629 w 5933552"/>
                  <a:gd name="connsiteY52" fmla="*/ 1761522 h 2234603"/>
                  <a:gd name="connsiteX53" fmla="*/ 10048 w 5933552"/>
                  <a:gd name="connsiteY53" fmla="*/ 1681136 h 2234603"/>
                  <a:gd name="connsiteX54" fmla="*/ 0 w 5933552"/>
                  <a:gd name="connsiteY54" fmla="*/ 1540459 h 2234603"/>
                  <a:gd name="connsiteX55" fmla="*/ 15072 w 5933552"/>
                  <a:gd name="connsiteY55" fmla="*/ 1490217 h 2234603"/>
                  <a:gd name="connsiteX56" fmla="*/ 15072 w 5933552"/>
                  <a:gd name="connsiteY56" fmla="*/ 1434951 h 2234603"/>
                  <a:gd name="connsiteX57" fmla="*/ 25121 w 5933552"/>
                  <a:gd name="connsiteY57" fmla="*/ 1384709 h 2234603"/>
                  <a:gd name="connsiteX58" fmla="*/ 40193 w 5933552"/>
                  <a:gd name="connsiteY58" fmla="*/ 1359588 h 2234603"/>
                  <a:gd name="connsiteX59" fmla="*/ 65314 w 5933552"/>
                  <a:gd name="connsiteY59"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4219549 w 5933552"/>
                  <a:gd name="connsiteY24" fmla="*/ 393752 h 2234603"/>
                  <a:gd name="connsiteX25" fmla="*/ 4381081 w 5933552"/>
                  <a:gd name="connsiteY25" fmla="*/ 656204 h 2234603"/>
                  <a:gd name="connsiteX26" fmla="*/ 4752870 w 5933552"/>
                  <a:gd name="connsiteY26" fmla="*/ 686349 h 2234603"/>
                  <a:gd name="connsiteX27" fmla="*/ 5164853 w 5933552"/>
                  <a:gd name="connsiteY27" fmla="*/ 761711 h 2234603"/>
                  <a:gd name="connsiteX28" fmla="*/ 4687364 w 5933552"/>
                  <a:gd name="connsiteY28" fmla="*/ 1130206 h 2234603"/>
                  <a:gd name="connsiteX29" fmla="*/ 5612004 w 5933552"/>
                  <a:gd name="connsiteY29" fmla="*/ 902388 h 2234603"/>
                  <a:gd name="connsiteX30" fmla="*/ 5807947 w 5933552"/>
                  <a:gd name="connsiteY30" fmla="*/ 1048089 h 2234603"/>
                  <a:gd name="connsiteX31" fmla="*/ 5823020 w 5933552"/>
                  <a:gd name="connsiteY31" fmla="*/ 1118428 h 2234603"/>
                  <a:gd name="connsiteX32" fmla="*/ 5838092 w 5933552"/>
                  <a:gd name="connsiteY32" fmla="*/ 1218911 h 2234603"/>
                  <a:gd name="connsiteX33" fmla="*/ 5823020 w 5933552"/>
                  <a:gd name="connsiteY33" fmla="*/ 1249056 h 2234603"/>
                  <a:gd name="connsiteX34" fmla="*/ 5863213 w 5933552"/>
                  <a:gd name="connsiteY34" fmla="*/ 1299298 h 2234603"/>
                  <a:gd name="connsiteX35" fmla="*/ 5893358 w 5933552"/>
                  <a:gd name="connsiteY35" fmla="*/ 1359588 h 2234603"/>
                  <a:gd name="connsiteX36" fmla="*/ 5893358 w 5933552"/>
                  <a:gd name="connsiteY36" fmla="*/ 1434951 h 2234603"/>
                  <a:gd name="connsiteX37" fmla="*/ 5928527 w 5933552"/>
                  <a:gd name="connsiteY37" fmla="*/ 1495241 h 2234603"/>
                  <a:gd name="connsiteX38" fmla="*/ 5918479 w 5933552"/>
                  <a:gd name="connsiteY38" fmla="*/ 1605773 h 2234603"/>
                  <a:gd name="connsiteX39" fmla="*/ 5898382 w 5933552"/>
                  <a:gd name="connsiteY39" fmla="*/ 1686160 h 2234603"/>
                  <a:gd name="connsiteX40" fmla="*/ 5918479 w 5933552"/>
                  <a:gd name="connsiteY40" fmla="*/ 1776595 h 2234603"/>
                  <a:gd name="connsiteX41" fmla="*/ 5933552 w 5933552"/>
                  <a:gd name="connsiteY41" fmla="*/ 1811764 h 2234603"/>
                  <a:gd name="connsiteX42" fmla="*/ 5812971 w 5933552"/>
                  <a:gd name="connsiteY42" fmla="*/ 1872054 h 2234603"/>
                  <a:gd name="connsiteX43" fmla="*/ 5812971 w 5933552"/>
                  <a:gd name="connsiteY43" fmla="*/ 1872054 h 2234603"/>
                  <a:gd name="connsiteX44" fmla="*/ 5727560 w 5933552"/>
                  <a:gd name="connsiteY44" fmla="*/ 1932344 h 2234603"/>
                  <a:gd name="connsiteX45" fmla="*/ 5390941 w 5933552"/>
                  <a:gd name="connsiteY45" fmla="*/ 1937369 h 2234603"/>
                  <a:gd name="connsiteX46" fmla="*/ 5215670 w 5933552"/>
                  <a:gd name="connsiteY46" fmla="*/ 1935977 h 2234603"/>
                  <a:gd name="connsiteX47" fmla="*/ 4373414 w 5933552"/>
                  <a:gd name="connsiteY47" fmla="*/ 1917320 h 2234603"/>
                  <a:gd name="connsiteX48" fmla="*/ 3011736 w 5933552"/>
                  <a:gd name="connsiteY48" fmla="*/ 1895512 h 2234603"/>
                  <a:gd name="connsiteX49" fmla="*/ 1498817 w 5933552"/>
                  <a:gd name="connsiteY49" fmla="*/ 1891925 h 2234603"/>
                  <a:gd name="connsiteX50" fmla="*/ 619914 w 5933552"/>
                  <a:gd name="connsiteY50" fmla="*/ 1836885 h 2234603"/>
                  <a:gd name="connsiteX51" fmla="*/ 281354 w 5933552"/>
                  <a:gd name="connsiteY51" fmla="*/ 1836885 h 2234603"/>
                  <a:gd name="connsiteX52" fmla="*/ 130629 w 5933552"/>
                  <a:gd name="connsiteY52" fmla="*/ 1761522 h 2234603"/>
                  <a:gd name="connsiteX53" fmla="*/ 10048 w 5933552"/>
                  <a:gd name="connsiteY53" fmla="*/ 1681136 h 2234603"/>
                  <a:gd name="connsiteX54" fmla="*/ 0 w 5933552"/>
                  <a:gd name="connsiteY54" fmla="*/ 1540459 h 2234603"/>
                  <a:gd name="connsiteX55" fmla="*/ 15072 w 5933552"/>
                  <a:gd name="connsiteY55" fmla="*/ 1490217 h 2234603"/>
                  <a:gd name="connsiteX56" fmla="*/ 15072 w 5933552"/>
                  <a:gd name="connsiteY56" fmla="*/ 1434951 h 2234603"/>
                  <a:gd name="connsiteX57" fmla="*/ 25121 w 5933552"/>
                  <a:gd name="connsiteY57" fmla="*/ 1384709 h 2234603"/>
                  <a:gd name="connsiteX58" fmla="*/ 40193 w 5933552"/>
                  <a:gd name="connsiteY58" fmla="*/ 1359588 h 2234603"/>
                  <a:gd name="connsiteX59" fmla="*/ 65314 w 5933552"/>
                  <a:gd name="connsiteY59"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4219549 w 5933552"/>
                  <a:gd name="connsiteY24" fmla="*/ 393752 h 2234603"/>
                  <a:gd name="connsiteX25" fmla="*/ 4381081 w 5933552"/>
                  <a:gd name="connsiteY25" fmla="*/ 656204 h 2234603"/>
                  <a:gd name="connsiteX26" fmla="*/ 4752870 w 5933552"/>
                  <a:gd name="connsiteY26" fmla="*/ 686349 h 2234603"/>
                  <a:gd name="connsiteX27" fmla="*/ 5164853 w 5933552"/>
                  <a:gd name="connsiteY27" fmla="*/ 761711 h 2234603"/>
                  <a:gd name="connsiteX28" fmla="*/ 3048781 w 5933552"/>
                  <a:gd name="connsiteY28" fmla="*/ 541072 h 2234603"/>
                  <a:gd name="connsiteX29" fmla="*/ 5612004 w 5933552"/>
                  <a:gd name="connsiteY29" fmla="*/ 902388 h 2234603"/>
                  <a:gd name="connsiteX30" fmla="*/ 5807947 w 5933552"/>
                  <a:gd name="connsiteY30" fmla="*/ 1048089 h 2234603"/>
                  <a:gd name="connsiteX31" fmla="*/ 5823020 w 5933552"/>
                  <a:gd name="connsiteY31" fmla="*/ 1118428 h 2234603"/>
                  <a:gd name="connsiteX32" fmla="*/ 5838092 w 5933552"/>
                  <a:gd name="connsiteY32" fmla="*/ 1218911 h 2234603"/>
                  <a:gd name="connsiteX33" fmla="*/ 5823020 w 5933552"/>
                  <a:gd name="connsiteY33" fmla="*/ 1249056 h 2234603"/>
                  <a:gd name="connsiteX34" fmla="*/ 5863213 w 5933552"/>
                  <a:gd name="connsiteY34" fmla="*/ 1299298 h 2234603"/>
                  <a:gd name="connsiteX35" fmla="*/ 5893358 w 5933552"/>
                  <a:gd name="connsiteY35" fmla="*/ 1359588 h 2234603"/>
                  <a:gd name="connsiteX36" fmla="*/ 5893358 w 5933552"/>
                  <a:gd name="connsiteY36" fmla="*/ 1434951 h 2234603"/>
                  <a:gd name="connsiteX37" fmla="*/ 5928527 w 5933552"/>
                  <a:gd name="connsiteY37" fmla="*/ 1495241 h 2234603"/>
                  <a:gd name="connsiteX38" fmla="*/ 5918479 w 5933552"/>
                  <a:gd name="connsiteY38" fmla="*/ 1605773 h 2234603"/>
                  <a:gd name="connsiteX39" fmla="*/ 5898382 w 5933552"/>
                  <a:gd name="connsiteY39" fmla="*/ 1686160 h 2234603"/>
                  <a:gd name="connsiteX40" fmla="*/ 5918479 w 5933552"/>
                  <a:gd name="connsiteY40" fmla="*/ 1776595 h 2234603"/>
                  <a:gd name="connsiteX41" fmla="*/ 5933552 w 5933552"/>
                  <a:gd name="connsiteY41" fmla="*/ 1811764 h 2234603"/>
                  <a:gd name="connsiteX42" fmla="*/ 5812971 w 5933552"/>
                  <a:gd name="connsiteY42" fmla="*/ 1872054 h 2234603"/>
                  <a:gd name="connsiteX43" fmla="*/ 5812971 w 5933552"/>
                  <a:gd name="connsiteY43" fmla="*/ 1872054 h 2234603"/>
                  <a:gd name="connsiteX44" fmla="*/ 5727560 w 5933552"/>
                  <a:gd name="connsiteY44" fmla="*/ 1932344 h 2234603"/>
                  <a:gd name="connsiteX45" fmla="*/ 5390941 w 5933552"/>
                  <a:gd name="connsiteY45" fmla="*/ 1937369 h 2234603"/>
                  <a:gd name="connsiteX46" fmla="*/ 5215670 w 5933552"/>
                  <a:gd name="connsiteY46" fmla="*/ 1935977 h 2234603"/>
                  <a:gd name="connsiteX47" fmla="*/ 4373414 w 5933552"/>
                  <a:gd name="connsiteY47" fmla="*/ 1917320 h 2234603"/>
                  <a:gd name="connsiteX48" fmla="*/ 3011736 w 5933552"/>
                  <a:gd name="connsiteY48" fmla="*/ 1895512 h 2234603"/>
                  <a:gd name="connsiteX49" fmla="*/ 1498817 w 5933552"/>
                  <a:gd name="connsiteY49" fmla="*/ 1891925 h 2234603"/>
                  <a:gd name="connsiteX50" fmla="*/ 619914 w 5933552"/>
                  <a:gd name="connsiteY50" fmla="*/ 1836885 h 2234603"/>
                  <a:gd name="connsiteX51" fmla="*/ 281354 w 5933552"/>
                  <a:gd name="connsiteY51" fmla="*/ 1836885 h 2234603"/>
                  <a:gd name="connsiteX52" fmla="*/ 130629 w 5933552"/>
                  <a:gd name="connsiteY52" fmla="*/ 1761522 h 2234603"/>
                  <a:gd name="connsiteX53" fmla="*/ 10048 w 5933552"/>
                  <a:gd name="connsiteY53" fmla="*/ 1681136 h 2234603"/>
                  <a:gd name="connsiteX54" fmla="*/ 0 w 5933552"/>
                  <a:gd name="connsiteY54" fmla="*/ 1540459 h 2234603"/>
                  <a:gd name="connsiteX55" fmla="*/ 15072 w 5933552"/>
                  <a:gd name="connsiteY55" fmla="*/ 1490217 h 2234603"/>
                  <a:gd name="connsiteX56" fmla="*/ 15072 w 5933552"/>
                  <a:gd name="connsiteY56" fmla="*/ 1434951 h 2234603"/>
                  <a:gd name="connsiteX57" fmla="*/ 25121 w 5933552"/>
                  <a:gd name="connsiteY57" fmla="*/ 1384709 h 2234603"/>
                  <a:gd name="connsiteX58" fmla="*/ 40193 w 5933552"/>
                  <a:gd name="connsiteY58" fmla="*/ 1359588 h 2234603"/>
                  <a:gd name="connsiteX59" fmla="*/ 65314 w 5933552"/>
                  <a:gd name="connsiteY59"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4219549 w 5933552"/>
                  <a:gd name="connsiteY24" fmla="*/ 393752 h 2234603"/>
                  <a:gd name="connsiteX25" fmla="*/ 4381081 w 5933552"/>
                  <a:gd name="connsiteY25" fmla="*/ 656204 h 2234603"/>
                  <a:gd name="connsiteX26" fmla="*/ 4752870 w 5933552"/>
                  <a:gd name="connsiteY26" fmla="*/ 686349 h 2234603"/>
                  <a:gd name="connsiteX27" fmla="*/ 5164853 w 5933552"/>
                  <a:gd name="connsiteY27" fmla="*/ 761711 h 2234603"/>
                  <a:gd name="connsiteX28" fmla="*/ 4701521 w 5933552"/>
                  <a:gd name="connsiteY28" fmla="*/ 892484 h 2234603"/>
                  <a:gd name="connsiteX29" fmla="*/ 5612004 w 5933552"/>
                  <a:gd name="connsiteY29" fmla="*/ 902388 h 2234603"/>
                  <a:gd name="connsiteX30" fmla="*/ 5807947 w 5933552"/>
                  <a:gd name="connsiteY30" fmla="*/ 1048089 h 2234603"/>
                  <a:gd name="connsiteX31" fmla="*/ 5823020 w 5933552"/>
                  <a:gd name="connsiteY31" fmla="*/ 1118428 h 2234603"/>
                  <a:gd name="connsiteX32" fmla="*/ 5838092 w 5933552"/>
                  <a:gd name="connsiteY32" fmla="*/ 1218911 h 2234603"/>
                  <a:gd name="connsiteX33" fmla="*/ 5823020 w 5933552"/>
                  <a:gd name="connsiteY33" fmla="*/ 1249056 h 2234603"/>
                  <a:gd name="connsiteX34" fmla="*/ 5863213 w 5933552"/>
                  <a:gd name="connsiteY34" fmla="*/ 1299298 h 2234603"/>
                  <a:gd name="connsiteX35" fmla="*/ 5893358 w 5933552"/>
                  <a:gd name="connsiteY35" fmla="*/ 1359588 h 2234603"/>
                  <a:gd name="connsiteX36" fmla="*/ 5893358 w 5933552"/>
                  <a:gd name="connsiteY36" fmla="*/ 1434951 h 2234603"/>
                  <a:gd name="connsiteX37" fmla="*/ 5928527 w 5933552"/>
                  <a:gd name="connsiteY37" fmla="*/ 1495241 h 2234603"/>
                  <a:gd name="connsiteX38" fmla="*/ 5918479 w 5933552"/>
                  <a:gd name="connsiteY38" fmla="*/ 1605773 h 2234603"/>
                  <a:gd name="connsiteX39" fmla="*/ 5898382 w 5933552"/>
                  <a:gd name="connsiteY39" fmla="*/ 1686160 h 2234603"/>
                  <a:gd name="connsiteX40" fmla="*/ 5918479 w 5933552"/>
                  <a:gd name="connsiteY40" fmla="*/ 1776595 h 2234603"/>
                  <a:gd name="connsiteX41" fmla="*/ 5933552 w 5933552"/>
                  <a:gd name="connsiteY41" fmla="*/ 1811764 h 2234603"/>
                  <a:gd name="connsiteX42" fmla="*/ 5812971 w 5933552"/>
                  <a:gd name="connsiteY42" fmla="*/ 1872054 h 2234603"/>
                  <a:gd name="connsiteX43" fmla="*/ 5812971 w 5933552"/>
                  <a:gd name="connsiteY43" fmla="*/ 1872054 h 2234603"/>
                  <a:gd name="connsiteX44" fmla="*/ 5727560 w 5933552"/>
                  <a:gd name="connsiteY44" fmla="*/ 1932344 h 2234603"/>
                  <a:gd name="connsiteX45" fmla="*/ 5390941 w 5933552"/>
                  <a:gd name="connsiteY45" fmla="*/ 1937369 h 2234603"/>
                  <a:gd name="connsiteX46" fmla="*/ 5215670 w 5933552"/>
                  <a:gd name="connsiteY46" fmla="*/ 1935977 h 2234603"/>
                  <a:gd name="connsiteX47" fmla="*/ 4373414 w 5933552"/>
                  <a:gd name="connsiteY47" fmla="*/ 1917320 h 2234603"/>
                  <a:gd name="connsiteX48" fmla="*/ 3011736 w 5933552"/>
                  <a:gd name="connsiteY48" fmla="*/ 1895512 h 2234603"/>
                  <a:gd name="connsiteX49" fmla="*/ 1498817 w 5933552"/>
                  <a:gd name="connsiteY49" fmla="*/ 1891925 h 2234603"/>
                  <a:gd name="connsiteX50" fmla="*/ 619914 w 5933552"/>
                  <a:gd name="connsiteY50" fmla="*/ 1836885 h 2234603"/>
                  <a:gd name="connsiteX51" fmla="*/ 281354 w 5933552"/>
                  <a:gd name="connsiteY51" fmla="*/ 1836885 h 2234603"/>
                  <a:gd name="connsiteX52" fmla="*/ 130629 w 5933552"/>
                  <a:gd name="connsiteY52" fmla="*/ 1761522 h 2234603"/>
                  <a:gd name="connsiteX53" fmla="*/ 10048 w 5933552"/>
                  <a:gd name="connsiteY53" fmla="*/ 1681136 h 2234603"/>
                  <a:gd name="connsiteX54" fmla="*/ 0 w 5933552"/>
                  <a:gd name="connsiteY54" fmla="*/ 1540459 h 2234603"/>
                  <a:gd name="connsiteX55" fmla="*/ 15072 w 5933552"/>
                  <a:gd name="connsiteY55" fmla="*/ 1490217 h 2234603"/>
                  <a:gd name="connsiteX56" fmla="*/ 15072 w 5933552"/>
                  <a:gd name="connsiteY56" fmla="*/ 1434951 h 2234603"/>
                  <a:gd name="connsiteX57" fmla="*/ 25121 w 5933552"/>
                  <a:gd name="connsiteY57" fmla="*/ 1384709 h 2234603"/>
                  <a:gd name="connsiteX58" fmla="*/ 40193 w 5933552"/>
                  <a:gd name="connsiteY58" fmla="*/ 1359588 h 2234603"/>
                  <a:gd name="connsiteX59" fmla="*/ 65314 w 5933552"/>
                  <a:gd name="connsiteY59"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4219549 w 5933552"/>
                  <a:gd name="connsiteY24" fmla="*/ 393752 h 2234603"/>
                  <a:gd name="connsiteX25" fmla="*/ 4381081 w 5933552"/>
                  <a:gd name="connsiteY25" fmla="*/ 656204 h 2234603"/>
                  <a:gd name="connsiteX26" fmla="*/ 4752870 w 5933552"/>
                  <a:gd name="connsiteY26" fmla="*/ 686349 h 2234603"/>
                  <a:gd name="connsiteX27" fmla="*/ 4701521 w 5933552"/>
                  <a:gd name="connsiteY27" fmla="*/ 892484 h 2234603"/>
                  <a:gd name="connsiteX28" fmla="*/ 5612004 w 5933552"/>
                  <a:gd name="connsiteY28" fmla="*/ 902388 h 2234603"/>
                  <a:gd name="connsiteX29" fmla="*/ 5807947 w 5933552"/>
                  <a:gd name="connsiteY29" fmla="*/ 1048089 h 2234603"/>
                  <a:gd name="connsiteX30" fmla="*/ 5823020 w 5933552"/>
                  <a:gd name="connsiteY30" fmla="*/ 1118428 h 2234603"/>
                  <a:gd name="connsiteX31" fmla="*/ 5838092 w 5933552"/>
                  <a:gd name="connsiteY31" fmla="*/ 1218911 h 2234603"/>
                  <a:gd name="connsiteX32" fmla="*/ 5823020 w 5933552"/>
                  <a:gd name="connsiteY32" fmla="*/ 1249056 h 2234603"/>
                  <a:gd name="connsiteX33" fmla="*/ 5863213 w 5933552"/>
                  <a:gd name="connsiteY33" fmla="*/ 1299298 h 2234603"/>
                  <a:gd name="connsiteX34" fmla="*/ 5893358 w 5933552"/>
                  <a:gd name="connsiteY34" fmla="*/ 1359588 h 2234603"/>
                  <a:gd name="connsiteX35" fmla="*/ 5893358 w 5933552"/>
                  <a:gd name="connsiteY35" fmla="*/ 1434951 h 2234603"/>
                  <a:gd name="connsiteX36" fmla="*/ 5928527 w 5933552"/>
                  <a:gd name="connsiteY36" fmla="*/ 1495241 h 2234603"/>
                  <a:gd name="connsiteX37" fmla="*/ 5918479 w 5933552"/>
                  <a:gd name="connsiteY37" fmla="*/ 1605773 h 2234603"/>
                  <a:gd name="connsiteX38" fmla="*/ 5898382 w 5933552"/>
                  <a:gd name="connsiteY38" fmla="*/ 1686160 h 2234603"/>
                  <a:gd name="connsiteX39" fmla="*/ 5918479 w 5933552"/>
                  <a:gd name="connsiteY39" fmla="*/ 1776595 h 2234603"/>
                  <a:gd name="connsiteX40" fmla="*/ 5933552 w 5933552"/>
                  <a:gd name="connsiteY40" fmla="*/ 1811764 h 2234603"/>
                  <a:gd name="connsiteX41" fmla="*/ 5812971 w 5933552"/>
                  <a:gd name="connsiteY41" fmla="*/ 1872054 h 2234603"/>
                  <a:gd name="connsiteX42" fmla="*/ 5812971 w 5933552"/>
                  <a:gd name="connsiteY42" fmla="*/ 1872054 h 2234603"/>
                  <a:gd name="connsiteX43" fmla="*/ 5727560 w 5933552"/>
                  <a:gd name="connsiteY43" fmla="*/ 1932344 h 2234603"/>
                  <a:gd name="connsiteX44" fmla="*/ 5390941 w 5933552"/>
                  <a:gd name="connsiteY44" fmla="*/ 1937369 h 2234603"/>
                  <a:gd name="connsiteX45" fmla="*/ 5215670 w 5933552"/>
                  <a:gd name="connsiteY45" fmla="*/ 1935977 h 2234603"/>
                  <a:gd name="connsiteX46" fmla="*/ 4373414 w 5933552"/>
                  <a:gd name="connsiteY46" fmla="*/ 1917320 h 2234603"/>
                  <a:gd name="connsiteX47" fmla="*/ 3011736 w 5933552"/>
                  <a:gd name="connsiteY47" fmla="*/ 1895512 h 2234603"/>
                  <a:gd name="connsiteX48" fmla="*/ 1498817 w 5933552"/>
                  <a:gd name="connsiteY48" fmla="*/ 1891925 h 2234603"/>
                  <a:gd name="connsiteX49" fmla="*/ 619914 w 5933552"/>
                  <a:gd name="connsiteY49" fmla="*/ 1836885 h 2234603"/>
                  <a:gd name="connsiteX50" fmla="*/ 281354 w 5933552"/>
                  <a:gd name="connsiteY50" fmla="*/ 1836885 h 2234603"/>
                  <a:gd name="connsiteX51" fmla="*/ 130629 w 5933552"/>
                  <a:gd name="connsiteY51" fmla="*/ 1761522 h 2234603"/>
                  <a:gd name="connsiteX52" fmla="*/ 10048 w 5933552"/>
                  <a:gd name="connsiteY52" fmla="*/ 1681136 h 2234603"/>
                  <a:gd name="connsiteX53" fmla="*/ 0 w 5933552"/>
                  <a:gd name="connsiteY53" fmla="*/ 1540459 h 2234603"/>
                  <a:gd name="connsiteX54" fmla="*/ 15072 w 5933552"/>
                  <a:gd name="connsiteY54" fmla="*/ 1490217 h 2234603"/>
                  <a:gd name="connsiteX55" fmla="*/ 15072 w 5933552"/>
                  <a:gd name="connsiteY55" fmla="*/ 1434951 h 2234603"/>
                  <a:gd name="connsiteX56" fmla="*/ 25121 w 5933552"/>
                  <a:gd name="connsiteY56" fmla="*/ 1384709 h 2234603"/>
                  <a:gd name="connsiteX57" fmla="*/ 40193 w 5933552"/>
                  <a:gd name="connsiteY57" fmla="*/ 1359588 h 2234603"/>
                  <a:gd name="connsiteX58" fmla="*/ 65314 w 5933552"/>
                  <a:gd name="connsiteY58"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4219549 w 5933552"/>
                  <a:gd name="connsiteY24" fmla="*/ 393752 h 2234603"/>
                  <a:gd name="connsiteX25" fmla="*/ 4381081 w 5933552"/>
                  <a:gd name="connsiteY25" fmla="*/ 656204 h 2234603"/>
                  <a:gd name="connsiteX26" fmla="*/ 4701521 w 5933552"/>
                  <a:gd name="connsiteY26" fmla="*/ 892484 h 2234603"/>
                  <a:gd name="connsiteX27" fmla="*/ 5612004 w 5933552"/>
                  <a:gd name="connsiteY27" fmla="*/ 902388 h 2234603"/>
                  <a:gd name="connsiteX28" fmla="*/ 5807947 w 5933552"/>
                  <a:gd name="connsiteY28" fmla="*/ 1048089 h 2234603"/>
                  <a:gd name="connsiteX29" fmla="*/ 5823020 w 5933552"/>
                  <a:gd name="connsiteY29" fmla="*/ 1118428 h 2234603"/>
                  <a:gd name="connsiteX30" fmla="*/ 5838092 w 5933552"/>
                  <a:gd name="connsiteY30" fmla="*/ 1218911 h 2234603"/>
                  <a:gd name="connsiteX31" fmla="*/ 5823020 w 5933552"/>
                  <a:gd name="connsiteY31" fmla="*/ 1249056 h 2234603"/>
                  <a:gd name="connsiteX32" fmla="*/ 5863213 w 5933552"/>
                  <a:gd name="connsiteY32" fmla="*/ 1299298 h 2234603"/>
                  <a:gd name="connsiteX33" fmla="*/ 5893358 w 5933552"/>
                  <a:gd name="connsiteY33" fmla="*/ 1359588 h 2234603"/>
                  <a:gd name="connsiteX34" fmla="*/ 5893358 w 5933552"/>
                  <a:gd name="connsiteY34" fmla="*/ 1434951 h 2234603"/>
                  <a:gd name="connsiteX35" fmla="*/ 5928527 w 5933552"/>
                  <a:gd name="connsiteY35" fmla="*/ 1495241 h 2234603"/>
                  <a:gd name="connsiteX36" fmla="*/ 5918479 w 5933552"/>
                  <a:gd name="connsiteY36" fmla="*/ 1605773 h 2234603"/>
                  <a:gd name="connsiteX37" fmla="*/ 5898382 w 5933552"/>
                  <a:gd name="connsiteY37" fmla="*/ 1686160 h 2234603"/>
                  <a:gd name="connsiteX38" fmla="*/ 5918479 w 5933552"/>
                  <a:gd name="connsiteY38" fmla="*/ 1776595 h 2234603"/>
                  <a:gd name="connsiteX39" fmla="*/ 5933552 w 5933552"/>
                  <a:gd name="connsiteY39" fmla="*/ 1811764 h 2234603"/>
                  <a:gd name="connsiteX40" fmla="*/ 5812971 w 5933552"/>
                  <a:gd name="connsiteY40" fmla="*/ 1872054 h 2234603"/>
                  <a:gd name="connsiteX41" fmla="*/ 5812971 w 5933552"/>
                  <a:gd name="connsiteY41" fmla="*/ 1872054 h 2234603"/>
                  <a:gd name="connsiteX42" fmla="*/ 5727560 w 5933552"/>
                  <a:gd name="connsiteY42" fmla="*/ 1932344 h 2234603"/>
                  <a:gd name="connsiteX43" fmla="*/ 5390941 w 5933552"/>
                  <a:gd name="connsiteY43" fmla="*/ 1937369 h 2234603"/>
                  <a:gd name="connsiteX44" fmla="*/ 5215670 w 5933552"/>
                  <a:gd name="connsiteY44" fmla="*/ 1935977 h 2234603"/>
                  <a:gd name="connsiteX45" fmla="*/ 4373414 w 5933552"/>
                  <a:gd name="connsiteY45" fmla="*/ 1917320 h 2234603"/>
                  <a:gd name="connsiteX46" fmla="*/ 3011736 w 5933552"/>
                  <a:gd name="connsiteY46" fmla="*/ 1895512 h 2234603"/>
                  <a:gd name="connsiteX47" fmla="*/ 1498817 w 5933552"/>
                  <a:gd name="connsiteY47" fmla="*/ 1891925 h 2234603"/>
                  <a:gd name="connsiteX48" fmla="*/ 619914 w 5933552"/>
                  <a:gd name="connsiteY48" fmla="*/ 1836885 h 2234603"/>
                  <a:gd name="connsiteX49" fmla="*/ 281354 w 5933552"/>
                  <a:gd name="connsiteY49" fmla="*/ 1836885 h 2234603"/>
                  <a:gd name="connsiteX50" fmla="*/ 130629 w 5933552"/>
                  <a:gd name="connsiteY50" fmla="*/ 1761522 h 2234603"/>
                  <a:gd name="connsiteX51" fmla="*/ 10048 w 5933552"/>
                  <a:gd name="connsiteY51" fmla="*/ 1681136 h 2234603"/>
                  <a:gd name="connsiteX52" fmla="*/ 0 w 5933552"/>
                  <a:gd name="connsiteY52" fmla="*/ 1540459 h 2234603"/>
                  <a:gd name="connsiteX53" fmla="*/ 15072 w 5933552"/>
                  <a:gd name="connsiteY53" fmla="*/ 1490217 h 2234603"/>
                  <a:gd name="connsiteX54" fmla="*/ 15072 w 5933552"/>
                  <a:gd name="connsiteY54" fmla="*/ 1434951 h 2234603"/>
                  <a:gd name="connsiteX55" fmla="*/ 25121 w 5933552"/>
                  <a:gd name="connsiteY55" fmla="*/ 1384709 h 2234603"/>
                  <a:gd name="connsiteX56" fmla="*/ 40193 w 5933552"/>
                  <a:gd name="connsiteY56" fmla="*/ 1359588 h 2234603"/>
                  <a:gd name="connsiteX57" fmla="*/ 65314 w 5933552"/>
                  <a:gd name="connsiteY57"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4219549 w 5933552"/>
                  <a:gd name="connsiteY24" fmla="*/ 393752 h 2234603"/>
                  <a:gd name="connsiteX25" fmla="*/ 4701521 w 5933552"/>
                  <a:gd name="connsiteY25" fmla="*/ 892484 h 2234603"/>
                  <a:gd name="connsiteX26" fmla="*/ 5612004 w 5933552"/>
                  <a:gd name="connsiteY26" fmla="*/ 902388 h 2234603"/>
                  <a:gd name="connsiteX27" fmla="*/ 5807947 w 5933552"/>
                  <a:gd name="connsiteY27" fmla="*/ 1048089 h 2234603"/>
                  <a:gd name="connsiteX28" fmla="*/ 5823020 w 5933552"/>
                  <a:gd name="connsiteY28" fmla="*/ 1118428 h 2234603"/>
                  <a:gd name="connsiteX29" fmla="*/ 5838092 w 5933552"/>
                  <a:gd name="connsiteY29" fmla="*/ 1218911 h 2234603"/>
                  <a:gd name="connsiteX30" fmla="*/ 5823020 w 5933552"/>
                  <a:gd name="connsiteY30" fmla="*/ 1249056 h 2234603"/>
                  <a:gd name="connsiteX31" fmla="*/ 5863213 w 5933552"/>
                  <a:gd name="connsiteY31" fmla="*/ 1299298 h 2234603"/>
                  <a:gd name="connsiteX32" fmla="*/ 5893358 w 5933552"/>
                  <a:gd name="connsiteY32" fmla="*/ 1359588 h 2234603"/>
                  <a:gd name="connsiteX33" fmla="*/ 5893358 w 5933552"/>
                  <a:gd name="connsiteY33" fmla="*/ 1434951 h 2234603"/>
                  <a:gd name="connsiteX34" fmla="*/ 5928527 w 5933552"/>
                  <a:gd name="connsiteY34" fmla="*/ 1495241 h 2234603"/>
                  <a:gd name="connsiteX35" fmla="*/ 5918479 w 5933552"/>
                  <a:gd name="connsiteY35" fmla="*/ 1605773 h 2234603"/>
                  <a:gd name="connsiteX36" fmla="*/ 5898382 w 5933552"/>
                  <a:gd name="connsiteY36" fmla="*/ 1686160 h 2234603"/>
                  <a:gd name="connsiteX37" fmla="*/ 5918479 w 5933552"/>
                  <a:gd name="connsiteY37" fmla="*/ 1776595 h 2234603"/>
                  <a:gd name="connsiteX38" fmla="*/ 5933552 w 5933552"/>
                  <a:gd name="connsiteY38" fmla="*/ 1811764 h 2234603"/>
                  <a:gd name="connsiteX39" fmla="*/ 5812971 w 5933552"/>
                  <a:gd name="connsiteY39" fmla="*/ 1872054 h 2234603"/>
                  <a:gd name="connsiteX40" fmla="*/ 5812971 w 5933552"/>
                  <a:gd name="connsiteY40" fmla="*/ 1872054 h 2234603"/>
                  <a:gd name="connsiteX41" fmla="*/ 5727560 w 5933552"/>
                  <a:gd name="connsiteY41" fmla="*/ 1932344 h 2234603"/>
                  <a:gd name="connsiteX42" fmla="*/ 5390941 w 5933552"/>
                  <a:gd name="connsiteY42" fmla="*/ 1937369 h 2234603"/>
                  <a:gd name="connsiteX43" fmla="*/ 5215670 w 5933552"/>
                  <a:gd name="connsiteY43" fmla="*/ 1935977 h 2234603"/>
                  <a:gd name="connsiteX44" fmla="*/ 4373414 w 5933552"/>
                  <a:gd name="connsiteY44" fmla="*/ 1917320 h 2234603"/>
                  <a:gd name="connsiteX45" fmla="*/ 3011736 w 5933552"/>
                  <a:gd name="connsiteY45" fmla="*/ 1895512 h 2234603"/>
                  <a:gd name="connsiteX46" fmla="*/ 1498817 w 5933552"/>
                  <a:gd name="connsiteY46" fmla="*/ 1891925 h 2234603"/>
                  <a:gd name="connsiteX47" fmla="*/ 619914 w 5933552"/>
                  <a:gd name="connsiteY47" fmla="*/ 1836885 h 2234603"/>
                  <a:gd name="connsiteX48" fmla="*/ 281354 w 5933552"/>
                  <a:gd name="connsiteY48" fmla="*/ 1836885 h 2234603"/>
                  <a:gd name="connsiteX49" fmla="*/ 130629 w 5933552"/>
                  <a:gd name="connsiteY49" fmla="*/ 1761522 h 2234603"/>
                  <a:gd name="connsiteX50" fmla="*/ 10048 w 5933552"/>
                  <a:gd name="connsiteY50" fmla="*/ 1681136 h 2234603"/>
                  <a:gd name="connsiteX51" fmla="*/ 0 w 5933552"/>
                  <a:gd name="connsiteY51" fmla="*/ 1540459 h 2234603"/>
                  <a:gd name="connsiteX52" fmla="*/ 15072 w 5933552"/>
                  <a:gd name="connsiteY52" fmla="*/ 1490217 h 2234603"/>
                  <a:gd name="connsiteX53" fmla="*/ 15072 w 5933552"/>
                  <a:gd name="connsiteY53" fmla="*/ 1434951 h 2234603"/>
                  <a:gd name="connsiteX54" fmla="*/ 25121 w 5933552"/>
                  <a:gd name="connsiteY54" fmla="*/ 1384709 h 2234603"/>
                  <a:gd name="connsiteX55" fmla="*/ 40193 w 5933552"/>
                  <a:gd name="connsiteY55" fmla="*/ 1359588 h 2234603"/>
                  <a:gd name="connsiteX56" fmla="*/ 65314 w 5933552"/>
                  <a:gd name="connsiteY56"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4173542 w 5933552"/>
                  <a:gd name="connsiteY24" fmla="*/ 455766 h 2234603"/>
                  <a:gd name="connsiteX25" fmla="*/ 4701521 w 5933552"/>
                  <a:gd name="connsiteY25" fmla="*/ 892484 h 2234603"/>
                  <a:gd name="connsiteX26" fmla="*/ 5612004 w 5933552"/>
                  <a:gd name="connsiteY26" fmla="*/ 902388 h 2234603"/>
                  <a:gd name="connsiteX27" fmla="*/ 5807947 w 5933552"/>
                  <a:gd name="connsiteY27" fmla="*/ 1048089 h 2234603"/>
                  <a:gd name="connsiteX28" fmla="*/ 5823020 w 5933552"/>
                  <a:gd name="connsiteY28" fmla="*/ 1118428 h 2234603"/>
                  <a:gd name="connsiteX29" fmla="*/ 5838092 w 5933552"/>
                  <a:gd name="connsiteY29" fmla="*/ 1218911 h 2234603"/>
                  <a:gd name="connsiteX30" fmla="*/ 5823020 w 5933552"/>
                  <a:gd name="connsiteY30" fmla="*/ 1249056 h 2234603"/>
                  <a:gd name="connsiteX31" fmla="*/ 5863213 w 5933552"/>
                  <a:gd name="connsiteY31" fmla="*/ 1299298 h 2234603"/>
                  <a:gd name="connsiteX32" fmla="*/ 5893358 w 5933552"/>
                  <a:gd name="connsiteY32" fmla="*/ 1359588 h 2234603"/>
                  <a:gd name="connsiteX33" fmla="*/ 5893358 w 5933552"/>
                  <a:gd name="connsiteY33" fmla="*/ 1434951 h 2234603"/>
                  <a:gd name="connsiteX34" fmla="*/ 5928527 w 5933552"/>
                  <a:gd name="connsiteY34" fmla="*/ 1495241 h 2234603"/>
                  <a:gd name="connsiteX35" fmla="*/ 5918479 w 5933552"/>
                  <a:gd name="connsiteY35" fmla="*/ 1605773 h 2234603"/>
                  <a:gd name="connsiteX36" fmla="*/ 5898382 w 5933552"/>
                  <a:gd name="connsiteY36" fmla="*/ 1686160 h 2234603"/>
                  <a:gd name="connsiteX37" fmla="*/ 5918479 w 5933552"/>
                  <a:gd name="connsiteY37" fmla="*/ 1776595 h 2234603"/>
                  <a:gd name="connsiteX38" fmla="*/ 5933552 w 5933552"/>
                  <a:gd name="connsiteY38" fmla="*/ 1811764 h 2234603"/>
                  <a:gd name="connsiteX39" fmla="*/ 5812971 w 5933552"/>
                  <a:gd name="connsiteY39" fmla="*/ 1872054 h 2234603"/>
                  <a:gd name="connsiteX40" fmla="*/ 5812971 w 5933552"/>
                  <a:gd name="connsiteY40" fmla="*/ 1872054 h 2234603"/>
                  <a:gd name="connsiteX41" fmla="*/ 5727560 w 5933552"/>
                  <a:gd name="connsiteY41" fmla="*/ 1932344 h 2234603"/>
                  <a:gd name="connsiteX42" fmla="*/ 5390941 w 5933552"/>
                  <a:gd name="connsiteY42" fmla="*/ 1937369 h 2234603"/>
                  <a:gd name="connsiteX43" fmla="*/ 5215670 w 5933552"/>
                  <a:gd name="connsiteY43" fmla="*/ 1935977 h 2234603"/>
                  <a:gd name="connsiteX44" fmla="*/ 4373414 w 5933552"/>
                  <a:gd name="connsiteY44" fmla="*/ 1917320 h 2234603"/>
                  <a:gd name="connsiteX45" fmla="*/ 3011736 w 5933552"/>
                  <a:gd name="connsiteY45" fmla="*/ 1895512 h 2234603"/>
                  <a:gd name="connsiteX46" fmla="*/ 1498817 w 5933552"/>
                  <a:gd name="connsiteY46" fmla="*/ 1891925 h 2234603"/>
                  <a:gd name="connsiteX47" fmla="*/ 619914 w 5933552"/>
                  <a:gd name="connsiteY47" fmla="*/ 1836885 h 2234603"/>
                  <a:gd name="connsiteX48" fmla="*/ 281354 w 5933552"/>
                  <a:gd name="connsiteY48" fmla="*/ 1836885 h 2234603"/>
                  <a:gd name="connsiteX49" fmla="*/ 130629 w 5933552"/>
                  <a:gd name="connsiteY49" fmla="*/ 1761522 h 2234603"/>
                  <a:gd name="connsiteX50" fmla="*/ 10048 w 5933552"/>
                  <a:gd name="connsiteY50" fmla="*/ 1681136 h 2234603"/>
                  <a:gd name="connsiteX51" fmla="*/ 0 w 5933552"/>
                  <a:gd name="connsiteY51" fmla="*/ 1540459 h 2234603"/>
                  <a:gd name="connsiteX52" fmla="*/ 15072 w 5933552"/>
                  <a:gd name="connsiteY52" fmla="*/ 1490217 h 2234603"/>
                  <a:gd name="connsiteX53" fmla="*/ 15072 w 5933552"/>
                  <a:gd name="connsiteY53" fmla="*/ 1434951 h 2234603"/>
                  <a:gd name="connsiteX54" fmla="*/ 25121 w 5933552"/>
                  <a:gd name="connsiteY54" fmla="*/ 1384709 h 2234603"/>
                  <a:gd name="connsiteX55" fmla="*/ 40193 w 5933552"/>
                  <a:gd name="connsiteY55" fmla="*/ 1359588 h 2234603"/>
                  <a:gd name="connsiteX56" fmla="*/ 65314 w 5933552"/>
                  <a:gd name="connsiteY56"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4173542 w 5933552"/>
                  <a:gd name="connsiteY24" fmla="*/ 455766 h 2234603"/>
                  <a:gd name="connsiteX25" fmla="*/ 5612004 w 5933552"/>
                  <a:gd name="connsiteY25" fmla="*/ 902388 h 2234603"/>
                  <a:gd name="connsiteX26" fmla="*/ 5807947 w 5933552"/>
                  <a:gd name="connsiteY26" fmla="*/ 1048089 h 2234603"/>
                  <a:gd name="connsiteX27" fmla="*/ 5823020 w 5933552"/>
                  <a:gd name="connsiteY27" fmla="*/ 1118428 h 2234603"/>
                  <a:gd name="connsiteX28" fmla="*/ 5838092 w 5933552"/>
                  <a:gd name="connsiteY28" fmla="*/ 1218911 h 2234603"/>
                  <a:gd name="connsiteX29" fmla="*/ 5823020 w 5933552"/>
                  <a:gd name="connsiteY29" fmla="*/ 1249056 h 2234603"/>
                  <a:gd name="connsiteX30" fmla="*/ 5863213 w 5933552"/>
                  <a:gd name="connsiteY30" fmla="*/ 1299298 h 2234603"/>
                  <a:gd name="connsiteX31" fmla="*/ 5893358 w 5933552"/>
                  <a:gd name="connsiteY31" fmla="*/ 1359588 h 2234603"/>
                  <a:gd name="connsiteX32" fmla="*/ 5893358 w 5933552"/>
                  <a:gd name="connsiteY32" fmla="*/ 1434951 h 2234603"/>
                  <a:gd name="connsiteX33" fmla="*/ 5928527 w 5933552"/>
                  <a:gd name="connsiteY33" fmla="*/ 1495241 h 2234603"/>
                  <a:gd name="connsiteX34" fmla="*/ 5918479 w 5933552"/>
                  <a:gd name="connsiteY34" fmla="*/ 1605773 h 2234603"/>
                  <a:gd name="connsiteX35" fmla="*/ 5898382 w 5933552"/>
                  <a:gd name="connsiteY35" fmla="*/ 1686160 h 2234603"/>
                  <a:gd name="connsiteX36" fmla="*/ 5918479 w 5933552"/>
                  <a:gd name="connsiteY36" fmla="*/ 1776595 h 2234603"/>
                  <a:gd name="connsiteX37" fmla="*/ 5933552 w 5933552"/>
                  <a:gd name="connsiteY37" fmla="*/ 1811764 h 2234603"/>
                  <a:gd name="connsiteX38" fmla="*/ 5812971 w 5933552"/>
                  <a:gd name="connsiteY38" fmla="*/ 1872054 h 2234603"/>
                  <a:gd name="connsiteX39" fmla="*/ 5812971 w 5933552"/>
                  <a:gd name="connsiteY39" fmla="*/ 1872054 h 2234603"/>
                  <a:gd name="connsiteX40" fmla="*/ 5727560 w 5933552"/>
                  <a:gd name="connsiteY40" fmla="*/ 1932344 h 2234603"/>
                  <a:gd name="connsiteX41" fmla="*/ 5390941 w 5933552"/>
                  <a:gd name="connsiteY41" fmla="*/ 1937369 h 2234603"/>
                  <a:gd name="connsiteX42" fmla="*/ 5215670 w 5933552"/>
                  <a:gd name="connsiteY42" fmla="*/ 1935977 h 2234603"/>
                  <a:gd name="connsiteX43" fmla="*/ 4373414 w 5933552"/>
                  <a:gd name="connsiteY43" fmla="*/ 1917320 h 2234603"/>
                  <a:gd name="connsiteX44" fmla="*/ 3011736 w 5933552"/>
                  <a:gd name="connsiteY44" fmla="*/ 1895512 h 2234603"/>
                  <a:gd name="connsiteX45" fmla="*/ 1498817 w 5933552"/>
                  <a:gd name="connsiteY45" fmla="*/ 1891925 h 2234603"/>
                  <a:gd name="connsiteX46" fmla="*/ 619914 w 5933552"/>
                  <a:gd name="connsiteY46" fmla="*/ 1836885 h 2234603"/>
                  <a:gd name="connsiteX47" fmla="*/ 281354 w 5933552"/>
                  <a:gd name="connsiteY47" fmla="*/ 1836885 h 2234603"/>
                  <a:gd name="connsiteX48" fmla="*/ 130629 w 5933552"/>
                  <a:gd name="connsiteY48" fmla="*/ 1761522 h 2234603"/>
                  <a:gd name="connsiteX49" fmla="*/ 10048 w 5933552"/>
                  <a:gd name="connsiteY49" fmla="*/ 1681136 h 2234603"/>
                  <a:gd name="connsiteX50" fmla="*/ 0 w 5933552"/>
                  <a:gd name="connsiteY50" fmla="*/ 1540459 h 2234603"/>
                  <a:gd name="connsiteX51" fmla="*/ 15072 w 5933552"/>
                  <a:gd name="connsiteY51" fmla="*/ 1490217 h 2234603"/>
                  <a:gd name="connsiteX52" fmla="*/ 15072 w 5933552"/>
                  <a:gd name="connsiteY52" fmla="*/ 1434951 h 2234603"/>
                  <a:gd name="connsiteX53" fmla="*/ 25121 w 5933552"/>
                  <a:gd name="connsiteY53" fmla="*/ 1384709 h 2234603"/>
                  <a:gd name="connsiteX54" fmla="*/ 40193 w 5933552"/>
                  <a:gd name="connsiteY54" fmla="*/ 1359588 h 2234603"/>
                  <a:gd name="connsiteX55" fmla="*/ 65314 w 5933552"/>
                  <a:gd name="connsiteY55"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4173542 w 5933552"/>
                  <a:gd name="connsiteY24" fmla="*/ 455766 h 2234603"/>
                  <a:gd name="connsiteX25" fmla="*/ 4185764 w 5933552"/>
                  <a:gd name="connsiteY25" fmla="*/ 1229683 h 2234603"/>
                  <a:gd name="connsiteX26" fmla="*/ 5807947 w 5933552"/>
                  <a:gd name="connsiteY26" fmla="*/ 1048089 h 2234603"/>
                  <a:gd name="connsiteX27" fmla="*/ 5823020 w 5933552"/>
                  <a:gd name="connsiteY27" fmla="*/ 1118428 h 2234603"/>
                  <a:gd name="connsiteX28" fmla="*/ 5838092 w 5933552"/>
                  <a:gd name="connsiteY28" fmla="*/ 1218911 h 2234603"/>
                  <a:gd name="connsiteX29" fmla="*/ 5823020 w 5933552"/>
                  <a:gd name="connsiteY29" fmla="*/ 1249056 h 2234603"/>
                  <a:gd name="connsiteX30" fmla="*/ 5863213 w 5933552"/>
                  <a:gd name="connsiteY30" fmla="*/ 1299298 h 2234603"/>
                  <a:gd name="connsiteX31" fmla="*/ 5893358 w 5933552"/>
                  <a:gd name="connsiteY31" fmla="*/ 1359588 h 2234603"/>
                  <a:gd name="connsiteX32" fmla="*/ 5893358 w 5933552"/>
                  <a:gd name="connsiteY32" fmla="*/ 1434951 h 2234603"/>
                  <a:gd name="connsiteX33" fmla="*/ 5928527 w 5933552"/>
                  <a:gd name="connsiteY33" fmla="*/ 1495241 h 2234603"/>
                  <a:gd name="connsiteX34" fmla="*/ 5918479 w 5933552"/>
                  <a:gd name="connsiteY34" fmla="*/ 1605773 h 2234603"/>
                  <a:gd name="connsiteX35" fmla="*/ 5898382 w 5933552"/>
                  <a:gd name="connsiteY35" fmla="*/ 1686160 h 2234603"/>
                  <a:gd name="connsiteX36" fmla="*/ 5918479 w 5933552"/>
                  <a:gd name="connsiteY36" fmla="*/ 1776595 h 2234603"/>
                  <a:gd name="connsiteX37" fmla="*/ 5933552 w 5933552"/>
                  <a:gd name="connsiteY37" fmla="*/ 1811764 h 2234603"/>
                  <a:gd name="connsiteX38" fmla="*/ 5812971 w 5933552"/>
                  <a:gd name="connsiteY38" fmla="*/ 1872054 h 2234603"/>
                  <a:gd name="connsiteX39" fmla="*/ 5812971 w 5933552"/>
                  <a:gd name="connsiteY39" fmla="*/ 1872054 h 2234603"/>
                  <a:gd name="connsiteX40" fmla="*/ 5727560 w 5933552"/>
                  <a:gd name="connsiteY40" fmla="*/ 1932344 h 2234603"/>
                  <a:gd name="connsiteX41" fmla="*/ 5390941 w 5933552"/>
                  <a:gd name="connsiteY41" fmla="*/ 1937369 h 2234603"/>
                  <a:gd name="connsiteX42" fmla="*/ 5215670 w 5933552"/>
                  <a:gd name="connsiteY42" fmla="*/ 1935977 h 2234603"/>
                  <a:gd name="connsiteX43" fmla="*/ 4373414 w 5933552"/>
                  <a:gd name="connsiteY43" fmla="*/ 1917320 h 2234603"/>
                  <a:gd name="connsiteX44" fmla="*/ 3011736 w 5933552"/>
                  <a:gd name="connsiteY44" fmla="*/ 1895512 h 2234603"/>
                  <a:gd name="connsiteX45" fmla="*/ 1498817 w 5933552"/>
                  <a:gd name="connsiteY45" fmla="*/ 1891925 h 2234603"/>
                  <a:gd name="connsiteX46" fmla="*/ 619914 w 5933552"/>
                  <a:gd name="connsiteY46" fmla="*/ 1836885 h 2234603"/>
                  <a:gd name="connsiteX47" fmla="*/ 281354 w 5933552"/>
                  <a:gd name="connsiteY47" fmla="*/ 1836885 h 2234603"/>
                  <a:gd name="connsiteX48" fmla="*/ 130629 w 5933552"/>
                  <a:gd name="connsiteY48" fmla="*/ 1761522 h 2234603"/>
                  <a:gd name="connsiteX49" fmla="*/ 10048 w 5933552"/>
                  <a:gd name="connsiteY49" fmla="*/ 1681136 h 2234603"/>
                  <a:gd name="connsiteX50" fmla="*/ 0 w 5933552"/>
                  <a:gd name="connsiteY50" fmla="*/ 1540459 h 2234603"/>
                  <a:gd name="connsiteX51" fmla="*/ 15072 w 5933552"/>
                  <a:gd name="connsiteY51" fmla="*/ 1490217 h 2234603"/>
                  <a:gd name="connsiteX52" fmla="*/ 15072 w 5933552"/>
                  <a:gd name="connsiteY52" fmla="*/ 1434951 h 2234603"/>
                  <a:gd name="connsiteX53" fmla="*/ 25121 w 5933552"/>
                  <a:gd name="connsiteY53" fmla="*/ 1384709 h 2234603"/>
                  <a:gd name="connsiteX54" fmla="*/ 40193 w 5933552"/>
                  <a:gd name="connsiteY54" fmla="*/ 1359588 h 2234603"/>
                  <a:gd name="connsiteX55" fmla="*/ 65314 w 5933552"/>
                  <a:gd name="connsiteY55"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4173542 w 5933552"/>
                  <a:gd name="connsiteY24" fmla="*/ 455766 h 2234603"/>
                  <a:gd name="connsiteX25" fmla="*/ 4394569 w 5933552"/>
                  <a:gd name="connsiteY25" fmla="*/ 950620 h 2234603"/>
                  <a:gd name="connsiteX26" fmla="*/ 5807947 w 5933552"/>
                  <a:gd name="connsiteY26" fmla="*/ 1048089 h 2234603"/>
                  <a:gd name="connsiteX27" fmla="*/ 5823020 w 5933552"/>
                  <a:gd name="connsiteY27" fmla="*/ 1118428 h 2234603"/>
                  <a:gd name="connsiteX28" fmla="*/ 5838092 w 5933552"/>
                  <a:gd name="connsiteY28" fmla="*/ 1218911 h 2234603"/>
                  <a:gd name="connsiteX29" fmla="*/ 5823020 w 5933552"/>
                  <a:gd name="connsiteY29" fmla="*/ 1249056 h 2234603"/>
                  <a:gd name="connsiteX30" fmla="*/ 5863213 w 5933552"/>
                  <a:gd name="connsiteY30" fmla="*/ 1299298 h 2234603"/>
                  <a:gd name="connsiteX31" fmla="*/ 5893358 w 5933552"/>
                  <a:gd name="connsiteY31" fmla="*/ 1359588 h 2234603"/>
                  <a:gd name="connsiteX32" fmla="*/ 5893358 w 5933552"/>
                  <a:gd name="connsiteY32" fmla="*/ 1434951 h 2234603"/>
                  <a:gd name="connsiteX33" fmla="*/ 5928527 w 5933552"/>
                  <a:gd name="connsiteY33" fmla="*/ 1495241 h 2234603"/>
                  <a:gd name="connsiteX34" fmla="*/ 5918479 w 5933552"/>
                  <a:gd name="connsiteY34" fmla="*/ 1605773 h 2234603"/>
                  <a:gd name="connsiteX35" fmla="*/ 5898382 w 5933552"/>
                  <a:gd name="connsiteY35" fmla="*/ 1686160 h 2234603"/>
                  <a:gd name="connsiteX36" fmla="*/ 5918479 w 5933552"/>
                  <a:gd name="connsiteY36" fmla="*/ 1776595 h 2234603"/>
                  <a:gd name="connsiteX37" fmla="*/ 5933552 w 5933552"/>
                  <a:gd name="connsiteY37" fmla="*/ 1811764 h 2234603"/>
                  <a:gd name="connsiteX38" fmla="*/ 5812971 w 5933552"/>
                  <a:gd name="connsiteY38" fmla="*/ 1872054 h 2234603"/>
                  <a:gd name="connsiteX39" fmla="*/ 5812971 w 5933552"/>
                  <a:gd name="connsiteY39" fmla="*/ 1872054 h 2234603"/>
                  <a:gd name="connsiteX40" fmla="*/ 5727560 w 5933552"/>
                  <a:gd name="connsiteY40" fmla="*/ 1932344 h 2234603"/>
                  <a:gd name="connsiteX41" fmla="*/ 5390941 w 5933552"/>
                  <a:gd name="connsiteY41" fmla="*/ 1937369 h 2234603"/>
                  <a:gd name="connsiteX42" fmla="*/ 5215670 w 5933552"/>
                  <a:gd name="connsiteY42" fmla="*/ 1935977 h 2234603"/>
                  <a:gd name="connsiteX43" fmla="*/ 4373414 w 5933552"/>
                  <a:gd name="connsiteY43" fmla="*/ 1917320 h 2234603"/>
                  <a:gd name="connsiteX44" fmla="*/ 3011736 w 5933552"/>
                  <a:gd name="connsiteY44" fmla="*/ 1895512 h 2234603"/>
                  <a:gd name="connsiteX45" fmla="*/ 1498817 w 5933552"/>
                  <a:gd name="connsiteY45" fmla="*/ 1891925 h 2234603"/>
                  <a:gd name="connsiteX46" fmla="*/ 619914 w 5933552"/>
                  <a:gd name="connsiteY46" fmla="*/ 1836885 h 2234603"/>
                  <a:gd name="connsiteX47" fmla="*/ 281354 w 5933552"/>
                  <a:gd name="connsiteY47" fmla="*/ 1836885 h 2234603"/>
                  <a:gd name="connsiteX48" fmla="*/ 130629 w 5933552"/>
                  <a:gd name="connsiteY48" fmla="*/ 1761522 h 2234603"/>
                  <a:gd name="connsiteX49" fmla="*/ 10048 w 5933552"/>
                  <a:gd name="connsiteY49" fmla="*/ 1681136 h 2234603"/>
                  <a:gd name="connsiteX50" fmla="*/ 0 w 5933552"/>
                  <a:gd name="connsiteY50" fmla="*/ 1540459 h 2234603"/>
                  <a:gd name="connsiteX51" fmla="*/ 15072 w 5933552"/>
                  <a:gd name="connsiteY51" fmla="*/ 1490217 h 2234603"/>
                  <a:gd name="connsiteX52" fmla="*/ 15072 w 5933552"/>
                  <a:gd name="connsiteY52" fmla="*/ 1434951 h 2234603"/>
                  <a:gd name="connsiteX53" fmla="*/ 25121 w 5933552"/>
                  <a:gd name="connsiteY53" fmla="*/ 1384709 h 2234603"/>
                  <a:gd name="connsiteX54" fmla="*/ 40193 w 5933552"/>
                  <a:gd name="connsiteY54" fmla="*/ 1359588 h 2234603"/>
                  <a:gd name="connsiteX55" fmla="*/ 65314 w 5933552"/>
                  <a:gd name="connsiteY55"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4173542 w 5933552"/>
                  <a:gd name="connsiteY24" fmla="*/ 455766 h 2234603"/>
                  <a:gd name="connsiteX25" fmla="*/ 4444117 w 5933552"/>
                  <a:gd name="connsiteY25" fmla="*/ 885160 h 2234603"/>
                  <a:gd name="connsiteX26" fmla="*/ 5807947 w 5933552"/>
                  <a:gd name="connsiteY26" fmla="*/ 1048089 h 2234603"/>
                  <a:gd name="connsiteX27" fmla="*/ 5823020 w 5933552"/>
                  <a:gd name="connsiteY27" fmla="*/ 1118428 h 2234603"/>
                  <a:gd name="connsiteX28" fmla="*/ 5838092 w 5933552"/>
                  <a:gd name="connsiteY28" fmla="*/ 1218911 h 2234603"/>
                  <a:gd name="connsiteX29" fmla="*/ 5823020 w 5933552"/>
                  <a:gd name="connsiteY29" fmla="*/ 1249056 h 2234603"/>
                  <a:gd name="connsiteX30" fmla="*/ 5863213 w 5933552"/>
                  <a:gd name="connsiteY30" fmla="*/ 1299298 h 2234603"/>
                  <a:gd name="connsiteX31" fmla="*/ 5893358 w 5933552"/>
                  <a:gd name="connsiteY31" fmla="*/ 1359588 h 2234603"/>
                  <a:gd name="connsiteX32" fmla="*/ 5893358 w 5933552"/>
                  <a:gd name="connsiteY32" fmla="*/ 1434951 h 2234603"/>
                  <a:gd name="connsiteX33" fmla="*/ 5928527 w 5933552"/>
                  <a:gd name="connsiteY33" fmla="*/ 1495241 h 2234603"/>
                  <a:gd name="connsiteX34" fmla="*/ 5918479 w 5933552"/>
                  <a:gd name="connsiteY34" fmla="*/ 1605773 h 2234603"/>
                  <a:gd name="connsiteX35" fmla="*/ 5898382 w 5933552"/>
                  <a:gd name="connsiteY35" fmla="*/ 1686160 h 2234603"/>
                  <a:gd name="connsiteX36" fmla="*/ 5918479 w 5933552"/>
                  <a:gd name="connsiteY36" fmla="*/ 1776595 h 2234603"/>
                  <a:gd name="connsiteX37" fmla="*/ 5933552 w 5933552"/>
                  <a:gd name="connsiteY37" fmla="*/ 1811764 h 2234603"/>
                  <a:gd name="connsiteX38" fmla="*/ 5812971 w 5933552"/>
                  <a:gd name="connsiteY38" fmla="*/ 1872054 h 2234603"/>
                  <a:gd name="connsiteX39" fmla="*/ 5812971 w 5933552"/>
                  <a:gd name="connsiteY39" fmla="*/ 1872054 h 2234603"/>
                  <a:gd name="connsiteX40" fmla="*/ 5727560 w 5933552"/>
                  <a:gd name="connsiteY40" fmla="*/ 1932344 h 2234603"/>
                  <a:gd name="connsiteX41" fmla="*/ 5390941 w 5933552"/>
                  <a:gd name="connsiteY41" fmla="*/ 1937369 h 2234603"/>
                  <a:gd name="connsiteX42" fmla="*/ 5215670 w 5933552"/>
                  <a:gd name="connsiteY42" fmla="*/ 1935977 h 2234603"/>
                  <a:gd name="connsiteX43" fmla="*/ 4373414 w 5933552"/>
                  <a:gd name="connsiteY43" fmla="*/ 1917320 h 2234603"/>
                  <a:gd name="connsiteX44" fmla="*/ 3011736 w 5933552"/>
                  <a:gd name="connsiteY44" fmla="*/ 1895512 h 2234603"/>
                  <a:gd name="connsiteX45" fmla="*/ 1498817 w 5933552"/>
                  <a:gd name="connsiteY45" fmla="*/ 1891925 h 2234603"/>
                  <a:gd name="connsiteX46" fmla="*/ 619914 w 5933552"/>
                  <a:gd name="connsiteY46" fmla="*/ 1836885 h 2234603"/>
                  <a:gd name="connsiteX47" fmla="*/ 281354 w 5933552"/>
                  <a:gd name="connsiteY47" fmla="*/ 1836885 h 2234603"/>
                  <a:gd name="connsiteX48" fmla="*/ 130629 w 5933552"/>
                  <a:gd name="connsiteY48" fmla="*/ 1761522 h 2234603"/>
                  <a:gd name="connsiteX49" fmla="*/ 10048 w 5933552"/>
                  <a:gd name="connsiteY49" fmla="*/ 1681136 h 2234603"/>
                  <a:gd name="connsiteX50" fmla="*/ 0 w 5933552"/>
                  <a:gd name="connsiteY50" fmla="*/ 1540459 h 2234603"/>
                  <a:gd name="connsiteX51" fmla="*/ 15072 w 5933552"/>
                  <a:gd name="connsiteY51" fmla="*/ 1490217 h 2234603"/>
                  <a:gd name="connsiteX52" fmla="*/ 15072 w 5933552"/>
                  <a:gd name="connsiteY52" fmla="*/ 1434951 h 2234603"/>
                  <a:gd name="connsiteX53" fmla="*/ 25121 w 5933552"/>
                  <a:gd name="connsiteY53" fmla="*/ 1384709 h 2234603"/>
                  <a:gd name="connsiteX54" fmla="*/ 40193 w 5933552"/>
                  <a:gd name="connsiteY54" fmla="*/ 1359588 h 2234603"/>
                  <a:gd name="connsiteX55" fmla="*/ 65314 w 5933552"/>
                  <a:gd name="connsiteY55"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4173542 w 5933552"/>
                  <a:gd name="connsiteY24" fmla="*/ 455766 h 2234603"/>
                  <a:gd name="connsiteX25" fmla="*/ 4567985 w 5933552"/>
                  <a:gd name="connsiteY25" fmla="*/ 196116 h 2234603"/>
                  <a:gd name="connsiteX26" fmla="*/ 5807947 w 5933552"/>
                  <a:gd name="connsiteY26" fmla="*/ 1048089 h 2234603"/>
                  <a:gd name="connsiteX27" fmla="*/ 5823020 w 5933552"/>
                  <a:gd name="connsiteY27" fmla="*/ 1118428 h 2234603"/>
                  <a:gd name="connsiteX28" fmla="*/ 5838092 w 5933552"/>
                  <a:gd name="connsiteY28" fmla="*/ 1218911 h 2234603"/>
                  <a:gd name="connsiteX29" fmla="*/ 5823020 w 5933552"/>
                  <a:gd name="connsiteY29" fmla="*/ 1249056 h 2234603"/>
                  <a:gd name="connsiteX30" fmla="*/ 5863213 w 5933552"/>
                  <a:gd name="connsiteY30" fmla="*/ 1299298 h 2234603"/>
                  <a:gd name="connsiteX31" fmla="*/ 5893358 w 5933552"/>
                  <a:gd name="connsiteY31" fmla="*/ 1359588 h 2234603"/>
                  <a:gd name="connsiteX32" fmla="*/ 5893358 w 5933552"/>
                  <a:gd name="connsiteY32" fmla="*/ 1434951 h 2234603"/>
                  <a:gd name="connsiteX33" fmla="*/ 5928527 w 5933552"/>
                  <a:gd name="connsiteY33" fmla="*/ 1495241 h 2234603"/>
                  <a:gd name="connsiteX34" fmla="*/ 5918479 w 5933552"/>
                  <a:gd name="connsiteY34" fmla="*/ 1605773 h 2234603"/>
                  <a:gd name="connsiteX35" fmla="*/ 5898382 w 5933552"/>
                  <a:gd name="connsiteY35" fmla="*/ 1686160 h 2234603"/>
                  <a:gd name="connsiteX36" fmla="*/ 5918479 w 5933552"/>
                  <a:gd name="connsiteY36" fmla="*/ 1776595 h 2234603"/>
                  <a:gd name="connsiteX37" fmla="*/ 5933552 w 5933552"/>
                  <a:gd name="connsiteY37" fmla="*/ 1811764 h 2234603"/>
                  <a:gd name="connsiteX38" fmla="*/ 5812971 w 5933552"/>
                  <a:gd name="connsiteY38" fmla="*/ 1872054 h 2234603"/>
                  <a:gd name="connsiteX39" fmla="*/ 5812971 w 5933552"/>
                  <a:gd name="connsiteY39" fmla="*/ 1872054 h 2234603"/>
                  <a:gd name="connsiteX40" fmla="*/ 5727560 w 5933552"/>
                  <a:gd name="connsiteY40" fmla="*/ 1932344 h 2234603"/>
                  <a:gd name="connsiteX41" fmla="*/ 5390941 w 5933552"/>
                  <a:gd name="connsiteY41" fmla="*/ 1937369 h 2234603"/>
                  <a:gd name="connsiteX42" fmla="*/ 5215670 w 5933552"/>
                  <a:gd name="connsiteY42" fmla="*/ 1935977 h 2234603"/>
                  <a:gd name="connsiteX43" fmla="*/ 4373414 w 5933552"/>
                  <a:gd name="connsiteY43" fmla="*/ 1917320 h 2234603"/>
                  <a:gd name="connsiteX44" fmla="*/ 3011736 w 5933552"/>
                  <a:gd name="connsiteY44" fmla="*/ 1895512 h 2234603"/>
                  <a:gd name="connsiteX45" fmla="*/ 1498817 w 5933552"/>
                  <a:gd name="connsiteY45" fmla="*/ 1891925 h 2234603"/>
                  <a:gd name="connsiteX46" fmla="*/ 619914 w 5933552"/>
                  <a:gd name="connsiteY46" fmla="*/ 1836885 h 2234603"/>
                  <a:gd name="connsiteX47" fmla="*/ 281354 w 5933552"/>
                  <a:gd name="connsiteY47" fmla="*/ 1836885 h 2234603"/>
                  <a:gd name="connsiteX48" fmla="*/ 130629 w 5933552"/>
                  <a:gd name="connsiteY48" fmla="*/ 1761522 h 2234603"/>
                  <a:gd name="connsiteX49" fmla="*/ 10048 w 5933552"/>
                  <a:gd name="connsiteY49" fmla="*/ 1681136 h 2234603"/>
                  <a:gd name="connsiteX50" fmla="*/ 0 w 5933552"/>
                  <a:gd name="connsiteY50" fmla="*/ 1540459 h 2234603"/>
                  <a:gd name="connsiteX51" fmla="*/ 15072 w 5933552"/>
                  <a:gd name="connsiteY51" fmla="*/ 1490217 h 2234603"/>
                  <a:gd name="connsiteX52" fmla="*/ 15072 w 5933552"/>
                  <a:gd name="connsiteY52" fmla="*/ 1434951 h 2234603"/>
                  <a:gd name="connsiteX53" fmla="*/ 25121 w 5933552"/>
                  <a:gd name="connsiteY53" fmla="*/ 1384709 h 2234603"/>
                  <a:gd name="connsiteX54" fmla="*/ 40193 w 5933552"/>
                  <a:gd name="connsiteY54" fmla="*/ 1359588 h 2234603"/>
                  <a:gd name="connsiteX55" fmla="*/ 65314 w 5933552"/>
                  <a:gd name="connsiteY55"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4567985 w 5933552"/>
                  <a:gd name="connsiteY24" fmla="*/ 196116 h 2234603"/>
                  <a:gd name="connsiteX25" fmla="*/ 5807947 w 5933552"/>
                  <a:gd name="connsiteY25" fmla="*/ 1048089 h 2234603"/>
                  <a:gd name="connsiteX26" fmla="*/ 5823020 w 5933552"/>
                  <a:gd name="connsiteY26" fmla="*/ 1118428 h 2234603"/>
                  <a:gd name="connsiteX27" fmla="*/ 5838092 w 5933552"/>
                  <a:gd name="connsiteY27" fmla="*/ 1218911 h 2234603"/>
                  <a:gd name="connsiteX28" fmla="*/ 5823020 w 5933552"/>
                  <a:gd name="connsiteY28" fmla="*/ 1249056 h 2234603"/>
                  <a:gd name="connsiteX29" fmla="*/ 5863213 w 5933552"/>
                  <a:gd name="connsiteY29" fmla="*/ 1299298 h 2234603"/>
                  <a:gd name="connsiteX30" fmla="*/ 5893358 w 5933552"/>
                  <a:gd name="connsiteY30" fmla="*/ 1359588 h 2234603"/>
                  <a:gd name="connsiteX31" fmla="*/ 5893358 w 5933552"/>
                  <a:gd name="connsiteY31" fmla="*/ 1434951 h 2234603"/>
                  <a:gd name="connsiteX32" fmla="*/ 5928527 w 5933552"/>
                  <a:gd name="connsiteY32" fmla="*/ 1495241 h 2234603"/>
                  <a:gd name="connsiteX33" fmla="*/ 5918479 w 5933552"/>
                  <a:gd name="connsiteY33" fmla="*/ 1605773 h 2234603"/>
                  <a:gd name="connsiteX34" fmla="*/ 5898382 w 5933552"/>
                  <a:gd name="connsiteY34" fmla="*/ 1686160 h 2234603"/>
                  <a:gd name="connsiteX35" fmla="*/ 5918479 w 5933552"/>
                  <a:gd name="connsiteY35" fmla="*/ 1776595 h 2234603"/>
                  <a:gd name="connsiteX36" fmla="*/ 5933552 w 5933552"/>
                  <a:gd name="connsiteY36" fmla="*/ 1811764 h 2234603"/>
                  <a:gd name="connsiteX37" fmla="*/ 5812971 w 5933552"/>
                  <a:gd name="connsiteY37" fmla="*/ 1872054 h 2234603"/>
                  <a:gd name="connsiteX38" fmla="*/ 5812971 w 5933552"/>
                  <a:gd name="connsiteY38" fmla="*/ 1872054 h 2234603"/>
                  <a:gd name="connsiteX39" fmla="*/ 5727560 w 5933552"/>
                  <a:gd name="connsiteY39" fmla="*/ 1932344 h 2234603"/>
                  <a:gd name="connsiteX40" fmla="*/ 5390941 w 5933552"/>
                  <a:gd name="connsiteY40" fmla="*/ 1937369 h 2234603"/>
                  <a:gd name="connsiteX41" fmla="*/ 5215670 w 5933552"/>
                  <a:gd name="connsiteY41" fmla="*/ 1935977 h 2234603"/>
                  <a:gd name="connsiteX42" fmla="*/ 4373414 w 5933552"/>
                  <a:gd name="connsiteY42" fmla="*/ 1917320 h 2234603"/>
                  <a:gd name="connsiteX43" fmla="*/ 3011736 w 5933552"/>
                  <a:gd name="connsiteY43" fmla="*/ 1895512 h 2234603"/>
                  <a:gd name="connsiteX44" fmla="*/ 1498817 w 5933552"/>
                  <a:gd name="connsiteY44" fmla="*/ 1891925 h 2234603"/>
                  <a:gd name="connsiteX45" fmla="*/ 619914 w 5933552"/>
                  <a:gd name="connsiteY45" fmla="*/ 1836885 h 2234603"/>
                  <a:gd name="connsiteX46" fmla="*/ 281354 w 5933552"/>
                  <a:gd name="connsiteY46" fmla="*/ 1836885 h 2234603"/>
                  <a:gd name="connsiteX47" fmla="*/ 130629 w 5933552"/>
                  <a:gd name="connsiteY47" fmla="*/ 1761522 h 2234603"/>
                  <a:gd name="connsiteX48" fmla="*/ 10048 w 5933552"/>
                  <a:gd name="connsiteY48" fmla="*/ 1681136 h 2234603"/>
                  <a:gd name="connsiteX49" fmla="*/ 0 w 5933552"/>
                  <a:gd name="connsiteY49" fmla="*/ 1540459 h 2234603"/>
                  <a:gd name="connsiteX50" fmla="*/ 15072 w 5933552"/>
                  <a:gd name="connsiteY50" fmla="*/ 1490217 h 2234603"/>
                  <a:gd name="connsiteX51" fmla="*/ 15072 w 5933552"/>
                  <a:gd name="connsiteY51" fmla="*/ 1434951 h 2234603"/>
                  <a:gd name="connsiteX52" fmla="*/ 25121 w 5933552"/>
                  <a:gd name="connsiteY52" fmla="*/ 1384709 h 2234603"/>
                  <a:gd name="connsiteX53" fmla="*/ 40193 w 5933552"/>
                  <a:gd name="connsiteY53" fmla="*/ 1359588 h 2234603"/>
                  <a:gd name="connsiteX54" fmla="*/ 65314 w 5933552"/>
                  <a:gd name="connsiteY54"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5807947 w 5933552"/>
                  <a:gd name="connsiteY24" fmla="*/ 1048089 h 2234603"/>
                  <a:gd name="connsiteX25" fmla="*/ 5823020 w 5933552"/>
                  <a:gd name="connsiteY25" fmla="*/ 1118428 h 2234603"/>
                  <a:gd name="connsiteX26" fmla="*/ 5838092 w 5933552"/>
                  <a:gd name="connsiteY26" fmla="*/ 1218911 h 2234603"/>
                  <a:gd name="connsiteX27" fmla="*/ 5823020 w 5933552"/>
                  <a:gd name="connsiteY27" fmla="*/ 1249056 h 2234603"/>
                  <a:gd name="connsiteX28" fmla="*/ 5863213 w 5933552"/>
                  <a:gd name="connsiteY28" fmla="*/ 1299298 h 2234603"/>
                  <a:gd name="connsiteX29" fmla="*/ 5893358 w 5933552"/>
                  <a:gd name="connsiteY29" fmla="*/ 1359588 h 2234603"/>
                  <a:gd name="connsiteX30" fmla="*/ 5893358 w 5933552"/>
                  <a:gd name="connsiteY30" fmla="*/ 1434951 h 2234603"/>
                  <a:gd name="connsiteX31" fmla="*/ 5928527 w 5933552"/>
                  <a:gd name="connsiteY31" fmla="*/ 1495241 h 2234603"/>
                  <a:gd name="connsiteX32" fmla="*/ 5918479 w 5933552"/>
                  <a:gd name="connsiteY32" fmla="*/ 1605773 h 2234603"/>
                  <a:gd name="connsiteX33" fmla="*/ 5898382 w 5933552"/>
                  <a:gd name="connsiteY33" fmla="*/ 1686160 h 2234603"/>
                  <a:gd name="connsiteX34" fmla="*/ 5918479 w 5933552"/>
                  <a:gd name="connsiteY34" fmla="*/ 1776595 h 2234603"/>
                  <a:gd name="connsiteX35" fmla="*/ 5933552 w 5933552"/>
                  <a:gd name="connsiteY35" fmla="*/ 1811764 h 2234603"/>
                  <a:gd name="connsiteX36" fmla="*/ 5812971 w 5933552"/>
                  <a:gd name="connsiteY36" fmla="*/ 1872054 h 2234603"/>
                  <a:gd name="connsiteX37" fmla="*/ 5812971 w 5933552"/>
                  <a:gd name="connsiteY37" fmla="*/ 1872054 h 2234603"/>
                  <a:gd name="connsiteX38" fmla="*/ 5727560 w 5933552"/>
                  <a:gd name="connsiteY38" fmla="*/ 1932344 h 2234603"/>
                  <a:gd name="connsiteX39" fmla="*/ 5390941 w 5933552"/>
                  <a:gd name="connsiteY39" fmla="*/ 1937369 h 2234603"/>
                  <a:gd name="connsiteX40" fmla="*/ 5215670 w 5933552"/>
                  <a:gd name="connsiteY40" fmla="*/ 1935977 h 2234603"/>
                  <a:gd name="connsiteX41" fmla="*/ 4373414 w 5933552"/>
                  <a:gd name="connsiteY41" fmla="*/ 1917320 h 2234603"/>
                  <a:gd name="connsiteX42" fmla="*/ 3011736 w 5933552"/>
                  <a:gd name="connsiteY42" fmla="*/ 1895512 h 2234603"/>
                  <a:gd name="connsiteX43" fmla="*/ 1498817 w 5933552"/>
                  <a:gd name="connsiteY43" fmla="*/ 1891925 h 2234603"/>
                  <a:gd name="connsiteX44" fmla="*/ 619914 w 5933552"/>
                  <a:gd name="connsiteY44" fmla="*/ 1836885 h 2234603"/>
                  <a:gd name="connsiteX45" fmla="*/ 281354 w 5933552"/>
                  <a:gd name="connsiteY45" fmla="*/ 1836885 h 2234603"/>
                  <a:gd name="connsiteX46" fmla="*/ 130629 w 5933552"/>
                  <a:gd name="connsiteY46" fmla="*/ 1761522 h 2234603"/>
                  <a:gd name="connsiteX47" fmla="*/ 10048 w 5933552"/>
                  <a:gd name="connsiteY47" fmla="*/ 1681136 h 2234603"/>
                  <a:gd name="connsiteX48" fmla="*/ 0 w 5933552"/>
                  <a:gd name="connsiteY48" fmla="*/ 1540459 h 2234603"/>
                  <a:gd name="connsiteX49" fmla="*/ 15072 w 5933552"/>
                  <a:gd name="connsiteY49" fmla="*/ 1490217 h 2234603"/>
                  <a:gd name="connsiteX50" fmla="*/ 15072 w 5933552"/>
                  <a:gd name="connsiteY50" fmla="*/ 1434951 h 2234603"/>
                  <a:gd name="connsiteX51" fmla="*/ 25121 w 5933552"/>
                  <a:gd name="connsiteY51" fmla="*/ 1384709 h 2234603"/>
                  <a:gd name="connsiteX52" fmla="*/ 40193 w 5933552"/>
                  <a:gd name="connsiteY52" fmla="*/ 1359588 h 2234603"/>
                  <a:gd name="connsiteX53" fmla="*/ 65314 w 5933552"/>
                  <a:gd name="connsiteY5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5823020 w 5933552"/>
                  <a:gd name="connsiteY24" fmla="*/ 1118428 h 2234603"/>
                  <a:gd name="connsiteX25" fmla="*/ 5838092 w 5933552"/>
                  <a:gd name="connsiteY25" fmla="*/ 1218911 h 2234603"/>
                  <a:gd name="connsiteX26" fmla="*/ 5823020 w 5933552"/>
                  <a:gd name="connsiteY26" fmla="*/ 1249056 h 2234603"/>
                  <a:gd name="connsiteX27" fmla="*/ 5863213 w 5933552"/>
                  <a:gd name="connsiteY27" fmla="*/ 1299298 h 2234603"/>
                  <a:gd name="connsiteX28" fmla="*/ 5893358 w 5933552"/>
                  <a:gd name="connsiteY28" fmla="*/ 1359588 h 2234603"/>
                  <a:gd name="connsiteX29" fmla="*/ 5893358 w 5933552"/>
                  <a:gd name="connsiteY29" fmla="*/ 1434951 h 2234603"/>
                  <a:gd name="connsiteX30" fmla="*/ 5928527 w 5933552"/>
                  <a:gd name="connsiteY30" fmla="*/ 1495241 h 2234603"/>
                  <a:gd name="connsiteX31" fmla="*/ 5918479 w 5933552"/>
                  <a:gd name="connsiteY31" fmla="*/ 1605773 h 2234603"/>
                  <a:gd name="connsiteX32" fmla="*/ 5898382 w 5933552"/>
                  <a:gd name="connsiteY32" fmla="*/ 1686160 h 2234603"/>
                  <a:gd name="connsiteX33" fmla="*/ 5918479 w 5933552"/>
                  <a:gd name="connsiteY33" fmla="*/ 1776595 h 2234603"/>
                  <a:gd name="connsiteX34" fmla="*/ 5933552 w 5933552"/>
                  <a:gd name="connsiteY34" fmla="*/ 1811764 h 2234603"/>
                  <a:gd name="connsiteX35" fmla="*/ 5812971 w 5933552"/>
                  <a:gd name="connsiteY35" fmla="*/ 1872054 h 2234603"/>
                  <a:gd name="connsiteX36" fmla="*/ 5812971 w 5933552"/>
                  <a:gd name="connsiteY36" fmla="*/ 1872054 h 2234603"/>
                  <a:gd name="connsiteX37" fmla="*/ 5727560 w 5933552"/>
                  <a:gd name="connsiteY37" fmla="*/ 1932344 h 2234603"/>
                  <a:gd name="connsiteX38" fmla="*/ 5390941 w 5933552"/>
                  <a:gd name="connsiteY38" fmla="*/ 1937369 h 2234603"/>
                  <a:gd name="connsiteX39" fmla="*/ 5215670 w 5933552"/>
                  <a:gd name="connsiteY39" fmla="*/ 1935977 h 2234603"/>
                  <a:gd name="connsiteX40" fmla="*/ 4373414 w 5933552"/>
                  <a:gd name="connsiteY40" fmla="*/ 1917320 h 2234603"/>
                  <a:gd name="connsiteX41" fmla="*/ 3011736 w 5933552"/>
                  <a:gd name="connsiteY41" fmla="*/ 1895512 h 2234603"/>
                  <a:gd name="connsiteX42" fmla="*/ 1498817 w 5933552"/>
                  <a:gd name="connsiteY42" fmla="*/ 1891925 h 2234603"/>
                  <a:gd name="connsiteX43" fmla="*/ 619914 w 5933552"/>
                  <a:gd name="connsiteY43" fmla="*/ 1836885 h 2234603"/>
                  <a:gd name="connsiteX44" fmla="*/ 281354 w 5933552"/>
                  <a:gd name="connsiteY44" fmla="*/ 1836885 h 2234603"/>
                  <a:gd name="connsiteX45" fmla="*/ 130629 w 5933552"/>
                  <a:gd name="connsiteY45" fmla="*/ 1761522 h 2234603"/>
                  <a:gd name="connsiteX46" fmla="*/ 10048 w 5933552"/>
                  <a:gd name="connsiteY46" fmla="*/ 1681136 h 2234603"/>
                  <a:gd name="connsiteX47" fmla="*/ 0 w 5933552"/>
                  <a:gd name="connsiteY47" fmla="*/ 1540459 h 2234603"/>
                  <a:gd name="connsiteX48" fmla="*/ 15072 w 5933552"/>
                  <a:gd name="connsiteY48" fmla="*/ 1490217 h 2234603"/>
                  <a:gd name="connsiteX49" fmla="*/ 15072 w 5933552"/>
                  <a:gd name="connsiteY49" fmla="*/ 1434951 h 2234603"/>
                  <a:gd name="connsiteX50" fmla="*/ 25121 w 5933552"/>
                  <a:gd name="connsiteY50" fmla="*/ 1384709 h 2234603"/>
                  <a:gd name="connsiteX51" fmla="*/ 40193 w 5933552"/>
                  <a:gd name="connsiteY51" fmla="*/ 1359588 h 2234603"/>
                  <a:gd name="connsiteX52" fmla="*/ 65314 w 5933552"/>
                  <a:gd name="connsiteY52"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5838092 w 5933552"/>
                  <a:gd name="connsiteY24" fmla="*/ 1218911 h 2234603"/>
                  <a:gd name="connsiteX25" fmla="*/ 5823020 w 5933552"/>
                  <a:gd name="connsiteY25" fmla="*/ 1249056 h 2234603"/>
                  <a:gd name="connsiteX26" fmla="*/ 5863213 w 5933552"/>
                  <a:gd name="connsiteY26" fmla="*/ 1299298 h 2234603"/>
                  <a:gd name="connsiteX27" fmla="*/ 5893358 w 5933552"/>
                  <a:gd name="connsiteY27" fmla="*/ 1359588 h 2234603"/>
                  <a:gd name="connsiteX28" fmla="*/ 5893358 w 5933552"/>
                  <a:gd name="connsiteY28" fmla="*/ 1434951 h 2234603"/>
                  <a:gd name="connsiteX29" fmla="*/ 5928527 w 5933552"/>
                  <a:gd name="connsiteY29" fmla="*/ 1495241 h 2234603"/>
                  <a:gd name="connsiteX30" fmla="*/ 5918479 w 5933552"/>
                  <a:gd name="connsiteY30" fmla="*/ 1605773 h 2234603"/>
                  <a:gd name="connsiteX31" fmla="*/ 5898382 w 5933552"/>
                  <a:gd name="connsiteY31" fmla="*/ 1686160 h 2234603"/>
                  <a:gd name="connsiteX32" fmla="*/ 5918479 w 5933552"/>
                  <a:gd name="connsiteY32" fmla="*/ 1776595 h 2234603"/>
                  <a:gd name="connsiteX33" fmla="*/ 5933552 w 5933552"/>
                  <a:gd name="connsiteY33" fmla="*/ 1811764 h 2234603"/>
                  <a:gd name="connsiteX34" fmla="*/ 5812971 w 5933552"/>
                  <a:gd name="connsiteY34" fmla="*/ 1872054 h 2234603"/>
                  <a:gd name="connsiteX35" fmla="*/ 5812971 w 5933552"/>
                  <a:gd name="connsiteY35" fmla="*/ 1872054 h 2234603"/>
                  <a:gd name="connsiteX36" fmla="*/ 5727560 w 5933552"/>
                  <a:gd name="connsiteY36" fmla="*/ 1932344 h 2234603"/>
                  <a:gd name="connsiteX37" fmla="*/ 5390941 w 5933552"/>
                  <a:gd name="connsiteY37" fmla="*/ 1937369 h 2234603"/>
                  <a:gd name="connsiteX38" fmla="*/ 5215670 w 5933552"/>
                  <a:gd name="connsiteY38" fmla="*/ 1935977 h 2234603"/>
                  <a:gd name="connsiteX39" fmla="*/ 4373414 w 5933552"/>
                  <a:gd name="connsiteY39" fmla="*/ 1917320 h 2234603"/>
                  <a:gd name="connsiteX40" fmla="*/ 3011736 w 5933552"/>
                  <a:gd name="connsiteY40" fmla="*/ 1895512 h 2234603"/>
                  <a:gd name="connsiteX41" fmla="*/ 1498817 w 5933552"/>
                  <a:gd name="connsiteY41" fmla="*/ 1891925 h 2234603"/>
                  <a:gd name="connsiteX42" fmla="*/ 619914 w 5933552"/>
                  <a:gd name="connsiteY42" fmla="*/ 1836885 h 2234603"/>
                  <a:gd name="connsiteX43" fmla="*/ 281354 w 5933552"/>
                  <a:gd name="connsiteY43" fmla="*/ 1836885 h 2234603"/>
                  <a:gd name="connsiteX44" fmla="*/ 130629 w 5933552"/>
                  <a:gd name="connsiteY44" fmla="*/ 1761522 h 2234603"/>
                  <a:gd name="connsiteX45" fmla="*/ 10048 w 5933552"/>
                  <a:gd name="connsiteY45" fmla="*/ 1681136 h 2234603"/>
                  <a:gd name="connsiteX46" fmla="*/ 0 w 5933552"/>
                  <a:gd name="connsiteY46" fmla="*/ 1540459 h 2234603"/>
                  <a:gd name="connsiteX47" fmla="*/ 15072 w 5933552"/>
                  <a:gd name="connsiteY47" fmla="*/ 1490217 h 2234603"/>
                  <a:gd name="connsiteX48" fmla="*/ 15072 w 5933552"/>
                  <a:gd name="connsiteY48" fmla="*/ 1434951 h 2234603"/>
                  <a:gd name="connsiteX49" fmla="*/ 25121 w 5933552"/>
                  <a:gd name="connsiteY49" fmla="*/ 1384709 h 2234603"/>
                  <a:gd name="connsiteX50" fmla="*/ 40193 w 5933552"/>
                  <a:gd name="connsiteY50" fmla="*/ 1359588 h 2234603"/>
                  <a:gd name="connsiteX51" fmla="*/ 65314 w 5933552"/>
                  <a:gd name="connsiteY51"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5823020 w 5933552"/>
                  <a:gd name="connsiteY24" fmla="*/ 1249056 h 2234603"/>
                  <a:gd name="connsiteX25" fmla="*/ 5863213 w 5933552"/>
                  <a:gd name="connsiteY25" fmla="*/ 1299298 h 2234603"/>
                  <a:gd name="connsiteX26" fmla="*/ 5893358 w 5933552"/>
                  <a:gd name="connsiteY26" fmla="*/ 1359588 h 2234603"/>
                  <a:gd name="connsiteX27" fmla="*/ 5893358 w 5933552"/>
                  <a:gd name="connsiteY27" fmla="*/ 1434951 h 2234603"/>
                  <a:gd name="connsiteX28" fmla="*/ 5928527 w 5933552"/>
                  <a:gd name="connsiteY28" fmla="*/ 1495241 h 2234603"/>
                  <a:gd name="connsiteX29" fmla="*/ 5918479 w 5933552"/>
                  <a:gd name="connsiteY29" fmla="*/ 1605773 h 2234603"/>
                  <a:gd name="connsiteX30" fmla="*/ 5898382 w 5933552"/>
                  <a:gd name="connsiteY30" fmla="*/ 1686160 h 2234603"/>
                  <a:gd name="connsiteX31" fmla="*/ 5918479 w 5933552"/>
                  <a:gd name="connsiteY31" fmla="*/ 1776595 h 2234603"/>
                  <a:gd name="connsiteX32" fmla="*/ 5933552 w 5933552"/>
                  <a:gd name="connsiteY32" fmla="*/ 1811764 h 2234603"/>
                  <a:gd name="connsiteX33" fmla="*/ 5812971 w 5933552"/>
                  <a:gd name="connsiteY33" fmla="*/ 1872054 h 2234603"/>
                  <a:gd name="connsiteX34" fmla="*/ 5812971 w 5933552"/>
                  <a:gd name="connsiteY34" fmla="*/ 1872054 h 2234603"/>
                  <a:gd name="connsiteX35" fmla="*/ 5727560 w 5933552"/>
                  <a:gd name="connsiteY35" fmla="*/ 1932344 h 2234603"/>
                  <a:gd name="connsiteX36" fmla="*/ 5390941 w 5933552"/>
                  <a:gd name="connsiteY36" fmla="*/ 1937369 h 2234603"/>
                  <a:gd name="connsiteX37" fmla="*/ 5215670 w 5933552"/>
                  <a:gd name="connsiteY37" fmla="*/ 1935977 h 2234603"/>
                  <a:gd name="connsiteX38" fmla="*/ 4373414 w 5933552"/>
                  <a:gd name="connsiteY38" fmla="*/ 1917320 h 2234603"/>
                  <a:gd name="connsiteX39" fmla="*/ 3011736 w 5933552"/>
                  <a:gd name="connsiteY39" fmla="*/ 1895512 h 2234603"/>
                  <a:gd name="connsiteX40" fmla="*/ 1498817 w 5933552"/>
                  <a:gd name="connsiteY40" fmla="*/ 1891925 h 2234603"/>
                  <a:gd name="connsiteX41" fmla="*/ 619914 w 5933552"/>
                  <a:gd name="connsiteY41" fmla="*/ 1836885 h 2234603"/>
                  <a:gd name="connsiteX42" fmla="*/ 281354 w 5933552"/>
                  <a:gd name="connsiteY42" fmla="*/ 1836885 h 2234603"/>
                  <a:gd name="connsiteX43" fmla="*/ 130629 w 5933552"/>
                  <a:gd name="connsiteY43" fmla="*/ 1761522 h 2234603"/>
                  <a:gd name="connsiteX44" fmla="*/ 10048 w 5933552"/>
                  <a:gd name="connsiteY44" fmla="*/ 1681136 h 2234603"/>
                  <a:gd name="connsiteX45" fmla="*/ 0 w 5933552"/>
                  <a:gd name="connsiteY45" fmla="*/ 1540459 h 2234603"/>
                  <a:gd name="connsiteX46" fmla="*/ 15072 w 5933552"/>
                  <a:gd name="connsiteY46" fmla="*/ 1490217 h 2234603"/>
                  <a:gd name="connsiteX47" fmla="*/ 15072 w 5933552"/>
                  <a:gd name="connsiteY47" fmla="*/ 1434951 h 2234603"/>
                  <a:gd name="connsiteX48" fmla="*/ 25121 w 5933552"/>
                  <a:gd name="connsiteY48" fmla="*/ 1384709 h 2234603"/>
                  <a:gd name="connsiteX49" fmla="*/ 40193 w 5933552"/>
                  <a:gd name="connsiteY49" fmla="*/ 1359588 h 2234603"/>
                  <a:gd name="connsiteX50" fmla="*/ 65314 w 5933552"/>
                  <a:gd name="connsiteY50"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5863213 w 5933552"/>
                  <a:gd name="connsiteY24" fmla="*/ 1299298 h 2234603"/>
                  <a:gd name="connsiteX25" fmla="*/ 5893358 w 5933552"/>
                  <a:gd name="connsiteY25" fmla="*/ 1359588 h 2234603"/>
                  <a:gd name="connsiteX26" fmla="*/ 5893358 w 5933552"/>
                  <a:gd name="connsiteY26" fmla="*/ 1434951 h 2234603"/>
                  <a:gd name="connsiteX27" fmla="*/ 5928527 w 5933552"/>
                  <a:gd name="connsiteY27" fmla="*/ 1495241 h 2234603"/>
                  <a:gd name="connsiteX28" fmla="*/ 5918479 w 5933552"/>
                  <a:gd name="connsiteY28" fmla="*/ 1605773 h 2234603"/>
                  <a:gd name="connsiteX29" fmla="*/ 5898382 w 5933552"/>
                  <a:gd name="connsiteY29" fmla="*/ 1686160 h 2234603"/>
                  <a:gd name="connsiteX30" fmla="*/ 5918479 w 5933552"/>
                  <a:gd name="connsiteY30" fmla="*/ 1776595 h 2234603"/>
                  <a:gd name="connsiteX31" fmla="*/ 5933552 w 5933552"/>
                  <a:gd name="connsiteY31" fmla="*/ 1811764 h 2234603"/>
                  <a:gd name="connsiteX32" fmla="*/ 5812971 w 5933552"/>
                  <a:gd name="connsiteY32" fmla="*/ 1872054 h 2234603"/>
                  <a:gd name="connsiteX33" fmla="*/ 5812971 w 5933552"/>
                  <a:gd name="connsiteY33" fmla="*/ 1872054 h 2234603"/>
                  <a:gd name="connsiteX34" fmla="*/ 5727560 w 5933552"/>
                  <a:gd name="connsiteY34" fmla="*/ 1932344 h 2234603"/>
                  <a:gd name="connsiteX35" fmla="*/ 5390941 w 5933552"/>
                  <a:gd name="connsiteY35" fmla="*/ 1937369 h 2234603"/>
                  <a:gd name="connsiteX36" fmla="*/ 5215670 w 5933552"/>
                  <a:gd name="connsiteY36" fmla="*/ 1935977 h 2234603"/>
                  <a:gd name="connsiteX37" fmla="*/ 4373414 w 5933552"/>
                  <a:gd name="connsiteY37" fmla="*/ 1917320 h 2234603"/>
                  <a:gd name="connsiteX38" fmla="*/ 3011736 w 5933552"/>
                  <a:gd name="connsiteY38" fmla="*/ 1895512 h 2234603"/>
                  <a:gd name="connsiteX39" fmla="*/ 1498817 w 5933552"/>
                  <a:gd name="connsiteY39" fmla="*/ 1891925 h 2234603"/>
                  <a:gd name="connsiteX40" fmla="*/ 619914 w 5933552"/>
                  <a:gd name="connsiteY40" fmla="*/ 1836885 h 2234603"/>
                  <a:gd name="connsiteX41" fmla="*/ 281354 w 5933552"/>
                  <a:gd name="connsiteY41" fmla="*/ 1836885 h 2234603"/>
                  <a:gd name="connsiteX42" fmla="*/ 130629 w 5933552"/>
                  <a:gd name="connsiteY42" fmla="*/ 1761522 h 2234603"/>
                  <a:gd name="connsiteX43" fmla="*/ 10048 w 5933552"/>
                  <a:gd name="connsiteY43" fmla="*/ 1681136 h 2234603"/>
                  <a:gd name="connsiteX44" fmla="*/ 0 w 5933552"/>
                  <a:gd name="connsiteY44" fmla="*/ 1540459 h 2234603"/>
                  <a:gd name="connsiteX45" fmla="*/ 15072 w 5933552"/>
                  <a:gd name="connsiteY45" fmla="*/ 1490217 h 2234603"/>
                  <a:gd name="connsiteX46" fmla="*/ 15072 w 5933552"/>
                  <a:gd name="connsiteY46" fmla="*/ 1434951 h 2234603"/>
                  <a:gd name="connsiteX47" fmla="*/ 25121 w 5933552"/>
                  <a:gd name="connsiteY47" fmla="*/ 1384709 h 2234603"/>
                  <a:gd name="connsiteX48" fmla="*/ 40193 w 5933552"/>
                  <a:gd name="connsiteY48" fmla="*/ 1359588 h 2234603"/>
                  <a:gd name="connsiteX49" fmla="*/ 65314 w 5933552"/>
                  <a:gd name="connsiteY49"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5893358 w 5933552"/>
                  <a:gd name="connsiteY24" fmla="*/ 1359588 h 2234603"/>
                  <a:gd name="connsiteX25" fmla="*/ 5893358 w 5933552"/>
                  <a:gd name="connsiteY25" fmla="*/ 1434951 h 2234603"/>
                  <a:gd name="connsiteX26" fmla="*/ 5928527 w 5933552"/>
                  <a:gd name="connsiteY26" fmla="*/ 1495241 h 2234603"/>
                  <a:gd name="connsiteX27" fmla="*/ 5918479 w 5933552"/>
                  <a:gd name="connsiteY27" fmla="*/ 1605773 h 2234603"/>
                  <a:gd name="connsiteX28" fmla="*/ 5898382 w 5933552"/>
                  <a:gd name="connsiteY28" fmla="*/ 1686160 h 2234603"/>
                  <a:gd name="connsiteX29" fmla="*/ 5918479 w 5933552"/>
                  <a:gd name="connsiteY29" fmla="*/ 1776595 h 2234603"/>
                  <a:gd name="connsiteX30" fmla="*/ 5933552 w 5933552"/>
                  <a:gd name="connsiteY30" fmla="*/ 1811764 h 2234603"/>
                  <a:gd name="connsiteX31" fmla="*/ 5812971 w 5933552"/>
                  <a:gd name="connsiteY31" fmla="*/ 1872054 h 2234603"/>
                  <a:gd name="connsiteX32" fmla="*/ 5812971 w 5933552"/>
                  <a:gd name="connsiteY32" fmla="*/ 1872054 h 2234603"/>
                  <a:gd name="connsiteX33" fmla="*/ 5727560 w 5933552"/>
                  <a:gd name="connsiteY33" fmla="*/ 1932344 h 2234603"/>
                  <a:gd name="connsiteX34" fmla="*/ 5390941 w 5933552"/>
                  <a:gd name="connsiteY34" fmla="*/ 1937369 h 2234603"/>
                  <a:gd name="connsiteX35" fmla="*/ 5215670 w 5933552"/>
                  <a:gd name="connsiteY35" fmla="*/ 1935977 h 2234603"/>
                  <a:gd name="connsiteX36" fmla="*/ 4373414 w 5933552"/>
                  <a:gd name="connsiteY36" fmla="*/ 1917320 h 2234603"/>
                  <a:gd name="connsiteX37" fmla="*/ 3011736 w 5933552"/>
                  <a:gd name="connsiteY37" fmla="*/ 1895512 h 2234603"/>
                  <a:gd name="connsiteX38" fmla="*/ 1498817 w 5933552"/>
                  <a:gd name="connsiteY38" fmla="*/ 1891925 h 2234603"/>
                  <a:gd name="connsiteX39" fmla="*/ 619914 w 5933552"/>
                  <a:gd name="connsiteY39" fmla="*/ 1836885 h 2234603"/>
                  <a:gd name="connsiteX40" fmla="*/ 281354 w 5933552"/>
                  <a:gd name="connsiteY40" fmla="*/ 1836885 h 2234603"/>
                  <a:gd name="connsiteX41" fmla="*/ 130629 w 5933552"/>
                  <a:gd name="connsiteY41" fmla="*/ 1761522 h 2234603"/>
                  <a:gd name="connsiteX42" fmla="*/ 10048 w 5933552"/>
                  <a:gd name="connsiteY42" fmla="*/ 1681136 h 2234603"/>
                  <a:gd name="connsiteX43" fmla="*/ 0 w 5933552"/>
                  <a:gd name="connsiteY43" fmla="*/ 1540459 h 2234603"/>
                  <a:gd name="connsiteX44" fmla="*/ 15072 w 5933552"/>
                  <a:gd name="connsiteY44" fmla="*/ 1490217 h 2234603"/>
                  <a:gd name="connsiteX45" fmla="*/ 15072 w 5933552"/>
                  <a:gd name="connsiteY45" fmla="*/ 1434951 h 2234603"/>
                  <a:gd name="connsiteX46" fmla="*/ 25121 w 5933552"/>
                  <a:gd name="connsiteY46" fmla="*/ 1384709 h 2234603"/>
                  <a:gd name="connsiteX47" fmla="*/ 40193 w 5933552"/>
                  <a:gd name="connsiteY47" fmla="*/ 1359588 h 2234603"/>
                  <a:gd name="connsiteX48" fmla="*/ 65314 w 5933552"/>
                  <a:gd name="connsiteY48"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5893358 w 5933552"/>
                  <a:gd name="connsiteY24" fmla="*/ 1434951 h 2234603"/>
                  <a:gd name="connsiteX25" fmla="*/ 5928527 w 5933552"/>
                  <a:gd name="connsiteY25" fmla="*/ 1495241 h 2234603"/>
                  <a:gd name="connsiteX26" fmla="*/ 5918479 w 5933552"/>
                  <a:gd name="connsiteY26" fmla="*/ 1605773 h 2234603"/>
                  <a:gd name="connsiteX27" fmla="*/ 5898382 w 5933552"/>
                  <a:gd name="connsiteY27" fmla="*/ 1686160 h 2234603"/>
                  <a:gd name="connsiteX28" fmla="*/ 5918479 w 5933552"/>
                  <a:gd name="connsiteY28" fmla="*/ 1776595 h 2234603"/>
                  <a:gd name="connsiteX29" fmla="*/ 5933552 w 5933552"/>
                  <a:gd name="connsiteY29" fmla="*/ 1811764 h 2234603"/>
                  <a:gd name="connsiteX30" fmla="*/ 5812971 w 5933552"/>
                  <a:gd name="connsiteY30" fmla="*/ 1872054 h 2234603"/>
                  <a:gd name="connsiteX31" fmla="*/ 5812971 w 5933552"/>
                  <a:gd name="connsiteY31" fmla="*/ 1872054 h 2234603"/>
                  <a:gd name="connsiteX32" fmla="*/ 5727560 w 5933552"/>
                  <a:gd name="connsiteY32" fmla="*/ 1932344 h 2234603"/>
                  <a:gd name="connsiteX33" fmla="*/ 5390941 w 5933552"/>
                  <a:gd name="connsiteY33" fmla="*/ 1937369 h 2234603"/>
                  <a:gd name="connsiteX34" fmla="*/ 5215670 w 5933552"/>
                  <a:gd name="connsiteY34" fmla="*/ 1935977 h 2234603"/>
                  <a:gd name="connsiteX35" fmla="*/ 4373414 w 5933552"/>
                  <a:gd name="connsiteY35" fmla="*/ 1917320 h 2234603"/>
                  <a:gd name="connsiteX36" fmla="*/ 3011736 w 5933552"/>
                  <a:gd name="connsiteY36" fmla="*/ 1895512 h 2234603"/>
                  <a:gd name="connsiteX37" fmla="*/ 1498817 w 5933552"/>
                  <a:gd name="connsiteY37" fmla="*/ 1891925 h 2234603"/>
                  <a:gd name="connsiteX38" fmla="*/ 619914 w 5933552"/>
                  <a:gd name="connsiteY38" fmla="*/ 1836885 h 2234603"/>
                  <a:gd name="connsiteX39" fmla="*/ 281354 w 5933552"/>
                  <a:gd name="connsiteY39" fmla="*/ 1836885 h 2234603"/>
                  <a:gd name="connsiteX40" fmla="*/ 130629 w 5933552"/>
                  <a:gd name="connsiteY40" fmla="*/ 1761522 h 2234603"/>
                  <a:gd name="connsiteX41" fmla="*/ 10048 w 5933552"/>
                  <a:gd name="connsiteY41" fmla="*/ 1681136 h 2234603"/>
                  <a:gd name="connsiteX42" fmla="*/ 0 w 5933552"/>
                  <a:gd name="connsiteY42" fmla="*/ 1540459 h 2234603"/>
                  <a:gd name="connsiteX43" fmla="*/ 15072 w 5933552"/>
                  <a:gd name="connsiteY43" fmla="*/ 1490217 h 2234603"/>
                  <a:gd name="connsiteX44" fmla="*/ 15072 w 5933552"/>
                  <a:gd name="connsiteY44" fmla="*/ 1434951 h 2234603"/>
                  <a:gd name="connsiteX45" fmla="*/ 25121 w 5933552"/>
                  <a:gd name="connsiteY45" fmla="*/ 1384709 h 2234603"/>
                  <a:gd name="connsiteX46" fmla="*/ 40193 w 5933552"/>
                  <a:gd name="connsiteY46" fmla="*/ 1359588 h 2234603"/>
                  <a:gd name="connsiteX47" fmla="*/ 65314 w 5933552"/>
                  <a:gd name="connsiteY47"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5928527 w 5933552"/>
                  <a:gd name="connsiteY24" fmla="*/ 1495241 h 2234603"/>
                  <a:gd name="connsiteX25" fmla="*/ 5918479 w 5933552"/>
                  <a:gd name="connsiteY25" fmla="*/ 1605773 h 2234603"/>
                  <a:gd name="connsiteX26" fmla="*/ 5898382 w 5933552"/>
                  <a:gd name="connsiteY26" fmla="*/ 1686160 h 2234603"/>
                  <a:gd name="connsiteX27" fmla="*/ 5918479 w 5933552"/>
                  <a:gd name="connsiteY27" fmla="*/ 1776595 h 2234603"/>
                  <a:gd name="connsiteX28" fmla="*/ 5933552 w 5933552"/>
                  <a:gd name="connsiteY28" fmla="*/ 1811764 h 2234603"/>
                  <a:gd name="connsiteX29" fmla="*/ 5812971 w 5933552"/>
                  <a:gd name="connsiteY29" fmla="*/ 1872054 h 2234603"/>
                  <a:gd name="connsiteX30" fmla="*/ 5812971 w 5933552"/>
                  <a:gd name="connsiteY30" fmla="*/ 1872054 h 2234603"/>
                  <a:gd name="connsiteX31" fmla="*/ 5727560 w 5933552"/>
                  <a:gd name="connsiteY31" fmla="*/ 1932344 h 2234603"/>
                  <a:gd name="connsiteX32" fmla="*/ 5390941 w 5933552"/>
                  <a:gd name="connsiteY32" fmla="*/ 1937369 h 2234603"/>
                  <a:gd name="connsiteX33" fmla="*/ 5215670 w 5933552"/>
                  <a:gd name="connsiteY33" fmla="*/ 1935977 h 2234603"/>
                  <a:gd name="connsiteX34" fmla="*/ 4373414 w 5933552"/>
                  <a:gd name="connsiteY34" fmla="*/ 1917320 h 2234603"/>
                  <a:gd name="connsiteX35" fmla="*/ 3011736 w 5933552"/>
                  <a:gd name="connsiteY35" fmla="*/ 1895512 h 2234603"/>
                  <a:gd name="connsiteX36" fmla="*/ 1498817 w 5933552"/>
                  <a:gd name="connsiteY36" fmla="*/ 1891925 h 2234603"/>
                  <a:gd name="connsiteX37" fmla="*/ 619914 w 5933552"/>
                  <a:gd name="connsiteY37" fmla="*/ 1836885 h 2234603"/>
                  <a:gd name="connsiteX38" fmla="*/ 281354 w 5933552"/>
                  <a:gd name="connsiteY38" fmla="*/ 1836885 h 2234603"/>
                  <a:gd name="connsiteX39" fmla="*/ 130629 w 5933552"/>
                  <a:gd name="connsiteY39" fmla="*/ 1761522 h 2234603"/>
                  <a:gd name="connsiteX40" fmla="*/ 10048 w 5933552"/>
                  <a:gd name="connsiteY40" fmla="*/ 1681136 h 2234603"/>
                  <a:gd name="connsiteX41" fmla="*/ 0 w 5933552"/>
                  <a:gd name="connsiteY41" fmla="*/ 1540459 h 2234603"/>
                  <a:gd name="connsiteX42" fmla="*/ 15072 w 5933552"/>
                  <a:gd name="connsiteY42" fmla="*/ 1490217 h 2234603"/>
                  <a:gd name="connsiteX43" fmla="*/ 15072 w 5933552"/>
                  <a:gd name="connsiteY43" fmla="*/ 1434951 h 2234603"/>
                  <a:gd name="connsiteX44" fmla="*/ 25121 w 5933552"/>
                  <a:gd name="connsiteY44" fmla="*/ 1384709 h 2234603"/>
                  <a:gd name="connsiteX45" fmla="*/ 40193 w 5933552"/>
                  <a:gd name="connsiteY45" fmla="*/ 1359588 h 2234603"/>
                  <a:gd name="connsiteX46" fmla="*/ 65314 w 5933552"/>
                  <a:gd name="connsiteY46"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5918479 w 5933552"/>
                  <a:gd name="connsiteY24" fmla="*/ 1605773 h 2234603"/>
                  <a:gd name="connsiteX25" fmla="*/ 5898382 w 5933552"/>
                  <a:gd name="connsiteY25" fmla="*/ 1686160 h 2234603"/>
                  <a:gd name="connsiteX26" fmla="*/ 5918479 w 5933552"/>
                  <a:gd name="connsiteY26" fmla="*/ 1776595 h 2234603"/>
                  <a:gd name="connsiteX27" fmla="*/ 5933552 w 5933552"/>
                  <a:gd name="connsiteY27" fmla="*/ 1811764 h 2234603"/>
                  <a:gd name="connsiteX28" fmla="*/ 5812971 w 5933552"/>
                  <a:gd name="connsiteY28" fmla="*/ 1872054 h 2234603"/>
                  <a:gd name="connsiteX29" fmla="*/ 5812971 w 5933552"/>
                  <a:gd name="connsiteY29" fmla="*/ 1872054 h 2234603"/>
                  <a:gd name="connsiteX30" fmla="*/ 5727560 w 5933552"/>
                  <a:gd name="connsiteY30" fmla="*/ 1932344 h 2234603"/>
                  <a:gd name="connsiteX31" fmla="*/ 5390941 w 5933552"/>
                  <a:gd name="connsiteY31" fmla="*/ 1937369 h 2234603"/>
                  <a:gd name="connsiteX32" fmla="*/ 5215670 w 5933552"/>
                  <a:gd name="connsiteY32" fmla="*/ 1935977 h 2234603"/>
                  <a:gd name="connsiteX33" fmla="*/ 4373414 w 5933552"/>
                  <a:gd name="connsiteY33" fmla="*/ 1917320 h 2234603"/>
                  <a:gd name="connsiteX34" fmla="*/ 3011736 w 5933552"/>
                  <a:gd name="connsiteY34" fmla="*/ 1895512 h 2234603"/>
                  <a:gd name="connsiteX35" fmla="*/ 1498817 w 5933552"/>
                  <a:gd name="connsiteY35" fmla="*/ 1891925 h 2234603"/>
                  <a:gd name="connsiteX36" fmla="*/ 619914 w 5933552"/>
                  <a:gd name="connsiteY36" fmla="*/ 1836885 h 2234603"/>
                  <a:gd name="connsiteX37" fmla="*/ 281354 w 5933552"/>
                  <a:gd name="connsiteY37" fmla="*/ 1836885 h 2234603"/>
                  <a:gd name="connsiteX38" fmla="*/ 130629 w 5933552"/>
                  <a:gd name="connsiteY38" fmla="*/ 1761522 h 2234603"/>
                  <a:gd name="connsiteX39" fmla="*/ 10048 w 5933552"/>
                  <a:gd name="connsiteY39" fmla="*/ 1681136 h 2234603"/>
                  <a:gd name="connsiteX40" fmla="*/ 0 w 5933552"/>
                  <a:gd name="connsiteY40" fmla="*/ 1540459 h 2234603"/>
                  <a:gd name="connsiteX41" fmla="*/ 15072 w 5933552"/>
                  <a:gd name="connsiteY41" fmla="*/ 1490217 h 2234603"/>
                  <a:gd name="connsiteX42" fmla="*/ 15072 w 5933552"/>
                  <a:gd name="connsiteY42" fmla="*/ 1434951 h 2234603"/>
                  <a:gd name="connsiteX43" fmla="*/ 25121 w 5933552"/>
                  <a:gd name="connsiteY43" fmla="*/ 1384709 h 2234603"/>
                  <a:gd name="connsiteX44" fmla="*/ 40193 w 5933552"/>
                  <a:gd name="connsiteY44" fmla="*/ 1359588 h 2234603"/>
                  <a:gd name="connsiteX45" fmla="*/ 65314 w 5933552"/>
                  <a:gd name="connsiteY45"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5898382 w 5933552"/>
                  <a:gd name="connsiteY24" fmla="*/ 1686160 h 2234603"/>
                  <a:gd name="connsiteX25" fmla="*/ 5918479 w 5933552"/>
                  <a:gd name="connsiteY25" fmla="*/ 1776595 h 2234603"/>
                  <a:gd name="connsiteX26" fmla="*/ 5933552 w 5933552"/>
                  <a:gd name="connsiteY26" fmla="*/ 1811764 h 2234603"/>
                  <a:gd name="connsiteX27" fmla="*/ 5812971 w 5933552"/>
                  <a:gd name="connsiteY27" fmla="*/ 1872054 h 2234603"/>
                  <a:gd name="connsiteX28" fmla="*/ 5812971 w 5933552"/>
                  <a:gd name="connsiteY28" fmla="*/ 1872054 h 2234603"/>
                  <a:gd name="connsiteX29" fmla="*/ 5727560 w 5933552"/>
                  <a:gd name="connsiteY29" fmla="*/ 1932344 h 2234603"/>
                  <a:gd name="connsiteX30" fmla="*/ 5390941 w 5933552"/>
                  <a:gd name="connsiteY30" fmla="*/ 1937369 h 2234603"/>
                  <a:gd name="connsiteX31" fmla="*/ 5215670 w 5933552"/>
                  <a:gd name="connsiteY31" fmla="*/ 1935977 h 2234603"/>
                  <a:gd name="connsiteX32" fmla="*/ 4373414 w 5933552"/>
                  <a:gd name="connsiteY32" fmla="*/ 1917320 h 2234603"/>
                  <a:gd name="connsiteX33" fmla="*/ 3011736 w 5933552"/>
                  <a:gd name="connsiteY33" fmla="*/ 1895512 h 2234603"/>
                  <a:gd name="connsiteX34" fmla="*/ 1498817 w 5933552"/>
                  <a:gd name="connsiteY34" fmla="*/ 1891925 h 2234603"/>
                  <a:gd name="connsiteX35" fmla="*/ 619914 w 5933552"/>
                  <a:gd name="connsiteY35" fmla="*/ 1836885 h 2234603"/>
                  <a:gd name="connsiteX36" fmla="*/ 281354 w 5933552"/>
                  <a:gd name="connsiteY36" fmla="*/ 1836885 h 2234603"/>
                  <a:gd name="connsiteX37" fmla="*/ 130629 w 5933552"/>
                  <a:gd name="connsiteY37" fmla="*/ 1761522 h 2234603"/>
                  <a:gd name="connsiteX38" fmla="*/ 10048 w 5933552"/>
                  <a:gd name="connsiteY38" fmla="*/ 1681136 h 2234603"/>
                  <a:gd name="connsiteX39" fmla="*/ 0 w 5933552"/>
                  <a:gd name="connsiteY39" fmla="*/ 1540459 h 2234603"/>
                  <a:gd name="connsiteX40" fmla="*/ 15072 w 5933552"/>
                  <a:gd name="connsiteY40" fmla="*/ 1490217 h 2234603"/>
                  <a:gd name="connsiteX41" fmla="*/ 15072 w 5933552"/>
                  <a:gd name="connsiteY41" fmla="*/ 1434951 h 2234603"/>
                  <a:gd name="connsiteX42" fmla="*/ 25121 w 5933552"/>
                  <a:gd name="connsiteY42" fmla="*/ 1384709 h 2234603"/>
                  <a:gd name="connsiteX43" fmla="*/ 40193 w 5933552"/>
                  <a:gd name="connsiteY43" fmla="*/ 1359588 h 2234603"/>
                  <a:gd name="connsiteX44" fmla="*/ 65314 w 5933552"/>
                  <a:gd name="connsiteY44"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5918479 w 5933552"/>
                  <a:gd name="connsiteY24" fmla="*/ 1776595 h 2234603"/>
                  <a:gd name="connsiteX25" fmla="*/ 5933552 w 5933552"/>
                  <a:gd name="connsiteY25" fmla="*/ 1811764 h 2234603"/>
                  <a:gd name="connsiteX26" fmla="*/ 5812971 w 5933552"/>
                  <a:gd name="connsiteY26" fmla="*/ 1872054 h 2234603"/>
                  <a:gd name="connsiteX27" fmla="*/ 5812971 w 5933552"/>
                  <a:gd name="connsiteY27" fmla="*/ 1872054 h 2234603"/>
                  <a:gd name="connsiteX28" fmla="*/ 5727560 w 5933552"/>
                  <a:gd name="connsiteY28" fmla="*/ 1932344 h 2234603"/>
                  <a:gd name="connsiteX29" fmla="*/ 5390941 w 5933552"/>
                  <a:gd name="connsiteY29" fmla="*/ 1937369 h 2234603"/>
                  <a:gd name="connsiteX30" fmla="*/ 5215670 w 5933552"/>
                  <a:gd name="connsiteY30" fmla="*/ 1935977 h 2234603"/>
                  <a:gd name="connsiteX31" fmla="*/ 4373414 w 5933552"/>
                  <a:gd name="connsiteY31" fmla="*/ 1917320 h 2234603"/>
                  <a:gd name="connsiteX32" fmla="*/ 3011736 w 5933552"/>
                  <a:gd name="connsiteY32" fmla="*/ 1895512 h 2234603"/>
                  <a:gd name="connsiteX33" fmla="*/ 1498817 w 5933552"/>
                  <a:gd name="connsiteY33" fmla="*/ 1891925 h 2234603"/>
                  <a:gd name="connsiteX34" fmla="*/ 619914 w 5933552"/>
                  <a:gd name="connsiteY34" fmla="*/ 1836885 h 2234603"/>
                  <a:gd name="connsiteX35" fmla="*/ 281354 w 5933552"/>
                  <a:gd name="connsiteY35" fmla="*/ 1836885 h 2234603"/>
                  <a:gd name="connsiteX36" fmla="*/ 130629 w 5933552"/>
                  <a:gd name="connsiteY36" fmla="*/ 1761522 h 2234603"/>
                  <a:gd name="connsiteX37" fmla="*/ 10048 w 5933552"/>
                  <a:gd name="connsiteY37" fmla="*/ 1681136 h 2234603"/>
                  <a:gd name="connsiteX38" fmla="*/ 0 w 5933552"/>
                  <a:gd name="connsiteY38" fmla="*/ 1540459 h 2234603"/>
                  <a:gd name="connsiteX39" fmla="*/ 15072 w 5933552"/>
                  <a:gd name="connsiteY39" fmla="*/ 1490217 h 2234603"/>
                  <a:gd name="connsiteX40" fmla="*/ 15072 w 5933552"/>
                  <a:gd name="connsiteY40" fmla="*/ 1434951 h 2234603"/>
                  <a:gd name="connsiteX41" fmla="*/ 25121 w 5933552"/>
                  <a:gd name="connsiteY41" fmla="*/ 1384709 h 2234603"/>
                  <a:gd name="connsiteX42" fmla="*/ 40193 w 5933552"/>
                  <a:gd name="connsiteY42" fmla="*/ 1359588 h 2234603"/>
                  <a:gd name="connsiteX43" fmla="*/ 65314 w 5933552"/>
                  <a:gd name="connsiteY4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5918479 w 5933552"/>
                  <a:gd name="connsiteY24" fmla="*/ 1776595 h 2234603"/>
                  <a:gd name="connsiteX25" fmla="*/ 5933552 w 5933552"/>
                  <a:gd name="connsiteY25" fmla="*/ 1811764 h 2234603"/>
                  <a:gd name="connsiteX26" fmla="*/ 5812971 w 5933552"/>
                  <a:gd name="connsiteY26" fmla="*/ 1872054 h 2234603"/>
                  <a:gd name="connsiteX27" fmla="*/ 5812971 w 5933552"/>
                  <a:gd name="connsiteY27" fmla="*/ 1872054 h 2234603"/>
                  <a:gd name="connsiteX28" fmla="*/ 5727560 w 5933552"/>
                  <a:gd name="connsiteY28" fmla="*/ 1932344 h 2234603"/>
                  <a:gd name="connsiteX29" fmla="*/ 5390941 w 5933552"/>
                  <a:gd name="connsiteY29" fmla="*/ 1937369 h 2234603"/>
                  <a:gd name="connsiteX30" fmla="*/ 5215670 w 5933552"/>
                  <a:gd name="connsiteY30" fmla="*/ 1935977 h 2234603"/>
                  <a:gd name="connsiteX31" fmla="*/ 4373414 w 5933552"/>
                  <a:gd name="connsiteY31" fmla="*/ 1917320 h 2234603"/>
                  <a:gd name="connsiteX32" fmla="*/ 3011736 w 5933552"/>
                  <a:gd name="connsiteY32" fmla="*/ 1895512 h 2234603"/>
                  <a:gd name="connsiteX33" fmla="*/ 1498817 w 5933552"/>
                  <a:gd name="connsiteY33" fmla="*/ 1891925 h 2234603"/>
                  <a:gd name="connsiteX34" fmla="*/ 619914 w 5933552"/>
                  <a:gd name="connsiteY34" fmla="*/ 1836885 h 2234603"/>
                  <a:gd name="connsiteX35" fmla="*/ 281354 w 5933552"/>
                  <a:gd name="connsiteY35" fmla="*/ 1836885 h 2234603"/>
                  <a:gd name="connsiteX36" fmla="*/ 130629 w 5933552"/>
                  <a:gd name="connsiteY36" fmla="*/ 1761522 h 2234603"/>
                  <a:gd name="connsiteX37" fmla="*/ 10048 w 5933552"/>
                  <a:gd name="connsiteY37" fmla="*/ 1681136 h 2234603"/>
                  <a:gd name="connsiteX38" fmla="*/ 0 w 5933552"/>
                  <a:gd name="connsiteY38" fmla="*/ 1540459 h 2234603"/>
                  <a:gd name="connsiteX39" fmla="*/ 15072 w 5933552"/>
                  <a:gd name="connsiteY39" fmla="*/ 1490217 h 2234603"/>
                  <a:gd name="connsiteX40" fmla="*/ 15072 w 5933552"/>
                  <a:gd name="connsiteY40" fmla="*/ 1434951 h 2234603"/>
                  <a:gd name="connsiteX41" fmla="*/ 25121 w 5933552"/>
                  <a:gd name="connsiteY41" fmla="*/ 1384709 h 2234603"/>
                  <a:gd name="connsiteX42" fmla="*/ 40193 w 5933552"/>
                  <a:gd name="connsiteY42" fmla="*/ 1359588 h 2234603"/>
                  <a:gd name="connsiteX43" fmla="*/ 65314 w 5933552"/>
                  <a:gd name="connsiteY4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5837082 w 5933552"/>
                  <a:gd name="connsiteY24" fmla="*/ 1580218 h 2234603"/>
                  <a:gd name="connsiteX25" fmla="*/ 5933552 w 5933552"/>
                  <a:gd name="connsiteY25" fmla="*/ 1811764 h 2234603"/>
                  <a:gd name="connsiteX26" fmla="*/ 5812971 w 5933552"/>
                  <a:gd name="connsiteY26" fmla="*/ 1872054 h 2234603"/>
                  <a:gd name="connsiteX27" fmla="*/ 5812971 w 5933552"/>
                  <a:gd name="connsiteY27" fmla="*/ 1872054 h 2234603"/>
                  <a:gd name="connsiteX28" fmla="*/ 5727560 w 5933552"/>
                  <a:gd name="connsiteY28" fmla="*/ 1932344 h 2234603"/>
                  <a:gd name="connsiteX29" fmla="*/ 5390941 w 5933552"/>
                  <a:gd name="connsiteY29" fmla="*/ 1937369 h 2234603"/>
                  <a:gd name="connsiteX30" fmla="*/ 5215670 w 5933552"/>
                  <a:gd name="connsiteY30" fmla="*/ 1935977 h 2234603"/>
                  <a:gd name="connsiteX31" fmla="*/ 4373414 w 5933552"/>
                  <a:gd name="connsiteY31" fmla="*/ 1917320 h 2234603"/>
                  <a:gd name="connsiteX32" fmla="*/ 3011736 w 5933552"/>
                  <a:gd name="connsiteY32" fmla="*/ 1895512 h 2234603"/>
                  <a:gd name="connsiteX33" fmla="*/ 1498817 w 5933552"/>
                  <a:gd name="connsiteY33" fmla="*/ 1891925 h 2234603"/>
                  <a:gd name="connsiteX34" fmla="*/ 619914 w 5933552"/>
                  <a:gd name="connsiteY34" fmla="*/ 1836885 h 2234603"/>
                  <a:gd name="connsiteX35" fmla="*/ 281354 w 5933552"/>
                  <a:gd name="connsiteY35" fmla="*/ 1836885 h 2234603"/>
                  <a:gd name="connsiteX36" fmla="*/ 130629 w 5933552"/>
                  <a:gd name="connsiteY36" fmla="*/ 1761522 h 2234603"/>
                  <a:gd name="connsiteX37" fmla="*/ 10048 w 5933552"/>
                  <a:gd name="connsiteY37" fmla="*/ 1681136 h 2234603"/>
                  <a:gd name="connsiteX38" fmla="*/ 0 w 5933552"/>
                  <a:gd name="connsiteY38" fmla="*/ 1540459 h 2234603"/>
                  <a:gd name="connsiteX39" fmla="*/ 15072 w 5933552"/>
                  <a:gd name="connsiteY39" fmla="*/ 1490217 h 2234603"/>
                  <a:gd name="connsiteX40" fmla="*/ 15072 w 5933552"/>
                  <a:gd name="connsiteY40" fmla="*/ 1434951 h 2234603"/>
                  <a:gd name="connsiteX41" fmla="*/ 25121 w 5933552"/>
                  <a:gd name="connsiteY41" fmla="*/ 1384709 h 2234603"/>
                  <a:gd name="connsiteX42" fmla="*/ 40193 w 5933552"/>
                  <a:gd name="connsiteY42" fmla="*/ 1359588 h 2234603"/>
                  <a:gd name="connsiteX43" fmla="*/ 65314 w 5933552"/>
                  <a:gd name="connsiteY4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5933552 w 5933552"/>
                  <a:gd name="connsiteY24" fmla="*/ 1811764 h 2234603"/>
                  <a:gd name="connsiteX25" fmla="*/ 5812971 w 5933552"/>
                  <a:gd name="connsiteY25" fmla="*/ 1872054 h 2234603"/>
                  <a:gd name="connsiteX26" fmla="*/ 5812971 w 5933552"/>
                  <a:gd name="connsiteY26" fmla="*/ 1872054 h 2234603"/>
                  <a:gd name="connsiteX27" fmla="*/ 5727560 w 5933552"/>
                  <a:gd name="connsiteY27" fmla="*/ 1932344 h 2234603"/>
                  <a:gd name="connsiteX28" fmla="*/ 5390941 w 5933552"/>
                  <a:gd name="connsiteY28" fmla="*/ 1937369 h 2234603"/>
                  <a:gd name="connsiteX29" fmla="*/ 5215670 w 5933552"/>
                  <a:gd name="connsiteY29" fmla="*/ 1935977 h 2234603"/>
                  <a:gd name="connsiteX30" fmla="*/ 4373414 w 5933552"/>
                  <a:gd name="connsiteY30" fmla="*/ 1917320 h 2234603"/>
                  <a:gd name="connsiteX31" fmla="*/ 3011736 w 5933552"/>
                  <a:gd name="connsiteY31" fmla="*/ 1895512 h 2234603"/>
                  <a:gd name="connsiteX32" fmla="*/ 1498817 w 5933552"/>
                  <a:gd name="connsiteY32" fmla="*/ 1891925 h 2234603"/>
                  <a:gd name="connsiteX33" fmla="*/ 619914 w 5933552"/>
                  <a:gd name="connsiteY33" fmla="*/ 1836885 h 2234603"/>
                  <a:gd name="connsiteX34" fmla="*/ 281354 w 5933552"/>
                  <a:gd name="connsiteY34" fmla="*/ 1836885 h 2234603"/>
                  <a:gd name="connsiteX35" fmla="*/ 130629 w 5933552"/>
                  <a:gd name="connsiteY35" fmla="*/ 1761522 h 2234603"/>
                  <a:gd name="connsiteX36" fmla="*/ 10048 w 5933552"/>
                  <a:gd name="connsiteY36" fmla="*/ 1681136 h 2234603"/>
                  <a:gd name="connsiteX37" fmla="*/ 0 w 5933552"/>
                  <a:gd name="connsiteY37" fmla="*/ 1540459 h 2234603"/>
                  <a:gd name="connsiteX38" fmla="*/ 15072 w 5933552"/>
                  <a:gd name="connsiteY38" fmla="*/ 1490217 h 2234603"/>
                  <a:gd name="connsiteX39" fmla="*/ 15072 w 5933552"/>
                  <a:gd name="connsiteY39" fmla="*/ 1434951 h 2234603"/>
                  <a:gd name="connsiteX40" fmla="*/ 25121 w 5933552"/>
                  <a:gd name="connsiteY40" fmla="*/ 1384709 h 2234603"/>
                  <a:gd name="connsiteX41" fmla="*/ 40193 w 5933552"/>
                  <a:gd name="connsiteY41" fmla="*/ 1359588 h 2234603"/>
                  <a:gd name="connsiteX42" fmla="*/ 65314 w 5933552"/>
                  <a:gd name="connsiteY42" fmla="*/ 1314371 h 2234603"/>
                  <a:gd name="connsiteX0" fmla="*/ 65314 w 5812971"/>
                  <a:gd name="connsiteY0" fmla="*/ 1314371 h 2234603"/>
                  <a:gd name="connsiteX1" fmla="*/ 75363 w 5812971"/>
                  <a:gd name="connsiteY1" fmla="*/ 1083259 h 2234603"/>
                  <a:gd name="connsiteX2" fmla="*/ 45218 w 5812971"/>
                  <a:gd name="connsiteY2" fmla="*/ 1073210 h 2234603"/>
                  <a:gd name="connsiteX3" fmla="*/ 95459 w 5812971"/>
                  <a:gd name="connsiteY3" fmla="*/ 887316 h 2234603"/>
                  <a:gd name="connsiteX4" fmla="*/ 80387 w 5812971"/>
                  <a:gd name="connsiteY4" fmla="*/ 771760 h 2234603"/>
                  <a:gd name="connsiteX5" fmla="*/ 85411 w 5812971"/>
                  <a:gd name="connsiteY5" fmla="*/ 716494 h 2234603"/>
                  <a:gd name="connsiteX6" fmla="*/ 105508 w 5812971"/>
                  <a:gd name="connsiteY6" fmla="*/ 696397 h 2234603"/>
                  <a:gd name="connsiteX7" fmla="*/ 135653 w 5812971"/>
                  <a:gd name="connsiteY7" fmla="*/ 676300 h 2234603"/>
                  <a:gd name="connsiteX8" fmla="*/ 467248 w 5812971"/>
                  <a:gd name="connsiteY8" fmla="*/ 329632 h 2234603"/>
                  <a:gd name="connsiteX9" fmla="*/ 472272 w 5812971"/>
                  <a:gd name="connsiteY9" fmla="*/ 284415 h 2234603"/>
                  <a:gd name="connsiteX10" fmla="*/ 442127 w 5812971"/>
                  <a:gd name="connsiteY10" fmla="*/ 259294 h 2234603"/>
                  <a:gd name="connsiteX11" fmla="*/ 406958 w 5812971"/>
                  <a:gd name="connsiteY11" fmla="*/ 229149 h 2234603"/>
                  <a:gd name="connsiteX12" fmla="*/ 406958 w 5812971"/>
                  <a:gd name="connsiteY12" fmla="*/ 204028 h 2234603"/>
                  <a:gd name="connsiteX13" fmla="*/ 462224 w 5812971"/>
                  <a:gd name="connsiteY13" fmla="*/ 193980 h 2234603"/>
                  <a:gd name="connsiteX14" fmla="*/ 864158 w 5812971"/>
                  <a:gd name="connsiteY14" fmla="*/ 143738 h 2234603"/>
                  <a:gd name="connsiteX15" fmla="*/ 999811 w 5812971"/>
                  <a:gd name="connsiteY15" fmla="*/ 88472 h 2234603"/>
                  <a:gd name="connsiteX16" fmla="*/ 1024932 w 5812971"/>
                  <a:gd name="connsiteY16" fmla="*/ 78424 h 2234603"/>
                  <a:gd name="connsiteX17" fmla="*/ 999811 w 5812971"/>
                  <a:gd name="connsiteY17" fmla="*/ 28182 h 2234603"/>
                  <a:gd name="connsiteX18" fmla="*/ 1070149 w 5812971"/>
                  <a:gd name="connsiteY18" fmla="*/ 33206 h 2234603"/>
                  <a:gd name="connsiteX19" fmla="*/ 1130439 w 5812971"/>
                  <a:gd name="connsiteY19" fmla="*/ 53303 h 2234603"/>
                  <a:gd name="connsiteX20" fmla="*/ 1160585 w 5812971"/>
                  <a:gd name="connsiteY20" fmla="*/ 63351 h 2234603"/>
                  <a:gd name="connsiteX21" fmla="*/ 1683099 w 5812971"/>
                  <a:gd name="connsiteY21" fmla="*/ 13109 h 2234603"/>
                  <a:gd name="connsiteX22" fmla="*/ 2306097 w 5812971"/>
                  <a:gd name="connsiteY22" fmla="*/ 3061 h 2234603"/>
                  <a:gd name="connsiteX23" fmla="*/ 3029578 w 5812971"/>
                  <a:gd name="connsiteY23" fmla="*/ 58327 h 2234603"/>
                  <a:gd name="connsiteX24" fmla="*/ 5812971 w 5812971"/>
                  <a:gd name="connsiteY24" fmla="*/ 1872054 h 2234603"/>
                  <a:gd name="connsiteX25" fmla="*/ 5812971 w 5812971"/>
                  <a:gd name="connsiteY25" fmla="*/ 1872054 h 2234603"/>
                  <a:gd name="connsiteX26" fmla="*/ 5727560 w 5812971"/>
                  <a:gd name="connsiteY26" fmla="*/ 1932344 h 2234603"/>
                  <a:gd name="connsiteX27" fmla="*/ 5390941 w 5812971"/>
                  <a:gd name="connsiteY27" fmla="*/ 1937369 h 2234603"/>
                  <a:gd name="connsiteX28" fmla="*/ 5215670 w 5812971"/>
                  <a:gd name="connsiteY28" fmla="*/ 1935977 h 2234603"/>
                  <a:gd name="connsiteX29" fmla="*/ 4373414 w 5812971"/>
                  <a:gd name="connsiteY29" fmla="*/ 1917320 h 2234603"/>
                  <a:gd name="connsiteX30" fmla="*/ 3011736 w 5812971"/>
                  <a:gd name="connsiteY30" fmla="*/ 1895512 h 2234603"/>
                  <a:gd name="connsiteX31" fmla="*/ 1498817 w 5812971"/>
                  <a:gd name="connsiteY31" fmla="*/ 1891925 h 2234603"/>
                  <a:gd name="connsiteX32" fmla="*/ 619914 w 5812971"/>
                  <a:gd name="connsiteY32" fmla="*/ 1836885 h 2234603"/>
                  <a:gd name="connsiteX33" fmla="*/ 281354 w 5812971"/>
                  <a:gd name="connsiteY33" fmla="*/ 1836885 h 2234603"/>
                  <a:gd name="connsiteX34" fmla="*/ 130629 w 5812971"/>
                  <a:gd name="connsiteY34" fmla="*/ 1761522 h 2234603"/>
                  <a:gd name="connsiteX35" fmla="*/ 10048 w 5812971"/>
                  <a:gd name="connsiteY35" fmla="*/ 1681136 h 2234603"/>
                  <a:gd name="connsiteX36" fmla="*/ 0 w 5812971"/>
                  <a:gd name="connsiteY36" fmla="*/ 1540459 h 2234603"/>
                  <a:gd name="connsiteX37" fmla="*/ 15072 w 5812971"/>
                  <a:gd name="connsiteY37" fmla="*/ 1490217 h 2234603"/>
                  <a:gd name="connsiteX38" fmla="*/ 15072 w 5812971"/>
                  <a:gd name="connsiteY38" fmla="*/ 1434951 h 2234603"/>
                  <a:gd name="connsiteX39" fmla="*/ 25121 w 5812971"/>
                  <a:gd name="connsiteY39" fmla="*/ 1384709 h 2234603"/>
                  <a:gd name="connsiteX40" fmla="*/ 40193 w 5812971"/>
                  <a:gd name="connsiteY40" fmla="*/ 1359588 h 2234603"/>
                  <a:gd name="connsiteX41" fmla="*/ 65314 w 5812971"/>
                  <a:gd name="connsiteY41" fmla="*/ 1314371 h 2234603"/>
                  <a:gd name="connsiteX0" fmla="*/ 65314 w 5812971"/>
                  <a:gd name="connsiteY0" fmla="*/ 1314371 h 2234603"/>
                  <a:gd name="connsiteX1" fmla="*/ 75363 w 5812971"/>
                  <a:gd name="connsiteY1" fmla="*/ 1083259 h 2234603"/>
                  <a:gd name="connsiteX2" fmla="*/ 45218 w 5812971"/>
                  <a:gd name="connsiteY2" fmla="*/ 1073210 h 2234603"/>
                  <a:gd name="connsiteX3" fmla="*/ 95459 w 5812971"/>
                  <a:gd name="connsiteY3" fmla="*/ 887316 h 2234603"/>
                  <a:gd name="connsiteX4" fmla="*/ 80387 w 5812971"/>
                  <a:gd name="connsiteY4" fmla="*/ 771760 h 2234603"/>
                  <a:gd name="connsiteX5" fmla="*/ 85411 w 5812971"/>
                  <a:gd name="connsiteY5" fmla="*/ 716494 h 2234603"/>
                  <a:gd name="connsiteX6" fmla="*/ 105508 w 5812971"/>
                  <a:gd name="connsiteY6" fmla="*/ 696397 h 2234603"/>
                  <a:gd name="connsiteX7" fmla="*/ 135653 w 5812971"/>
                  <a:gd name="connsiteY7" fmla="*/ 676300 h 2234603"/>
                  <a:gd name="connsiteX8" fmla="*/ 467248 w 5812971"/>
                  <a:gd name="connsiteY8" fmla="*/ 329632 h 2234603"/>
                  <a:gd name="connsiteX9" fmla="*/ 472272 w 5812971"/>
                  <a:gd name="connsiteY9" fmla="*/ 284415 h 2234603"/>
                  <a:gd name="connsiteX10" fmla="*/ 442127 w 5812971"/>
                  <a:gd name="connsiteY10" fmla="*/ 259294 h 2234603"/>
                  <a:gd name="connsiteX11" fmla="*/ 406958 w 5812971"/>
                  <a:gd name="connsiteY11" fmla="*/ 229149 h 2234603"/>
                  <a:gd name="connsiteX12" fmla="*/ 406958 w 5812971"/>
                  <a:gd name="connsiteY12" fmla="*/ 204028 h 2234603"/>
                  <a:gd name="connsiteX13" fmla="*/ 462224 w 5812971"/>
                  <a:gd name="connsiteY13" fmla="*/ 193980 h 2234603"/>
                  <a:gd name="connsiteX14" fmla="*/ 864158 w 5812971"/>
                  <a:gd name="connsiteY14" fmla="*/ 143738 h 2234603"/>
                  <a:gd name="connsiteX15" fmla="*/ 999811 w 5812971"/>
                  <a:gd name="connsiteY15" fmla="*/ 88472 h 2234603"/>
                  <a:gd name="connsiteX16" fmla="*/ 1024932 w 5812971"/>
                  <a:gd name="connsiteY16" fmla="*/ 78424 h 2234603"/>
                  <a:gd name="connsiteX17" fmla="*/ 999811 w 5812971"/>
                  <a:gd name="connsiteY17" fmla="*/ 28182 h 2234603"/>
                  <a:gd name="connsiteX18" fmla="*/ 1070149 w 5812971"/>
                  <a:gd name="connsiteY18" fmla="*/ 33206 h 2234603"/>
                  <a:gd name="connsiteX19" fmla="*/ 1130439 w 5812971"/>
                  <a:gd name="connsiteY19" fmla="*/ 53303 h 2234603"/>
                  <a:gd name="connsiteX20" fmla="*/ 1160585 w 5812971"/>
                  <a:gd name="connsiteY20" fmla="*/ 63351 h 2234603"/>
                  <a:gd name="connsiteX21" fmla="*/ 1683099 w 5812971"/>
                  <a:gd name="connsiteY21" fmla="*/ 13109 h 2234603"/>
                  <a:gd name="connsiteX22" fmla="*/ 2306097 w 5812971"/>
                  <a:gd name="connsiteY22" fmla="*/ 3061 h 2234603"/>
                  <a:gd name="connsiteX23" fmla="*/ 3029578 w 5812971"/>
                  <a:gd name="connsiteY23" fmla="*/ 58327 h 2234603"/>
                  <a:gd name="connsiteX24" fmla="*/ 5812971 w 5812971"/>
                  <a:gd name="connsiteY24" fmla="*/ 1872054 h 2234603"/>
                  <a:gd name="connsiteX25" fmla="*/ 5727560 w 5812971"/>
                  <a:gd name="connsiteY25" fmla="*/ 1932344 h 2234603"/>
                  <a:gd name="connsiteX26" fmla="*/ 5390941 w 5812971"/>
                  <a:gd name="connsiteY26" fmla="*/ 1937369 h 2234603"/>
                  <a:gd name="connsiteX27" fmla="*/ 5215670 w 5812971"/>
                  <a:gd name="connsiteY27" fmla="*/ 1935977 h 2234603"/>
                  <a:gd name="connsiteX28" fmla="*/ 4373414 w 5812971"/>
                  <a:gd name="connsiteY28" fmla="*/ 1917320 h 2234603"/>
                  <a:gd name="connsiteX29" fmla="*/ 3011736 w 5812971"/>
                  <a:gd name="connsiteY29" fmla="*/ 1895512 h 2234603"/>
                  <a:gd name="connsiteX30" fmla="*/ 1498817 w 5812971"/>
                  <a:gd name="connsiteY30" fmla="*/ 1891925 h 2234603"/>
                  <a:gd name="connsiteX31" fmla="*/ 619914 w 5812971"/>
                  <a:gd name="connsiteY31" fmla="*/ 1836885 h 2234603"/>
                  <a:gd name="connsiteX32" fmla="*/ 281354 w 5812971"/>
                  <a:gd name="connsiteY32" fmla="*/ 1836885 h 2234603"/>
                  <a:gd name="connsiteX33" fmla="*/ 130629 w 5812971"/>
                  <a:gd name="connsiteY33" fmla="*/ 1761522 h 2234603"/>
                  <a:gd name="connsiteX34" fmla="*/ 10048 w 5812971"/>
                  <a:gd name="connsiteY34" fmla="*/ 1681136 h 2234603"/>
                  <a:gd name="connsiteX35" fmla="*/ 0 w 5812971"/>
                  <a:gd name="connsiteY35" fmla="*/ 1540459 h 2234603"/>
                  <a:gd name="connsiteX36" fmla="*/ 15072 w 5812971"/>
                  <a:gd name="connsiteY36" fmla="*/ 1490217 h 2234603"/>
                  <a:gd name="connsiteX37" fmla="*/ 15072 w 5812971"/>
                  <a:gd name="connsiteY37" fmla="*/ 1434951 h 2234603"/>
                  <a:gd name="connsiteX38" fmla="*/ 25121 w 5812971"/>
                  <a:gd name="connsiteY38" fmla="*/ 1384709 h 2234603"/>
                  <a:gd name="connsiteX39" fmla="*/ 40193 w 5812971"/>
                  <a:gd name="connsiteY39" fmla="*/ 1359588 h 2234603"/>
                  <a:gd name="connsiteX40" fmla="*/ 65314 w 5812971"/>
                  <a:gd name="connsiteY40" fmla="*/ 1314371 h 2234603"/>
                  <a:gd name="connsiteX0" fmla="*/ 65314 w 5727560"/>
                  <a:gd name="connsiteY0" fmla="*/ 1314371 h 2234603"/>
                  <a:gd name="connsiteX1" fmla="*/ 75363 w 5727560"/>
                  <a:gd name="connsiteY1" fmla="*/ 1083259 h 2234603"/>
                  <a:gd name="connsiteX2" fmla="*/ 45218 w 5727560"/>
                  <a:gd name="connsiteY2" fmla="*/ 1073210 h 2234603"/>
                  <a:gd name="connsiteX3" fmla="*/ 95459 w 5727560"/>
                  <a:gd name="connsiteY3" fmla="*/ 887316 h 2234603"/>
                  <a:gd name="connsiteX4" fmla="*/ 80387 w 5727560"/>
                  <a:gd name="connsiteY4" fmla="*/ 771760 h 2234603"/>
                  <a:gd name="connsiteX5" fmla="*/ 85411 w 5727560"/>
                  <a:gd name="connsiteY5" fmla="*/ 716494 h 2234603"/>
                  <a:gd name="connsiteX6" fmla="*/ 105508 w 5727560"/>
                  <a:gd name="connsiteY6" fmla="*/ 696397 h 2234603"/>
                  <a:gd name="connsiteX7" fmla="*/ 135653 w 5727560"/>
                  <a:gd name="connsiteY7" fmla="*/ 676300 h 2234603"/>
                  <a:gd name="connsiteX8" fmla="*/ 467248 w 5727560"/>
                  <a:gd name="connsiteY8" fmla="*/ 329632 h 2234603"/>
                  <a:gd name="connsiteX9" fmla="*/ 472272 w 5727560"/>
                  <a:gd name="connsiteY9" fmla="*/ 284415 h 2234603"/>
                  <a:gd name="connsiteX10" fmla="*/ 442127 w 5727560"/>
                  <a:gd name="connsiteY10" fmla="*/ 259294 h 2234603"/>
                  <a:gd name="connsiteX11" fmla="*/ 406958 w 5727560"/>
                  <a:gd name="connsiteY11" fmla="*/ 229149 h 2234603"/>
                  <a:gd name="connsiteX12" fmla="*/ 406958 w 5727560"/>
                  <a:gd name="connsiteY12" fmla="*/ 204028 h 2234603"/>
                  <a:gd name="connsiteX13" fmla="*/ 462224 w 5727560"/>
                  <a:gd name="connsiteY13" fmla="*/ 193980 h 2234603"/>
                  <a:gd name="connsiteX14" fmla="*/ 864158 w 5727560"/>
                  <a:gd name="connsiteY14" fmla="*/ 143738 h 2234603"/>
                  <a:gd name="connsiteX15" fmla="*/ 999811 w 5727560"/>
                  <a:gd name="connsiteY15" fmla="*/ 88472 h 2234603"/>
                  <a:gd name="connsiteX16" fmla="*/ 1024932 w 5727560"/>
                  <a:gd name="connsiteY16" fmla="*/ 78424 h 2234603"/>
                  <a:gd name="connsiteX17" fmla="*/ 999811 w 5727560"/>
                  <a:gd name="connsiteY17" fmla="*/ 28182 h 2234603"/>
                  <a:gd name="connsiteX18" fmla="*/ 1070149 w 5727560"/>
                  <a:gd name="connsiteY18" fmla="*/ 33206 h 2234603"/>
                  <a:gd name="connsiteX19" fmla="*/ 1130439 w 5727560"/>
                  <a:gd name="connsiteY19" fmla="*/ 53303 h 2234603"/>
                  <a:gd name="connsiteX20" fmla="*/ 1160585 w 5727560"/>
                  <a:gd name="connsiteY20" fmla="*/ 63351 h 2234603"/>
                  <a:gd name="connsiteX21" fmla="*/ 1683099 w 5727560"/>
                  <a:gd name="connsiteY21" fmla="*/ 13109 h 2234603"/>
                  <a:gd name="connsiteX22" fmla="*/ 2306097 w 5727560"/>
                  <a:gd name="connsiteY22" fmla="*/ 3061 h 2234603"/>
                  <a:gd name="connsiteX23" fmla="*/ 3029578 w 5727560"/>
                  <a:gd name="connsiteY23" fmla="*/ 58327 h 2234603"/>
                  <a:gd name="connsiteX24" fmla="*/ 5727560 w 5727560"/>
                  <a:gd name="connsiteY24" fmla="*/ 1932344 h 2234603"/>
                  <a:gd name="connsiteX25" fmla="*/ 5390941 w 5727560"/>
                  <a:gd name="connsiteY25" fmla="*/ 1937369 h 2234603"/>
                  <a:gd name="connsiteX26" fmla="*/ 5215670 w 5727560"/>
                  <a:gd name="connsiteY26" fmla="*/ 1935977 h 2234603"/>
                  <a:gd name="connsiteX27" fmla="*/ 4373414 w 5727560"/>
                  <a:gd name="connsiteY27" fmla="*/ 1917320 h 2234603"/>
                  <a:gd name="connsiteX28" fmla="*/ 3011736 w 5727560"/>
                  <a:gd name="connsiteY28" fmla="*/ 1895512 h 2234603"/>
                  <a:gd name="connsiteX29" fmla="*/ 1498817 w 5727560"/>
                  <a:gd name="connsiteY29" fmla="*/ 1891925 h 2234603"/>
                  <a:gd name="connsiteX30" fmla="*/ 619914 w 5727560"/>
                  <a:gd name="connsiteY30" fmla="*/ 1836885 h 2234603"/>
                  <a:gd name="connsiteX31" fmla="*/ 281354 w 5727560"/>
                  <a:gd name="connsiteY31" fmla="*/ 1836885 h 2234603"/>
                  <a:gd name="connsiteX32" fmla="*/ 130629 w 5727560"/>
                  <a:gd name="connsiteY32" fmla="*/ 1761522 h 2234603"/>
                  <a:gd name="connsiteX33" fmla="*/ 10048 w 5727560"/>
                  <a:gd name="connsiteY33" fmla="*/ 1681136 h 2234603"/>
                  <a:gd name="connsiteX34" fmla="*/ 0 w 5727560"/>
                  <a:gd name="connsiteY34" fmla="*/ 1540459 h 2234603"/>
                  <a:gd name="connsiteX35" fmla="*/ 15072 w 5727560"/>
                  <a:gd name="connsiteY35" fmla="*/ 1490217 h 2234603"/>
                  <a:gd name="connsiteX36" fmla="*/ 15072 w 5727560"/>
                  <a:gd name="connsiteY36" fmla="*/ 1434951 h 2234603"/>
                  <a:gd name="connsiteX37" fmla="*/ 25121 w 5727560"/>
                  <a:gd name="connsiteY37" fmla="*/ 1384709 h 2234603"/>
                  <a:gd name="connsiteX38" fmla="*/ 40193 w 5727560"/>
                  <a:gd name="connsiteY38" fmla="*/ 1359588 h 2234603"/>
                  <a:gd name="connsiteX39" fmla="*/ 65314 w 5727560"/>
                  <a:gd name="connsiteY39" fmla="*/ 1314371 h 2234603"/>
                  <a:gd name="connsiteX0" fmla="*/ 65314 w 5390941"/>
                  <a:gd name="connsiteY0" fmla="*/ 1314371 h 2234603"/>
                  <a:gd name="connsiteX1" fmla="*/ 75363 w 5390941"/>
                  <a:gd name="connsiteY1" fmla="*/ 1083259 h 2234603"/>
                  <a:gd name="connsiteX2" fmla="*/ 45218 w 5390941"/>
                  <a:gd name="connsiteY2" fmla="*/ 1073210 h 2234603"/>
                  <a:gd name="connsiteX3" fmla="*/ 95459 w 5390941"/>
                  <a:gd name="connsiteY3" fmla="*/ 887316 h 2234603"/>
                  <a:gd name="connsiteX4" fmla="*/ 80387 w 5390941"/>
                  <a:gd name="connsiteY4" fmla="*/ 771760 h 2234603"/>
                  <a:gd name="connsiteX5" fmla="*/ 85411 w 5390941"/>
                  <a:gd name="connsiteY5" fmla="*/ 716494 h 2234603"/>
                  <a:gd name="connsiteX6" fmla="*/ 105508 w 5390941"/>
                  <a:gd name="connsiteY6" fmla="*/ 696397 h 2234603"/>
                  <a:gd name="connsiteX7" fmla="*/ 135653 w 5390941"/>
                  <a:gd name="connsiteY7" fmla="*/ 676300 h 2234603"/>
                  <a:gd name="connsiteX8" fmla="*/ 467248 w 5390941"/>
                  <a:gd name="connsiteY8" fmla="*/ 329632 h 2234603"/>
                  <a:gd name="connsiteX9" fmla="*/ 472272 w 5390941"/>
                  <a:gd name="connsiteY9" fmla="*/ 284415 h 2234603"/>
                  <a:gd name="connsiteX10" fmla="*/ 442127 w 5390941"/>
                  <a:gd name="connsiteY10" fmla="*/ 259294 h 2234603"/>
                  <a:gd name="connsiteX11" fmla="*/ 406958 w 5390941"/>
                  <a:gd name="connsiteY11" fmla="*/ 229149 h 2234603"/>
                  <a:gd name="connsiteX12" fmla="*/ 406958 w 5390941"/>
                  <a:gd name="connsiteY12" fmla="*/ 204028 h 2234603"/>
                  <a:gd name="connsiteX13" fmla="*/ 462224 w 5390941"/>
                  <a:gd name="connsiteY13" fmla="*/ 193980 h 2234603"/>
                  <a:gd name="connsiteX14" fmla="*/ 864158 w 5390941"/>
                  <a:gd name="connsiteY14" fmla="*/ 143738 h 2234603"/>
                  <a:gd name="connsiteX15" fmla="*/ 999811 w 5390941"/>
                  <a:gd name="connsiteY15" fmla="*/ 88472 h 2234603"/>
                  <a:gd name="connsiteX16" fmla="*/ 1024932 w 5390941"/>
                  <a:gd name="connsiteY16" fmla="*/ 78424 h 2234603"/>
                  <a:gd name="connsiteX17" fmla="*/ 999811 w 5390941"/>
                  <a:gd name="connsiteY17" fmla="*/ 28182 h 2234603"/>
                  <a:gd name="connsiteX18" fmla="*/ 1070149 w 5390941"/>
                  <a:gd name="connsiteY18" fmla="*/ 33206 h 2234603"/>
                  <a:gd name="connsiteX19" fmla="*/ 1130439 w 5390941"/>
                  <a:gd name="connsiteY19" fmla="*/ 53303 h 2234603"/>
                  <a:gd name="connsiteX20" fmla="*/ 1160585 w 5390941"/>
                  <a:gd name="connsiteY20" fmla="*/ 63351 h 2234603"/>
                  <a:gd name="connsiteX21" fmla="*/ 1683099 w 5390941"/>
                  <a:gd name="connsiteY21" fmla="*/ 13109 h 2234603"/>
                  <a:gd name="connsiteX22" fmla="*/ 2306097 w 5390941"/>
                  <a:gd name="connsiteY22" fmla="*/ 3061 h 2234603"/>
                  <a:gd name="connsiteX23" fmla="*/ 3029578 w 5390941"/>
                  <a:gd name="connsiteY23" fmla="*/ 58327 h 2234603"/>
                  <a:gd name="connsiteX24" fmla="*/ 5390941 w 5390941"/>
                  <a:gd name="connsiteY24" fmla="*/ 1937369 h 2234603"/>
                  <a:gd name="connsiteX25" fmla="*/ 5215670 w 5390941"/>
                  <a:gd name="connsiteY25" fmla="*/ 1935977 h 2234603"/>
                  <a:gd name="connsiteX26" fmla="*/ 4373414 w 5390941"/>
                  <a:gd name="connsiteY26" fmla="*/ 1917320 h 2234603"/>
                  <a:gd name="connsiteX27" fmla="*/ 3011736 w 5390941"/>
                  <a:gd name="connsiteY27" fmla="*/ 1895512 h 2234603"/>
                  <a:gd name="connsiteX28" fmla="*/ 1498817 w 5390941"/>
                  <a:gd name="connsiteY28" fmla="*/ 1891925 h 2234603"/>
                  <a:gd name="connsiteX29" fmla="*/ 619914 w 5390941"/>
                  <a:gd name="connsiteY29" fmla="*/ 1836885 h 2234603"/>
                  <a:gd name="connsiteX30" fmla="*/ 281354 w 5390941"/>
                  <a:gd name="connsiteY30" fmla="*/ 1836885 h 2234603"/>
                  <a:gd name="connsiteX31" fmla="*/ 130629 w 5390941"/>
                  <a:gd name="connsiteY31" fmla="*/ 1761522 h 2234603"/>
                  <a:gd name="connsiteX32" fmla="*/ 10048 w 5390941"/>
                  <a:gd name="connsiteY32" fmla="*/ 1681136 h 2234603"/>
                  <a:gd name="connsiteX33" fmla="*/ 0 w 5390941"/>
                  <a:gd name="connsiteY33" fmla="*/ 1540459 h 2234603"/>
                  <a:gd name="connsiteX34" fmla="*/ 15072 w 5390941"/>
                  <a:gd name="connsiteY34" fmla="*/ 1490217 h 2234603"/>
                  <a:gd name="connsiteX35" fmla="*/ 15072 w 5390941"/>
                  <a:gd name="connsiteY35" fmla="*/ 1434951 h 2234603"/>
                  <a:gd name="connsiteX36" fmla="*/ 25121 w 5390941"/>
                  <a:gd name="connsiteY36" fmla="*/ 1384709 h 2234603"/>
                  <a:gd name="connsiteX37" fmla="*/ 40193 w 5390941"/>
                  <a:gd name="connsiteY37" fmla="*/ 1359588 h 2234603"/>
                  <a:gd name="connsiteX38" fmla="*/ 65314 w 5390941"/>
                  <a:gd name="connsiteY38" fmla="*/ 1314371 h 2234603"/>
                  <a:gd name="connsiteX0" fmla="*/ 65314 w 5215670"/>
                  <a:gd name="connsiteY0" fmla="*/ 1314371 h 2234603"/>
                  <a:gd name="connsiteX1" fmla="*/ 75363 w 5215670"/>
                  <a:gd name="connsiteY1" fmla="*/ 1083259 h 2234603"/>
                  <a:gd name="connsiteX2" fmla="*/ 45218 w 5215670"/>
                  <a:gd name="connsiteY2" fmla="*/ 1073210 h 2234603"/>
                  <a:gd name="connsiteX3" fmla="*/ 95459 w 5215670"/>
                  <a:gd name="connsiteY3" fmla="*/ 887316 h 2234603"/>
                  <a:gd name="connsiteX4" fmla="*/ 80387 w 5215670"/>
                  <a:gd name="connsiteY4" fmla="*/ 771760 h 2234603"/>
                  <a:gd name="connsiteX5" fmla="*/ 85411 w 5215670"/>
                  <a:gd name="connsiteY5" fmla="*/ 716494 h 2234603"/>
                  <a:gd name="connsiteX6" fmla="*/ 105508 w 5215670"/>
                  <a:gd name="connsiteY6" fmla="*/ 696397 h 2234603"/>
                  <a:gd name="connsiteX7" fmla="*/ 135653 w 5215670"/>
                  <a:gd name="connsiteY7" fmla="*/ 676300 h 2234603"/>
                  <a:gd name="connsiteX8" fmla="*/ 467248 w 5215670"/>
                  <a:gd name="connsiteY8" fmla="*/ 329632 h 2234603"/>
                  <a:gd name="connsiteX9" fmla="*/ 472272 w 5215670"/>
                  <a:gd name="connsiteY9" fmla="*/ 284415 h 2234603"/>
                  <a:gd name="connsiteX10" fmla="*/ 442127 w 5215670"/>
                  <a:gd name="connsiteY10" fmla="*/ 259294 h 2234603"/>
                  <a:gd name="connsiteX11" fmla="*/ 406958 w 5215670"/>
                  <a:gd name="connsiteY11" fmla="*/ 229149 h 2234603"/>
                  <a:gd name="connsiteX12" fmla="*/ 406958 w 5215670"/>
                  <a:gd name="connsiteY12" fmla="*/ 204028 h 2234603"/>
                  <a:gd name="connsiteX13" fmla="*/ 462224 w 5215670"/>
                  <a:gd name="connsiteY13" fmla="*/ 193980 h 2234603"/>
                  <a:gd name="connsiteX14" fmla="*/ 864158 w 5215670"/>
                  <a:gd name="connsiteY14" fmla="*/ 143738 h 2234603"/>
                  <a:gd name="connsiteX15" fmla="*/ 999811 w 5215670"/>
                  <a:gd name="connsiteY15" fmla="*/ 88472 h 2234603"/>
                  <a:gd name="connsiteX16" fmla="*/ 1024932 w 5215670"/>
                  <a:gd name="connsiteY16" fmla="*/ 78424 h 2234603"/>
                  <a:gd name="connsiteX17" fmla="*/ 999811 w 5215670"/>
                  <a:gd name="connsiteY17" fmla="*/ 28182 h 2234603"/>
                  <a:gd name="connsiteX18" fmla="*/ 1070149 w 5215670"/>
                  <a:gd name="connsiteY18" fmla="*/ 33206 h 2234603"/>
                  <a:gd name="connsiteX19" fmla="*/ 1130439 w 5215670"/>
                  <a:gd name="connsiteY19" fmla="*/ 53303 h 2234603"/>
                  <a:gd name="connsiteX20" fmla="*/ 1160585 w 5215670"/>
                  <a:gd name="connsiteY20" fmla="*/ 63351 h 2234603"/>
                  <a:gd name="connsiteX21" fmla="*/ 1683099 w 5215670"/>
                  <a:gd name="connsiteY21" fmla="*/ 13109 h 2234603"/>
                  <a:gd name="connsiteX22" fmla="*/ 2306097 w 5215670"/>
                  <a:gd name="connsiteY22" fmla="*/ 3061 h 2234603"/>
                  <a:gd name="connsiteX23" fmla="*/ 3029578 w 5215670"/>
                  <a:gd name="connsiteY23" fmla="*/ 58327 h 2234603"/>
                  <a:gd name="connsiteX24" fmla="*/ 5215670 w 5215670"/>
                  <a:gd name="connsiteY24" fmla="*/ 1935977 h 2234603"/>
                  <a:gd name="connsiteX25" fmla="*/ 4373414 w 5215670"/>
                  <a:gd name="connsiteY25" fmla="*/ 1917320 h 2234603"/>
                  <a:gd name="connsiteX26" fmla="*/ 3011736 w 5215670"/>
                  <a:gd name="connsiteY26" fmla="*/ 1895512 h 2234603"/>
                  <a:gd name="connsiteX27" fmla="*/ 1498817 w 5215670"/>
                  <a:gd name="connsiteY27" fmla="*/ 1891925 h 2234603"/>
                  <a:gd name="connsiteX28" fmla="*/ 619914 w 5215670"/>
                  <a:gd name="connsiteY28" fmla="*/ 1836885 h 2234603"/>
                  <a:gd name="connsiteX29" fmla="*/ 281354 w 5215670"/>
                  <a:gd name="connsiteY29" fmla="*/ 1836885 h 2234603"/>
                  <a:gd name="connsiteX30" fmla="*/ 130629 w 5215670"/>
                  <a:gd name="connsiteY30" fmla="*/ 1761522 h 2234603"/>
                  <a:gd name="connsiteX31" fmla="*/ 10048 w 5215670"/>
                  <a:gd name="connsiteY31" fmla="*/ 1681136 h 2234603"/>
                  <a:gd name="connsiteX32" fmla="*/ 0 w 5215670"/>
                  <a:gd name="connsiteY32" fmla="*/ 1540459 h 2234603"/>
                  <a:gd name="connsiteX33" fmla="*/ 15072 w 5215670"/>
                  <a:gd name="connsiteY33" fmla="*/ 1490217 h 2234603"/>
                  <a:gd name="connsiteX34" fmla="*/ 15072 w 5215670"/>
                  <a:gd name="connsiteY34" fmla="*/ 1434951 h 2234603"/>
                  <a:gd name="connsiteX35" fmla="*/ 25121 w 5215670"/>
                  <a:gd name="connsiteY35" fmla="*/ 1384709 h 2234603"/>
                  <a:gd name="connsiteX36" fmla="*/ 40193 w 5215670"/>
                  <a:gd name="connsiteY36" fmla="*/ 1359588 h 2234603"/>
                  <a:gd name="connsiteX37" fmla="*/ 65314 w 5215670"/>
                  <a:gd name="connsiteY37" fmla="*/ 1314371 h 2234603"/>
                  <a:gd name="connsiteX0" fmla="*/ 65314 w 4373414"/>
                  <a:gd name="connsiteY0" fmla="*/ 1314371 h 2228020"/>
                  <a:gd name="connsiteX1" fmla="*/ 75363 w 4373414"/>
                  <a:gd name="connsiteY1" fmla="*/ 1083259 h 2228020"/>
                  <a:gd name="connsiteX2" fmla="*/ 45218 w 4373414"/>
                  <a:gd name="connsiteY2" fmla="*/ 1073210 h 2228020"/>
                  <a:gd name="connsiteX3" fmla="*/ 95459 w 4373414"/>
                  <a:gd name="connsiteY3" fmla="*/ 887316 h 2228020"/>
                  <a:gd name="connsiteX4" fmla="*/ 80387 w 4373414"/>
                  <a:gd name="connsiteY4" fmla="*/ 771760 h 2228020"/>
                  <a:gd name="connsiteX5" fmla="*/ 85411 w 4373414"/>
                  <a:gd name="connsiteY5" fmla="*/ 716494 h 2228020"/>
                  <a:gd name="connsiteX6" fmla="*/ 105508 w 4373414"/>
                  <a:gd name="connsiteY6" fmla="*/ 696397 h 2228020"/>
                  <a:gd name="connsiteX7" fmla="*/ 135653 w 4373414"/>
                  <a:gd name="connsiteY7" fmla="*/ 676300 h 2228020"/>
                  <a:gd name="connsiteX8" fmla="*/ 467248 w 4373414"/>
                  <a:gd name="connsiteY8" fmla="*/ 329632 h 2228020"/>
                  <a:gd name="connsiteX9" fmla="*/ 472272 w 4373414"/>
                  <a:gd name="connsiteY9" fmla="*/ 284415 h 2228020"/>
                  <a:gd name="connsiteX10" fmla="*/ 442127 w 4373414"/>
                  <a:gd name="connsiteY10" fmla="*/ 259294 h 2228020"/>
                  <a:gd name="connsiteX11" fmla="*/ 406958 w 4373414"/>
                  <a:gd name="connsiteY11" fmla="*/ 229149 h 2228020"/>
                  <a:gd name="connsiteX12" fmla="*/ 406958 w 4373414"/>
                  <a:gd name="connsiteY12" fmla="*/ 204028 h 2228020"/>
                  <a:gd name="connsiteX13" fmla="*/ 462224 w 4373414"/>
                  <a:gd name="connsiteY13" fmla="*/ 193980 h 2228020"/>
                  <a:gd name="connsiteX14" fmla="*/ 864158 w 4373414"/>
                  <a:gd name="connsiteY14" fmla="*/ 143738 h 2228020"/>
                  <a:gd name="connsiteX15" fmla="*/ 999811 w 4373414"/>
                  <a:gd name="connsiteY15" fmla="*/ 88472 h 2228020"/>
                  <a:gd name="connsiteX16" fmla="*/ 1024932 w 4373414"/>
                  <a:gd name="connsiteY16" fmla="*/ 78424 h 2228020"/>
                  <a:gd name="connsiteX17" fmla="*/ 999811 w 4373414"/>
                  <a:gd name="connsiteY17" fmla="*/ 28182 h 2228020"/>
                  <a:gd name="connsiteX18" fmla="*/ 1070149 w 4373414"/>
                  <a:gd name="connsiteY18" fmla="*/ 33206 h 2228020"/>
                  <a:gd name="connsiteX19" fmla="*/ 1130439 w 4373414"/>
                  <a:gd name="connsiteY19" fmla="*/ 53303 h 2228020"/>
                  <a:gd name="connsiteX20" fmla="*/ 1160585 w 4373414"/>
                  <a:gd name="connsiteY20" fmla="*/ 63351 h 2228020"/>
                  <a:gd name="connsiteX21" fmla="*/ 1683099 w 4373414"/>
                  <a:gd name="connsiteY21" fmla="*/ 13109 h 2228020"/>
                  <a:gd name="connsiteX22" fmla="*/ 2306097 w 4373414"/>
                  <a:gd name="connsiteY22" fmla="*/ 3061 h 2228020"/>
                  <a:gd name="connsiteX23" fmla="*/ 3029578 w 4373414"/>
                  <a:gd name="connsiteY23" fmla="*/ 58327 h 2228020"/>
                  <a:gd name="connsiteX24" fmla="*/ 4373414 w 4373414"/>
                  <a:gd name="connsiteY24" fmla="*/ 1917320 h 2228020"/>
                  <a:gd name="connsiteX25" fmla="*/ 3011736 w 4373414"/>
                  <a:gd name="connsiteY25" fmla="*/ 1895512 h 2228020"/>
                  <a:gd name="connsiteX26" fmla="*/ 1498817 w 4373414"/>
                  <a:gd name="connsiteY26" fmla="*/ 1891925 h 2228020"/>
                  <a:gd name="connsiteX27" fmla="*/ 619914 w 4373414"/>
                  <a:gd name="connsiteY27" fmla="*/ 1836885 h 2228020"/>
                  <a:gd name="connsiteX28" fmla="*/ 281354 w 4373414"/>
                  <a:gd name="connsiteY28" fmla="*/ 1836885 h 2228020"/>
                  <a:gd name="connsiteX29" fmla="*/ 130629 w 4373414"/>
                  <a:gd name="connsiteY29" fmla="*/ 1761522 h 2228020"/>
                  <a:gd name="connsiteX30" fmla="*/ 10048 w 4373414"/>
                  <a:gd name="connsiteY30" fmla="*/ 1681136 h 2228020"/>
                  <a:gd name="connsiteX31" fmla="*/ 0 w 4373414"/>
                  <a:gd name="connsiteY31" fmla="*/ 1540459 h 2228020"/>
                  <a:gd name="connsiteX32" fmla="*/ 15072 w 4373414"/>
                  <a:gd name="connsiteY32" fmla="*/ 1490217 h 2228020"/>
                  <a:gd name="connsiteX33" fmla="*/ 15072 w 4373414"/>
                  <a:gd name="connsiteY33" fmla="*/ 1434951 h 2228020"/>
                  <a:gd name="connsiteX34" fmla="*/ 25121 w 4373414"/>
                  <a:gd name="connsiteY34" fmla="*/ 1384709 h 2228020"/>
                  <a:gd name="connsiteX35" fmla="*/ 40193 w 4373414"/>
                  <a:gd name="connsiteY35" fmla="*/ 1359588 h 2228020"/>
                  <a:gd name="connsiteX36" fmla="*/ 65314 w 4373414"/>
                  <a:gd name="connsiteY36" fmla="*/ 1314371 h 2228020"/>
                  <a:gd name="connsiteX0" fmla="*/ 65314 w 3029578"/>
                  <a:gd name="connsiteY0" fmla="*/ 1314371 h 2228020"/>
                  <a:gd name="connsiteX1" fmla="*/ 75363 w 3029578"/>
                  <a:gd name="connsiteY1" fmla="*/ 1083259 h 2228020"/>
                  <a:gd name="connsiteX2" fmla="*/ 45218 w 3029578"/>
                  <a:gd name="connsiteY2" fmla="*/ 1073210 h 2228020"/>
                  <a:gd name="connsiteX3" fmla="*/ 95459 w 3029578"/>
                  <a:gd name="connsiteY3" fmla="*/ 887316 h 2228020"/>
                  <a:gd name="connsiteX4" fmla="*/ 80387 w 3029578"/>
                  <a:gd name="connsiteY4" fmla="*/ 771760 h 2228020"/>
                  <a:gd name="connsiteX5" fmla="*/ 85411 w 3029578"/>
                  <a:gd name="connsiteY5" fmla="*/ 716494 h 2228020"/>
                  <a:gd name="connsiteX6" fmla="*/ 105508 w 3029578"/>
                  <a:gd name="connsiteY6" fmla="*/ 696397 h 2228020"/>
                  <a:gd name="connsiteX7" fmla="*/ 135653 w 3029578"/>
                  <a:gd name="connsiteY7" fmla="*/ 676300 h 2228020"/>
                  <a:gd name="connsiteX8" fmla="*/ 467248 w 3029578"/>
                  <a:gd name="connsiteY8" fmla="*/ 329632 h 2228020"/>
                  <a:gd name="connsiteX9" fmla="*/ 472272 w 3029578"/>
                  <a:gd name="connsiteY9" fmla="*/ 284415 h 2228020"/>
                  <a:gd name="connsiteX10" fmla="*/ 442127 w 3029578"/>
                  <a:gd name="connsiteY10" fmla="*/ 259294 h 2228020"/>
                  <a:gd name="connsiteX11" fmla="*/ 406958 w 3029578"/>
                  <a:gd name="connsiteY11" fmla="*/ 229149 h 2228020"/>
                  <a:gd name="connsiteX12" fmla="*/ 406958 w 3029578"/>
                  <a:gd name="connsiteY12" fmla="*/ 204028 h 2228020"/>
                  <a:gd name="connsiteX13" fmla="*/ 462224 w 3029578"/>
                  <a:gd name="connsiteY13" fmla="*/ 193980 h 2228020"/>
                  <a:gd name="connsiteX14" fmla="*/ 864158 w 3029578"/>
                  <a:gd name="connsiteY14" fmla="*/ 143738 h 2228020"/>
                  <a:gd name="connsiteX15" fmla="*/ 999811 w 3029578"/>
                  <a:gd name="connsiteY15" fmla="*/ 88472 h 2228020"/>
                  <a:gd name="connsiteX16" fmla="*/ 1024932 w 3029578"/>
                  <a:gd name="connsiteY16" fmla="*/ 78424 h 2228020"/>
                  <a:gd name="connsiteX17" fmla="*/ 999811 w 3029578"/>
                  <a:gd name="connsiteY17" fmla="*/ 28182 h 2228020"/>
                  <a:gd name="connsiteX18" fmla="*/ 1070149 w 3029578"/>
                  <a:gd name="connsiteY18" fmla="*/ 33206 h 2228020"/>
                  <a:gd name="connsiteX19" fmla="*/ 1130439 w 3029578"/>
                  <a:gd name="connsiteY19" fmla="*/ 53303 h 2228020"/>
                  <a:gd name="connsiteX20" fmla="*/ 1160585 w 3029578"/>
                  <a:gd name="connsiteY20" fmla="*/ 63351 h 2228020"/>
                  <a:gd name="connsiteX21" fmla="*/ 1683099 w 3029578"/>
                  <a:gd name="connsiteY21" fmla="*/ 13109 h 2228020"/>
                  <a:gd name="connsiteX22" fmla="*/ 2306097 w 3029578"/>
                  <a:gd name="connsiteY22" fmla="*/ 3061 h 2228020"/>
                  <a:gd name="connsiteX23" fmla="*/ 3029578 w 3029578"/>
                  <a:gd name="connsiteY23" fmla="*/ 58327 h 2228020"/>
                  <a:gd name="connsiteX24" fmla="*/ 3011736 w 3029578"/>
                  <a:gd name="connsiteY24" fmla="*/ 1895512 h 2228020"/>
                  <a:gd name="connsiteX25" fmla="*/ 1498817 w 3029578"/>
                  <a:gd name="connsiteY25" fmla="*/ 1891925 h 2228020"/>
                  <a:gd name="connsiteX26" fmla="*/ 619914 w 3029578"/>
                  <a:gd name="connsiteY26" fmla="*/ 1836885 h 2228020"/>
                  <a:gd name="connsiteX27" fmla="*/ 281354 w 3029578"/>
                  <a:gd name="connsiteY27" fmla="*/ 1836885 h 2228020"/>
                  <a:gd name="connsiteX28" fmla="*/ 130629 w 3029578"/>
                  <a:gd name="connsiteY28" fmla="*/ 1761522 h 2228020"/>
                  <a:gd name="connsiteX29" fmla="*/ 10048 w 3029578"/>
                  <a:gd name="connsiteY29" fmla="*/ 1681136 h 2228020"/>
                  <a:gd name="connsiteX30" fmla="*/ 0 w 3029578"/>
                  <a:gd name="connsiteY30" fmla="*/ 1540459 h 2228020"/>
                  <a:gd name="connsiteX31" fmla="*/ 15072 w 3029578"/>
                  <a:gd name="connsiteY31" fmla="*/ 1490217 h 2228020"/>
                  <a:gd name="connsiteX32" fmla="*/ 15072 w 3029578"/>
                  <a:gd name="connsiteY32" fmla="*/ 1434951 h 2228020"/>
                  <a:gd name="connsiteX33" fmla="*/ 25121 w 3029578"/>
                  <a:gd name="connsiteY33" fmla="*/ 1384709 h 2228020"/>
                  <a:gd name="connsiteX34" fmla="*/ 40193 w 3029578"/>
                  <a:gd name="connsiteY34" fmla="*/ 1359588 h 2228020"/>
                  <a:gd name="connsiteX35" fmla="*/ 65314 w 3029578"/>
                  <a:gd name="connsiteY35" fmla="*/ 1314371 h 2228020"/>
                  <a:gd name="connsiteX0" fmla="*/ 65314 w 3029578"/>
                  <a:gd name="connsiteY0" fmla="*/ 1314371 h 2228020"/>
                  <a:gd name="connsiteX1" fmla="*/ 75363 w 3029578"/>
                  <a:gd name="connsiteY1" fmla="*/ 1083259 h 2228020"/>
                  <a:gd name="connsiteX2" fmla="*/ 45218 w 3029578"/>
                  <a:gd name="connsiteY2" fmla="*/ 1073210 h 2228020"/>
                  <a:gd name="connsiteX3" fmla="*/ 95459 w 3029578"/>
                  <a:gd name="connsiteY3" fmla="*/ 887316 h 2228020"/>
                  <a:gd name="connsiteX4" fmla="*/ 80387 w 3029578"/>
                  <a:gd name="connsiteY4" fmla="*/ 771760 h 2228020"/>
                  <a:gd name="connsiteX5" fmla="*/ 85411 w 3029578"/>
                  <a:gd name="connsiteY5" fmla="*/ 716494 h 2228020"/>
                  <a:gd name="connsiteX6" fmla="*/ 105508 w 3029578"/>
                  <a:gd name="connsiteY6" fmla="*/ 696397 h 2228020"/>
                  <a:gd name="connsiteX7" fmla="*/ 135653 w 3029578"/>
                  <a:gd name="connsiteY7" fmla="*/ 676300 h 2228020"/>
                  <a:gd name="connsiteX8" fmla="*/ 467248 w 3029578"/>
                  <a:gd name="connsiteY8" fmla="*/ 329632 h 2228020"/>
                  <a:gd name="connsiteX9" fmla="*/ 472272 w 3029578"/>
                  <a:gd name="connsiteY9" fmla="*/ 284415 h 2228020"/>
                  <a:gd name="connsiteX10" fmla="*/ 442127 w 3029578"/>
                  <a:gd name="connsiteY10" fmla="*/ 259294 h 2228020"/>
                  <a:gd name="connsiteX11" fmla="*/ 406958 w 3029578"/>
                  <a:gd name="connsiteY11" fmla="*/ 229149 h 2228020"/>
                  <a:gd name="connsiteX12" fmla="*/ 406958 w 3029578"/>
                  <a:gd name="connsiteY12" fmla="*/ 204028 h 2228020"/>
                  <a:gd name="connsiteX13" fmla="*/ 462224 w 3029578"/>
                  <a:gd name="connsiteY13" fmla="*/ 193980 h 2228020"/>
                  <a:gd name="connsiteX14" fmla="*/ 864158 w 3029578"/>
                  <a:gd name="connsiteY14" fmla="*/ 143738 h 2228020"/>
                  <a:gd name="connsiteX15" fmla="*/ 999811 w 3029578"/>
                  <a:gd name="connsiteY15" fmla="*/ 88472 h 2228020"/>
                  <a:gd name="connsiteX16" fmla="*/ 1024932 w 3029578"/>
                  <a:gd name="connsiteY16" fmla="*/ 78424 h 2228020"/>
                  <a:gd name="connsiteX17" fmla="*/ 999811 w 3029578"/>
                  <a:gd name="connsiteY17" fmla="*/ 28182 h 2228020"/>
                  <a:gd name="connsiteX18" fmla="*/ 1070149 w 3029578"/>
                  <a:gd name="connsiteY18" fmla="*/ 33206 h 2228020"/>
                  <a:gd name="connsiteX19" fmla="*/ 1130439 w 3029578"/>
                  <a:gd name="connsiteY19" fmla="*/ 53303 h 2228020"/>
                  <a:gd name="connsiteX20" fmla="*/ 1160585 w 3029578"/>
                  <a:gd name="connsiteY20" fmla="*/ 63351 h 2228020"/>
                  <a:gd name="connsiteX21" fmla="*/ 1683099 w 3029578"/>
                  <a:gd name="connsiteY21" fmla="*/ 13109 h 2228020"/>
                  <a:gd name="connsiteX22" fmla="*/ 2306097 w 3029578"/>
                  <a:gd name="connsiteY22" fmla="*/ 3061 h 2228020"/>
                  <a:gd name="connsiteX23" fmla="*/ 3029578 w 3029578"/>
                  <a:gd name="connsiteY23" fmla="*/ 58327 h 2228020"/>
                  <a:gd name="connsiteX24" fmla="*/ 3011736 w 3029578"/>
                  <a:gd name="connsiteY24" fmla="*/ 1909293 h 2228020"/>
                  <a:gd name="connsiteX25" fmla="*/ 1498817 w 3029578"/>
                  <a:gd name="connsiteY25" fmla="*/ 1891925 h 2228020"/>
                  <a:gd name="connsiteX26" fmla="*/ 619914 w 3029578"/>
                  <a:gd name="connsiteY26" fmla="*/ 1836885 h 2228020"/>
                  <a:gd name="connsiteX27" fmla="*/ 281354 w 3029578"/>
                  <a:gd name="connsiteY27" fmla="*/ 1836885 h 2228020"/>
                  <a:gd name="connsiteX28" fmla="*/ 130629 w 3029578"/>
                  <a:gd name="connsiteY28" fmla="*/ 1761522 h 2228020"/>
                  <a:gd name="connsiteX29" fmla="*/ 10048 w 3029578"/>
                  <a:gd name="connsiteY29" fmla="*/ 1681136 h 2228020"/>
                  <a:gd name="connsiteX30" fmla="*/ 0 w 3029578"/>
                  <a:gd name="connsiteY30" fmla="*/ 1540459 h 2228020"/>
                  <a:gd name="connsiteX31" fmla="*/ 15072 w 3029578"/>
                  <a:gd name="connsiteY31" fmla="*/ 1490217 h 2228020"/>
                  <a:gd name="connsiteX32" fmla="*/ 15072 w 3029578"/>
                  <a:gd name="connsiteY32" fmla="*/ 1434951 h 2228020"/>
                  <a:gd name="connsiteX33" fmla="*/ 25121 w 3029578"/>
                  <a:gd name="connsiteY33" fmla="*/ 1384709 h 2228020"/>
                  <a:gd name="connsiteX34" fmla="*/ 40193 w 3029578"/>
                  <a:gd name="connsiteY34" fmla="*/ 1359588 h 2228020"/>
                  <a:gd name="connsiteX35" fmla="*/ 65314 w 3029578"/>
                  <a:gd name="connsiteY35" fmla="*/ 1314371 h 2228020"/>
                  <a:gd name="connsiteX0" fmla="*/ 65314 w 3029578"/>
                  <a:gd name="connsiteY0" fmla="*/ 1314371 h 2228020"/>
                  <a:gd name="connsiteX1" fmla="*/ 75363 w 3029578"/>
                  <a:gd name="connsiteY1" fmla="*/ 1083259 h 2228020"/>
                  <a:gd name="connsiteX2" fmla="*/ 45218 w 3029578"/>
                  <a:gd name="connsiteY2" fmla="*/ 1073210 h 2228020"/>
                  <a:gd name="connsiteX3" fmla="*/ 95459 w 3029578"/>
                  <a:gd name="connsiteY3" fmla="*/ 887316 h 2228020"/>
                  <a:gd name="connsiteX4" fmla="*/ 80387 w 3029578"/>
                  <a:gd name="connsiteY4" fmla="*/ 771760 h 2228020"/>
                  <a:gd name="connsiteX5" fmla="*/ 85411 w 3029578"/>
                  <a:gd name="connsiteY5" fmla="*/ 716494 h 2228020"/>
                  <a:gd name="connsiteX6" fmla="*/ 105508 w 3029578"/>
                  <a:gd name="connsiteY6" fmla="*/ 696397 h 2228020"/>
                  <a:gd name="connsiteX7" fmla="*/ 135653 w 3029578"/>
                  <a:gd name="connsiteY7" fmla="*/ 676300 h 2228020"/>
                  <a:gd name="connsiteX8" fmla="*/ 467248 w 3029578"/>
                  <a:gd name="connsiteY8" fmla="*/ 329632 h 2228020"/>
                  <a:gd name="connsiteX9" fmla="*/ 472272 w 3029578"/>
                  <a:gd name="connsiteY9" fmla="*/ 284415 h 2228020"/>
                  <a:gd name="connsiteX10" fmla="*/ 442127 w 3029578"/>
                  <a:gd name="connsiteY10" fmla="*/ 259294 h 2228020"/>
                  <a:gd name="connsiteX11" fmla="*/ 406958 w 3029578"/>
                  <a:gd name="connsiteY11" fmla="*/ 229149 h 2228020"/>
                  <a:gd name="connsiteX12" fmla="*/ 406958 w 3029578"/>
                  <a:gd name="connsiteY12" fmla="*/ 204028 h 2228020"/>
                  <a:gd name="connsiteX13" fmla="*/ 462224 w 3029578"/>
                  <a:gd name="connsiteY13" fmla="*/ 193980 h 2228020"/>
                  <a:gd name="connsiteX14" fmla="*/ 864158 w 3029578"/>
                  <a:gd name="connsiteY14" fmla="*/ 143738 h 2228020"/>
                  <a:gd name="connsiteX15" fmla="*/ 999811 w 3029578"/>
                  <a:gd name="connsiteY15" fmla="*/ 88472 h 2228020"/>
                  <a:gd name="connsiteX16" fmla="*/ 1024932 w 3029578"/>
                  <a:gd name="connsiteY16" fmla="*/ 78424 h 2228020"/>
                  <a:gd name="connsiteX17" fmla="*/ 999811 w 3029578"/>
                  <a:gd name="connsiteY17" fmla="*/ 28182 h 2228020"/>
                  <a:gd name="connsiteX18" fmla="*/ 1070149 w 3029578"/>
                  <a:gd name="connsiteY18" fmla="*/ 33206 h 2228020"/>
                  <a:gd name="connsiteX19" fmla="*/ 1130439 w 3029578"/>
                  <a:gd name="connsiteY19" fmla="*/ 53303 h 2228020"/>
                  <a:gd name="connsiteX20" fmla="*/ 1160585 w 3029578"/>
                  <a:gd name="connsiteY20" fmla="*/ 63351 h 2228020"/>
                  <a:gd name="connsiteX21" fmla="*/ 1683099 w 3029578"/>
                  <a:gd name="connsiteY21" fmla="*/ 13109 h 2228020"/>
                  <a:gd name="connsiteX22" fmla="*/ 2306097 w 3029578"/>
                  <a:gd name="connsiteY22" fmla="*/ 3061 h 2228020"/>
                  <a:gd name="connsiteX23" fmla="*/ 3029578 w 3029578"/>
                  <a:gd name="connsiteY23" fmla="*/ 58327 h 2228020"/>
                  <a:gd name="connsiteX24" fmla="*/ 3025892 w 3029578"/>
                  <a:gd name="connsiteY24" fmla="*/ 1909293 h 2228020"/>
                  <a:gd name="connsiteX25" fmla="*/ 1498817 w 3029578"/>
                  <a:gd name="connsiteY25" fmla="*/ 1891925 h 2228020"/>
                  <a:gd name="connsiteX26" fmla="*/ 619914 w 3029578"/>
                  <a:gd name="connsiteY26" fmla="*/ 1836885 h 2228020"/>
                  <a:gd name="connsiteX27" fmla="*/ 281354 w 3029578"/>
                  <a:gd name="connsiteY27" fmla="*/ 1836885 h 2228020"/>
                  <a:gd name="connsiteX28" fmla="*/ 130629 w 3029578"/>
                  <a:gd name="connsiteY28" fmla="*/ 1761522 h 2228020"/>
                  <a:gd name="connsiteX29" fmla="*/ 10048 w 3029578"/>
                  <a:gd name="connsiteY29" fmla="*/ 1681136 h 2228020"/>
                  <a:gd name="connsiteX30" fmla="*/ 0 w 3029578"/>
                  <a:gd name="connsiteY30" fmla="*/ 1540459 h 2228020"/>
                  <a:gd name="connsiteX31" fmla="*/ 15072 w 3029578"/>
                  <a:gd name="connsiteY31" fmla="*/ 1490217 h 2228020"/>
                  <a:gd name="connsiteX32" fmla="*/ 15072 w 3029578"/>
                  <a:gd name="connsiteY32" fmla="*/ 1434951 h 2228020"/>
                  <a:gd name="connsiteX33" fmla="*/ 25121 w 3029578"/>
                  <a:gd name="connsiteY33" fmla="*/ 1384709 h 2228020"/>
                  <a:gd name="connsiteX34" fmla="*/ 40193 w 3029578"/>
                  <a:gd name="connsiteY34" fmla="*/ 1359588 h 2228020"/>
                  <a:gd name="connsiteX35" fmla="*/ 65314 w 3029578"/>
                  <a:gd name="connsiteY35" fmla="*/ 1314371 h 2228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029578" h="2228020">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028349" y="675316"/>
                      <a:pt x="3027121" y="1292304"/>
                      <a:pt x="3025892" y="1909293"/>
                    </a:cubicBezTo>
                    <a:lnTo>
                      <a:pt x="1498817" y="1891925"/>
                    </a:lnTo>
                    <a:cubicBezTo>
                      <a:pt x="1475302" y="2265499"/>
                      <a:pt x="727844" y="2429891"/>
                      <a:pt x="619914"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solidFill>
                <a:srgbClr val="0099FF"/>
              </a:solid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4" name="Freeform 13"/>
              <p:cNvSpPr/>
              <p:nvPr/>
            </p:nvSpPr>
            <p:spPr>
              <a:xfrm flipH="1">
                <a:off x="2681077" y="1369614"/>
                <a:ext cx="1954577" cy="1506318"/>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30359 h 2250591"/>
                  <a:gd name="connsiteX1" fmla="*/ 75363 w 5933552"/>
                  <a:gd name="connsiteY1" fmla="*/ 1099247 h 2250591"/>
                  <a:gd name="connsiteX2" fmla="*/ 45218 w 5933552"/>
                  <a:gd name="connsiteY2" fmla="*/ 1089198 h 2250591"/>
                  <a:gd name="connsiteX3" fmla="*/ 95459 w 5933552"/>
                  <a:gd name="connsiteY3" fmla="*/ 903304 h 2250591"/>
                  <a:gd name="connsiteX4" fmla="*/ 80387 w 5933552"/>
                  <a:gd name="connsiteY4" fmla="*/ 787748 h 2250591"/>
                  <a:gd name="connsiteX5" fmla="*/ 85411 w 5933552"/>
                  <a:gd name="connsiteY5" fmla="*/ 732482 h 2250591"/>
                  <a:gd name="connsiteX6" fmla="*/ 105508 w 5933552"/>
                  <a:gd name="connsiteY6" fmla="*/ 712385 h 2250591"/>
                  <a:gd name="connsiteX7" fmla="*/ 135653 w 5933552"/>
                  <a:gd name="connsiteY7" fmla="*/ 692288 h 2250591"/>
                  <a:gd name="connsiteX8" fmla="*/ 467248 w 5933552"/>
                  <a:gd name="connsiteY8" fmla="*/ 345620 h 2250591"/>
                  <a:gd name="connsiteX9" fmla="*/ 472272 w 5933552"/>
                  <a:gd name="connsiteY9" fmla="*/ 300403 h 2250591"/>
                  <a:gd name="connsiteX10" fmla="*/ 442127 w 5933552"/>
                  <a:gd name="connsiteY10" fmla="*/ 275282 h 2250591"/>
                  <a:gd name="connsiteX11" fmla="*/ 406958 w 5933552"/>
                  <a:gd name="connsiteY11" fmla="*/ 245137 h 2250591"/>
                  <a:gd name="connsiteX12" fmla="*/ 406958 w 5933552"/>
                  <a:gd name="connsiteY12" fmla="*/ 220016 h 2250591"/>
                  <a:gd name="connsiteX13" fmla="*/ 462224 w 5933552"/>
                  <a:gd name="connsiteY13" fmla="*/ 209968 h 2250591"/>
                  <a:gd name="connsiteX14" fmla="*/ 864158 w 5933552"/>
                  <a:gd name="connsiteY14" fmla="*/ 159726 h 2250591"/>
                  <a:gd name="connsiteX15" fmla="*/ 999811 w 5933552"/>
                  <a:gd name="connsiteY15" fmla="*/ 104460 h 2250591"/>
                  <a:gd name="connsiteX16" fmla="*/ 1024932 w 5933552"/>
                  <a:gd name="connsiteY16" fmla="*/ 94412 h 2250591"/>
                  <a:gd name="connsiteX17" fmla="*/ 999811 w 5933552"/>
                  <a:gd name="connsiteY17" fmla="*/ 44170 h 2250591"/>
                  <a:gd name="connsiteX18" fmla="*/ 1070149 w 5933552"/>
                  <a:gd name="connsiteY18" fmla="*/ 49194 h 2250591"/>
                  <a:gd name="connsiteX19" fmla="*/ 1130439 w 5933552"/>
                  <a:gd name="connsiteY19" fmla="*/ 69291 h 2250591"/>
                  <a:gd name="connsiteX20" fmla="*/ 1160585 w 5933552"/>
                  <a:gd name="connsiteY20" fmla="*/ 79339 h 2250591"/>
                  <a:gd name="connsiteX21" fmla="*/ 1683099 w 5933552"/>
                  <a:gd name="connsiteY21" fmla="*/ 29097 h 2250591"/>
                  <a:gd name="connsiteX22" fmla="*/ 3062725 w 5933552"/>
                  <a:gd name="connsiteY22" fmla="*/ 591380 h 2250591"/>
                  <a:gd name="connsiteX23" fmla="*/ 3029578 w 5933552"/>
                  <a:gd name="connsiteY23" fmla="*/ 74315 h 2250591"/>
                  <a:gd name="connsiteX24" fmla="*/ 3135086 w 5933552"/>
                  <a:gd name="connsiteY24" fmla="*/ 94412 h 2250591"/>
                  <a:gd name="connsiteX25" fmla="*/ 3255666 w 5933552"/>
                  <a:gd name="connsiteY25" fmla="*/ 114508 h 2250591"/>
                  <a:gd name="connsiteX26" fmla="*/ 3542044 w 5933552"/>
                  <a:gd name="connsiteY26" fmla="*/ 199919 h 2250591"/>
                  <a:gd name="connsiteX27" fmla="*/ 3798277 w 5933552"/>
                  <a:gd name="connsiteY27" fmla="*/ 335572 h 2250591"/>
                  <a:gd name="connsiteX28" fmla="*/ 4210259 w 5933552"/>
                  <a:gd name="connsiteY28" fmla="*/ 561660 h 2250591"/>
                  <a:gd name="connsiteX29" fmla="*/ 4340888 w 5933552"/>
                  <a:gd name="connsiteY29" fmla="*/ 642047 h 2250591"/>
                  <a:gd name="connsiteX30" fmla="*/ 4381081 w 5933552"/>
                  <a:gd name="connsiteY30" fmla="*/ 672192 h 2250591"/>
                  <a:gd name="connsiteX31" fmla="*/ 4752870 w 5933552"/>
                  <a:gd name="connsiteY31" fmla="*/ 702337 h 2250591"/>
                  <a:gd name="connsiteX32" fmla="*/ 5164853 w 5933552"/>
                  <a:gd name="connsiteY32" fmla="*/ 777699 h 2250591"/>
                  <a:gd name="connsiteX33" fmla="*/ 5441182 w 5933552"/>
                  <a:gd name="connsiteY33" fmla="*/ 843014 h 2250591"/>
                  <a:gd name="connsiteX34" fmla="*/ 5612004 w 5933552"/>
                  <a:gd name="connsiteY34" fmla="*/ 918376 h 2250591"/>
                  <a:gd name="connsiteX35" fmla="*/ 5807947 w 5933552"/>
                  <a:gd name="connsiteY35" fmla="*/ 1064077 h 2250591"/>
                  <a:gd name="connsiteX36" fmla="*/ 5823020 w 5933552"/>
                  <a:gd name="connsiteY36" fmla="*/ 1134416 h 2250591"/>
                  <a:gd name="connsiteX37" fmla="*/ 5838092 w 5933552"/>
                  <a:gd name="connsiteY37" fmla="*/ 1234899 h 2250591"/>
                  <a:gd name="connsiteX38" fmla="*/ 5823020 w 5933552"/>
                  <a:gd name="connsiteY38" fmla="*/ 1265044 h 2250591"/>
                  <a:gd name="connsiteX39" fmla="*/ 5863213 w 5933552"/>
                  <a:gd name="connsiteY39" fmla="*/ 1315286 h 2250591"/>
                  <a:gd name="connsiteX40" fmla="*/ 5893358 w 5933552"/>
                  <a:gd name="connsiteY40" fmla="*/ 1375576 h 2250591"/>
                  <a:gd name="connsiteX41" fmla="*/ 5893358 w 5933552"/>
                  <a:gd name="connsiteY41" fmla="*/ 1450939 h 2250591"/>
                  <a:gd name="connsiteX42" fmla="*/ 5928527 w 5933552"/>
                  <a:gd name="connsiteY42" fmla="*/ 1511229 h 2250591"/>
                  <a:gd name="connsiteX43" fmla="*/ 5918479 w 5933552"/>
                  <a:gd name="connsiteY43" fmla="*/ 1621761 h 2250591"/>
                  <a:gd name="connsiteX44" fmla="*/ 5898382 w 5933552"/>
                  <a:gd name="connsiteY44" fmla="*/ 1702148 h 2250591"/>
                  <a:gd name="connsiteX45" fmla="*/ 5918479 w 5933552"/>
                  <a:gd name="connsiteY45" fmla="*/ 1792583 h 2250591"/>
                  <a:gd name="connsiteX46" fmla="*/ 5933552 w 5933552"/>
                  <a:gd name="connsiteY46" fmla="*/ 1827752 h 2250591"/>
                  <a:gd name="connsiteX47" fmla="*/ 5812971 w 5933552"/>
                  <a:gd name="connsiteY47" fmla="*/ 1888042 h 2250591"/>
                  <a:gd name="connsiteX48" fmla="*/ 5812971 w 5933552"/>
                  <a:gd name="connsiteY48" fmla="*/ 1888042 h 2250591"/>
                  <a:gd name="connsiteX49" fmla="*/ 5727560 w 5933552"/>
                  <a:gd name="connsiteY49" fmla="*/ 1948332 h 2250591"/>
                  <a:gd name="connsiteX50" fmla="*/ 5390941 w 5933552"/>
                  <a:gd name="connsiteY50" fmla="*/ 1953357 h 2250591"/>
                  <a:gd name="connsiteX51" fmla="*/ 5215670 w 5933552"/>
                  <a:gd name="connsiteY51" fmla="*/ 1951965 h 2250591"/>
                  <a:gd name="connsiteX52" fmla="*/ 4373414 w 5933552"/>
                  <a:gd name="connsiteY52" fmla="*/ 1933308 h 2250591"/>
                  <a:gd name="connsiteX53" fmla="*/ 1498817 w 5933552"/>
                  <a:gd name="connsiteY53" fmla="*/ 1907913 h 2250591"/>
                  <a:gd name="connsiteX54" fmla="*/ 619914 w 5933552"/>
                  <a:gd name="connsiteY54" fmla="*/ 1852873 h 2250591"/>
                  <a:gd name="connsiteX55" fmla="*/ 281354 w 5933552"/>
                  <a:gd name="connsiteY55" fmla="*/ 1852873 h 2250591"/>
                  <a:gd name="connsiteX56" fmla="*/ 130629 w 5933552"/>
                  <a:gd name="connsiteY56" fmla="*/ 1777510 h 2250591"/>
                  <a:gd name="connsiteX57" fmla="*/ 10048 w 5933552"/>
                  <a:gd name="connsiteY57" fmla="*/ 1697124 h 2250591"/>
                  <a:gd name="connsiteX58" fmla="*/ 0 w 5933552"/>
                  <a:gd name="connsiteY58" fmla="*/ 1556447 h 2250591"/>
                  <a:gd name="connsiteX59" fmla="*/ 15072 w 5933552"/>
                  <a:gd name="connsiteY59" fmla="*/ 1506205 h 2250591"/>
                  <a:gd name="connsiteX60" fmla="*/ 15072 w 5933552"/>
                  <a:gd name="connsiteY60" fmla="*/ 1450939 h 2250591"/>
                  <a:gd name="connsiteX61" fmla="*/ 25121 w 5933552"/>
                  <a:gd name="connsiteY61" fmla="*/ 1400697 h 2250591"/>
                  <a:gd name="connsiteX62" fmla="*/ 40193 w 5933552"/>
                  <a:gd name="connsiteY62" fmla="*/ 1375576 h 2250591"/>
                  <a:gd name="connsiteX63" fmla="*/ 65314 w 5933552"/>
                  <a:gd name="connsiteY63" fmla="*/ 1330359 h 2250591"/>
                  <a:gd name="connsiteX0" fmla="*/ 65314 w 5933552"/>
                  <a:gd name="connsiteY0" fmla="*/ 1330359 h 2250591"/>
                  <a:gd name="connsiteX1" fmla="*/ 75363 w 5933552"/>
                  <a:gd name="connsiteY1" fmla="*/ 1099247 h 2250591"/>
                  <a:gd name="connsiteX2" fmla="*/ 45218 w 5933552"/>
                  <a:gd name="connsiteY2" fmla="*/ 1089198 h 2250591"/>
                  <a:gd name="connsiteX3" fmla="*/ 95459 w 5933552"/>
                  <a:gd name="connsiteY3" fmla="*/ 903304 h 2250591"/>
                  <a:gd name="connsiteX4" fmla="*/ 80387 w 5933552"/>
                  <a:gd name="connsiteY4" fmla="*/ 787748 h 2250591"/>
                  <a:gd name="connsiteX5" fmla="*/ 85411 w 5933552"/>
                  <a:gd name="connsiteY5" fmla="*/ 732482 h 2250591"/>
                  <a:gd name="connsiteX6" fmla="*/ 105508 w 5933552"/>
                  <a:gd name="connsiteY6" fmla="*/ 712385 h 2250591"/>
                  <a:gd name="connsiteX7" fmla="*/ 135653 w 5933552"/>
                  <a:gd name="connsiteY7" fmla="*/ 692288 h 2250591"/>
                  <a:gd name="connsiteX8" fmla="*/ 467248 w 5933552"/>
                  <a:gd name="connsiteY8" fmla="*/ 345620 h 2250591"/>
                  <a:gd name="connsiteX9" fmla="*/ 472272 w 5933552"/>
                  <a:gd name="connsiteY9" fmla="*/ 300403 h 2250591"/>
                  <a:gd name="connsiteX10" fmla="*/ 442127 w 5933552"/>
                  <a:gd name="connsiteY10" fmla="*/ 275282 h 2250591"/>
                  <a:gd name="connsiteX11" fmla="*/ 406958 w 5933552"/>
                  <a:gd name="connsiteY11" fmla="*/ 245137 h 2250591"/>
                  <a:gd name="connsiteX12" fmla="*/ 406958 w 5933552"/>
                  <a:gd name="connsiteY12" fmla="*/ 220016 h 2250591"/>
                  <a:gd name="connsiteX13" fmla="*/ 462224 w 5933552"/>
                  <a:gd name="connsiteY13" fmla="*/ 209968 h 2250591"/>
                  <a:gd name="connsiteX14" fmla="*/ 864158 w 5933552"/>
                  <a:gd name="connsiteY14" fmla="*/ 159726 h 2250591"/>
                  <a:gd name="connsiteX15" fmla="*/ 999811 w 5933552"/>
                  <a:gd name="connsiteY15" fmla="*/ 104460 h 2250591"/>
                  <a:gd name="connsiteX16" fmla="*/ 1024932 w 5933552"/>
                  <a:gd name="connsiteY16" fmla="*/ 94412 h 2250591"/>
                  <a:gd name="connsiteX17" fmla="*/ 999811 w 5933552"/>
                  <a:gd name="connsiteY17" fmla="*/ 44170 h 2250591"/>
                  <a:gd name="connsiteX18" fmla="*/ 1070149 w 5933552"/>
                  <a:gd name="connsiteY18" fmla="*/ 49194 h 2250591"/>
                  <a:gd name="connsiteX19" fmla="*/ 1130439 w 5933552"/>
                  <a:gd name="connsiteY19" fmla="*/ 69291 h 2250591"/>
                  <a:gd name="connsiteX20" fmla="*/ 1160585 w 5933552"/>
                  <a:gd name="connsiteY20" fmla="*/ 79339 h 2250591"/>
                  <a:gd name="connsiteX21" fmla="*/ 1683099 w 5933552"/>
                  <a:gd name="connsiteY21" fmla="*/ 29097 h 2250591"/>
                  <a:gd name="connsiteX22" fmla="*/ 3062725 w 5933552"/>
                  <a:gd name="connsiteY22" fmla="*/ 591380 h 2250591"/>
                  <a:gd name="connsiteX23" fmla="*/ 3029578 w 5933552"/>
                  <a:gd name="connsiteY23" fmla="*/ 74315 h 2250591"/>
                  <a:gd name="connsiteX24" fmla="*/ 3135086 w 5933552"/>
                  <a:gd name="connsiteY24" fmla="*/ 94412 h 2250591"/>
                  <a:gd name="connsiteX25" fmla="*/ 3255666 w 5933552"/>
                  <a:gd name="connsiteY25" fmla="*/ 114508 h 2250591"/>
                  <a:gd name="connsiteX26" fmla="*/ 3542044 w 5933552"/>
                  <a:gd name="connsiteY26" fmla="*/ 199919 h 2250591"/>
                  <a:gd name="connsiteX27" fmla="*/ 3798277 w 5933552"/>
                  <a:gd name="connsiteY27" fmla="*/ 335572 h 2250591"/>
                  <a:gd name="connsiteX28" fmla="*/ 4210259 w 5933552"/>
                  <a:gd name="connsiteY28" fmla="*/ 561660 h 2250591"/>
                  <a:gd name="connsiteX29" fmla="*/ 4340888 w 5933552"/>
                  <a:gd name="connsiteY29" fmla="*/ 642047 h 2250591"/>
                  <a:gd name="connsiteX30" fmla="*/ 4381081 w 5933552"/>
                  <a:gd name="connsiteY30" fmla="*/ 672192 h 2250591"/>
                  <a:gd name="connsiteX31" fmla="*/ 4752870 w 5933552"/>
                  <a:gd name="connsiteY31" fmla="*/ 702337 h 2250591"/>
                  <a:gd name="connsiteX32" fmla="*/ 5164853 w 5933552"/>
                  <a:gd name="connsiteY32" fmla="*/ 777699 h 2250591"/>
                  <a:gd name="connsiteX33" fmla="*/ 5441182 w 5933552"/>
                  <a:gd name="connsiteY33" fmla="*/ 843014 h 2250591"/>
                  <a:gd name="connsiteX34" fmla="*/ 5612004 w 5933552"/>
                  <a:gd name="connsiteY34" fmla="*/ 918376 h 2250591"/>
                  <a:gd name="connsiteX35" fmla="*/ 5807947 w 5933552"/>
                  <a:gd name="connsiteY35" fmla="*/ 1064077 h 2250591"/>
                  <a:gd name="connsiteX36" fmla="*/ 5823020 w 5933552"/>
                  <a:gd name="connsiteY36" fmla="*/ 1134416 h 2250591"/>
                  <a:gd name="connsiteX37" fmla="*/ 5838092 w 5933552"/>
                  <a:gd name="connsiteY37" fmla="*/ 1234899 h 2250591"/>
                  <a:gd name="connsiteX38" fmla="*/ 5823020 w 5933552"/>
                  <a:gd name="connsiteY38" fmla="*/ 1265044 h 2250591"/>
                  <a:gd name="connsiteX39" fmla="*/ 5863213 w 5933552"/>
                  <a:gd name="connsiteY39" fmla="*/ 1315286 h 2250591"/>
                  <a:gd name="connsiteX40" fmla="*/ 5893358 w 5933552"/>
                  <a:gd name="connsiteY40" fmla="*/ 1375576 h 2250591"/>
                  <a:gd name="connsiteX41" fmla="*/ 5893358 w 5933552"/>
                  <a:gd name="connsiteY41" fmla="*/ 1450939 h 2250591"/>
                  <a:gd name="connsiteX42" fmla="*/ 5928527 w 5933552"/>
                  <a:gd name="connsiteY42" fmla="*/ 1511229 h 2250591"/>
                  <a:gd name="connsiteX43" fmla="*/ 5918479 w 5933552"/>
                  <a:gd name="connsiteY43" fmla="*/ 1621761 h 2250591"/>
                  <a:gd name="connsiteX44" fmla="*/ 5898382 w 5933552"/>
                  <a:gd name="connsiteY44" fmla="*/ 1702148 h 2250591"/>
                  <a:gd name="connsiteX45" fmla="*/ 5918479 w 5933552"/>
                  <a:gd name="connsiteY45" fmla="*/ 1792583 h 2250591"/>
                  <a:gd name="connsiteX46" fmla="*/ 5933552 w 5933552"/>
                  <a:gd name="connsiteY46" fmla="*/ 1827752 h 2250591"/>
                  <a:gd name="connsiteX47" fmla="*/ 5812971 w 5933552"/>
                  <a:gd name="connsiteY47" fmla="*/ 1888042 h 2250591"/>
                  <a:gd name="connsiteX48" fmla="*/ 5812971 w 5933552"/>
                  <a:gd name="connsiteY48" fmla="*/ 1888042 h 2250591"/>
                  <a:gd name="connsiteX49" fmla="*/ 5727560 w 5933552"/>
                  <a:gd name="connsiteY49" fmla="*/ 1948332 h 2250591"/>
                  <a:gd name="connsiteX50" fmla="*/ 5390941 w 5933552"/>
                  <a:gd name="connsiteY50" fmla="*/ 1953357 h 2250591"/>
                  <a:gd name="connsiteX51" fmla="*/ 5215670 w 5933552"/>
                  <a:gd name="connsiteY51" fmla="*/ 1951965 h 2250591"/>
                  <a:gd name="connsiteX52" fmla="*/ 4373414 w 5933552"/>
                  <a:gd name="connsiteY52" fmla="*/ 1933308 h 2250591"/>
                  <a:gd name="connsiteX53" fmla="*/ 1498817 w 5933552"/>
                  <a:gd name="connsiteY53" fmla="*/ 1907913 h 2250591"/>
                  <a:gd name="connsiteX54" fmla="*/ 619914 w 5933552"/>
                  <a:gd name="connsiteY54" fmla="*/ 1852873 h 2250591"/>
                  <a:gd name="connsiteX55" fmla="*/ 281354 w 5933552"/>
                  <a:gd name="connsiteY55" fmla="*/ 1852873 h 2250591"/>
                  <a:gd name="connsiteX56" fmla="*/ 130629 w 5933552"/>
                  <a:gd name="connsiteY56" fmla="*/ 1777510 h 2250591"/>
                  <a:gd name="connsiteX57" fmla="*/ 10048 w 5933552"/>
                  <a:gd name="connsiteY57" fmla="*/ 1697124 h 2250591"/>
                  <a:gd name="connsiteX58" fmla="*/ 0 w 5933552"/>
                  <a:gd name="connsiteY58" fmla="*/ 1556447 h 2250591"/>
                  <a:gd name="connsiteX59" fmla="*/ 15072 w 5933552"/>
                  <a:gd name="connsiteY59" fmla="*/ 1506205 h 2250591"/>
                  <a:gd name="connsiteX60" fmla="*/ 15072 w 5933552"/>
                  <a:gd name="connsiteY60" fmla="*/ 1450939 h 2250591"/>
                  <a:gd name="connsiteX61" fmla="*/ 25121 w 5933552"/>
                  <a:gd name="connsiteY61" fmla="*/ 1400697 h 2250591"/>
                  <a:gd name="connsiteX62" fmla="*/ 40193 w 5933552"/>
                  <a:gd name="connsiteY62" fmla="*/ 1375576 h 2250591"/>
                  <a:gd name="connsiteX63" fmla="*/ 65314 w 5933552"/>
                  <a:gd name="connsiteY63" fmla="*/ 1330359 h 2250591"/>
                  <a:gd name="connsiteX0" fmla="*/ 65314 w 5933552"/>
                  <a:gd name="connsiteY0" fmla="*/ 1330359 h 2250591"/>
                  <a:gd name="connsiteX1" fmla="*/ 75363 w 5933552"/>
                  <a:gd name="connsiteY1" fmla="*/ 1099247 h 2250591"/>
                  <a:gd name="connsiteX2" fmla="*/ 45218 w 5933552"/>
                  <a:gd name="connsiteY2" fmla="*/ 1089198 h 2250591"/>
                  <a:gd name="connsiteX3" fmla="*/ 95459 w 5933552"/>
                  <a:gd name="connsiteY3" fmla="*/ 903304 h 2250591"/>
                  <a:gd name="connsiteX4" fmla="*/ 80387 w 5933552"/>
                  <a:gd name="connsiteY4" fmla="*/ 787748 h 2250591"/>
                  <a:gd name="connsiteX5" fmla="*/ 85411 w 5933552"/>
                  <a:gd name="connsiteY5" fmla="*/ 732482 h 2250591"/>
                  <a:gd name="connsiteX6" fmla="*/ 105508 w 5933552"/>
                  <a:gd name="connsiteY6" fmla="*/ 712385 h 2250591"/>
                  <a:gd name="connsiteX7" fmla="*/ 135653 w 5933552"/>
                  <a:gd name="connsiteY7" fmla="*/ 692288 h 2250591"/>
                  <a:gd name="connsiteX8" fmla="*/ 467248 w 5933552"/>
                  <a:gd name="connsiteY8" fmla="*/ 345620 h 2250591"/>
                  <a:gd name="connsiteX9" fmla="*/ 472272 w 5933552"/>
                  <a:gd name="connsiteY9" fmla="*/ 300403 h 2250591"/>
                  <a:gd name="connsiteX10" fmla="*/ 442127 w 5933552"/>
                  <a:gd name="connsiteY10" fmla="*/ 275282 h 2250591"/>
                  <a:gd name="connsiteX11" fmla="*/ 406958 w 5933552"/>
                  <a:gd name="connsiteY11" fmla="*/ 245137 h 2250591"/>
                  <a:gd name="connsiteX12" fmla="*/ 406958 w 5933552"/>
                  <a:gd name="connsiteY12" fmla="*/ 220016 h 2250591"/>
                  <a:gd name="connsiteX13" fmla="*/ 462224 w 5933552"/>
                  <a:gd name="connsiteY13" fmla="*/ 209968 h 2250591"/>
                  <a:gd name="connsiteX14" fmla="*/ 864158 w 5933552"/>
                  <a:gd name="connsiteY14" fmla="*/ 159726 h 2250591"/>
                  <a:gd name="connsiteX15" fmla="*/ 999811 w 5933552"/>
                  <a:gd name="connsiteY15" fmla="*/ 104460 h 2250591"/>
                  <a:gd name="connsiteX16" fmla="*/ 1024932 w 5933552"/>
                  <a:gd name="connsiteY16" fmla="*/ 94412 h 2250591"/>
                  <a:gd name="connsiteX17" fmla="*/ 999811 w 5933552"/>
                  <a:gd name="connsiteY17" fmla="*/ 44170 h 2250591"/>
                  <a:gd name="connsiteX18" fmla="*/ 1070149 w 5933552"/>
                  <a:gd name="connsiteY18" fmla="*/ 49194 h 2250591"/>
                  <a:gd name="connsiteX19" fmla="*/ 1130439 w 5933552"/>
                  <a:gd name="connsiteY19" fmla="*/ 69291 h 2250591"/>
                  <a:gd name="connsiteX20" fmla="*/ 1160585 w 5933552"/>
                  <a:gd name="connsiteY20" fmla="*/ 79339 h 2250591"/>
                  <a:gd name="connsiteX21" fmla="*/ 1683099 w 5933552"/>
                  <a:gd name="connsiteY21" fmla="*/ 29097 h 2250591"/>
                  <a:gd name="connsiteX22" fmla="*/ 3062725 w 5933552"/>
                  <a:gd name="connsiteY22" fmla="*/ 591380 h 2250591"/>
                  <a:gd name="connsiteX23" fmla="*/ 3029578 w 5933552"/>
                  <a:gd name="connsiteY23" fmla="*/ 74315 h 2250591"/>
                  <a:gd name="connsiteX24" fmla="*/ 3135086 w 5933552"/>
                  <a:gd name="connsiteY24" fmla="*/ 94412 h 2250591"/>
                  <a:gd name="connsiteX25" fmla="*/ 3255666 w 5933552"/>
                  <a:gd name="connsiteY25" fmla="*/ 114508 h 2250591"/>
                  <a:gd name="connsiteX26" fmla="*/ 3542044 w 5933552"/>
                  <a:gd name="connsiteY26" fmla="*/ 199919 h 2250591"/>
                  <a:gd name="connsiteX27" fmla="*/ 3798277 w 5933552"/>
                  <a:gd name="connsiteY27" fmla="*/ 335572 h 2250591"/>
                  <a:gd name="connsiteX28" fmla="*/ 4210259 w 5933552"/>
                  <a:gd name="connsiteY28" fmla="*/ 561660 h 2250591"/>
                  <a:gd name="connsiteX29" fmla="*/ 4340888 w 5933552"/>
                  <a:gd name="connsiteY29" fmla="*/ 642047 h 2250591"/>
                  <a:gd name="connsiteX30" fmla="*/ 4381081 w 5933552"/>
                  <a:gd name="connsiteY30" fmla="*/ 672192 h 2250591"/>
                  <a:gd name="connsiteX31" fmla="*/ 4752870 w 5933552"/>
                  <a:gd name="connsiteY31" fmla="*/ 702337 h 2250591"/>
                  <a:gd name="connsiteX32" fmla="*/ 5164853 w 5933552"/>
                  <a:gd name="connsiteY32" fmla="*/ 777699 h 2250591"/>
                  <a:gd name="connsiteX33" fmla="*/ 5441182 w 5933552"/>
                  <a:gd name="connsiteY33" fmla="*/ 843014 h 2250591"/>
                  <a:gd name="connsiteX34" fmla="*/ 5612004 w 5933552"/>
                  <a:gd name="connsiteY34" fmla="*/ 918376 h 2250591"/>
                  <a:gd name="connsiteX35" fmla="*/ 5807947 w 5933552"/>
                  <a:gd name="connsiteY35" fmla="*/ 1064077 h 2250591"/>
                  <a:gd name="connsiteX36" fmla="*/ 5823020 w 5933552"/>
                  <a:gd name="connsiteY36" fmla="*/ 1134416 h 2250591"/>
                  <a:gd name="connsiteX37" fmla="*/ 5838092 w 5933552"/>
                  <a:gd name="connsiteY37" fmla="*/ 1234899 h 2250591"/>
                  <a:gd name="connsiteX38" fmla="*/ 5823020 w 5933552"/>
                  <a:gd name="connsiteY38" fmla="*/ 1265044 h 2250591"/>
                  <a:gd name="connsiteX39" fmla="*/ 5863213 w 5933552"/>
                  <a:gd name="connsiteY39" fmla="*/ 1315286 h 2250591"/>
                  <a:gd name="connsiteX40" fmla="*/ 5893358 w 5933552"/>
                  <a:gd name="connsiteY40" fmla="*/ 1375576 h 2250591"/>
                  <a:gd name="connsiteX41" fmla="*/ 5893358 w 5933552"/>
                  <a:gd name="connsiteY41" fmla="*/ 1450939 h 2250591"/>
                  <a:gd name="connsiteX42" fmla="*/ 5928527 w 5933552"/>
                  <a:gd name="connsiteY42" fmla="*/ 1511229 h 2250591"/>
                  <a:gd name="connsiteX43" fmla="*/ 5918479 w 5933552"/>
                  <a:gd name="connsiteY43" fmla="*/ 1621761 h 2250591"/>
                  <a:gd name="connsiteX44" fmla="*/ 5898382 w 5933552"/>
                  <a:gd name="connsiteY44" fmla="*/ 1702148 h 2250591"/>
                  <a:gd name="connsiteX45" fmla="*/ 5918479 w 5933552"/>
                  <a:gd name="connsiteY45" fmla="*/ 1792583 h 2250591"/>
                  <a:gd name="connsiteX46" fmla="*/ 5933552 w 5933552"/>
                  <a:gd name="connsiteY46" fmla="*/ 1827752 h 2250591"/>
                  <a:gd name="connsiteX47" fmla="*/ 5812971 w 5933552"/>
                  <a:gd name="connsiteY47" fmla="*/ 1888042 h 2250591"/>
                  <a:gd name="connsiteX48" fmla="*/ 5812971 w 5933552"/>
                  <a:gd name="connsiteY48" fmla="*/ 1888042 h 2250591"/>
                  <a:gd name="connsiteX49" fmla="*/ 5727560 w 5933552"/>
                  <a:gd name="connsiteY49" fmla="*/ 1948332 h 2250591"/>
                  <a:gd name="connsiteX50" fmla="*/ 5390941 w 5933552"/>
                  <a:gd name="connsiteY50" fmla="*/ 1953357 h 2250591"/>
                  <a:gd name="connsiteX51" fmla="*/ 5215670 w 5933552"/>
                  <a:gd name="connsiteY51" fmla="*/ 1951965 h 2250591"/>
                  <a:gd name="connsiteX52" fmla="*/ 4373414 w 5933552"/>
                  <a:gd name="connsiteY52" fmla="*/ 1933308 h 2250591"/>
                  <a:gd name="connsiteX53" fmla="*/ 1498817 w 5933552"/>
                  <a:gd name="connsiteY53" fmla="*/ 1907913 h 2250591"/>
                  <a:gd name="connsiteX54" fmla="*/ 619914 w 5933552"/>
                  <a:gd name="connsiteY54" fmla="*/ 1852873 h 2250591"/>
                  <a:gd name="connsiteX55" fmla="*/ 281354 w 5933552"/>
                  <a:gd name="connsiteY55" fmla="*/ 1852873 h 2250591"/>
                  <a:gd name="connsiteX56" fmla="*/ 130629 w 5933552"/>
                  <a:gd name="connsiteY56" fmla="*/ 1777510 h 2250591"/>
                  <a:gd name="connsiteX57" fmla="*/ 10048 w 5933552"/>
                  <a:gd name="connsiteY57" fmla="*/ 1697124 h 2250591"/>
                  <a:gd name="connsiteX58" fmla="*/ 0 w 5933552"/>
                  <a:gd name="connsiteY58" fmla="*/ 1556447 h 2250591"/>
                  <a:gd name="connsiteX59" fmla="*/ 15072 w 5933552"/>
                  <a:gd name="connsiteY59" fmla="*/ 1506205 h 2250591"/>
                  <a:gd name="connsiteX60" fmla="*/ 15072 w 5933552"/>
                  <a:gd name="connsiteY60" fmla="*/ 1450939 h 2250591"/>
                  <a:gd name="connsiteX61" fmla="*/ 25121 w 5933552"/>
                  <a:gd name="connsiteY61" fmla="*/ 1400697 h 2250591"/>
                  <a:gd name="connsiteX62" fmla="*/ 40193 w 5933552"/>
                  <a:gd name="connsiteY62" fmla="*/ 1375576 h 2250591"/>
                  <a:gd name="connsiteX63" fmla="*/ 65314 w 5933552"/>
                  <a:gd name="connsiteY63" fmla="*/ 1330359 h 2250591"/>
                  <a:gd name="connsiteX0" fmla="*/ 65314 w 5933552"/>
                  <a:gd name="connsiteY0" fmla="*/ 1344486 h 2264718"/>
                  <a:gd name="connsiteX1" fmla="*/ 75363 w 5933552"/>
                  <a:gd name="connsiteY1" fmla="*/ 1113374 h 2264718"/>
                  <a:gd name="connsiteX2" fmla="*/ 45218 w 5933552"/>
                  <a:gd name="connsiteY2" fmla="*/ 1103325 h 2264718"/>
                  <a:gd name="connsiteX3" fmla="*/ 95459 w 5933552"/>
                  <a:gd name="connsiteY3" fmla="*/ 917431 h 2264718"/>
                  <a:gd name="connsiteX4" fmla="*/ 80387 w 5933552"/>
                  <a:gd name="connsiteY4" fmla="*/ 801875 h 2264718"/>
                  <a:gd name="connsiteX5" fmla="*/ 85411 w 5933552"/>
                  <a:gd name="connsiteY5" fmla="*/ 746609 h 2264718"/>
                  <a:gd name="connsiteX6" fmla="*/ 105508 w 5933552"/>
                  <a:gd name="connsiteY6" fmla="*/ 726512 h 2264718"/>
                  <a:gd name="connsiteX7" fmla="*/ 135653 w 5933552"/>
                  <a:gd name="connsiteY7" fmla="*/ 706415 h 2264718"/>
                  <a:gd name="connsiteX8" fmla="*/ 467248 w 5933552"/>
                  <a:gd name="connsiteY8" fmla="*/ 359747 h 2264718"/>
                  <a:gd name="connsiteX9" fmla="*/ 472272 w 5933552"/>
                  <a:gd name="connsiteY9" fmla="*/ 314530 h 2264718"/>
                  <a:gd name="connsiteX10" fmla="*/ 442127 w 5933552"/>
                  <a:gd name="connsiteY10" fmla="*/ 289409 h 2264718"/>
                  <a:gd name="connsiteX11" fmla="*/ 406958 w 5933552"/>
                  <a:gd name="connsiteY11" fmla="*/ 259264 h 2264718"/>
                  <a:gd name="connsiteX12" fmla="*/ 406958 w 5933552"/>
                  <a:gd name="connsiteY12" fmla="*/ 234143 h 2264718"/>
                  <a:gd name="connsiteX13" fmla="*/ 462224 w 5933552"/>
                  <a:gd name="connsiteY13" fmla="*/ 224095 h 2264718"/>
                  <a:gd name="connsiteX14" fmla="*/ 864158 w 5933552"/>
                  <a:gd name="connsiteY14" fmla="*/ 173853 h 2264718"/>
                  <a:gd name="connsiteX15" fmla="*/ 999811 w 5933552"/>
                  <a:gd name="connsiteY15" fmla="*/ 118587 h 2264718"/>
                  <a:gd name="connsiteX16" fmla="*/ 1024932 w 5933552"/>
                  <a:gd name="connsiteY16" fmla="*/ 108539 h 2264718"/>
                  <a:gd name="connsiteX17" fmla="*/ 999811 w 5933552"/>
                  <a:gd name="connsiteY17" fmla="*/ 58297 h 2264718"/>
                  <a:gd name="connsiteX18" fmla="*/ 1070149 w 5933552"/>
                  <a:gd name="connsiteY18" fmla="*/ 63321 h 2264718"/>
                  <a:gd name="connsiteX19" fmla="*/ 1130439 w 5933552"/>
                  <a:gd name="connsiteY19" fmla="*/ 83418 h 2264718"/>
                  <a:gd name="connsiteX20" fmla="*/ 1160585 w 5933552"/>
                  <a:gd name="connsiteY20" fmla="*/ 93466 h 2264718"/>
                  <a:gd name="connsiteX21" fmla="*/ 1683099 w 5933552"/>
                  <a:gd name="connsiteY21" fmla="*/ 43224 h 2264718"/>
                  <a:gd name="connsiteX22" fmla="*/ 3021827 w 5933552"/>
                  <a:gd name="connsiteY22" fmla="*/ 804579 h 2264718"/>
                  <a:gd name="connsiteX23" fmla="*/ 3029578 w 5933552"/>
                  <a:gd name="connsiteY23" fmla="*/ 88442 h 2264718"/>
                  <a:gd name="connsiteX24" fmla="*/ 3135086 w 5933552"/>
                  <a:gd name="connsiteY24" fmla="*/ 108539 h 2264718"/>
                  <a:gd name="connsiteX25" fmla="*/ 3255666 w 5933552"/>
                  <a:gd name="connsiteY25" fmla="*/ 128635 h 2264718"/>
                  <a:gd name="connsiteX26" fmla="*/ 3542044 w 5933552"/>
                  <a:gd name="connsiteY26" fmla="*/ 214046 h 2264718"/>
                  <a:gd name="connsiteX27" fmla="*/ 3798277 w 5933552"/>
                  <a:gd name="connsiteY27" fmla="*/ 349699 h 2264718"/>
                  <a:gd name="connsiteX28" fmla="*/ 4210259 w 5933552"/>
                  <a:gd name="connsiteY28" fmla="*/ 575787 h 2264718"/>
                  <a:gd name="connsiteX29" fmla="*/ 4340888 w 5933552"/>
                  <a:gd name="connsiteY29" fmla="*/ 656174 h 2264718"/>
                  <a:gd name="connsiteX30" fmla="*/ 4381081 w 5933552"/>
                  <a:gd name="connsiteY30" fmla="*/ 686319 h 2264718"/>
                  <a:gd name="connsiteX31" fmla="*/ 4752870 w 5933552"/>
                  <a:gd name="connsiteY31" fmla="*/ 716464 h 2264718"/>
                  <a:gd name="connsiteX32" fmla="*/ 5164853 w 5933552"/>
                  <a:gd name="connsiteY32" fmla="*/ 791826 h 2264718"/>
                  <a:gd name="connsiteX33" fmla="*/ 5441182 w 5933552"/>
                  <a:gd name="connsiteY33" fmla="*/ 857141 h 2264718"/>
                  <a:gd name="connsiteX34" fmla="*/ 5612004 w 5933552"/>
                  <a:gd name="connsiteY34" fmla="*/ 932503 h 2264718"/>
                  <a:gd name="connsiteX35" fmla="*/ 5807947 w 5933552"/>
                  <a:gd name="connsiteY35" fmla="*/ 1078204 h 2264718"/>
                  <a:gd name="connsiteX36" fmla="*/ 5823020 w 5933552"/>
                  <a:gd name="connsiteY36" fmla="*/ 1148543 h 2264718"/>
                  <a:gd name="connsiteX37" fmla="*/ 5838092 w 5933552"/>
                  <a:gd name="connsiteY37" fmla="*/ 1249026 h 2264718"/>
                  <a:gd name="connsiteX38" fmla="*/ 5823020 w 5933552"/>
                  <a:gd name="connsiteY38" fmla="*/ 1279171 h 2264718"/>
                  <a:gd name="connsiteX39" fmla="*/ 5863213 w 5933552"/>
                  <a:gd name="connsiteY39" fmla="*/ 1329413 h 2264718"/>
                  <a:gd name="connsiteX40" fmla="*/ 5893358 w 5933552"/>
                  <a:gd name="connsiteY40" fmla="*/ 1389703 h 2264718"/>
                  <a:gd name="connsiteX41" fmla="*/ 5893358 w 5933552"/>
                  <a:gd name="connsiteY41" fmla="*/ 1465066 h 2264718"/>
                  <a:gd name="connsiteX42" fmla="*/ 5928527 w 5933552"/>
                  <a:gd name="connsiteY42" fmla="*/ 1525356 h 2264718"/>
                  <a:gd name="connsiteX43" fmla="*/ 5918479 w 5933552"/>
                  <a:gd name="connsiteY43" fmla="*/ 1635888 h 2264718"/>
                  <a:gd name="connsiteX44" fmla="*/ 5898382 w 5933552"/>
                  <a:gd name="connsiteY44" fmla="*/ 1716275 h 2264718"/>
                  <a:gd name="connsiteX45" fmla="*/ 5918479 w 5933552"/>
                  <a:gd name="connsiteY45" fmla="*/ 1806710 h 2264718"/>
                  <a:gd name="connsiteX46" fmla="*/ 5933552 w 5933552"/>
                  <a:gd name="connsiteY46" fmla="*/ 1841879 h 2264718"/>
                  <a:gd name="connsiteX47" fmla="*/ 5812971 w 5933552"/>
                  <a:gd name="connsiteY47" fmla="*/ 1902169 h 2264718"/>
                  <a:gd name="connsiteX48" fmla="*/ 5812971 w 5933552"/>
                  <a:gd name="connsiteY48" fmla="*/ 1902169 h 2264718"/>
                  <a:gd name="connsiteX49" fmla="*/ 5727560 w 5933552"/>
                  <a:gd name="connsiteY49" fmla="*/ 1962459 h 2264718"/>
                  <a:gd name="connsiteX50" fmla="*/ 5390941 w 5933552"/>
                  <a:gd name="connsiteY50" fmla="*/ 1967484 h 2264718"/>
                  <a:gd name="connsiteX51" fmla="*/ 5215670 w 5933552"/>
                  <a:gd name="connsiteY51" fmla="*/ 1966092 h 2264718"/>
                  <a:gd name="connsiteX52" fmla="*/ 4373414 w 5933552"/>
                  <a:gd name="connsiteY52" fmla="*/ 1947435 h 2264718"/>
                  <a:gd name="connsiteX53" fmla="*/ 1498817 w 5933552"/>
                  <a:gd name="connsiteY53" fmla="*/ 1922040 h 2264718"/>
                  <a:gd name="connsiteX54" fmla="*/ 619914 w 5933552"/>
                  <a:gd name="connsiteY54" fmla="*/ 1867000 h 2264718"/>
                  <a:gd name="connsiteX55" fmla="*/ 281354 w 5933552"/>
                  <a:gd name="connsiteY55" fmla="*/ 1867000 h 2264718"/>
                  <a:gd name="connsiteX56" fmla="*/ 130629 w 5933552"/>
                  <a:gd name="connsiteY56" fmla="*/ 1791637 h 2264718"/>
                  <a:gd name="connsiteX57" fmla="*/ 10048 w 5933552"/>
                  <a:gd name="connsiteY57" fmla="*/ 1711251 h 2264718"/>
                  <a:gd name="connsiteX58" fmla="*/ 0 w 5933552"/>
                  <a:gd name="connsiteY58" fmla="*/ 1570574 h 2264718"/>
                  <a:gd name="connsiteX59" fmla="*/ 15072 w 5933552"/>
                  <a:gd name="connsiteY59" fmla="*/ 1520332 h 2264718"/>
                  <a:gd name="connsiteX60" fmla="*/ 15072 w 5933552"/>
                  <a:gd name="connsiteY60" fmla="*/ 1465066 h 2264718"/>
                  <a:gd name="connsiteX61" fmla="*/ 25121 w 5933552"/>
                  <a:gd name="connsiteY61" fmla="*/ 1414824 h 2264718"/>
                  <a:gd name="connsiteX62" fmla="*/ 40193 w 5933552"/>
                  <a:gd name="connsiteY62" fmla="*/ 1389703 h 2264718"/>
                  <a:gd name="connsiteX63" fmla="*/ 65314 w 5933552"/>
                  <a:gd name="connsiteY63" fmla="*/ 1344486 h 2264718"/>
                  <a:gd name="connsiteX0" fmla="*/ 65314 w 5933552"/>
                  <a:gd name="connsiteY0" fmla="*/ 1344486 h 2264718"/>
                  <a:gd name="connsiteX1" fmla="*/ 75363 w 5933552"/>
                  <a:gd name="connsiteY1" fmla="*/ 1113374 h 2264718"/>
                  <a:gd name="connsiteX2" fmla="*/ 45218 w 5933552"/>
                  <a:gd name="connsiteY2" fmla="*/ 1103325 h 2264718"/>
                  <a:gd name="connsiteX3" fmla="*/ 95459 w 5933552"/>
                  <a:gd name="connsiteY3" fmla="*/ 917431 h 2264718"/>
                  <a:gd name="connsiteX4" fmla="*/ 80387 w 5933552"/>
                  <a:gd name="connsiteY4" fmla="*/ 801875 h 2264718"/>
                  <a:gd name="connsiteX5" fmla="*/ 85411 w 5933552"/>
                  <a:gd name="connsiteY5" fmla="*/ 746609 h 2264718"/>
                  <a:gd name="connsiteX6" fmla="*/ 105508 w 5933552"/>
                  <a:gd name="connsiteY6" fmla="*/ 726512 h 2264718"/>
                  <a:gd name="connsiteX7" fmla="*/ 135653 w 5933552"/>
                  <a:gd name="connsiteY7" fmla="*/ 706415 h 2264718"/>
                  <a:gd name="connsiteX8" fmla="*/ 467248 w 5933552"/>
                  <a:gd name="connsiteY8" fmla="*/ 359747 h 2264718"/>
                  <a:gd name="connsiteX9" fmla="*/ 472272 w 5933552"/>
                  <a:gd name="connsiteY9" fmla="*/ 314530 h 2264718"/>
                  <a:gd name="connsiteX10" fmla="*/ 442127 w 5933552"/>
                  <a:gd name="connsiteY10" fmla="*/ 289409 h 2264718"/>
                  <a:gd name="connsiteX11" fmla="*/ 406958 w 5933552"/>
                  <a:gd name="connsiteY11" fmla="*/ 259264 h 2264718"/>
                  <a:gd name="connsiteX12" fmla="*/ 406958 w 5933552"/>
                  <a:gd name="connsiteY12" fmla="*/ 234143 h 2264718"/>
                  <a:gd name="connsiteX13" fmla="*/ 462224 w 5933552"/>
                  <a:gd name="connsiteY13" fmla="*/ 224095 h 2264718"/>
                  <a:gd name="connsiteX14" fmla="*/ 864158 w 5933552"/>
                  <a:gd name="connsiteY14" fmla="*/ 173853 h 2264718"/>
                  <a:gd name="connsiteX15" fmla="*/ 999811 w 5933552"/>
                  <a:gd name="connsiteY15" fmla="*/ 118587 h 2264718"/>
                  <a:gd name="connsiteX16" fmla="*/ 1024932 w 5933552"/>
                  <a:gd name="connsiteY16" fmla="*/ 108539 h 2264718"/>
                  <a:gd name="connsiteX17" fmla="*/ 999811 w 5933552"/>
                  <a:gd name="connsiteY17" fmla="*/ 58297 h 2264718"/>
                  <a:gd name="connsiteX18" fmla="*/ 1070149 w 5933552"/>
                  <a:gd name="connsiteY18" fmla="*/ 63321 h 2264718"/>
                  <a:gd name="connsiteX19" fmla="*/ 1130439 w 5933552"/>
                  <a:gd name="connsiteY19" fmla="*/ 83418 h 2264718"/>
                  <a:gd name="connsiteX20" fmla="*/ 1160585 w 5933552"/>
                  <a:gd name="connsiteY20" fmla="*/ 93466 h 2264718"/>
                  <a:gd name="connsiteX21" fmla="*/ 1683099 w 5933552"/>
                  <a:gd name="connsiteY21" fmla="*/ 43224 h 2264718"/>
                  <a:gd name="connsiteX22" fmla="*/ 3021827 w 5933552"/>
                  <a:gd name="connsiteY22" fmla="*/ 804579 h 2264718"/>
                  <a:gd name="connsiteX23" fmla="*/ 3029578 w 5933552"/>
                  <a:gd name="connsiteY23" fmla="*/ 88442 h 2264718"/>
                  <a:gd name="connsiteX24" fmla="*/ 3135086 w 5933552"/>
                  <a:gd name="connsiteY24" fmla="*/ 108539 h 2264718"/>
                  <a:gd name="connsiteX25" fmla="*/ 3255666 w 5933552"/>
                  <a:gd name="connsiteY25" fmla="*/ 128635 h 2264718"/>
                  <a:gd name="connsiteX26" fmla="*/ 3542044 w 5933552"/>
                  <a:gd name="connsiteY26" fmla="*/ 214046 h 2264718"/>
                  <a:gd name="connsiteX27" fmla="*/ 3798277 w 5933552"/>
                  <a:gd name="connsiteY27" fmla="*/ 349699 h 2264718"/>
                  <a:gd name="connsiteX28" fmla="*/ 4210259 w 5933552"/>
                  <a:gd name="connsiteY28" fmla="*/ 575787 h 2264718"/>
                  <a:gd name="connsiteX29" fmla="*/ 4340888 w 5933552"/>
                  <a:gd name="connsiteY29" fmla="*/ 656174 h 2264718"/>
                  <a:gd name="connsiteX30" fmla="*/ 4381081 w 5933552"/>
                  <a:gd name="connsiteY30" fmla="*/ 686319 h 2264718"/>
                  <a:gd name="connsiteX31" fmla="*/ 4752870 w 5933552"/>
                  <a:gd name="connsiteY31" fmla="*/ 716464 h 2264718"/>
                  <a:gd name="connsiteX32" fmla="*/ 5164853 w 5933552"/>
                  <a:gd name="connsiteY32" fmla="*/ 791826 h 2264718"/>
                  <a:gd name="connsiteX33" fmla="*/ 5441182 w 5933552"/>
                  <a:gd name="connsiteY33" fmla="*/ 857141 h 2264718"/>
                  <a:gd name="connsiteX34" fmla="*/ 5612004 w 5933552"/>
                  <a:gd name="connsiteY34" fmla="*/ 932503 h 2264718"/>
                  <a:gd name="connsiteX35" fmla="*/ 5807947 w 5933552"/>
                  <a:gd name="connsiteY35" fmla="*/ 1078204 h 2264718"/>
                  <a:gd name="connsiteX36" fmla="*/ 5823020 w 5933552"/>
                  <a:gd name="connsiteY36" fmla="*/ 1148543 h 2264718"/>
                  <a:gd name="connsiteX37" fmla="*/ 5838092 w 5933552"/>
                  <a:gd name="connsiteY37" fmla="*/ 1249026 h 2264718"/>
                  <a:gd name="connsiteX38" fmla="*/ 5823020 w 5933552"/>
                  <a:gd name="connsiteY38" fmla="*/ 1279171 h 2264718"/>
                  <a:gd name="connsiteX39" fmla="*/ 5863213 w 5933552"/>
                  <a:gd name="connsiteY39" fmla="*/ 1329413 h 2264718"/>
                  <a:gd name="connsiteX40" fmla="*/ 5893358 w 5933552"/>
                  <a:gd name="connsiteY40" fmla="*/ 1389703 h 2264718"/>
                  <a:gd name="connsiteX41" fmla="*/ 5893358 w 5933552"/>
                  <a:gd name="connsiteY41" fmla="*/ 1465066 h 2264718"/>
                  <a:gd name="connsiteX42" fmla="*/ 5928527 w 5933552"/>
                  <a:gd name="connsiteY42" fmla="*/ 1525356 h 2264718"/>
                  <a:gd name="connsiteX43" fmla="*/ 5918479 w 5933552"/>
                  <a:gd name="connsiteY43" fmla="*/ 1635888 h 2264718"/>
                  <a:gd name="connsiteX44" fmla="*/ 5898382 w 5933552"/>
                  <a:gd name="connsiteY44" fmla="*/ 1716275 h 2264718"/>
                  <a:gd name="connsiteX45" fmla="*/ 5918479 w 5933552"/>
                  <a:gd name="connsiteY45" fmla="*/ 1806710 h 2264718"/>
                  <a:gd name="connsiteX46" fmla="*/ 5933552 w 5933552"/>
                  <a:gd name="connsiteY46" fmla="*/ 1841879 h 2264718"/>
                  <a:gd name="connsiteX47" fmla="*/ 5812971 w 5933552"/>
                  <a:gd name="connsiteY47" fmla="*/ 1902169 h 2264718"/>
                  <a:gd name="connsiteX48" fmla="*/ 5812971 w 5933552"/>
                  <a:gd name="connsiteY48" fmla="*/ 1902169 h 2264718"/>
                  <a:gd name="connsiteX49" fmla="*/ 5727560 w 5933552"/>
                  <a:gd name="connsiteY49" fmla="*/ 1962459 h 2264718"/>
                  <a:gd name="connsiteX50" fmla="*/ 5390941 w 5933552"/>
                  <a:gd name="connsiteY50" fmla="*/ 1967484 h 2264718"/>
                  <a:gd name="connsiteX51" fmla="*/ 5215670 w 5933552"/>
                  <a:gd name="connsiteY51" fmla="*/ 1966092 h 2264718"/>
                  <a:gd name="connsiteX52" fmla="*/ 4373414 w 5933552"/>
                  <a:gd name="connsiteY52" fmla="*/ 1947435 h 2264718"/>
                  <a:gd name="connsiteX53" fmla="*/ 1498817 w 5933552"/>
                  <a:gd name="connsiteY53" fmla="*/ 1922040 h 2264718"/>
                  <a:gd name="connsiteX54" fmla="*/ 619914 w 5933552"/>
                  <a:gd name="connsiteY54" fmla="*/ 1867000 h 2264718"/>
                  <a:gd name="connsiteX55" fmla="*/ 281354 w 5933552"/>
                  <a:gd name="connsiteY55" fmla="*/ 1867000 h 2264718"/>
                  <a:gd name="connsiteX56" fmla="*/ 130629 w 5933552"/>
                  <a:gd name="connsiteY56" fmla="*/ 1791637 h 2264718"/>
                  <a:gd name="connsiteX57" fmla="*/ 10048 w 5933552"/>
                  <a:gd name="connsiteY57" fmla="*/ 1711251 h 2264718"/>
                  <a:gd name="connsiteX58" fmla="*/ 0 w 5933552"/>
                  <a:gd name="connsiteY58" fmla="*/ 1570574 h 2264718"/>
                  <a:gd name="connsiteX59" fmla="*/ 15072 w 5933552"/>
                  <a:gd name="connsiteY59" fmla="*/ 1520332 h 2264718"/>
                  <a:gd name="connsiteX60" fmla="*/ 15072 w 5933552"/>
                  <a:gd name="connsiteY60" fmla="*/ 1465066 h 2264718"/>
                  <a:gd name="connsiteX61" fmla="*/ 25121 w 5933552"/>
                  <a:gd name="connsiteY61" fmla="*/ 1414824 h 2264718"/>
                  <a:gd name="connsiteX62" fmla="*/ 40193 w 5933552"/>
                  <a:gd name="connsiteY62" fmla="*/ 1389703 h 2264718"/>
                  <a:gd name="connsiteX63" fmla="*/ 65314 w 5933552"/>
                  <a:gd name="connsiteY63" fmla="*/ 1344486 h 2264718"/>
                  <a:gd name="connsiteX0" fmla="*/ 65314 w 5933552"/>
                  <a:gd name="connsiteY0" fmla="*/ 1344486 h 2264718"/>
                  <a:gd name="connsiteX1" fmla="*/ 75363 w 5933552"/>
                  <a:gd name="connsiteY1" fmla="*/ 1113374 h 2264718"/>
                  <a:gd name="connsiteX2" fmla="*/ 45218 w 5933552"/>
                  <a:gd name="connsiteY2" fmla="*/ 1103325 h 2264718"/>
                  <a:gd name="connsiteX3" fmla="*/ 95459 w 5933552"/>
                  <a:gd name="connsiteY3" fmla="*/ 917431 h 2264718"/>
                  <a:gd name="connsiteX4" fmla="*/ 80387 w 5933552"/>
                  <a:gd name="connsiteY4" fmla="*/ 801875 h 2264718"/>
                  <a:gd name="connsiteX5" fmla="*/ 85411 w 5933552"/>
                  <a:gd name="connsiteY5" fmla="*/ 746609 h 2264718"/>
                  <a:gd name="connsiteX6" fmla="*/ 105508 w 5933552"/>
                  <a:gd name="connsiteY6" fmla="*/ 726512 h 2264718"/>
                  <a:gd name="connsiteX7" fmla="*/ 135653 w 5933552"/>
                  <a:gd name="connsiteY7" fmla="*/ 706415 h 2264718"/>
                  <a:gd name="connsiteX8" fmla="*/ 467248 w 5933552"/>
                  <a:gd name="connsiteY8" fmla="*/ 359747 h 2264718"/>
                  <a:gd name="connsiteX9" fmla="*/ 472272 w 5933552"/>
                  <a:gd name="connsiteY9" fmla="*/ 314530 h 2264718"/>
                  <a:gd name="connsiteX10" fmla="*/ 442127 w 5933552"/>
                  <a:gd name="connsiteY10" fmla="*/ 289409 h 2264718"/>
                  <a:gd name="connsiteX11" fmla="*/ 406958 w 5933552"/>
                  <a:gd name="connsiteY11" fmla="*/ 259264 h 2264718"/>
                  <a:gd name="connsiteX12" fmla="*/ 406958 w 5933552"/>
                  <a:gd name="connsiteY12" fmla="*/ 234143 h 2264718"/>
                  <a:gd name="connsiteX13" fmla="*/ 462224 w 5933552"/>
                  <a:gd name="connsiteY13" fmla="*/ 224095 h 2264718"/>
                  <a:gd name="connsiteX14" fmla="*/ 864158 w 5933552"/>
                  <a:gd name="connsiteY14" fmla="*/ 173853 h 2264718"/>
                  <a:gd name="connsiteX15" fmla="*/ 999811 w 5933552"/>
                  <a:gd name="connsiteY15" fmla="*/ 118587 h 2264718"/>
                  <a:gd name="connsiteX16" fmla="*/ 1024932 w 5933552"/>
                  <a:gd name="connsiteY16" fmla="*/ 108539 h 2264718"/>
                  <a:gd name="connsiteX17" fmla="*/ 999811 w 5933552"/>
                  <a:gd name="connsiteY17" fmla="*/ 58297 h 2264718"/>
                  <a:gd name="connsiteX18" fmla="*/ 1070149 w 5933552"/>
                  <a:gd name="connsiteY18" fmla="*/ 63321 h 2264718"/>
                  <a:gd name="connsiteX19" fmla="*/ 1130439 w 5933552"/>
                  <a:gd name="connsiteY19" fmla="*/ 83418 h 2264718"/>
                  <a:gd name="connsiteX20" fmla="*/ 1160585 w 5933552"/>
                  <a:gd name="connsiteY20" fmla="*/ 93466 h 2264718"/>
                  <a:gd name="connsiteX21" fmla="*/ 1683099 w 5933552"/>
                  <a:gd name="connsiteY21" fmla="*/ 43224 h 2264718"/>
                  <a:gd name="connsiteX22" fmla="*/ 3021827 w 5933552"/>
                  <a:gd name="connsiteY22" fmla="*/ 804579 h 2264718"/>
                  <a:gd name="connsiteX23" fmla="*/ 3029578 w 5933552"/>
                  <a:gd name="connsiteY23" fmla="*/ 88442 h 2264718"/>
                  <a:gd name="connsiteX24" fmla="*/ 3135086 w 5933552"/>
                  <a:gd name="connsiteY24" fmla="*/ 108539 h 2264718"/>
                  <a:gd name="connsiteX25" fmla="*/ 3255666 w 5933552"/>
                  <a:gd name="connsiteY25" fmla="*/ 128635 h 2264718"/>
                  <a:gd name="connsiteX26" fmla="*/ 3542044 w 5933552"/>
                  <a:gd name="connsiteY26" fmla="*/ 214046 h 2264718"/>
                  <a:gd name="connsiteX27" fmla="*/ 3798277 w 5933552"/>
                  <a:gd name="connsiteY27" fmla="*/ 349699 h 2264718"/>
                  <a:gd name="connsiteX28" fmla="*/ 4210259 w 5933552"/>
                  <a:gd name="connsiteY28" fmla="*/ 575787 h 2264718"/>
                  <a:gd name="connsiteX29" fmla="*/ 4340888 w 5933552"/>
                  <a:gd name="connsiteY29" fmla="*/ 656174 h 2264718"/>
                  <a:gd name="connsiteX30" fmla="*/ 4381081 w 5933552"/>
                  <a:gd name="connsiteY30" fmla="*/ 686319 h 2264718"/>
                  <a:gd name="connsiteX31" fmla="*/ 4752870 w 5933552"/>
                  <a:gd name="connsiteY31" fmla="*/ 716464 h 2264718"/>
                  <a:gd name="connsiteX32" fmla="*/ 5164853 w 5933552"/>
                  <a:gd name="connsiteY32" fmla="*/ 791826 h 2264718"/>
                  <a:gd name="connsiteX33" fmla="*/ 5441182 w 5933552"/>
                  <a:gd name="connsiteY33" fmla="*/ 857141 h 2264718"/>
                  <a:gd name="connsiteX34" fmla="*/ 5612004 w 5933552"/>
                  <a:gd name="connsiteY34" fmla="*/ 932503 h 2264718"/>
                  <a:gd name="connsiteX35" fmla="*/ 5807947 w 5933552"/>
                  <a:gd name="connsiteY35" fmla="*/ 1078204 h 2264718"/>
                  <a:gd name="connsiteX36" fmla="*/ 5823020 w 5933552"/>
                  <a:gd name="connsiteY36" fmla="*/ 1148543 h 2264718"/>
                  <a:gd name="connsiteX37" fmla="*/ 5838092 w 5933552"/>
                  <a:gd name="connsiteY37" fmla="*/ 1249026 h 2264718"/>
                  <a:gd name="connsiteX38" fmla="*/ 5823020 w 5933552"/>
                  <a:gd name="connsiteY38" fmla="*/ 1279171 h 2264718"/>
                  <a:gd name="connsiteX39" fmla="*/ 5863213 w 5933552"/>
                  <a:gd name="connsiteY39" fmla="*/ 1329413 h 2264718"/>
                  <a:gd name="connsiteX40" fmla="*/ 5893358 w 5933552"/>
                  <a:gd name="connsiteY40" fmla="*/ 1389703 h 2264718"/>
                  <a:gd name="connsiteX41" fmla="*/ 5893358 w 5933552"/>
                  <a:gd name="connsiteY41" fmla="*/ 1465066 h 2264718"/>
                  <a:gd name="connsiteX42" fmla="*/ 5928527 w 5933552"/>
                  <a:gd name="connsiteY42" fmla="*/ 1525356 h 2264718"/>
                  <a:gd name="connsiteX43" fmla="*/ 5918479 w 5933552"/>
                  <a:gd name="connsiteY43" fmla="*/ 1635888 h 2264718"/>
                  <a:gd name="connsiteX44" fmla="*/ 5898382 w 5933552"/>
                  <a:gd name="connsiteY44" fmla="*/ 1716275 h 2264718"/>
                  <a:gd name="connsiteX45" fmla="*/ 5918479 w 5933552"/>
                  <a:gd name="connsiteY45" fmla="*/ 1806710 h 2264718"/>
                  <a:gd name="connsiteX46" fmla="*/ 5933552 w 5933552"/>
                  <a:gd name="connsiteY46" fmla="*/ 1841879 h 2264718"/>
                  <a:gd name="connsiteX47" fmla="*/ 5812971 w 5933552"/>
                  <a:gd name="connsiteY47" fmla="*/ 1902169 h 2264718"/>
                  <a:gd name="connsiteX48" fmla="*/ 5812971 w 5933552"/>
                  <a:gd name="connsiteY48" fmla="*/ 1902169 h 2264718"/>
                  <a:gd name="connsiteX49" fmla="*/ 5727560 w 5933552"/>
                  <a:gd name="connsiteY49" fmla="*/ 1962459 h 2264718"/>
                  <a:gd name="connsiteX50" fmla="*/ 5390941 w 5933552"/>
                  <a:gd name="connsiteY50" fmla="*/ 1967484 h 2264718"/>
                  <a:gd name="connsiteX51" fmla="*/ 5215670 w 5933552"/>
                  <a:gd name="connsiteY51" fmla="*/ 1966092 h 2264718"/>
                  <a:gd name="connsiteX52" fmla="*/ 4373414 w 5933552"/>
                  <a:gd name="connsiteY52" fmla="*/ 1947435 h 2264718"/>
                  <a:gd name="connsiteX53" fmla="*/ 1498817 w 5933552"/>
                  <a:gd name="connsiteY53" fmla="*/ 1922040 h 2264718"/>
                  <a:gd name="connsiteX54" fmla="*/ 619914 w 5933552"/>
                  <a:gd name="connsiteY54" fmla="*/ 1867000 h 2264718"/>
                  <a:gd name="connsiteX55" fmla="*/ 281354 w 5933552"/>
                  <a:gd name="connsiteY55" fmla="*/ 1867000 h 2264718"/>
                  <a:gd name="connsiteX56" fmla="*/ 130629 w 5933552"/>
                  <a:gd name="connsiteY56" fmla="*/ 1791637 h 2264718"/>
                  <a:gd name="connsiteX57" fmla="*/ 10048 w 5933552"/>
                  <a:gd name="connsiteY57" fmla="*/ 1711251 h 2264718"/>
                  <a:gd name="connsiteX58" fmla="*/ 0 w 5933552"/>
                  <a:gd name="connsiteY58" fmla="*/ 1570574 h 2264718"/>
                  <a:gd name="connsiteX59" fmla="*/ 15072 w 5933552"/>
                  <a:gd name="connsiteY59" fmla="*/ 1520332 h 2264718"/>
                  <a:gd name="connsiteX60" fmla="*/ 15072 w 5933552"/>
                  <a:gd name="connsiteY60" fmla="*/ 1465066 h 2264718"/>
                  <a:gd name="connsiteX61" fmla="*/ 25121 w 5933552"/>
                  <a:gd name="connsiteY61" fmla="*/ 1414824 h 2264718"/>
                  <a:gd name="connsiteX62" fmla="*/ 40193 w 5933552"/>
                  <a:gd name="connsiteY62" fmla="*/ 1389703 h 2264718"/>
                  <a:gd name="connsiteX63" fmla="*/ 65314 w 5933552"/>
                  <a:gd name="connsiteY63" fmla="*/ 1344486 h 2264718"/>
                  <a:gd name="connsiteX0" fmla="*/ 65314 w 5933552"/>
                  <a:gd name="connsiteY0" fmla="*/ 1344486 h 2264718"/>
                  <a:gd name="connsiteX1" fmla="*/ 75363 w 5933552"/>
                  <a:gd name="connsiteY1" fmla="*/ 1113374 h 2264718"/>
                  <a:gd name="connsiteX2" fmla="*/ 45218 w 5933552"/>
                  <a:gd name="connsiteY2" fmla="*/ 1103325 h 2264718"/>
                  <a:gd name="connsiteX3" fmla="*/ 95459 w 5933552"/>
                  <a:gd name="connsiteY3" fmla="*/ 917431 h 2264718"/>
                  <a:gd name="connsiteX4" fmla="*/ 80387 w 5933552"/>
                  <a:gd name="connsiteY4" fmla="*/ 801875 h 2264718"/>
                  <a:gd name="connsiteX5" fmla="*/ 85411 w 5933552"/>
                  <a:gd name="connsiteY5" fmla="*/ 746609 h 2264718"/>
                  <a:gd name="connsiteX6" fmla="*/ 105508 w 5933552"/>
                  <a:gd name="connsiteY6" fmla="*/ 726512 h 2264718"/>
                  <a:gd name="connsiteX7" fmla="*/ 135653 w 5933552"/>
                  <a:gd name="connsiteY7" fmla="*/ 706415 h 2264718"/>
                  <a:gd name="connsiteX8" fmla="*/ 467248 w 5933552"/>
                  <a:gd name="connsiteY8" fmla="*/ 359747 h 2264718"/>
                  <a:gd name="connsiteX9" fmla="*/ 472272 w 5933552"/>
                  <a:gd name="connsiteY9" fmla="*/ 314530 h 2264718"/>
                  <a:gd name="connsiteX10" fmla="*/ 442127 w 5933552"/>
                  <a:gd name="connsiteY10" fmla="*/ 289409 h 2264718"/>
                  <a:gd name="connsiteX11" fmla="*/ 406958 w 5933552"/>
                  <a:gd name="connsiteY11" fmla="*/ 259264 h 2264718"/>
                  <a:gd name="connsiteX12" fmla="*/ 406958 w 5933552"/>
                  <a:gd name="connsiteY12" fmla="*/ 234143 h 2264718"/>
                  <a:gd name="connsiteX13" fmla="*/ 462224 w 5933552"/>
                  <a:gd name="connsiteY13" fmla="*/ 224095 h 2264718"/>
                  <a:gd name="connsiteX14" fmla="*/ 864158 w 5933552"/>
                  <a:gd name="connsiteY14" fmla="*/ 173853 h 2264718"/>
                  <a:gd name="connsiteX15" fmla="*/ 999811 w 5933552"/>
                  <a:gd name="connsiteY15" fmla="*/ 118587 h 2264718"/>
                  <a:gd name="connsiteX16" fmla="*/ 1024932 w 5933552"/>
                  <a:gd name="connsiteY16" fmla="*/ 108539 h 2264718"/>
                  <a:gd name="connsiteX17" fmla="*/ 999811 w 5933552"/>
                  <a:gd name="connsiteY17" fmla="*/ 58297 h 2264718"/>
                  <a:gd name="connsiteX18" fmla="*/ 1070149 w 5933552"/>
                  <a:gd name="connsiteY18" fmla="*/ 63321 h 2264718"/>
                  <a:gd name="connsiteX19" fmla="*/ 1130439 w 5933552"/>
                  <a:gd name="connsiteY19" fmla="*/ 83418 h 2264718"/>
                  <a:gd name="connsiteX20" fmla="*/ 1160585 w 5933552"/>
                  <a:gd name="connsiteY20" fmla="*/ 93466 h 2264718"/>
                  <a:gd name="connsiteX21" fmla="*/ 1683099 w 5933552"/>
                  <a:gd name="connsiteY21" fmla="*/ 43224 h 2264718"/>
                  <a:gd name="connsiteX22" fmla="*/ 3021827 w 5933552"/>
                  <a:gd name="connsiteY22" fmla="*/ 804579 h 2264718"/>
                  <a:gd name="connsiteX23" fmla="*/ 3029578 w 5933552"/>
                  <a:gd name="connsiteY23" fmla="*/ 88442 h 2264718"/>
                  <a:gd name="connsiteX24" fmla="*/ 3135086 w 5933552"/>
                  <a:gd name="connsiteY24" fmla="*/ 108539 h 2264718"/>
                  <a:gd name="connsiteX25" fmla="*/ 3255666 w 5933552"/>
                  <a:gd name="connsiteY25" fmla="*/ 128635 h 2264718"/>
                  <a:gd name="connsiteX26" fmla="*/ 3542044 w 5933552"/>
                  <a:gd name="connsiteY26" fmla="*/ 214046 h 2264718"/>
                  <a:gd name="connsiteX27" fmla="*/ 3798277 w 5933552"/>
                  <a:gd name="connsiteY27" fmla="*/ 349699 h 2264718"/>
                  <a:gd name="connsiteX28" fmla="*/ 4210259 w 5933552"/>
                  <a:gd name="connsiteY28" fmla="*/ 575787 h 2264718"/>
                  <a:gd name="connsiteX29" fmla="*/ 4340888 w 5933552"/>
                  <a:gd name="connsiteY29" fmla="*/ 656174 h 2264718"/>
                  <a:gd name="connsiteX30" fmla="*/ 4381081 w 5933552"/>
                  <a:gd name="connsiteY30" fmla="*/ 686319 h 2264718"/>
                  <a:gd name="connsiteX31" fmla="*/ 4752870 w 5933552"/>
                  <a:gd name="connsiteY31" fmla="*/ 716464 h 2264718"/>
                  <a:gd name="connsiteX32" fmla="*/ 5164853 w 5933552"/>
                  <a:gd name="connsiteY32" fmla="*/ 791826 h 2264718"/>
                  <a:gd name="connsiteX33" fmla="*/ 5441182 w 5933552"/>
                  <a:gd name="connsiteY33" fmla="*/ 857141 h 2264718"/>
                  <a:gd name="connsiteX34" fmla="*/ 5612004 w 5933552"/>
                  <a:gd name="connsiteY34" fmla="*/ 932503 h 2264718"/>
                  <a:gd name="connsiteX35" fmla="*/ 5807947 w 5933552"/>
                  <a:gd name="connsiteY35" fmla="*/ 1078204 h 2264718"/>
                  <a:gd name="connsiteX36" fmla="*/ 5823020 w 5933552"/>
                  <a:gd name="connsiteY36" fmla="*/ 1148543 h 2264718"/>
                  <a:gd name="connsiteX37" fmla="*/ 5838092 w 5933552"/>
                  <a:gd name="connsiteY37" fmla="*/ 1249026 h 2264718"/>
                  <a:gd name="connsiteX38" fmla="*/ 5823020 w 5933552"/>
                  <a:gd name="connsiteY38" fmla="*/ 1279171 h 2264718"/>
                  <a:gd name="connsiteX39" fmla="*/ 5863213 w 5933552"/>
                  <a:gd name="connsiteY39" fmla="*/ 1329413 h 2264718"/>
                  <a:gd name="connsiteX40" fmla="*/ 5893358 w 5933552"/>
                  <a:gd name="connsiteY40" fmla="*/ 1389703 h 2264718"/>
                  <a:gd name="connsiteX41" fmla="*/ 5893358 w 5933552"/>
                  <a:gd name="connsiteY41" fmla="*/ 1465066 h 2264718"/>
                  <a:gd name="connsiteX42" fmla="*/ 5928527 w 5933552"/>
                  <a:gd name="connsiteY42" fmla="*/ 1525356 h 2264718"/>
                  <a:gd name="connsiteX43" fmla="*/ 5918479 w 5933552"/>
                  <a:gd name="connsiteY43" fmla="*/ 1635888 h 2264718"/>
                  <a:gd name="connsiteX44" fmla="*/ 5898382 w 5933552"/>
                  <a:gd name="connsiteY44" fmla="*/ 1716275 h 2264718"/>
                  <a:gd name="connsiteX45" fmla="*/ 5918479 w 5933552"/>
                  <a:gd name="connsiteY45" fmla="*/ 1806710 h 2264718"/>
                  <a:gd name="connsiteX46" fmla="*/ 5933552 w 5933552"/>
                  <a:gd name="connsiteY46" fmla="*/ 1841879 h 2264718"/>
                  <a:gd name="connsiteX47" fmla="*/ 5812971 w 5933552"/>
                  <a:gd name="connsiteY47" fmla="*/ 1902169 h 2264718"/>
                  <a:gd name="connsiteX48" fmla="*/ 5812971 w 5933552"/>
                  <a:gd name="connsiteY48" fmla="*/ 1902169 h 2264718"/>
                  <a:gd name="connsiteX49" fmla="*/ 5727560 w 5933552"/>
                  <a:gd name="connsiteY49" fmla="*/ 1962459 h 2264718"/>
                  <a:gd name="connsiteX50" fmla="*/ 5390941 w 5933552"/>
                  <a:gd name="connsiteY50" fmla="*/ 1967484 h 2264718"/>
                  <a:gd name="connsiteX51" fmla="*/ 5215670 w 5933552"/>
                  <a:gd name="connsiteY51" fmla="*/ 1966092 h 2264718"/>
                  <a:gd name="connsiteX52" fmla="*/ 4373414 w 5933552"/>
                  <a:gd name="connsiteY52" fmla="*/ 1947435 h 2264718"/>
                  <a:gd name="connsiteX53" fmla="*/ 1498817 w 5933552"/>
                  <a:gd name="connsiteY53" fmla="*/ 1922040 h 2264718"/>
                  <a:gd name="connsiteX54" fmla="*/ 619914 w 5933552"/>
                  <a:gd name="connsiteY54" fmla="*/ 1867000 h 2264718"/>
                  <a:gd name="connsiteX55" fmla="*/ 281354 w 5933552"/>
                  <a:gd name="connsiteY55" fmla="*/ 1867000 h 2264718"/>
                  <a:gd name="connsiteX56" fmla="*/ 130629 w 5933552"/>
                  <a:gd name="connsiteY56" fmla="*/ 1791637 h 2264718"/>
                  <a:gd name="connsiteX57" fmla="*/ 10048 w 5933552"/>
                  <a:gd name="connsiteY57" fmla="*/ 1711251 h 2264718"/>
                  <a:gd name="connsiteX58" fmla="*/ 0 w 5933552"/>
                  <a:gd name="connsiteY58" fmla="*/ 1570574 h 2264718"/>
                  <a:gd name="connsiteX59" fmla="*/ 15072 w 5933552"/>
                  <a:gd name="connsiteY59" fmla="*/ 1520332 h 2264718"/>
                  <a:gd name="connsiteX60" fmla="*/ 15072 w 5933552"/>
                  <a:gd name="connsiteY60" fmla="*/ 1465066 h 2264718"/>
                  <a:gd name="connsiteX61" fmla="*/ 25121 w 5933552"/>
                  <a:gd name="connsiteY61" fmla="*/ 1414824 h 2264718"/>
                  <a:gd name="connsiteX62" fmla="*/ 40193 w 5933552"/>
                  <a:gd name="connsiteY62" fmla="*/ 1389703 h 2264718"/>
                  <a:gd name="connsiteX63" fmla="*/ 65314 w 5933552"/>
                  <a:gd name="connsiteY63" fmla="*/ 1344486 h 2264718"/>
                  <a:gd name="connsiteX0" fmla="*/ 65314 w 5933552"/>
                  <a:gd name="connsiteY0" fmla="*/ 1344486 h 2264718"/>
                  <a:gd name="connsiteX1" fmla="*/ 75363 w 5933552"/>
                  <a:gd name="connsiteY1" fmla="*/ 1113374 h 2264718"/>
                  <a:gd name="connsiteX2" fmla="*/ 45218 w 5933552"/>
                  <a:gd name="connsiteY2" fmla="*/ 1103325 h 2264718"/>
                  <a:gd name="connsiteX3" fmla="*/ 95459 w 5933552"/>
                  <a:gd name="connsiteY3" fmla="*/ 917431 h 2264718"/>
                  <a:gd name="connsiteX4" fmla="*/ 80387 w 5933552"/>
                  <a:gd name="connsiteY4" fmla="*/ 801875 h 2264718"/>
                  <a:gd name="connsiteX5" fmla="*/ 85411 w 5933552"/>
                  <a:gd name="connsiteY5" fmla="*/ 746609 h 2264718"/>
                  <a:gd name="connsiteX6" fmla="*/ 105508 w 5933552"/>
                  <a:gd name="connsiteY6" fmla="*/ 726512 h 2264718"/>
                  <a:gd name="connsiteX7" fmla="*/ 135653 w 5933552"/>
                  <a:gd name="connsiteY7" fmla="*/ 706415 h 2264718"/>
                  <a:gd name="connsiteX8" fmla="*/ 467248 w 5933552"/>
                  <a:gd name="connsiteY8" fmla="*/ 359747 h 2264718"/>
                  <a:gd name="connsiteX9" fmla="*/ 472272 w 5933552"/>
                  <a:gd name="connsiteY9" fmla="*/ 314530 h 2264718"/>
                  <a:gd name="connsiteX10" fmla="*/ 442127 w 5933552"/>
                  <a:gd name="connsiteY10" fmla="*/ 289409 h 2264718"/>
                  <a:gd name="connsiteX11" fmla="*/ 406958 w 5933552"/>
                  <a:gd name="connsiteY11" fmla="*/ 259264 h 2264718"/>
                  <a:gd name="connsiteX12" fmla="*/ 406958 w 5933552"/>
                  <a:gd name="connsiteY12" fmla="*/ 234143 h 2264718"/>
                  <a:gd name="connsiteX13" fmla="*/ 462224 w 5933552"/>
                  <a:gd name="connsiteY13" fmla="*/ 224095 h 2264718"/>
                  <a:gd name="connsiteX14" fmla="*/ 864158 w 5933552"/>
                  <a:gd name="connsiteY14" fmla="*/ 173853 h 2264718"/>
                  <a:gd name="connsiteX15" fmla="*/ 999811 w 5933552"/>
                  <a:gd name="connsiteY15" fmla="*/ 118587 h 2264718"/>
                  <a:gd name="connsiteX16" fmla="*/ 1024932 w 5933552"/>
                  <a:gd name="connsiteY16" fmla="*/ 108539 h 2264718"/>
                  <a:gd name="connsiteX17" fmla="*/ 999811 w 5933552"/>
                  <a:gd name="connsiteY17" fmla="*/ 58297 h 2264718"/>
                  <a:gd name="connsiteX18" fmla="*/ 1070149 w 5933552"/>
                  <a:gd name="connsiteY18" fmla="*/ 63321 h 2264718"/>
                  <a:gd name="connsiteX19" fmla="*/ 1130439 w 5933552"/>
                  <a:gd name="connsiteY19" fmla="*/ 83418 h 2264718"/>
                  <a:gd name="connsiteX20" fmla="*/ 1160585 w 5933552"/>
                  <a:gd name="connsiteY20" fmla="*/ 93466 h 2264718"/>
                  <a:gd name="connsiteX21" fmla="*/ 1683099 w 5933552"/>
                  <a:gd name="connsiteY21" fmla="*/ 43224 h 2264718"/>
                  <a:gd name="connsiteX22" fmla="*/ 3021827 w 5933552"/>
                  <a:gd name="connsiteY22" fmla="*/ 804579 h 2264718"/>
                  <a:gd name="connsiteX23" fmla="*/ 3025880 w 5933552"/>
                  <a:gd name="connsiteY23" fmla="*/ 847967 h 2264718"/>
                  <a:gd name="connsiteX24" fmla="*/ 3029578 w 5933552"/>
                  <a:gd name="connsiteY24" fmla="*/ 88442 h 2264718"/>
                  <a:gd name="connsiteX25" fmla="*/ 3135086 w 5933552"/>
                  <a:gd name="connsiteY25" fmla="*/ 108539 h 2264718"/>
                  <a:gd name="connsiteX26" fmla="*/ 3255666 w 5933552"/>
                  <a:gd name="connsiteY26" fmla="*/ 128635 h 2264718"/>
                  <a:gd name="connsiteX27" fmla="*/ 3542044 w 5933552"/>
                  <a:gd name="connsiteY27" fmla="*/ 214046 h 2264718"/>
                  <a:gd name="connsiteX28" fmla="*/ 3798277 w 5933552"/>
                  <a:gd name="connsiteY28" fmla="*/ 349699 h 2264718"/>
                  <a:gd name="connsiteX29" fmla="*/ 4210259 w 5933552"/>
                  <a:gd name="connsiteY29" fmla="*/ 575787 h 2264718"/>
                  <a:gd name="connsiteX30" fmla="*/ 4340888 w 5933552"/>
                  <a:gd name="connsiteY30" fmla="*/ 656174 h 2264718"/>
                  <a:gd name="connsiteX31" fmla="*/ 4381081 w 5933552"/>
                  <a:gd name="connsiteY31" fmla="*/ 686319 h 2264718"/>
                  <a:gd name="connsiteX32" fmla="*/ 4752870 w 5933552"/>
                  <a:gd name="connsiteY32" fmla="*/ 716464 h 2264718"/>
                  <a:gd name="connsiteX33" fmla="*/ 5164853 w 5933552"/>
                  <a:gd name="connsiteY33" fmla="*/ 791826 h 2264718"/>
                  <a:gd name="connsiteX34" fmla="*/ 5441182 w 5933552"/>
                  <a:gd name="connsiteY34" fmla="*/ 857141 h 2264718"/>
                  <a:gd name="connsiteX35" fmla="*/ 5612004 w 5933552"/>
                  <a:gd name="connsiteY35" fmla="*/ 932503 h 2264718"/>
                  <a:gd name="connsiteX36" fmla="*/ 5807947 w 5933552"/>
                  <a:gd name="connsiteY36" fmla="*/ 1078204 h 2264718"/>
                  <a:gd name="connsiteX37" fmla="*/ 5823020 w 5933552"/>
                  <a:gd name="connsiteY37" fmla="*/ 1148543 h 2264718"/>
                  <a:gd name="connsiteX38" fmla="*/ 5838092 w 5933552"/>
                  <a:gd name="connsiteY38" fmla="*/ 1249026 h 2264718"/>
                  <a:gd name="connsiteX39" fmla="*/ 5823020 w 5933552"/>
                  <a:gd name="connsiteY39" fmla="*/ 1279171 h 2264718"/>
                  <a:gd name="connsiteX40" fmla="*/ 5863213 w 5933552"/>
                  <a:gd name="connsiteY40" fmla="*/ 1329413 h 2264718"/>
                  <a:gd name="connsiteX41" fmla="*/ 5893358 w 5933552"/>
                  <a:gd name="connsiteY41" fmla="*/ 1389703 h 2264718"/>
                  <a:gd name="connsiteX42" fmla="*/ 5893358 w 5933552"/>
                  <a:gd name="connsiteY42" fmla="*/ 1465066 h 2264718"/>
                  <a:gd name="connsiteX43" fmla="*/ 5928527 w 5933552"/>
                  <a:gd name="connsiteY43" fmla="*/ 1525356 h 2264718"/>
                  <a:gd name="connsiteX44" fmla="*/ 5918479 w 5933552"/>
                  <a:gd name="connsiteY44" fmla="*/ 1635888 h 2264718"/>
                  <a:gd name="connsiteX45" fmla="*/ 5898382 w 5933552"/>
                  <a:gd name="connsiteY45" fmla="*/ 1716275 h 2264718"/>
                  <a:gd name="connsiteX46" fmla="*/ 5918479 w 5933552"/>
                  <a:gd name="connsiteY46" fmla="*/ 1806710 h 2264718"/>
                  <a:gd name="connsiteX47" fmla="*/ 5933552 w 5933552"/>
                  <a:gd name="connsiteY47" fmla="*/ 1841879 h 2264718"/>
                  <a:gd name="connsiteX48" fmla="*/ 5812971 w 5933552"/>
                  <a:gd name="connsiteY48" fmla="*/ 1902169 h 2264718"/>
                  <a:gd name="connsiteX49" fmla="*/ 5812971 w 5933552"/>
                  <a:gd name="connsiteY49" fmla="*/ 1902169 h 2264718"/>
                  <a:gd name="connsiteX50" fmla="*/ 5727560 w 5933552"/>
                  <a:gd name="connsiteY50" fmla="*/ 1962459 h 2264718"/>
                  <a:gd name="connsiteX51" fmla="*/ 5390941 w 5933552"/>
                  <a:gd name="connsiteY51" fmla="*/ 1967484 h 2264718"/>
                  <a:gd name="connsiteX52" fmla="*/ 5215670 w 5933552"/>
                  <a:gd name="connsiteY52" fmla="*/ 1966092 h 2264718"/>
                  <a:gd name="connsiteX53" fmla="*/ 4373414 w 5933552"/>
                  <a:gd name="connsiteY53" fmla="*/ 1947435 h 2264718"/>
                  <a:gd name="connsiteX54" fmla="*/ 1498817 w 5933552"/>
                  <a:gd name="connsiteY54" fmla="*/ 1922040 h 2264718"/>
                  <a:gd name="connsiteX55" fmla="*/ 619914 w 5933552"/>
                  <a:gd name="connsiteY55" fmla="*/ 1867000 h 2264718"/>
                  <a:gd name="connsiteX56" fmla="*/ 281354 w 5933552"/>
                  <a:gd name="connsiteY56" fmla="*/ 1867000 h 2264718"/>
                  <a:gd name="connsiteX57" fmla="*/ 130629 w 5933552"/>
                  <a:gd name="connsiteY57" fmla="*/ 1791637 h 2264718"/>
                  <a:gd name="connsiteX58" fmla="*/ 10048 w 5933552"/>
                  <a:gd name="connsiteY58" fmla="*/ 1711251 h 2264718"/>
                  <a:gd name="connsiteX59" fmla="*/ 0 w 5933552"/>
                  <a:gd name="connsiteY59" fmla="*/ 1570574 h 2264718"/>
                  <a:gd name="connsiteX60" fmla="*/ 15072 w 5933552"/>
                  <a:gd name="connsiteY60" fmla="*/ 1520332 h 2264718"/>
                  <a:gd name="connsiteX61" fmla="*/ 15072 w 5933552"/>
                  <a:gd name="connsiteY61" fmla="*/ 1465066 h 2264718"/>
                  <a:gd name="connsiteX62" fmla="*/ 25121 w 5933552"/>
                  <a:gd name="connsiteY62" fmla="*/ 1414824 h 2264718"/>
                  <a:gd name="connsiteX63" fmla="*/ 40193 w 5933552"/>
                  <a:gd name="connsiteY63" fmla="*/ 1389703 h 2264718"/>
                  <a:gd name="connsiteX64" fmla="*/ 65314 w 5933552"/>
                  <a:gd name="connsiteY64" fmla="*/ 1344486 h 2264718"/>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21827 w 5933552"/>
                  <a:gd name="connsiteY22" fmla="*/ 746282 h 2206421"/>
                  <a:gd name="connsiteX23" fmla="*/ 3025880 w 5933552"/>
                  <a:gd name="connsiteY23" fmla="*/ 789670 h 2206421"/>
                  <a:gd name="connsiteX24" fmla="*/ 3029578 w 5933552"/>
                  <a:gd name="connsiteY24" fmla="*/ 30145 h 2206421"/>
                  <a:gd name="connsiteX25" fmla="*/ 3135086 w 5933552"/>
                  <a:gd name="connsiteY25" fmla="*/ 50242 h 2206421"/>
                  <a:gd name="connsiteX26" fmla="*/ 3255666 w 5933552"/>
                  <a:gd name="connsiteY26" fmla="*/ 70338 h 2206421"/>
                  <a:gd name="connsiteX27" fmla="*/ 3542044 w 5933552"/>
                  <a:gd name="connsiteY27" fmla="*/ 155749 h 2206421"/>
                  <a:gd name="connsiteX28" fmla="*/ 3798277 w 5933552"/>
                  <a:gd name="connsiteY28" fmla="*/ 291402 h 2206421"/>
                  <a:gd name="connsiteX29" fmla="*/ 4210259 w 5933552"/>
                  <a:gd name="connsiteY29" fmla="*/ 517490 h 2206421"/>
                  <a:gd name="connsiteX30" fmla="*/ 4340888 w 5933552"/>
                  <a:gd name="connsiteY30" fmla="*/ 597877 h 2206421"/>
                  <a:gd name="connsiteX31" fmla="*/ 4381081 w 5933552"/>
                  <a:gd name="connsiteY31" fmla="*/ 628022 h 2206421"/>
                  <a:gd name="connsiteX32" fmla="*/ 4752870 w 5933552"/>
                  <a:gd name="connsiteY32" fmla="*/ 658167 h 2206421"/>
                  <a:gd name="connsiteX33" fmla="*/ 5164853 w 5933552"/>
                  <a:gd name="connsiteY33" fmla="*/ 733529 h 2206421"/>
                  <a:gd name="connsiteX34" fmla="*/ 5441182 w 5933552"/>
                  <a:gd name="connsiteY34" fmla="*/ 798844 h 2206421"/>
                  <a:gd name="connsiteX35" fmla="*/ 5612004 w 5933552"/>
                  <a:gd name="connsiteY35" fmla="*/ 874206 h 2206421"/>
                  <a:gd name="connsiteX36" fmla="*/ 5807947 w 5933552"/>
                  <a:gd name="connsiteY36" fmla="*/ 1019907 h 2206421"/>
                  <a:gd name="connsiteX37" fmla="*/ 5823020 w 5933552"/>
                  <a:gd name="connsiteY37" fmla="*/ 1090246 h 2206421"/>
                  <a:gd name="connsiteX38" fmla="*/ 5838092 w 5933552"/>
                  <a:gd name="connsiteY38" fmla="*/ 1190729 h 2206421"/>
                  <a:gd name="connsiteX39" fmla="*/ 5823020 w 5933552"/>
                  <a:gd name="connsiteY39" fmla="*/ 1220874 h 2206421"/>
                  <a:gd name="connsiteX40" fmla="*/ 5863213 w 5933552"/>
                  <a:gd name="connsiteY40" fmla="*/ 1271116 h 2206421"/>
                  <a:gd name="connsiteX41" fmla="*/ 5893358 w 5933552"/>
                  <a:gd name="connsiteY41" fmla="*/ 1331406 h 2206421"/>
                  <a:gd name="connsiteX42" fmla="*/ 5893358 w 5933552"/>
                  <a:gd name="connsiteY42" fmla="*/ 1406769 h 2206421"/>
                  <a:gd name="connsiteX43" fmla="*/ 5928527 w 5933552"/>
                  <a:gd name="connsiteY43" fmla="*/ 1467059 h 2206421"/>
                  <a:gd name="connsiteX44" fmla="*/ 5918479 w 5933552"/>
                  <a:gd name="connsiteY44" fmla="*/ 1577591 h 2206421"/>
                  <a:gd name="connsiteX45" fmla="*/ 5898382 w 5933552"/>
                  <a:gd name="connsiteY45" fmla="*/ 1657978 h 2206421"/>
                  <a:gd name="connsiteX46" fmla="*/ 5918479 w 5933552"/>
                  <a:gd name="connsiteY46" fmla="*/ 1748413 h 2206421"/>
                  <a:gd name="connsiteX47" fmla="*/ 5933552 w 5933552"/>
                  <a:gd name="connsiteY47" fmla="*/ 1783582 h 2206421"/>
                  <a:gd name="connsiteX48" fmla="*/ 5812971 w 5933552"/>
                  <a:gd name="connsiteY48" fmla="*/ 1843872 h 2206421"/>
                  <a:gd name="connsiteX49" fmla="*/ 5812971 w 5933552"/>
                  <a:gd name="connsiteY49" fmla="*/ 1843872 h 2206421"/>
                  <a:gd name="connsiteX50" fmla="*/ 5727560 w 5933552"/>
                  <a:gd name="connsiteY50" fmla="*/ 1904162 h 2206421"/>
                  <a:gd name="connsiteX51" fmla="*/ 5390941 w 5933552"/>
                  <a:gd name="connsiteY51" fmla="*/ 1909187 h 2206421"/>
                  <a:gd name="connsiteX52" fmla="*/ 5215670 w 5933552"/>
                  <a:gd name="connsiteY52" fmla="*/ 1907795 h 2206421"/>
                  <a:gd name="connsiteX53" fmla="*/ 4373414 w 5933552"/>
                  <a:gd name="connsiteY53" fmla="*/ 1889138 h 2206421"/>
                  <a:gd name="connsiteX54" fmla="*/ 1498817 w 5933552"/>
                  <a:gd name="connsiteY54" fmla="*/ 1863743 h 2206421"/>
                  <a:gd name="connsiteX55" fmla="*/ 619914 w 5933552"/>
                  <a:gd name="connsiteY55" fmla="*/ 1808703 h 2206421"/>
                  <a:gd name="connsiteX56" fmla="*/ 281354 w 5933552"/>
                  <a:gd name="connsiteY56" fmla="*/ 1808703 h 2206421"/>
                  <a:gd name="connsiteX57" fmla="*/ 130629 w 5933552"/>
                  <a:gd name="connsiteY57" fmla="*/ 1733340 h 2206421"/>
                  <a:gd name="connsiteX58" fmla="*/ 10048 w 5933552"/>
                  <a:gd name="connsiteY58" fmla="*/ 1652954 h 2206421"/>
                  <a:gd name="connsiteX59" fmla="*/ 0 w 5933552"/>
                  <a:gd name="connsiteY59" fmla="*/ 1512277 h 2206421"/>
                  <a:gd name="connsiteX60" fmla="*/ 15072 w 5933552"/>
                  <a:gd name="connsiteY60" fmla="*/ 1462035 h 2206421"/>
                  <a:gd name="connsiteX61" fmla="*/ 15072 w 5933552"/>
                  <a:gd name="connsiteY61" fmla="*/ 1406769 h 2206421"/>
                  <a:gd name="connsiteX62" fmla="*/ 25121 w 5933552"/>
                  <a:gd name="connsiteY62" fmla="*/ 1356527 h 2206421"/>
                  <a:gd name="connsiteX63" fmla="*/ 40193 w 5933552"/>
                  <a:gd name="connsiteY63" fmla="*/ 1331406 h 2206421"/>
                  <a:gd name="connsiteX64" fmla="*/ 65314 w 5933552"/>
                  <a:gd name="connsiteY64"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21827 w 5933552"/>
                  <a:gd name="connsiteY22" fmla="*/ 746282 h 2206421"/>
                  <a:gd name="connsiteX23" fmla="*/ 2453298 w 5933552"/>
                  <a:gd name="connsiteY23" fmla="*/ 640366 h 2206421"/>
                  <a:gd name="connsiteX24" fmla="*/ 3029578 w 5933552"/>
                  <a:gd name="connsiteY24" fmla="*/ 30145 h 2206421"/>
                  <a:gd name="connsiteX25" fmla="*/ 3135086 w 5933552"/>
                  <a:gd name="connsiteY25" fmla="*/ 50242 h 2206421"/>
                  <a:gd name="connsiteX26" fmla="*/ 3255666 w 5933552"/>
                  <a:gd name="connsiteY26" fmla="*/ 70338 h 2206421"/>
                  <a:gd name="connsiteX27" fmla="*/ 3542044 w 5933552"/>
                  <a:gd name="connsiteY27" fmla="*/ 155749 h 2206421"/>
                  <a:gd name="connsiteX28" fmla="*/ 3798277 w 5933552"/>
                  <a:gd name="connsiteY28" fmla="*/ 291402 h 2206421"/>
                  <a:gd name="connsiteX29" fmla="*/ 4210259 w 5933552"/>
                  <a:gd name="connsiteY29" fmla="*/ 517490 h 2206421"/>
                  <a:gd name="connsiteX30" fmla="*/ 4340888 w 5933552"/>
                  <a:gd name="connsiteY30" fmla="*/ 597877 h 2206421"/>
                  <a:gd name="connsiteX31" fmla="*/ 4381081 w 5933552"/>
                  <a:gd name="connsiteY31" fmla="*/ 628022 h 2206421"/>
                  <a:gd name="connsiteX32" fmla="*/ 4752870 w 5933552"/>
                  <a:gd name="connsiteY32" fmla="*/ 658167 h 2206421"/>
                  <a:gd name="connsiteX33" fmla="*/ 5164853 w 5933552"/>
                  <a:gd name="connsiteY33" fmla="*/ 733529 h 2206421"/>
                  <a:gd name="connsiteX34" fmla="*/ 5441182 w 5933552"/>
                  <a:gd name="connsiteY34" fmla="*/ 798844 h 2206421"/>
                  <a:gd name="connsiteX35" fmla="*/ 5612004 w 5933552"/>
                  <a:gd name="connsiteY35" fmla="*/ 874206 h 2206421"/>
                  <a:gd name="connsiteX36" fmla="*/ 5807947 w 5933552"/>
                  <a:gd name="connsiteY36" fmla="*/ 1019907 h 2206421"/>
                  <a:gd name="connsiteX37" fmla="*/ 5823020 w 5933552"/>
                  <a:gd name="connsiteY37" fmla="*/ 1090246 h 2206421"/>
                  <a:gd name="connsiteX38" fmla="*/ 5838092 w 5933552"/>
                  <a:gd name="connsiteY38" fmla="*/ 1190729 h 2206421"/>
                  <a:gd name="connsiteX39" fmla="*/ 5823020 w 5933552"/>
                  <a:gd name="connsiteY39" fmla="*/ 1220874 h 2206421"/>
                  <a:gd name="connsiteX40" fmla="*/ 5863213 w 5933552"/>
                  <a:gd name="connsiteY40" fmla="*/ 1271116 h 2206421"/>
                  <a:gd name="connsiteX41" fmla="*/ 5893358 w 5933552"/>
                  <a:gd name="connsiteY41" fmla="*/ 1331406 h 2206421"/>
                  <a:gd name="connsiteX42" fmla="*/ 5893358 w 5933552"/>
                  <a:gd name="connsiteY42" fmla="*/ 1406769 h 2206421"/>
                  <a:gd name="connsiteX43" fmla="*/ 5928527 w 5933552"/>
                  <a:gd name="connsiteY43" fmla="*/ 1467059 h 2206421"/>
                  <a:gd name="connsiteX44" fmla="*/ 5918479 w 5933552"/>
                  <a:gd name="connsiteY44" fmla="*/ 1577591 h 2206421"/>
                  <a:gd name="connsiteX45" fmla="*/ 5898382 w 5933552"/>
                  <a:gd name="connsiteY45" fmla="*/ 1657978 h 2206421"/>
                  <a:gd name="connsiteX46" fmla="*/ 5918479 w 5933552"/>
                  <a:gd name="connsiteY46" fmla="*/ 1748413 h 2206421"/>
                  <a:gd name="connsiteX47" fmla="*/ 5933552 w 5933552"/>
                  <a:gd name="connsiteY47" fmla="*/ 1783582 h 2206421"/>
                  <a:gd name="connsiteX48" fmla="*/ 5812971 w 5933552"/>
                  <a:gd name="connsiteY48" fmla="*/ 1843872 h 2206421"/>
                  <a:gd name="connsiteX49" fmla="*/ 5812971 w 5933552"/>
                  <a:gd name="connsiteY49" fmla="*/ 1843872 h 2206421"/>
                  <a:gd name="connsiteX50" fmla="*/ 5727560 w 5933552"/>
                  <a:gd name="connsiteY50" fmla="*/ 1904162 h 2206421"/>
                  <a:gd name="connsiteX51" fmla="*/ 5390941 w 5933552"/>
                  <a:gd name="connsiteY51" fmla="*/ 1909187 h 2206421"/>
                  <a:gd name="connsiteX52" fmla="*/ 5215670 w 5933552"/>
                  <a:gd name="connsiteY52" fmla="*/ 1907795 h 2206421"/>
                  <a:gd name="connsiteX53" fmla="*/ 4373414 w 5933552"/>
                  <a:gd name="connsiteY53" fmla="*/ 1889138 h 2206421"/>
                  <a:gd name="connsiteX54" fmla="*/ 1498817 w 5933552"/>
                  <a:gd name="connsiteY54" fmla="*/ 1863743 h 2206421"/>
                  <a:gd name="connsiteX55" fmla="*/ 619914 w 5933552"/>
                  <a:gd name="connsiteY55" fmla="*/ 1808703 h 2206421"/>
                  <a:gd name="connsiteX56" fmla="*/ 281354 w 5933552"/>
                  <a:gd name="connsiteY56" fmla="*/ 1808703 h 2206421"/>
                  <a:gd name="connsiteX57" fmla="*/ 130629 w 5933552"/>
                  <a:gd name="connsiteY57" fmla="*/ 1733340 h 2206421"/>
                  <a:gd name="connsiteX58" fmla="*/ 10048 w 5933552"/>
                  <a:gd name="connsiteY58" fmla="*/ 1652954 h 2206421"/>
                  <a:gd name="connsiteX59" fmla="*/ 0 w 5933552"/>
                  <a:gd name="connsiteY59" fmla="*/ 1512277 h 2206421"/>
                  <a:gd name="connsiteX60" fmla="*/ 15072 w 5933552"/>
                  <a:gd name="connsiteY60" fmla="*/ 1462035 h 2206421"/>
                  <a:gd name="connsiteX61" fmla="*/ 15072 w 5933552"/>
                  <a:gd name="connsiteY61" fmla="*/ 1406769 h 2206421"/>
                  <a:gd name="connsiteX62" fmla="*/ 25121 w 5933552"/>
                  <a:gd name="connsiteY62" fmla="*/ 1356527 h 2206421"/>
                  <a:gd name="connsiteX63" fmla="*/ 40193 w 5933552"/>
                  <a:gd name="connsiteY63" fmla="*/ 1331406 h 2206421"/>
                  <a:gd name="connsiteX64" fmla="*/ 65314 w 5933552"/>
                  <a:gd name="connsiteY64"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21827 w 5933552"/>
                  <a:gd name="connsiteY22" fmla="*/ 746282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21827 w 5933552"/>
                  <a:gd name="connsiteY22" fmla="*/ 746282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32052 w 5933552"/>
                  <a:gd name="connsiteY22" fmla="*/ 731352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26940 w 5933552"/>
                  <a:gd name="connsiteY22" fmla="*/ 736329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700457 w 5933552"/>
                  <a:gd name="connsiteY21" fmla="*/ 761308 h 2206421"/>
                  <a:gd name="connsiteX22" fmla="*/ 3026940 w 5933552"/>
                  <a:gd name="connsiteY22" fmla="*/ 736329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2459121 w 5933552"/>
                  <a:gd name="connsiteY20" fmla="*/ 657269 h 2206421"/>
                  <a:gd name="connsiteX21" fmla="*/ 2700457 w 5933552"/>
                  <a:gd name="connsiteY21" fmla="*/ 761308 h 2206421"/>
                  <a:gd name="connsiteX22" fmla="*/ 3026940 w 5933552"/>
                  <a:gd name="connsiteY22" fmla="*/ 736329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2285829 w 5933552"/>
                  <a:gd name="connsiteY19" fmla="*/ 756711 h 2206421"/>
                  <a:gd name="connsiteX20" fmla="*/ 2459121 w 5933552"/>
                  <a:gd name="connsiteY20" fmla="*/ 657269 h 2206421"/>
                  <a:gd name="connsiteX21" fmla="*/ 2700457 w 5933552"/>
                  <a:gd name="connsiteY21" fmla="*/ 761308 h 2206421"/>
                  <a:gd name="connsiteX22" fmla="*/ 3026940 w 5933552"/>
                  <a:gd name="connsiteY22" fmla="*/ 736329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2348236 w 5933552"/>
                  <a:gd name="connsiteY18" fmla="*/ 1084989 h 2206421"/>
                  <a:gd name="connsiteX19" fmla="*/ 2285829 w 5933552"/>
                  <a:gd name="connsiteY19" fmla="*/ 756711 h 2206421"/>
                  <a:gd name="connsiteX20" fmla="*/ 2459121 w 5933552"/>
                  <a:gd name="connsiteY20" fmla="*/ 657269 h 2206421"/>
                  <a:gd name="connsiteX21" fmla="*/ 2700457 w 5933552"/>
                  <a:gd name="connsiteY21" fmla="*/ 761308 h 2206421"/>
                  <a:gd name="connsiteX22" fmla="*/ 3026940 w 5933552"/>
                  <a:gd name="connsiteY22" fmla="*/ 736329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406958 w 5933552"/>
                  <a:gd name="connsiteY12" fmla="*/ 145701 h 2176276"/>
                  <a:gd name="connsiteX13" fmla="*/ 462224 w 5933552"/>
                  <a:gd name="connsiteY13" fmla="*/ 135653 h 2176276"/>
                  <a:gd name="connsiteX14" fmla="*/ 864158 w 5933552"/>
                  <a:gd name="connsiteY14" fmla="*/ 85411 h 2176276"/>
                  <a:gd name="connsiteX15" fmla="*/ 999811 w 5933552"/>
                  <a:gd name="connsiteY15" fmla="*/ 30145 h 2176276"/>
                  <a:gd name="connsiteX16" fmla="*/ 1024932 w 5933552"/>
                  <a:gd name="connsiteY16" fmla="*/ 20097 h 2176276"/>
                  <a:gd name="connsiteX17" fmla="*/ 2697110 w 5933552"/>
                  <a:gd name="connsiteY17" fmla="*/ 970192 h 2176276"/>
                  <a:gd name="connsiteX18" fmla="*/ 2348236 w 5933552"/>
                  <a:gd name="connsiteY18" fmla="*/ 1054844 h 2176276"/>
                  <a:gd name="connsiteX19" fmla="*/ 2285829 w 5933552"/>
                  <a:gd name="connsiteY19" fmla="*/ 726566 h 2176276"/>
                  <a:gd name="connsiteX20" fmla="*/ 2459121 w 5933552"/>
                  <a:gd name="connsiteY20" fmla="*/ 627124 h 2176276"/>
                  <a:gd name="connsiteX21" fmla="*/ 2700457 w 5933552"/>
                  <a:gd name="connsiteY21" fmla="*/ 731163 h 2176276"/>
                  <a:gd name="connsiteX22" fmla="*/ 3026940 w 5933552"/>
                  <a:gd name="connsiteY22" fmla="*/ 706184 h 2176276"/>
                  <a:gd name="connsiteX23" fmla="*/ 3029578 w 5933552"/>
                  <a:gd name="connsiteY23" fmla="*/ 0 h 2176276"/>
                  <a:gd name="connsiteX24" fmla="*/ 3135086 w 5933552"/>
                  <a:gd name="connsiteY24" fmla="*/ 20097 h 2176276"/>
                  <a:gd name="connsiteX25" fmla="*/ 3255666 w 5933552"/>
                  <a:gd name="connsiteY25" fmla="*/ 40193 h 2176276"/>
                  <a:gd name="connsiteX26" fmla="*/ 3542044 w 5933552"/>
                  <a:gd name="connsiteY26" fmla="*/ 125604 h 2176276"/>
                  <a:gd name="connsiteX27" fmla="*/ 3798277 w 5933552"/>
                  <a:gd name="connsiteY27" fmla="*/ 261257 h 2176276"/>
                  <a:gd name="connsiteX28" fmla="*/ 4210259 w 5933552"/>
                  <a:gd name="connsiteY28" fmla="*/ 487345 h 2176276"/>
                  <a:gd name="connsiteX29" fmla="*/ 4340888 w 5933552"/>
                  <a:gd name="connsiteY29" fmla="*/ 567732 h 2176276"/>
                  <a:gd name="connsiteX30" fmla="*/ 4381081 w 5933552"/>
                  <a:gd name="connsiteY30" fmla="*/ 597877 h 2176276"/>
                  <a:gd name="connsiteX31" fmla="*/ 4752870 w 5933552"/>
                  <a:gd name="connsiteY31" fmla="*/ 628022 h 2176276"/>
                  <a:gd name="connsiteX32" fmla="*/ 5164853 w 5933552"/>
                  <a:gd name="connsiteY32" fmla="*/ 703384 h 2176276"/>
                  <a:gd name="connsiteX33" fmla="*/ 5441182 w 5933552"/>
                  <a:gd name="connsiteY33" fmla="*/ 768699 h 2176276"/>
                  <a:gd name="connsiteX34" fmla="*/ 5612004 w 5933552"/>
                  <a:gd name="connsiteY34" fmla="*/ 844061 h 2176276"/>
                  <a:gd name="connsiteX35" fmla="*/ 5807947 w 5933552"/>
                  <a:gd name="connsiteY35" fmla="*/ 989762 h 2176276"/>
                  <a:gd name="connsiteX36" fmla="*/ 5823020 w 5933552"/>
                  <a:gd name="connsiteY36" fmla="*/ 1060101 h 2176276"/>
                  <a:gd name="connsiteX37" fmla="*/ 5838092 w 5933552"/>
                  <a:gd name="connsiteY37" fmla="*/ 1160584 h 2176276"/>
                  <a:gd name="connsiteX38" fmla="*/ 5823020 w 5933552"/>
                  <a:gd name="connsiteY38" fmla="*/ 1190729 h 2176276"/>
                  <a:gd name="connsiteX39" fmla="*/ 5863213 w 5933552"/>
                  <a:gd name="connsiteY39" fmla="*/ 1240971 h 2176276"/>
                  <a:gd name="connsiteX40" fmla="*/ 5893358 w 5933552"/>
                  <a:gd name="connsiteY40" fmla="*/ 1301261 h 2176276"/>
                  <a:gd name="connsiteX41" fmla="*/ 5893358 w 5933552"/>
                  <a:gd name="connsiteY41" fmla="*/ 1376624 h 2176276"/>
                  <a:gd name="connsiteX42" fmla="*/ 5928527 w 5933552"/>
                  <a:gd name="connsiteY42" fmla="*/ 1436914 h 2176276"/>
                  <a:gd name="connsiteX43" fmla="*/ 5918479 w 5933552"/>
                  <a:gd name="connsiteY43" fmla="*/ 1547446 h 2176276"/>
                  <a:gd name="connsiteX44" fmla="*/ 5898382 w 5933552"/>
                  <a:gd name="connsiteY44" fmla="*/ 1627833 h 2176276"/>
                  <a:gd name="connsiteX45" fmla="*/ 5918479 w 5933552"/>
                  <a:gd name="connsiteY45" fmla="*/ 1718268 h 2176276"/>
                  <a:gd name="connsiteX46" fmla="*/ 5933552 w 5933552"/>
                  <a:gd name="connsiteY46" fmla="*/ 1753437 h 2176276"/>
                  <a:gd name="connsiteX47" fmla="*/ 5812971 w 5933552"/>
                  <a:gd name="connsiteY47" fmla="*/ 1813727 h 2176276"/>
                  <a:gd name="connsiteX48" fmla="*/ 5812971 w 5933552"/>
                  <a:gd name="connsiteY48" fmla="*/ 1813727 h 2176276"/>
                  <a:gd name="connsiteX49" fmla="*/ 5727560 w 5933552"/>
                  <a:gd name="connsiteY49" fmla="*/ 1874017 h 2176276"/>
                  <a:gd name="connsiteX50" fmla="*/ 5390941 w 5933552"/>
                  <a:gd name="connsiteY50" fmla="*/ 1879042 h 2176276"/>
                  <a:gd name="connsiteX51" fmla="*/ 5215670 w 5933552"/>
                  <a:gd name="connsiteY51" fmla="*/ 1877650 h 2176276"/>
                  <a:gd name="connsiteX52" fmla="*/ 4373414 w 5933552"/>
                  <a:gd name="connsiteY52" fmla="*/ 1858993 h 2176276"/>
                  <a:gd name="connsiteX53" fmla="*/ 1498817 w 5933552"/>
                  <a:gd name="connsiteY53" fmla="*/ 1833598 h 2176276"/>
                  <a:gd name="connsiteX54" fmla="*/ 619914 w 5933552"/>
                  <a:gd name="connsiteY54" fmla="*/ 1778558 h 2176276"/>
                  <a:gd name="connsiteX55" fmla="*/ 281354 w 5933552"/>
                  <a:gd name="connsiteY55" fmla="*/ 1778558 h 2176276"/>
                  <a:gd name="connsiteX56" fmla="*/ 130629 w 5933552"/>
                  <a:gd name="connsiteY56" fmla="*/ 1703195 h 2176276"/>
                  <a:gd name="connsiteX57" fmla="*/ 10048 w 5933552"/>
                  <a:gd name="connsiteY57" fmla="*/ 1622809 h 2176276"/>
                  <a:gd name="connsiteX58" fmla="*/ 0 w 5933552"/>
                  <a:gd name="connsiteY58" fmla="*/ 1482132 h 2176276"/>
                  <a:gd name="connsiteX59" fmla="*/ 15072 w 5933552"/>
                  <a:gd name="connsiteY59" fmla="*/ 1431890 h 2176276"/>
                  <a:gd name="connsiteX60" fmla="*/ 15072 w 5933552"/>
                  <a:gd name="connsiteY60" fmla="*/ 1376624 h 2176276"/>
                  <a:gd name="connsiteX61" fmla="*/ 25121 w 5933552"/>
                  <a:gd name="connsiteY61" fmla="*/ 1326382 h 2176276"/>
                  <a:gd name="connsiteX62" fmla="*/ 40193 w 5933552"/>
                  <a:gd name="connsiteY62" fmla="*/ 1301261 h 2176276"/>
                  <a:gd name="connsiteX63" fmla="*/ 65314 w 5933552"/>
                  <a:gd name="connsiteY63"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406958 w 5933552"/>
                  <a:gd name="connsiteY12" fmla="*/ 145701 h 2176276"/>
                  <a:gd name="connsiteX13" fmla="*/ 462224 w 5933552"/>
                  <a:gd name="connsiteY13" fmla="*/ 135653 h 2176276"/>
                  <a:gd name="connsiteX14" fmla="*/ 864158 w 5933552"/>
                  <a:gd name="connsiteY14" fmla="*/ 85411 h 2176276"/>
                  <a:gd name="connsiteX15" fmla="*/ 999811 w 5933552"/>
                  <a:gd name="connsiteY15" fmla="*/ 30145 h 2176276"/>
                  <a:gd name="connsiteX16" fmla="*/ 3023860 w 5933552"/>
                  <a:gd name="connsiteY16" fmla="*/ 985595 h 2176276"/>
                  <a:gd name="connsiteX17" fmla="*/ 2697110 w 5933552"/>
                  <a:gd name="connsiteY17" fmla="*/ 970192 h 2176276"/>
                  <a:gd name="connsiteX18" fmla="*/ 2348236 w 5933552"/>
                  <a:gd name="connsiteY18" fmla="*/ 1054844 h 2176276"/>
                  <a:gd name="connsiteX19" fmla="*/ 2285829 w 5933552"/>
                  <a:gd name="connsiteY19" fmla="*/ 726566 h 2176276"/>
                  <a:gd name="connsiteX20" fmla="*/ 2459121 w 5933552"/>
                  <a:gd name="connsiteY20" fmla="*/ 627124 h 2176276"/>
                  <a:gd name="connsiteX21" fmla="*/ 2700457 w 5933552"/>
                  <a:gd name="connsiteY21" fmla="*/ 731163 h 2176276"/>
                  <a:gd name="connsiteX22" fmla="*/ 3026940 w 5933552"/>
                  <a:gd name="connsiteY22" fmla="*/ 706184 h 2176276"/>
                  <a:gd name="connsiteX23" fmla="*/ 3029578 w 5933552"/>
                  <a:gd name="connsiteY23" fmla="*/ 0 h 2176276"/>
                  <a:gd name="connsiteX24" fmla="*/ 3135086 w 5933552"/>
                  <a:gd name="connsiteY24" fmla="*/ 20097 h 2176276"/>
                  <a:gd name="connsiteX25" fmla="*/ 3255666 w 5933552"/>
                  <a:gd name="connsiteY25" fmla="*/ 40193 h 2176276"/>
                  <a:gd name="connsiteX26" fmla="*/ 3542044 w 5933552"/>
                  <a:gd name="connsiteY26" fmla="*/ 125604 h 2176276"/>
                  <a:gd name="connsiteX27" fmla="*/ 3798277 w 5933552"/>
                  <a:gd name="connsiteY27" fmla="*/ 261257 h 2176276"/>
                  <a:gd name="connsiteX28" fmla="*/ 4210259 w 5933552"/>
                  <a:gd name="connsiteY28" fmla="*/ 487345 h 2176276"/>
                  <a:gd name="connsiteX29" fmla="*/ 4340888 w 5933552"/>
                  <a:gd name="connsiteY29" fmla="*/ 567732 h 2176276"/>
                  <a:gd name="connsiteX30" fmla="*/ 4381081 w 5933552"/>
                  <a:gd name="connsiteY30" fmla="*/ 597877 h 2176276"/>
                  <a:gd name="connsiteX31" fmla="*/ 4752870 w 5933552"/>
                  <a:gd name="connsiteY31" fmla="*/ 628022 h 2176276"/>
                  <a:gd name="connsiteX32" fmla="*/ 5164853 w 5933552"/>
                  <a:gd name="connsiteY32" fmla="*/ 703384 h 2176276"/>
                  <a:gd name="connsiteX33" fmla="*/ 5441182 w 5933552"/>
                  <a:gd name="connsiteY33" fmla="*/ 768699 h 2176276"/>
                  <a:gd name="connsiteX34" fmla="*/ 5612004 w 5933552"/>
                  <a:gd name="connsiteY34" fmla="*/ 844061 h 2176276"/>
                  <a:gd name="connsiteX35" fmla="*/ 5807947 w 5933552"/>
                  <a:gd name="connsiteY35" fmla="*/ 989762 h 2176276"/>
                  <a:gd name="connsiteX36" fmla="*/ 5823020 w 5933552"/>
                  <a:gd name="connsiteY36" fmla="*/ 1060101 h 2176276"/>
                  <a:gd name="connsiteX37" fmla="*/ 5838092 w 5933552"/>
                  <a:gd name="connsiteY37" fmla="*/ 1160584 h 2176276"/>
                  <a:gd name="connsiteX38" fmla="*/ 5823020 w 5933552"/>
                  <a:gd name="connsiteY38" fmla="*/ 1190729 h 2176276"/>
                  <a:gd name="connsiteX39" fmla="*/ 5863213 w 5933552"/>
                  <a:gd name="connsiteY39" fmla="*/ 1240971 h 2176276"/>
                  <a:gd name="connsiteX40" fmla="*/ 5893358 w 5933552"/>
                  <a:gd name="connsiteY40" fmla="*/ 1301261 h 2176276"/>
                  <a:gd name="connsiteX41" fmla="*/ 5893358 w 5933552"/>
                  <a:gd name="connsiteY41" fmla="*/ 1376624 h 2176276"/>
                  <a:gd name="connsiteX42" fmla="*/ 5928527 w 5933552"/>
                  <a:gd name="connsiteY42" fmla="*/ 1436914 h 2176276"/>
                  <a:gd name="connsiteX43" fmla="*/ 5918479 w 5933552"/>
                  <a:gd name="connsiteY43" fmla="*/ 1547446 h 2176276"/>
                  <a:gd name="connsiteX44" fmla="*/ 5898382 w 5933552"/>
                  <a:gd name="connsiteY44" fmla="*/ 1627833 h 2176276"/>
                  <a:gd name="connsiteX45" fmla="*/ 5918479 w 5933552"/>
                  <a:gd name="connsiteY45" fmla="*/ 1718268 h 2176276"/>
                  <a:gd name="connsiteX46" fmla="*/ 5933552 w 5933552"/>
                  <a:gd name="connsiteY46" fmla="*/ 1753437 h 2176276"/>
                  <a:gd name="connsiteX47" fmla="*/ 5812971 w 5933552"/>
                  <a:gd name="connsiteY47" fmla="*/ 1813727 h 2176276"/>
                  <a:gd name="connsiteX48" fmla="*/ 5812971 w 5933552"/>
                  <a:gd name="connsiteY48" fmla="*/ 1813727 h 2176276"/>
                  <a:gd name="connsiteX49" fmla="*/ 5727560 w 5933552"/>
                  <a:gd name="connsiteY49" fmla="*/ 1874017 h 2176276"/>
                  <a:gd name="connsiteX50" fmla="*/ 5390941 w 5933552"/>
                  <a:gd name="connsiteY50" fmla="*/ 1879042 h 2176276"/>
                  <a:gd name="connsiteX51" fmla="*/ 5215670 w 5933552"/>
                  <a:gd name="connsiteY51" fmla="*/ 1877650 h 2176276"/>
                  <a:gd name="connsiteX52" fmla="*/ 4373414 w 5933552"/>
                  <a:gd name="connsiteY52" fmla="*/ 1858993 h 2176276"/>
                  <a:gd name="connsiteX53" fmla="*/ 1498817 w 5933552"/>
                  <a:gd name="connsiteY53" fmla="*/ 1833598 h 2176276"/>
                  <a:gd name="connsiteX54" fmla="*/ 619914 w 5933552"/>
                  <a:gd name="connsiteY54" fmla="*/ 1778558 h 2176276"/>
                  <a:gd name="connsiteX55" fmla="*/ 281354 w 5933552"/>
                  <a:gd name="connsiteY55" fmla="*/ 1778558 h 2176276"/>
                  <a:gd name="connsiteX56" fmla="*/ 130629 w 5933552"/>
                  <a:gd name="connsiteY56" fmla="*/ 1703195 h 2176276"/>
                  <a:gd name="connsiteX57" fmla="*/ 10048 w 5933552"/>
                  <a:gd name="connsiteY57" fmla="*/ 1622809 h 2176276"/>
                  <a:gd name="connsiteX58" fmla="*/ 0 w 5933552"/>
                  <a:gd name="connsiteY58" fmla="*/ 1482132 h 2176276"/>
                  <a:gd name="connsiteX59" fmla="*/ 15072 w 5933552"/>
                  <a:gd name="connsiteY59" fmla="*/ 1431890 h 2176276"/>
                  <a:gd name="connsiteX60" fmla="*/ 15072 w 5933552"/>
                  <a:gd name="connsiteY60" fmla="*/ 1376624 h 2176276"/>
                  <a:gd name="connsiteX61" fmla="*/ 25121 w 5933552"/>
                  <a:gd name="connsiteY61" fmla="*/ 1326382 h 2176276"/>
                  <a:gd name="connsiteX62" fmla="*/ 40193 w 5933552"/>
                  <a:gd name="connsiteY62" fmla="*/ 1301261 h 2176276"/>
                  <a:gd name="connsiteX63" fmla="*/ 65314 w 5933552"/>
                  <a:gd name="connsiteY63"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406958 w 5933552"/>
                  <a:gd name="connsiteY12" fmla="*/ 145701 h 2176276"/>
                  <a:gd name="connsiteX13" fmla="*/ 462224 w 5933552"/>
                  <a:gd name="connsiteY13" fmla="*/ 135653 h 2176276"/>
                  <a:gd name="connsiteX14" fmla="*/ 864158 w 5933552"/>
                  <a:gd name="connsiteY14" fmla="*/ 85411 h 2176276"/>
                  <a:gd name="connsiteX15" fmla="*/ 3029413 w 5933552"/>
                  <a:gd name="connsiteY15" fmla="*/ 1836723 h 2176276"/>
                  <a:gd name="connsiteX16" fmla="*/ 3023860 w 5933552"/>
                  <a:gd name="connsiteY16" fmla="*/ 985595 h 2176276"/>
                  <a:gd name="connsiteX17" fmla="*/ 2697110 w 5933552"/>
                  <a:gd name="connsiteY17" fmla="*/ 970192 h 2176276"/>
                  <a:gd name="connsiteX18" fmla="*/ 2348236 w 5933552"/>
                  <a:gd name="connsiteY18" fmla="*/ 1054844 h 2176276"/>
                  <a:gd name="connsiteX19" fmla="*/ 2285829 w 5933552"/>
                  <a:gd name="connsiteY19" fmla="*/ 726566 h 2176276"/>
                  <a:gd name="connsiteX20" fmla="*/ 2459121 w 5933552"/>
                  <a:gd name="connsiteY20" fmla="*/ 627124 h 2176276"/>
                  <a:gd name="connsiteX21" fmla="*/ 2700457 w 5933552"/>
                  <a:gd name="connsiteY21" fmla="*/ 731163 h 2176276"/>
                  <a:gd name="connsiteX22" fmla="*/ 3026940 w 5933552"/>
                  <a:gd name="connsiteY22" fmla="*/ 706184 h 2176276"/>
                  <a:gd name="connsiteX23" fmla="*/ 3029578 w 5933552"/>
                  <a:gd name="connsiteY23" fmla="*/ 0 h 2176276"/>
                  <a:gd name="connsiteX24" fmla="*/ 3135086 w 5933552"/>
                  <a:gd name="connsiteY24" fmla="*/ 20097 h 2176276"/>
                  <a:gd name="connsiteX25" fmla="*/ 3255666 w 5933552"/>
                  <a:gd name="connsiteY25" fmla="*/ 40193 h 2176276"/>
                  <a:gd name="connsiteX26" fmla="*/ 3542044 w 5933552"/>
                  <a:gd name="connsiteY26" fmla="*/ 125604 h 2176276"/>
                  <a:gd name="connsiteX27" fmla="*/ 3798277 w 5933552"/>
                  <a:gd name="connsiteY27" fmla="*/ 261257 h 2176276"/>
                  <a:gd name="connsiteX28" fmla="*/ 4210259 w 5933552"/>
                  <a:gd name="connsiteY28" fmla="*/ 487345 h 2176276"/>
                  <a:gd name="connsiteX29" fmla="*/ 4340888 w 5933552"/>
                  <a:gd name="connsiteY29" fmla="*/ 567732 h 2176276"/>
                  <a:gd name="connsiteX30" fmla="*/ 4381081 w 5933552"/>
                  <a:gd name="connsiteY30" fmla="*/ 597877 h 2176276"/>
                  <a:gd name="connsiteX31" fmla="*/ 4752870 w 5933552"/>
                  <a:gd name="connsiteY31" fmla="*/ 628022 h 2176276"/>
                  <a:gd name="connsiteX32" fmla="*/ 5164853 w 5933552"/>
                  <a:gd name="connsiteY32" fmla="*/ 703384 h 2176276"/>
                  <a:gd name="connsiteX33" fmla="*/ 5441182 w 5933552"/>
                  <a:gd name="connsiteY33" fmla="*/ 768699 h 2176276"/>
                  <a:gd name="connsiteX34" fmla="*/ 5612004 w 5933552"/>
                  <a:gd name="connsiteY34" fmla="*/ 844061 h 2176276"/>
                  <a:gd name="connsiteX35" fmla="*/ 5807947 w 5933552"/>
                  <a:gd name="connsiteY35" fmla="*/ 989762 h 2176276"/>
                  <a:gd name="connsiteX36" fmla="*/ 5823020 w 5933552"/>
                  <a:gd name="connsiteY36" fmla="*/ 1060101 h 2176276"/>
                  <a:gd name="connsiteX37" fmla="*/ 5838092 w 5933552"/>
                  <a:gd name="connsiteY37" fmla="*/ 1160584 h 2176276"/>
                  <a:gd name="connsiteX38" fmla="*/ 5823020 w 5933552"/>
                  <a:gd name="connsiteY38" fmla="*/ 1190729 h 2176276"/>
                  <a:gd name="connsiteX39" fmla="*/ 5863213 w 5933552"/>
                  <a:gd name="connsiteY39" fmla="*/ 1240971 h 2176276"/>
                  <a:gd name="connsiteX40" fmla="*/ 5893358 w 5933552"/>
                  <a:gd name="connsiteY40" fmla="*/ 1301261 h 2176276"/>
                  <a:gd name="connsiteX41" fmla="*/ 5893358 w 5933552"/>
                  <a:gd name="connsiteY41" fmla="*/ 1376624 h 2176276"/>
                  <a:gd name="connsiteX42" fmla="*/ 5928527 w 5933552"/>
                  <a:gd name="connsiteY42" fmla="*/ 1436914 h 2176276"/>
                  <a:gd name="connsiteX43" fmla="*/ 5918479 w 5933552"/>
                  <a:gd name="connsiteY43" fmla="*/ 1547446 h 2176276"/>
                  <a:gd name="connsiteX44" fmla="*/ 5898382 w 5933552"/>
                  <a:gd name="connsiteY44" fmla="*/ 1627833 h 2176276"/>
                  <a:gd name="connsiteX45" fmla="*/ 5918479 w 5933552"/>
                  <a:gd name="connsiteY45" fmla="*/ 1718268 h 2176276"/>
                  <a:gd name="connsiteX46" fmla="*/ 5933552 w 5933552"/>
                  <a:gd name="connsiteY46" fmla="*/ 1753437 h 2176276"/>
                  <a:gd name="connsiteX47" fmla="*/ 5812971 w 5933552"/>
                  <a:gd name="connsiteY47" fmla="*/ 1813727 h 2176276"/>
                  <a:gd name="connsiteX48" fmla="*/ 5812971 w 5933552"/>
                  <a:gd name="connsiteY48" fmla="*/ 1813727 h 2176276"/>
                  <a:gd name="connsiteX49" fmla="*/ 5727560 w 5933552"/>
                  <a:gd name="connsiteY49" fmla="*/ 1874017 h 2176276"/>
                  <a:gd name="connsiteX50" fmla="*/ 5390941 w 5933552"/>
                  <a:gd name="connsiteY50" fmla="*/ 1879042 h 2176276"/>
                  <a:gd name="connsiteX51" fmla="*/ 5215670 w 5933552"/>
                  <a:gd name="connsiteY51" fmla="*/ 1877650 h 2176276"/>
                  <a:gd name="connsiteX52" fmla="*/ 4373414 w 5933552"/>
                  <a:gd name="connsiteY52" fmla="*/ 1858993 h 2176276"/>
                  <a:gd name="connsiteX53" fmla="*/ 1498817 w 5933552"/>
                  <a:gd name="connsiteY53" fmla="*/ 1833598 h 2176276"/>
                  <a:gd name="connsiteX54" fmla="*/ 619914 w 5933552"/>
                  <a:gd name="connsiteY54" fmla="*/ 1778558 h 2176276"/>
                  <a:gd name="connsiteX55" fmla="*/ 281354 w 5933552"/>
                  <a:gd name="connsiteY55" fmla="*/ 1778558 h 2176276"/>
                  <a:gd name="connsiteX56" fmla="*/ 130629 w 5933552"/>
                  <a:gd name="connsiteY56" fmla="*/ 1703195 h 2176276"/>
                  <a:gd name="connsiteX57" fmla="*/ 10048 w 5933552"/>
                  <a:gd name="connsiteY57" fmla="*/ 1622809 h 2176276"/>
                  <a:gd name="connsiteX58" fmla="*/ 0 w 5933552"/>
                  <a:gd name="connsiteY58" fmla="*/ 1482132 h 2176276"/>
                  <a:gd name="connsiteX59" fmla="*/ 15072 w 5933552"/>
                  <a:gd name="connsiteY59" fmla="*/ 1431890 h 2176276"/>
                  <a:gd name="connsiteX60" fmla="*/ 15072 w 5933552"/>
                  <a:gd name="connsiteY60" fmla="*/ 1376624 h 2176276"/>
                  <a:gd name="connsiteX61" fmla="*/ 25121 w 5933552"/>
                  <a:gd name="connsiteY61" fmla="*/ 1326382 h 2176276"/>
                  <a:gd name="connsiteX62" fmla="*/ 40193 w 5933552"/>
                  <a:gd name="connsiteY62" fmla="*/ 1301261 h 2176276"/>
                  <a:gd name="connsiteX63" fmla="*/ 65314 w 5933552"/>
                  <a:gd name="connsiteY63"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406958 w 5933552"/>
                  <a:gd name="connsiteY12" fmla="*/ 145701 h 2176276"/>
                  <a:gd name="connsiteX13" fmla="*/ 462224 w 5933552"/>
                  <a:gd name="connsiteY13" fmla="*/ 135653 h 2176276"/>
                  <a:gd name="connsiteX14" fmla="*/ 3029413 w 5933552"/>
                  <a:gd name="connsiteY14" fmla="*/ 1836723 h 2176276"/>
                  <a:gd name="connsiteX15" fmla="*/ 3023860 w 5933552"/>
                  <a:gd name="connsiteY15" fmla="*/ 985595 h 2176276"/>
                  <a:gd name="connsiteX16" fmla="*/ 2697110 w 5933552"/>
                  <a:gd name="connsiteY16" fmla="*/ 970192 h 2176276"/>
                  <a:gd name="connsiteX17" fmla="*/ 2348236 w 5933552"/>
                  <a:gd name="connsiteY17" fmla="*/ 1054844 h 2176276"/>
                  <a:gd name="connsiteX18" fmla="*/ 2285829 w 5933552"/>
                  <a:gd name="connsiteY18" fmla="*/ 726566 h 2176276"/>
                  <a:gd name="connsiteX19" fmla="*/ 2459121 w 5933552"/>
                  <a:gd name="connsiteY19" fmla="*/ 627124 h 2176276"/>
                  <a:gd name="connsiteX20" fmla="*/ 2700457 w 5933552"/>
                  <a:gd name="connsiteY20" fmla="*/ 731163 h 2176276"/>
                  <a:gd name="connsiteX21" fmla="*/ 3026940 w 5933552"/>
                  <a:gd name="connsiteY21" fmla="*/ 706184 h 2176276"/>
                  <a:gd name="connsiteX22" fmla="*/ 3029578 w 5933552"/>
                  <a:gd name="connsiteY22" fmla="*/ 0 h 2176276"/>
                  <a:gd name="connsiteX23" fmla="*/ 3135086 w 5933552"/>
                  <a:gd name="connsiteY23" fmla="*/ 20097 h 2176276"/>
                  <a:gd name="connsiteX24" fmla="*/ 3255666 w 5933552"/>
                  <a:gd name="connsiteY24" fmla="*/ 40193 h 2176276"/>
                  <a:gd name="connsiteX25" fmla="*/ 3542044 w 5933552"/>
                  <a:gd name="connsiteY25" fmla="*/ 125604 h 2176276"/>
                  <a:gd name="connsiteX26" fmla="*/ 3798277 w 5933552"/>
                  <a:gd name="connsiteY26" fmla="*/ 261257 h 2176276"/>
                  <a:gd name="connsiteX27" fmla="*/ 4210259 w 5933552"/>
                  <a:gd name="connsiteY27" fmla="*/ 487345 h 2176276"/>
                  <a:gd name="connsiteX28" fmla="*/ 4340888 w 5933552"/>
                  <a:gd name="connsiteY28" fmla="*/ 567732 h 2176276"/>
                  <a:gd name="connsiteX29" fmla="*/ 4381081 w 5933552"/>
                  <a:gd name="connsiteY29" fmla="*/ 597877 h 2176276"/>
                  <a:gd name="connsiteX30" fmla="*/ 4752870 w 5933552"/>
                  <a:gd name="connsiteY30" fmla="*/ 628022 h 2176276"/>
                  <a:gd name="connsiteX31" fmla="*/ 5164853 w 5933552"/>
                  <a:gd name="connsiteY31" fmla="*/ 703384 h 2176276"/>
                  <a:gd name="connsiteX32" fmla="*/ 5441182 w 5933552"/>
                  <a:gd name="connsiteY32" fmla="*/ 768699 h 2176276"/>
                  <a:gd name="connsiteX33" fmla="*/ 5612004 w 5933552"/>
                  <a:gd name="connsiteY33" fmla="*/ 844061 h 2176276"/>
                  <a:gd name="connsiteX34" fmla="*/ 5807947 w 5933552"/>
                  <a:gd name="connsiteY34" fmla="*/ 989762 h 2176276"/>
                  <a:gd name="connsiteX35" fmla="*/ 5823020 w 5933552"/>
                  <a:gd name="connsiteY35" fmla="*/ 1060101 h 2176276"/>
                  <a:gd name="connsiteX36" fmla="*/ 5838092 w 5933552"/>
                  <a:gd name="connsiteY36" fmla="*/ 1160584 h 2176276"/>
                  <a:gd name="connsiteX37" fmla="*/ 5823020 w 5933552"/>
                  <a:gd name="connsiteY37" fmla="*/ 1190729 h 2176276"/>
                  <a:gd name="connsiteX38" fmla="*/ 5863213 w 5933552"/>
                  <a:gd name="connsiteY38" fmla="*/ 1240971 h 2176276"/>
                  <a:gd name="connsiteX39" fmla="*/ 5893358 w 5933552"/>
                  <a:gd name="connsiteY39" fmla="*/ 1301261 h 2176276"/>
                  <a:gd name="connsiteX40" fmla="*/ 5893358 w 5933552"/>
                  <a:gd name="connsiteY40" fmla="*/ 1376624 h 2176276"/>
                  <a:gd name="connsiteX41" fmla="*/ 5928527 w 5933552"/>
                  <a:gd name="connsiteY41" fmla="*/ 1436914 h 2176276"/>
                  <a:gd name="connsiteX42" fmla="*/ 5918479 w 5933552"/>
                  <a:gd name="connsiteY42" fmla="*/ 1547446 h 2176276"/>
                  <a:gd name="connsiteX43" fmla="*/ 5898382 w 5933552"/>
                  <a:gd name="connsiteY43" fmla="*/ 1627833 h 2176276"/>
                  <a:gd name="connsiteX44" fmla="*/ 5918479 w 5933552"/>
                  <a:gd name="connsiteY44" fmla="*/ 1718268 h 2176276"/>
                  <a:gd name="connsiteX45" fmla="*/ 5933552 w 5933552"/>
                  <a:gd name="connsiteY45" fmla="*/ 1753437 h 2176276"/>
                  <a:gd name="connsiteX46" fmla="*/ 5812971 w 5933552"/>
                  <a:gd name="connsiteY46" fmla="*/ 1813727 h 2176276"/>
                  <a:gd name="connsiteX47" fmla="*/ 5812971 w 5933552"/>
                  <a:gd name="connsiteY47" fmla="*/ 1813727 h 2176276"/>
                  <a:gd name="connsiteX48" fmla="*/ 5727560 w 5933552"/>
                  <a:gd name="connsiteY48" fmla="*/ 1874017 h 2176276"/>
                  <a:gd name="connsiteX49" fmla="*/ 5390941 w 5933552"/>
                  <a:gd name="connsiteY49" fmla="*/ 1879042 h 2176276"/>
                  <a:gd name="connsiteX50" fmla="*/ 5215670 w 5933552"/>
                  <a:gd name="connsiteY50" fmla="*/ 1877650 h 2176276"/>
                  <a:gd name="connsiteX51" fmla="*/ 4373414 w 5933552"/>
                  <a:gd name="connsiteY51" fmla="*/ 1858993 h 2176276"/>
                  <a:gd name="connsiteX52" fmla="*/ 1498817 w 5933552"/>
                  <a:gd name="connsiteY52" fmla="*/ 1833598 h 2176276"/>
                  <a:gd name="connsiteX53" fmla="*/ 619914 w 5933552"/>
                  <a:gd name="connsiteY53" fmla="*/ 1778558 h 2176276"/>
                  <a:gd name="connsiteX54" fmla="*/ 281354 w 5933552"/>
                  <a:gd name="connsiteY54" fmla="*/ 1778558 h 2176276"/>
                  <a:gd name="connsiteX55" fmla="*/ 130629 w 5933552"/>
                  <a:gd name="connsiteY55" fmla="*/ 1703195 h 2176276"/>
                  <a:gd name="connsiteX56" fmla="*/ 10048 w 5933552"/>
                  <a:gd name="connsiteY56" fmla="*/ 1622809 h 2176276"/>
                  <a:gd name="connsiteX57" fmla="*/ 0 w 5933552"/>
                  <a:gd name="connsiteY57" fmla="*/ 1482132 h 2176276"/>
                  <a:gd name="connsiteX58" fmla="*/ 15072 w 5933552"/>
                  <a:gd name="connsiteY58" fmla="*/ 1431890 h 2176276"/>
                  <a:gd name="connsiteX59" fmla="*/ 15072 w 5933552"/>
                  <a:gd name="connsiteY59" fmla="*/ 1376624 h 2176276"/>
                  <a:gd name="connsiteX60" fmla="*/ 25121 w 5933552"/>
                  <a:gd name="connsiteY60" fmla="*/ 1326382 h 2176276"/>
                  <a:gd name="connsiteX61" fmla="*/ 40193 w 5933552"/>
                  <a:gd name="connsiteY61" fmla="*/ 1301261 h 2176276"/>
                  <a:gd name="connsiteX62" fmla="*/ 65314 w 5933552"/>
                  <a:gd name="connsiteY62"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406958 w 5933552"/>
                  <a:gd name="connsiteY12" fmla="*/ 145701 h 2176276"/>
                  <a:gd name="connsiteX13" fmla="*/ 3029413 w 5933552"/>
                  <a:gd name="connsiteY13" fmla="*/ 1836723 h 2176276"/>
                  <a:gd name="connsiteX14" fmla="*/ 3023860 w 5933552"/>
                  <a:gd name="connsiteY14" fmla="*/ 985595 h 2176276"/>
                  <a:gd name="connsiteX15" fmla="*/ 2697110 w 5933552"/>
                  <a:gd name="connsiteY15" fmla="*/ 970192 h 2176276"/>
                  <a:gd name="connsiteX16" fmla="*/ 2348236 w 5933552"/>
                  <a:gd name="connsiteY16" fmla="*/ 1054844 h 2176276"/>
                  <a:gd name="connsiteX17" fmla="*/ 2285829 w 5933552"/>
                  <a:gd name="connsiteY17" fmla="*/ 726566 h 2176276"/>
                  <a:gd name="connsiteX18" fmla="*/ 2459121 w 5933552"/>
                  <a:gd name="connsiteY18" fmla="*/ 627124 h 2176276"/>
                  <a:gd name="connsiteX19" fmla="*/ 2700457 w 5933552"/>
                  <a:gd name="connsiteY19" fmla="*/ 731163 h 2176276"/>
                  <a:gd name="connsiteX20" fmla="*/ 3026940 w 5933552"/>
                  <a:gd name="connsiteY20" fmla="*/ 706184 h 2176276"/>
                  <a:gd name="connsiteX21" fmla="*/ 3029578 w 5933552"/>
                  <a:gd name="connsiteY21" fmla="*/ 0 h 2176276"/>
                  <a:gd name="connsiteX22" fmla="*/ 3135086 w 5933552"/>
                  <a:gd name="connsiteY22" fmla="*/ 20097 h 2176276"/>
                  <a:gd name="connsiteX23" fmla="*/ 3255666 w 5933552"/>
                  <a:gd name="connsiteY23" fmla="*/ 40193 h 2176276"/>
                  <a:gd name="connsiteX24" fmla="*/ 3542044 w 5933552"/>
                  <a:gd name="connsiteY24" fmla="*/ 125604 h 2176276"/>
                  <a:gd name="connsiteX25" fmla="*/ 3798277 w 5933552"/>
                  <a:gd name="connsiteY25" fmla="*/ 261257 h 2176276"/>
                  <a:gd name="connsiteX26" fmla="*/ 4210259 w 5933552"/>
                  <a:gd name="connsiteY26" fmla="*/ 487345 h 2176276"/>
                  <a:gd name="connsiteX27" fmla="*/ 4340888 w 5933552"/>
                  <a:gd name="connsiteY27" fmla="*/ 567732 h 2176276"/>
                  <a:gd name="connsiteX28" fmla="*/ 4381081 w 5933552"/>
                  <a:gd name="connsiteY28" fmla="*/ 597877 h 2176276"/>
                  <a:gd name="connsiteX29" fmla="*/ 4752870 w 5933552"/>
                  <a:gd name="connsiteY29" fmla="*/ 628022 h 2176276"/>
                  <a:gd name="connsiteX30" fmla="*/ 5164853 w 5933552"/>
                  <a:gd name="connsiteY30" fmla="*/ 703384 h 2176276"/>
                  <a:gd name="connsiteX31" fmla="*/ 5441182 w 5933552"/>
                  <a:gd name="connsiteY31" fmla="*/ 768699 h 2176276"/>
                  <a:gd name="connsiteX32" fmla="*/ 5612004 w 5933552"/>
                  <a:gd name="connsiteY32" fmla="*/ 844061 h 2176276"/>
                  <a:gd name="connsiteX33" fmla="*/ 5807947 w 5933552"/>
                  <a:gd name="connsiteY33" fmla="*/ 989762 h 2176276"/>
                  <a:gd name="connsiteX34" fmla="*/ 5823020 w 5933552"/>
                  <a:gd name="connsiteY34" fmla="*/ 1060101 h 2176276"/>
                  <a:gd name="connsiteX35" fmla="*/ 5838092 w 5933552"/>
                  <a:gd name="connsiteY35" fmla="*/ 1160584 h 2176276"/>
                  <a:gd name="connsiteX36" fmla="*/ 5823020 w 5933552"/>
                  <a:gd name="connsiteY36" fmla="*/ 1190729 h 2176276"/>
                  <a:gd name="connsiteX37" fmla="*/ 5863213 w 5933552"/>
                  <a:gd name="connsiteY37" fmla="*/ 1240971 h 2176276"/>
                  <a:gd name="connsiteX38" fmla="*/ 5893358 w 5933552"/>
                  <a:gd name="connsiteY38" fmla="*/ 1301261 h 2176276"/>
                  <a:gd name="connsiteX39" fmla="*/ 5893358 w 5933552"/>
                  <a:gd name="connsiteY39" fmla="*/ 1376624 h 2176276"/>
                  <a:gd name="connsiteX40" fmla="*/ 5928527 w 5933552"/>
                  <a:gd name="connsiteY40" fmla="*/ 1436914 h 2176276"/>
                  <a:gd name="connsiteX41" fmla="*/ 5918479 w 5933552"/>
                  <a:gd name="connsiteY41" fmla="*/ 1547446 h 2176276"/>
                  <a:gd name="connsiteX42" fmla="*/ 5898382 w 5933552"/>
                  <a:gd name="connsiteY42" fmla="*/ 1627833 h 2176276"/>
                  <a:gd name="connsiteX43" fmla="*/ 5918479 w 5933552"/>
                  <a:gd name="connsiteY43" fmla="*/ 1718268 h 2176276"/>
                  <a:gd name="connsiteX44" fmla="*/ 5933552 w 5933552"/>
                  <a:gd name="connsiteY44" fmla="*/ 1753437 h 2176276"/>
                  <a:gd name="connsiteX45" fmla="*/ 5812971 w 5933552"/>
                  <a:gd name="connsiteY45" fmla="*/ 1813727 h 2176276"/>
                  <a:gd name="connsiteX46" fmla="*/ 5812971 w 5933552"/>
                  <a:gd name="connsiteY46" fmla="*/ 1813727 h 2176276"/>
                  <a:gd name="connsiteX47" fmla="*/ 5727560 w 5933552"/>
                  <a:gd name="connsiteY47" fmla="*/ 1874017 h 2176276"/>
                  <a:gd name="connsiteX48" fmla="*/ 5390941 w 5933552"/>
                  <a:gd name="connsiteY48" fmla="*/ 1879042 h 2176276"/>
                  <a:gd name="connsiteX49" fmla="*/ 5215670 w 5933552"/>
                  <a:gd name="connsiteY49" fmla="*/ 1877650 h 2176276"/>
                  <a:gd name="connsiteX50" fmla="*/ 4373414 w 5933552"/>
                  <a:gd name="connsiteY50" fmla="*/ 1858993 h 2176276"/>
                  <a:gd name="connsiteX51" fmla="*/ 1498817 w 5933552"/>
                  <a:gd name="connsiteY51" fmla="*/ 1833598 h 2176276"/>
                  <a:gd name="connsiteX52" fmla="*/ 619914 w 5933552"/>
                  <a:gd name="connsiteY52" fmla="*/ 1778558 h 2176276"/>
                  <a:gd name="connsiteX53" fmla="*/ 281354 w 5933552"/>
                  <a:gd name="connsiteY53" fmla="*/ 1778558 h 2176276"/>
                  <a:gd name="connsiteX54" fmla="*/ 130629 w 5933552"/>
                  <a:gd name="connsiteY54" fmla="*/ 1703195 h 2176276"/>
                  <a:gd name="connsiteX55" fmla="*/ 10048 w 5933552"/>
                  <a:gd name="connsiteY55" fmla="*/ 1622809 h 2176276"/>
                  <a:gd name="connsiteX56" fmla="*/ 0 w 5933552"/>
                  <a:gd name="connsiteY56" fmla="*/ 1482132 h 2176276"/>
                  <a:gd name="connsiteX57" fmla="*/ 15072 w 5933552"/>
                  <a:gd name="connsiteY57" fmla="*/ 1431890 h 2176276"/>
                  <a:gd name="connsiteX58" fmla="*/ 15072 w 5933552"/>
                  <a:gd name="connsiteY58" fmla="*/ 1376624 h 2176276"/>
                  <a:gd name="connsiteX59" fmla="*/ 25121 w 5933552"/>
                  <a:gd name="connsiteY59" fmla="*/ 1326382 h 2176276"/>
                  <a:gd name="connsiteX60" fmla="*/ 40193 w 5933552"/>
                  <a:gd name="connsiteY60" fmla="*/ 1301261 h 2176276"/>
                  <a:gd name="connsiteX61" fmla="*/ 65314 w 5933552"/>
                  <a:gd name="connsiteY61"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3029413 w 5933552"/>
                  <a:gd name="connsiteY12" fmla="*/ 1836723 h 2176276"/>
                  <a:gd name="connsiteX13" fmla="*/ 3023860 w 5933552"/>
                  <a:gd name="connsiteY13" fmla="*/ 985595 h 2176276"/>
                  <a:gd name="connsiteX14" fmla="*/ 2697110 w 5933552"/>
                  <a:gd name="connsiteY14" fmla="*/ 970192 h 2176276"/>
                  <a:gd name="connsiteX15" fmla="*/ 2348236 w 5933552"/>
                  <a:gd name="connsiteY15" fmla="*/ 1054844 h 2176276"/>
                  <a:gd name="connsiteX16" fmla="*/ 2285829 w 5933552"/>
                  <a:gd name="connsiteY16" fmla="*/ 726566 h 2176276"/>
                  <a:gd name="connsiteX17" fmla="*/ 2459121 w 5933552"/>
                  <a:gd name="connsiteY17" fmla="*/ 627124 h 2176276"/>
                  <a:gd name="connsiteX18" fmla="*/ 2700457 w 5933552"/>
                  <a:gd name="connsiteY18" fmla="*/ 731163 h 2176276"/>
                  <a:gd name="connsiteX19" fmla="*/ 3026940 w 5933552"/>
                  <a:gd name="connsiteY19" fmla="*/ 706184 h 2176276"/>
                  <a:gd name="connsiteX20" fmla="*/ 3029578 w 5933552"/>
                  <a:gd name="connsiteY20" fmla="*/ 0 h 2176276"/>
                  <a:gd name="connsiteX21" fmla="*/ 3135086 w 5933552"/>
                  <a:gd name="connsiteY21" fmla="*/ 20097 h 2176276"/>
                  <a:gd name="connsiteX22" fmla="*/ 3255666 w 5933552"/>
                  <a:gd name="connsiteY22" fmla="*/ 40193 h 2176276"/>
                  <a:gd name="connsiteX23" fmla="*/ 3542044 w 5933552"/>
                  <a:gd name="connsiteY23" fmla="*/ 125604 h 2176276"/>
                  <a:gd name="connsiteX24" fmla="*/ 3798277 w 5933552"/>
                  <a:gd name="connsiteY24" fmla="*/ 261257 h 2176276"/>
                  <a:gd name="connsiteX25" fmla="*/ 4210259 w 5933552"/>
                  <a:gd name="connsiteY25" fmla="*/ 487345 h 2176276"/>
                  <a:gd name="connsiteX26" fmla="*/ 4340888 w 5933552"/>
                  <a:gd name="connsiteY26" fmla="*/ 567732 h 2176276"/>
                  <a:gd name="connsiteX27" fmla="*/ 4381081 w 5933552"/>
                  <a:gd name="connsiteY27" fmla="*/ 597877 h 2176276"/>
                  <a:gd name="connsiteX28" fmla="*/ 4752870 w 5933552"/>
                  <a:gd name="connsiteY28" fmla="*/ 628022 h 2176276"/>
                  <a:gd name="connsiteX29" fmla="*/ 5164853 w 5933552"/>
                  <a:gd name="connsiteY29" fmla="*/ 703384 h 2176276"/>
                  <a:gd name="connsiteX30" fmla="*/ 5441182 w 5933552"/>
                  <a:gd name="connsiteY30" fmla="*/ 768699 h 2176276"/>
                  <a:gd name="connsiteX31" fmla="*/ 5612004 w 5933552"/>
                  <a:gd name="connsiteY31" fmla="*/ 844061 h 2176276"/>
                  <a:gd name="connsiteX32" fmla="*/ 5807947 w 5933552"/>
                  <a:gd name="connsiteY32" fmla="*/ 989762 h 2176276"/>
                  <a:gd name="connsiteX33" fmla="*/ 5823020 w 5933552"/>
                  <a:gd name="connsiteY33" fmla="*/ 1060101 h 2176276"/>
                  <a:gd name="connsiteX34" fmla="*/ 5838092 w 5933552"/>
                  <a:gd name="connsiteY34" fmla="*/ 1160584 h 2176276"/>
                  <a:gd name="connsiteX35" fmla="*/ 5823020 w 5933552"/>
                  <a:gd name="connsiteY35" fmla="*/ 1190729 h 2176276"/>
                  <a:gd name="connsiteX36" fmla="*/ 5863213 w 5933552"/>
                  <a:gd name="connsiteY36" fmla="*/ 1240971 h 2176276"/>
                  <a:gd name="connsiteX37" fmla="*/ 5893358 w 5933552"/>
                  <a:gd name="connsiteY37" fmla="*/ 1301261 h 2176276"/>
                  <a:gd name="connsiteX38" fmla="*/ 5893358 w 5933552"/>
                  <a:gd name="connsiteY38" fmla="*/ 1376624 h 2176276"/>
                  <a:gd name="connsiteX39" fmla="*/ 5928527 w 5933552"/>
                  <a:gd name="connsiteY39" fmla="*/ 1436914 h 2176276"/>
                  <a:gd name="connsiteX40" fmla="*/ 5918479 w 5933552"/>
                  <a:gd name="connsiteY40" fmla="*/ 1547446 h 2176276"/>
                  <a:gd name="connsiteX41" fmla="*/ 5898382 w 5933552"/>
                  <a:gd name="connsiteY41" fmla="*/ 1627833 h 2176276"/>
                  <a:gd name="connsiteX42" fmla="*/ 5918479 w 5933552"/>
                  <a:gd name="connsiteY42" fmla="*/ 1718268 h 2176276"/>
                  <a:gd name="connsiteX43" fmla="*/ 5933552 w 5933552"/>
                  <a:gd name="connsiteY43" fmla="*/ 1753437 h 2176276"/>
                  <a:gd name="connsiteX44" fmla="*/ 5812971 w 5933552"/>
                  <a:gd name="connsiteY44" fmla="*/ 1813727 h 2176276"/>
                  <a:gd name="connsiteX45" fmla="*/ 5812971 w 5933552"/>
                  <a:gd name="connsiteY45" fmla="*/ 1813727 h 2176276"/>
                  <a:gd name="connsiteX46" fmla="*/ 5727560 w 5933552"/>
                  <a:gd name="connsiteY46" fmla="*/ 1874017 h 2176276"/>
                  <a:gd name="connsiteX47" fmla="*/ 5390941 w 5933552"/>
                  <a:gd name="connsiteY47" fmla="*/ 1879042 h 2176276"/>
                  <a:gd name="connsiteX48" fmla="*/ 5215670 w 5933552"/>
                  <a:gd name="connsiteY48" fmla="*/ 1877650 h 2176276"/>
                  <a:gd name="connsiteX49" fmla="*/ 4373414 w 5933552"/>
                  <a:gd name="connsiteY49" fmla="*/ 1858993 h 2176276"/>
                  <a:gd name="connsiteX50" fmla="*/ 1498817 w 5933552"/>
                  <a:gd name="connsiteY50" fmla="*/ 1833598 h 2176276"/>
                  <a:gd name="connsiteX51" fmla="*/ 619914 w 5933552"/>
                  <a:gd name="connsiteY51" fmla="*/ 1778558 h 2176276"/>
                  <a:gd name="connsiteX52" fmla="*/ 281354 w 5933552"/>
                  <a:gd name="connsiteY52" fmla="*/ 1778558 h 2176276"/>
                  <a:gd name="connsiteX53" fmla="*/ 130629 w 5933552"/>
                  <a:gd name="connsiteY53" fmla="*/ 1703195 h 2176276"/>
                  <a:gd name="connsiteX54" fmla="*/ 10048 w 5933552"/>
                  <a:gd name="connsiteY54" fmla="*/ 1622809 h 2176276"/>
                  <a:gd name="connsiteX55" fmla="*/ 0 w 5933552"/>
                  <a:gd name="connsiteY55" fmla="*/ 1482132 h 2176276"/>
                  <a:gd name="connsiteX56" fmla="*/ 15072 w 5933552"/>
                  <a:gd name="connsiteY56" fmla="*/ 1431890 h 2176276"/>
                  <a:gd name="connsiteX57" fmla="*/ 15072 w 5933552"/>
                  <a:gd name="connsiteY57" fmla="*/ 1376624 h 2176276"/>
                  <a:gd name="connsiteX58" fmla="*/ 25121 w 5933552"/>
                  <a:gd name="connsiteY58" fmla="*/ 1326382 h 2176276"/>
                  <a:gd name="connsiteX59" fmla="*/ 40193 w 5933552"/>
                  <a:gd name="connsiteY59" fmla="*/ 1301261 h 2176276"/>
                  <a:gd name="connsiteX60" fmla="*/ 65314 w 5933552"/>
                  <a:gd name="connsiteY60"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3029413 w 5933552"/>
                  <a:gd name="connsiteY11" fmla="*/ 1836723 h 2176276"/>
                  <a:gd name="connsiteX12" fmla="*/ 3023860 w 5933552"/>
                  <a:gd name="connsiteY12" fmla="*/ 985595 h 2176276"/>
                  <a:gd name="connsiteX13" fmla="*/ 2697110 w 5933552"/>
                  <a:gd name="connsiteY13" fmla="*/ 970192 h 2176276"/>
                  <a:gd name="connsiteX14" fmla="*/ 2348236 w 5933552"/>
                  <a:gd name="connsiteY14" fmla="*/ 1054844 h 2176276"/>
                  <a:gd name="connsiteX15" fmla="*/ 2285829 w 5933552"/>
                  <a:gd name="connsiteY15" fmla="*/ 726566 h 2176276"/>
                  <a:gd name="connsiteX16" fmla="*/ 2459121 w 5933552"/>
                  <a:gd name="connsiteY16" fmla="*/ 627124 h 2176276"/>
                  <a:gd name="connsiteX17" fmla="*/ 2700457 w 5933552"/>
                  <a:gd name="connsiteY17" fmla="*/ 731163 h 2176276"/>
                  <a:gd name="connsiteX18" fmla="*/ 3026940 w 5933552"/>
                  <a:gd name="connsiteY18" fmla="*/ 706184 h 2176276"/>
                  <a:gd name="connsiteX19" fmla="*/ 3029578 w 5933552"/>
                  <a:gd name="connsiteY19" fmla="*/ 0 h 2176276"/>
                  <a:gd name="connsiteX20" fmla="*/ 3135086 w 5933552"/>
                  <a:gd name="connsiteY20" fmla="*/ 20097 h 2176276"/>
                  <a:gd name="connsiteX21" fmla="*/ 3255666 w 5933552"/>
                  <a:gd name="connsiteY21" fmla="*/ 40193 h 2176276"/>
                  <a:gd name="connsiteX22" fmla="*/ 3542044 w 5933552"/>
                  <a:gd name="connsiteY22" fmla="*/ 125604 h 2176276"/>
                  <a:gd name="connsiteX23" fmla="*/ 3798277 w 5933552"/>
                  <a:gd name="connsiteY23" fmla="*/ 261257 h 2176276"/>
                  <a:gd name="connsiteX24" fmla="*/ 4210259 w 5933552"/>
                  <a:gd name="connsiteY24" fmla="*/ 487345 h 2176276"/>
                  <a:gd name="connsiteX25" fmla="*/ 4340888 w 5933552"/>
                  <a:gd name="connsiteY25" fmla="*/ 567732 h 2176276"/>
                  <a:gd name="connsiteX26" fmla="*/ 4381081 w 5933552"/>
                  <a:gd name="connsiteY26" fmla="*/ 597877 h 2176276"/>
                  <a:gd name="connsiteX27" fmla="*/ 4752870 w 5933552"/>
                  <a:gd name="connsiteY27" fmla="*/ 628022 h 2176276"/>
                  <a:gd name="connsiteX28" fmla="*/ 5164853 w 5933552"/>
                  <a:gd name="connsiteY28" fmla="*/ 703384 h 2176276"/>
                  <a:gd name="connsiteX29" fmla="*/ 5441182 w 5933552"/>
                  <a:gd name="connsiteY29" fmla="*/ 768699 h 2176276"/>
                  <a:gd name="connsiteX30" fmla="*/ 5612004 w 5933552"/>
                  <a:gd name="connsiteY30" fmla="*/ 844061 h 2176276"/>
                  <a:gd name="connsiteX31" fmla="*/ 5807947 w 5933552"/>
                  <a:gd name="connsiteY31" fmla="*/ 989762 h 2176276"/>
                  <a:gd name="connsiteX32" fmla="*/ 5823020 w 5933552"/>
                  <a:gd name="connsiteY32" fmla="*/ 1060101 h 2176276"/>
                  <a:gd name="connsiteX33" fmla="*/ 5838092 w 5933552"/>
                  <a:gd name="connsiteY33" fmla="*/ 1160584 h 2176276"/>
                  <a:gd name="connsiteX34" fmla="*/ 5823020 w 5933552"/>
                  <a:gd name="connsiteY34" fmla="*/ 1190729 h 2176276"/>
                  <a:gd name="connsiteX35" fmla="*/ 5863213 w 5933552"/>
                  <a:gd name="connsiteY35" fmla="*/ 1240971 h 2176276"/>
                  <a:gd name="connsiteX36" fmla="*/ 5893358 w 5933552"/>
                  <a:gd name="connsiteY36" fmla="*/ 1301261 h 2176276"/>
                  <a:gd name="connsiteX37" fmla="*/ 5893358 w 5933552"/>
                  <a:gd name="connsiteY37" fmla="*/ 1376624 h 2176276"/>
                  <a:gd name="connsiteX38" fmla="*/ 5928527 w 5933552"/>
                  <a:gd name="connsiteY38" fmla="*/ 1436914 h 2176276"/>
                  <a:gd name="connsiteX39" fmla="*/ 5918479 w 5933552"/>
                  <a:gd name="connsiteY39" fmla="*/ 1547446 h 2176276"/>
                  <a:gd name="connsiteX40" fmla="*/ 5898382 w 5933552"/>
                  <a:gd name="connsiteY40" fmla="*/ 1627833 h 2176276"/>
                  <a:gd name="connsiteX41" fmla="*/ 5918479 w 5933552"/>
                  <a:gd name="connsiteY41" fmla="*/ 1718268 h 2176276"/>
                  <a:gd name="connsiteX42" fmla="*/ 5933552 w 5933552"/>
                  <a:gd name="connsiteY42" fmla="*/ 1753437 h 2176276"/>
                  <a:gd name="connsiteX43" fmla="*/ 5812971 w 5933552"/>
                  <a:gd name="connsiteY43" fmla="*/ 1813727 h 2176276"/>
                  <a:gd name="connsiteX44" fmla="*/ 5812971 w 5933552"/>
                  <a:gd name="connsiteY44" fmla="*/ 1813727 h 2176276"/>
                  <a:gd name="connsiteX45" fmla="*/ 5727560 w 5933552"/>
                  <a:gd name="connsiteY45" fmla="*/ 1874017 h 2176276"/>
                  <a:gd name="connsiteX46" fmla="*/ 5390941 w 5933552"/>
                  <a:gd name="connsiteY46" fmla="*/ 1879042 h 2176276"/>
                  <a:gd name="connsiteX47" fmla="*/ 5215670 w 5933552"/>
                  <a:gd name="connsiteY47" fmla="*/ 1877650 h 2176276"/>
                  <a:gd name="connsiteX48" fmla="*/ 4373414 w 5933552"/>
                  <a:gd name="connsiteY48" fmla="*/ 1858993 h 2176276"/>
                  <a:gd name="connsiteX49" fmla="*/ 1498817 w 5933552"/>
                  <a:gd name="connsiteY49" fmla="*/ 1833598 h 2176276"/>
                  <a:gd name="connsiteX50" fmla="*/ 619914 w 5933552"/>
                  <a:gd name="connsiteY50" fmla="*/ 1778558 h 2176276"/>
                  <a:gd name="connsiteX51" fmla="*/ 281354 w 5933552"/>
                  <a:gd name="connsiteY51" fmla="*/ 1778558 h 2176276"/>
                  <a:gd name="connsiteX52" fmla="*/ 130629 w 5933552"/>
                  <a:gd name="connsiteY52" fmla="*/ 1703195 h 2176276"/>
                  <a:gd name="connsiteX53" fmla="*/ 10048 w 5933552"/>
                  <a:gd name="connsiteY53" fmla="*/ 1622809 h 2176276"/>
                  <a:gd name="connsiteX54" fmla="*/ 0 w 5933552"/>
                  <a:gd name="connsiteY54" fmla="*/ 1482132 h 2176276"/>
                  <a:gd name="connsiteX55" fmla="*/ 15072 w 5933552"/>
                  <a:gd name="connsiteY55" fmla="*/ 1431890 h 2176276"/>
                  <a:gd name="connsiteX56" fmla="*/ 15072 w 5933552"/>
                  <a:gd name="connsiteY56" fmla="*/ 1376624 h 2176276"/>
                  <a:gd name="connsiteX57" fmla="*/ 25121 w 5933552"/>
                  <a:gd name="connsiteY57" fmla="*/ 1326382 h 2176276"/>
                  <a:gd name="connsiteX58" fmla="*/ 40193 w 5933552"/>
                  <a:gd name="connsiteY58" fmla="*/ 1301261 h 2176276"/>
                  <a:gd name="connsiteX59" fmla="*/ 65314 w 5933552"/>
                  <a:gd name="connsiteY59"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3029413 w 5933552"/>
                  <a:gd name="connsiteY10" fmla="*/ 1836723 h 2176276"/>
                  <a:gd name="connsiteX11" fmla="*/ 3023860 w 5933552"/>
                  <a:gd name="connsiteY11" fmla="*/ 985595 h 2176276"/>
                  <a:gd name="connsiteX12" fmla="*/ 2697110 w 5933552"/>
                  <a:gd name="connsiteY12" fmla="*/ 970192 h 2176276"/>
                  <a:gd name="connsiteX13" fmla="*/ 2348236 w 5933552"/>
                  <a:gd name="connsiteY13" fmla="*/ 1054844 h 2176276"/>
                  <a:gd name="connsiteX14" fmla="*/ 2285829 w 5933552"/>
                  <a:gd name="connsiteY14" fmla="*/ 726566 h 2176276"/>
                  <a:gd name="connsiteX15" fmla="*/ 2459121 w 5933552"/>
                  <a:gd name="connsiteY15" fmla="*/ 627124 h 2176276"/>
                  <a:gd name="connsiteX16" fmla="*/ 2700457 w 5933552"/>
                  <a:gd name="connsiteY16" fmla="*/ 731163 h 2176276"/>
                  <a:gd name="connsiteX17" fmla="*/ 3026940 w 5933552"/>
                  <a:gd name="connsiteY17" fmla="*/ 706184 h 2176276"/>
                  <a:gd name="connsiteX18" fmla="*/ 3029578 w 5933552"/>
                  <a:gd name="connsiteY18" fmla="*/ 0 h 2176276"/>
                  <a:gd name="connsiteX19" fmla="*/ 3135086 w 5933552"/>
                  <a:gd name="connsiteY19" fmla="*/ 20097 h 2176276"/>
                  <a:gd name="connsiteX20" fmla="*/ 3255666 w 5933552"/>
                  <a:gd name="connsiteY20" fmla="*/ 40193 h 2176276"/>
                  <a:gd name="connsiteX21" fmla="*/ 3542044 w 5933552"/>
                  <a:gd name="connsiteY21" fmla="*/ 125604 h 2176276"/>
                  <a:gd name="connsiteX22" fmla="*/ 3798277 w 5933552"/>
                  <a:gd name="connsiteY22" fmla="*/ 261257 h 2176276"/>
                  <a:gd name="connsiteX23" fmla="*/ 4210259 w 5933552"/>
                  <a:gd name="connsiteY23" fmla="*/ 487345 h 2176276"/>
                  <a:gd name="connsiteX24" fmla="*/ 4340888 w 5933552"/>
                  <a:gd name="connsiteY24" fmla="*/ 567732 h 2176276"/>
                  <a:gd name="connsiteX25" fmla="*/ 4381081 w 5933552"/>
                  <a:gd name="connsiteY25" fmla="*/ 597877 h 2176276"/>
                  <a:gd name="connsiteX26" fmla="*/ 4752870 w 5933552"/>
                  <a:gd name="connsiteY26" fmla="*/ 628022 h 2176276"/>
                  <a:gd name="connsiteX27" fmla="*/ 5164853 w 5933552"/>
                  <a:gd name="connsiteY27" fmla="*/ 703384 h 2176276"/>
                  <a:gd name="connsiteX28" fmla="*/ 5441182 w 5933552"/>
                  <a:gd name="connsiteY28" fmla="*/ 768699 h 2176276"/>
                  <a:gd name="connsiteX29" fmla="*/ 5612004 w 5933552"/>
                  <a:gd name="connsiteY29" fmla="*/ 844061 h 2176276"/>
                  <a:gd name="connsiteX30" fmla="*/ 5807947 w 5933552"/>
                  <a:gd name="connsiteY30" fmla="*/ 989762 h 2176276"/>
                  <a:gd name="connsiteX31" fmla="*/ 5823020 w 5933552"/>
                  <a:gd name="connsiteY31" fmla="*/ 1060101 h 2176276"/>
                  <a:gd name="connsiteX32" fmla="*/ 5838092 w 5933552"/>
                  <a:gd name="connsiteY32" fmla="*/ 1160584 h 2176276"/>
                  <a:gd name="connsiteX33" fmla="*/ 5823020 w 5933552"/>
                  <a:gd name="connsiteY33" fmla="*/ 1190729 h 2176276"/>
                  <a:gd name="connsiteX34" fmla="*/ 5863213 w 5933552"/>
                  <a:gd name="connsiteY34" fmla="*/ 1240971 h 2176276"/>
                  <a:gd name="connsiteX35" fmla="*/ 5893358 w 5933552"/>
                  <a:gd name="connsiteY35" fmla="*/ 1301261 h 2176276"/>
                  <a:gd name="connsiteX36" fmla="*/ 5893358 w 5933552"/>
                  <a:gd name="connsiteY36" fmla="*/ 1376624 h 2176276"/>
                  <a:gd name="connsiteX37" fmla="*/ 5928527 w 5933552"/>
                  <a:gd name="connsiteY37" fmla="*/ 1436914 h 2176276"/>
                  <a:gd name="connsiteX38" fmla="*/ 5918479 w 5933552"/>
                  <a:gd name="connsiteY38" fmla="*/ 1547446 h 2176276"/>
                  <a:gd name="connsiteX39" fmla="*/ 5898382 w 5933552"/>
                  <a:gd name="connsiteY39" fmla="*/ 1627833 h 2176276"/>
                  <a:gd name="connsiteX40" fmla="*/ 5918479 w 5933552"/>
                  <a:gd name="connsiteY40" fmla="*/ 1718268 h 2176276"/>
                  <a:gd name="connsiteX41" fmla="*/ 5933552 w 5933552"/>
                  <a:gd name="connsiteY41" fmla="*/ 1753437 h 2176276"/>
                  <a:gd name="connsiteX42" fmla="*/ 5812971 w 5933552"/>
                  <a:gd name="connsiteY42" fmla="*/ 1813727 h 2176276"/>
                  <a:gd name="connsiteX43" fmla="*/ 5812971 w 5933552"/>
                  <a:gd name="connsiteY43" fmla="*/ 1813727 h 2176276"/>
                  <a:gd name="connsiteX44" fmla="*/ 5727560 w 5933552"/>
                  <a:gd name="connsiteY44" fmla="*/ 1874017 h 2176276"/>
                  <a:gd name="connsiteX45" fmla="*/ 5390941 w 5933552"/>
                  <a:gd name="connsiteY45" fmla="*/ 1879042 h 2176276"/>
                  <a:gd name="connsiteX46" fmla="*/ 5215670 w 5933552"/>
                  <a:gd name="connsiteY46" fmla="*/ 1877650 h 2176276"/>
                  <a:gd name="connsiteX47" fmla="*/ 4373414 w 5933552"/>
                  <a:gd name="connsiteY47" fmla="*/ 1858993 h 2176276"/>
                  <a:gd name="connsiteX48" fmla="*/ 1498817 w 5933552"/>
                  <a:gd name="connsiteY48" fmla="*/ 1833598 h 2176276"/>
                  <a:gd name="connsiteX49" fmla="*/ 619914 w 5933552"/>
                  <a:gd name="connsiteY49" fmla="*/ 1778558 h 2176276"/>
                  <a:gd name="connsiteX50" fmla="*/ 281354 w 5933552"/>
                  <a:gd name="connsiteY50" fmla="*/ 1778558 h 2176276"/>
                  <a:gd name="connsiteX51" fmla="*/ 130629 w 5933552"/>
                  <a:gd name="connsiteY51" fmla="*/ 1703195 h 2176276"/>
                  <a:gd name="connsiteX52" fmla="*/ 10048 w 5933552"/>
                  <a:gd name="connsiteY52" fmla="*/ 1622809 h 2176276"/>
                  <a:gd name="connsiteX53" fmla="*/ 0 w 5933552"/>
                  <a:gd name="connsiteY53" fmla="*/ 1482132 h 2176276"/>
                  <a:gd name="connsiteX54" fmla="*/ 15072 w 5933552"/>
                  <a:gd name="connsiteY54" fmla="*/ 1431890 h 2176276"/>
                  <a:gd name="connsiteX55" fmla="*/ 15072 w 5933552"/>
                  <a:gd name="connsiteY55" fmla="*/ 1376624 h 2176276"/>
                  <a:gd name="connsiteX56" fmla="*/ 25121 w 5933552"/>
                  <a:gd name="connsiteY56" fmla="*/ 1326382 h 2176276"/>
                  <a:gd name="connsiteX57" fmla="*/ 40193 w 5933552"/>
                  <a:gd name="connsiteY57" fmla="*/ 1301261 h 2176276"/>
                  <a:gd name="connsiteX58" fmla="*/ 65314 w 5933552"/>
                  <a:gd name="connsiteY58"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3029413 w 5933552"/>
                  <a:gd name="connsiteY9" fmla="*/ 1836723 h 2176276"/>
                  <a:gd name="connsiteX10" fmla="*/ 3023860 w 5933552"/>
                  <a:gd name="connsiteY10" fmla="*/ 985595 h 2176276"/>
                  <a:gd name="connsiteX11" fmla="*/ 2697110 w 5933552"/>
                  <a:gd name="connsiteY11" fmla="*/ 970192 h 2176276"/>
                  <a:gd name="connsiteX12" fmla="*/ 2348236 w 5933552"/>
                  <a:gd name="connsiteY12" fmla="*/ 1054844 h 2176276"/>
                  <a:gd name="connsiteX13" fmla="*/ 2285829 w 5933552"/>
                  <a:gd name="connsiteY13" fmla="*/ 726566 h 2176276"/>
                  <a:gd name="connsiteX14" fmla="*/ 2459121 w 5933552"/>
                  <a:gd name="connsiteY14" fmla="*/ 627124 h 2176276"/>
                  <a:gd name="connsiteX15" fmla="*/ 2700457 w 5933552"/>
                  <a:gd name="connsiteY15" fmla="*/ 731163 h 2176276"/>
                  <a:gd name="connsiteX16" fmla="*/ 3026940 w 5933552"/>
                  <a:gd name="connsiteY16" fmla="*/ 706184 h 2176276"/>
                  <a:gd name="connsiteX17" fmla="*/ 3029578 w 5933552"/>
                  <a:gd name="connsiteY17" fmla="*/ 0 h 2176276"/>
                  <a:gd name="connsiteX18" fmla="*/ 3135086 w 5933552"/>
                  <a:gd name="connsiteY18" fmla="*/ 20097 h 2176276"/>
                  <a:gd name="connsiteX19" fmla="*/ 3255666 w 5933552"/>
                  <a:gd name="connsiteY19" fmla="*/ 40193 h 2176276"/>
                  <a:gd name="connsiteX20" fmla="*/ 3542044 w 5933552"/>
                  <a:gd name="connsiteY20" fmla="*/ 125604 h 2176276"/>
                  <a:gd name="connsiteX21" fmla="*/ 3798277 w 5933552"/>
                  <a:gd name="connsiteY21" fmla="*/ 261257 h 2176276"/>
                  <a:gd name="connsiteX22" fmla="*/ 4210259 w 5933552"/>
                  <a:gd name="connsiteY22" fmla="*/ 487345 h 2176276"/>
                  <a:gd name="connsiteX23" fmla="*/ 4340888 w 5933552"/>
                  <a:gd name="connsiteY23" fmla="*/ 567732 h 2176276"/>
                  <a:gd name="connsiteX24" fmla="*/ 4381081 w 5933552"/>
                  <a:gd name="connsiteY24" fmla="*/ 597877 h 2176276"/>
                  <a:gd name="connsiteX25" fmla="*/ 4752870 w 5933552"/>
                  <a:gd name="connsiteY25" fmla="*/ 628022 h 2176276"/>
                  <a:gd name="connsiteX26" fmla="*/ 5164853 w 5933552"/>
                  <a:gd name="connsiteY26" fmla="*/ 703384 h 2176276"/>
                  <a:gd name="connsiteX27" fmla="*/ 5441182 w 5933552"/>
                  <a:gd name="connsiteY27" fmla="*/ 768699 h 2176276"/>
                  <a:gd name="connsiteX28" fmla="*/ 5612004 w 5933552"/>
                  <a:gd name="connsiteY28" fmla="*/ 844061 h 2176276"/>
                  <a:gd name="connsiteX29" fmla="*/ 5807947 w 5933552"/>
                  <a:gd name="connsiteY29" fmla="*/ 989762 h 2176276"/>
                  <a:gd name="connsiteX30" fmla="*/ 5823020 w 5933552"/>
                  <a:gd name="connsiteY30" fmla="*/ 1060101 h 2176276"/>
                  <a:gd name="connsiteX31" fmla="*/ 5838092 w 5933552"/>
                  <a:gd name="connsiteY31" fmla="*/ 1160584 h 2176276"/>
                  <a:gd name="connsiteX32" fmla="*/ 5823020 w 5933552"/>
                  <a:gd name="connsiteY32" fmla="*/ 1190729 h 2176276"/>
                  <a:gd name="connsiteX33" fmla="*/ 5863213 w 5933552"/>
                  <a:gd name="connsiteY33" fmla="*/ 1240971 h 2176276"/>
                  <a:gd name="connsiteX34" fmla="*/ 5893358 w 5933552"/>
                  <a:gd name="connsiteY34" fmla="*/ 1301261 h 2176276"/>
                  <a:gd name="connsiteX35" fmla="*/ 5893358 w 5933552"/>
                  <a:gd name="connsiteY35" fmla="*/ 1376624 h 2176276"/>
                  <a:gd name="connsiteX36" fmla="*/ 5928527 w 5933552"/>
                  <a:gd name="connsiteY36" fmla="*/ 1436914 h 2176276"/>
                  <a:gd name="connsiteX37" fmla="*/ 5918479 w 5933552"/>
                  <a:gd name="connsiteY37" fmla="*/ 1547446 h 2176276"/>
                  <a:gd name="connsiteX38" fmla="*/ 5898382 w 5933552"/>
                  <a:gd name="connsiteY38" fmla="*/ 1627833 h 2176276"/>
                  <a:gd name="connsiteX39" fmla="*/ 5918479 w 5933552"/>
                  <a:gd name="connsiteY39" fmla="*/ 1718268 h 2176276"/>
                  <a:gd name="connsiteX40" fmla="*/ 5933552 w 5933552"/>
                  <a:gd name="connsiteY40" fmla="*/ 1753437 h 2176276"/>
                  <a:gd name="connsiteX41" fmla="*/ 5812971 w 5933552"/>
                  <a:gd name="connsiteY41" fmla="*/ 1813727 h 2176276"/>
                  <a:gd name="connsiteX42" fmla="*/ 5812971 w 5933552"/>
                  <a:gd name="connsiteY42" fmla="*/ 1813727 h 2176276"/>
                  <a:gd name="connsiteX43" fmla="*/ 5727560 w 5933552"/>
                  <a:gd name="connsiteY43" fmla="*/ 1874017 h 2176276"/>
                  <a:gd name="connsiteX44" fmla="*/ 5390941 w 5933552"/>
                  <a:gd name="connsiteY44" fmla="*/ 1879042 h 2176276"/>
                  <a:gd name="connsiteX45" fmla="*/ 5215670 w 5933552"/>
                  <a:gd name="connsiteY45" fmla="*/ 1877650 h 2176276"/>
                  <a:gd name="connsiteX46" fmla="*/ 4373414 w 5933552"/>
                  <a:gd name="connsiteY46" fmla="*/ 1858993 h 2176276"/>
                  <a:gd name="connsiteX47" fmla="*/ 1498817 w 5933552"/>
                  <a:gd name="connsiteY47" fmla="*/ 1833598 h 2176276"/>
                  <a:gd name="connsiteX48" fmla="*/ 619914 w 5933552"/>
                  <a:gd name="connsiteY48" fmla="*/ 1778558 h 2176276"/>
                  <a:gd name="connsiteX49" fmla="*/ 281354 w 5933552"/>
                  <a:gd name="connsiteY49" fmla="*/ 1778558 h 2176276"/>
                  <a:gd name="connsiteX50" fmla="*/ 130629 w 5933552"/>
                  <a:gd name="connsiteY50" fmla="*/ 1703195 h 2176276"/>
                  <a:gd name="connsiteX51" fmla="*/ 10048 w 5933552"/>
                  <a:gd name="connsiteY51" fmla="*/ 1622809 h 2176276"/>
                  <a:gd name="connsiteX52" fmla="*/ 0 w 5933552"/>
                  <a:gd name="connsiteY52" fmla="*/ 1482132 h 2176276"/>
                  <a:gd name="connsiteX53" fmla="*/ 15072 w 5933552"/>
                  <a:gd name="connsiteY53" fmla="*/ 1431890 h 2176276"/>
                  <a:gd name="connsiteX54" fmla="*/ 15072 w 5933552"/>
                  <a:gd name="connsiteY54" fmla="*/ 1376624 h 2176276"/>
                  <a:gd name="connsiteX55" fmla="*/ 25121 w 5933552"/>
                  <a:gd name="connsiteY55" fmla="*/ 1326382 h 2176276"/>
                  <a:gd name="connsiteX56" fmla="*/ 40193 w 5933552"/>
                  <a:gd name="connsiteY56" fmla="*/ 1301261 h 2176276"/>
                  <a:gd name="connsiteX57" fmla="*/ 65314 w 5933552"/>
                  <a:gd name="connsiteY57"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3029413 w 5933552"/>
                  <a:gd name="connsiteY8" fmla="*/ 1836723 h 2176276"/>
                  <a:gd name="connsiteX9" fmla="*/ 3023860 w 5933552"/>
                  <a:gd name="connsiteY9" fmla="*/ 985595 h 2176276"/>
                  <a:gd name="connsiteX10" fmla="*/ 2697110 w 5933552"/>
                  <a:gd name="connsiteY10" fmla="*/ 970192 h 2176276"/>
                  <a:gd name="connsiteX11" fmla="*/ 2348236 w 5933552"/>
                  <a:gd name="connsiteY11" fmla="*/ 1054844 h 2176276"/>
                  <a:gd name="connsiteX12" fmla="*/ 2285829 w 5933552"/>
                  <a:gd name="connsiteY12" fmla="*/ 726566 h 2176276"/>
                  <a:gd name="connsiteX13" fmla="*/ 2459121 w 5933552"/>
                  <a:gd name="connsiteY13" fmla="*/ 627124 h 2176276"/>
                  <a:gd name="connsiteX14" fmla="*/ 2700457 w 5933552"/>
                  <a:gd name="connsiteY14" fmla="*/ 731163 h 2176276"/>
                  <a:gd name="connsiteX15" fmla="*/ 3026940 w 5933552"/>
                  <a:gd name="connsiteY15" fmla="*/ 706184 h 2176276"/>
                  <a:gd name="connsiteX16" fmla="*/ 3029578 w 5933552"/>
                  <a:gd name="connsiteY16" fmla="*/ 0 h 2176276"/>
                  <a:gd name="connsiteX17" fmla="*/ 3135086 w 5933552"/>
                  <a:gd name="connsiteY17" fmla="*/ 20097 h 2176276"/>
                  <a:gd name="connsiteX18" fmla="*/ 3255666 w 5933552"/>
                  <a:gd name="connsiteY18" fmla="*/ 40193 h 2176276"/>
                  <a:gd name="connsiteX19" fmla="*/ 3542044 w 5933552"/>
                  <a:gd name="connsiteY19" fmla="*/ 125604 h 2176276"/>
                  <a:gd name="connsiteX20" fmla="*/ 3798277 w 5933552"/>
                  <a:gd name="connsiteY20" fmla="*/ 261257 h 2176276"/>
                  <a:gd name="connsiteX21" fmla="*/ 4210259 w 5933552"/>
                  <a:gd name="connsiteY21" fmla="*/ 487345 h 2176276"/>
                  <a:gd name="connsiteX22" fmla="*/ 4340888 w 5933552"/>
                  <a:gd name="connsiteY22" fmla="*/ 567732 h 2176276"/>
                  <a:gd name="connsiteX23" fmla="*/ 4381081 w 5933552"/>
                  <a:gd name="connsiteY23" fmla="*/ 597877 h 2176276"/>
                  <a:gd name="connsiteX24" fmla="*/ 4752870 w 5933552"/>
                  <a:gd name="connsiteY24" fmla="*/ 628022 h 2176276"/>
                  <a:gd name="connsiteX25" fmla="*/ 5164853 w 5933552"/>
                  <a:gd name="connsiteY25" fmla="*/ 703384 h 2176276"/>
                  <a:gd name="connsiteX26" fmla="*/ 5441182 w 5933552"/>
                  <a:gd name="connsiteY26" fmla="*/ 768699 h 2176276"/>
                  <a:gd name="connsiteX27" fmla="*/ 5612004 w 5933552"/>
                  <a:gd name="connsiteY27" fmla="*/ 844061 h 2176276"/>
                  <a:gd name="connsiteX28" fmla="*/ 5807947 w 5933552"/>
                  <a:gd name="connsiteY28" fmla="*/ 989762 h 2176276"/>
                  <a:gd name="connsiteX29" fmla="*/ 5823020 w 5933552"/>
                  <a:gd name="connsiteY29" fmla="*/ 1060101 h 2176276"/>
                  <a:gd name="connsiteX30" fmla="*/ 5838092 w 5933552"/>
                  <a:gd name="connsiteY30" fmla="*/ 1160584 h 2176276"/>
                  <a:gd name="connsiteX31" fmla="*/ 5823020 w 5933552"/>
                  <a:gd name="connsiteY31" fmla="*/ 1190729 h 2176276"/>
                  <a:gd name="connsiteX32" fmla="*/ 5863213 w 5933552"/>
                  <a:gd name="connsiteY32" fmla="*/ 1240971 h 2176276"/>
                  <a:gd name="connsiteX33" fmla="*/ 5893358 w 5933552"/>
                  <a:gd name="connsiteY33" fmla="*/ 1301261 h 2176276"/>
                  <a:gd name="connsiteX34" fmla="*/ 5893358 w 5933552"/>
                  <a:gd name="connsiteY34" fmla="*/ 1376624 h 2176276"/>
                  <a:gd name="connsiteX35" fmla="*/ 5928527 w 5933552"/>
                  <a:gd name="connsiteY35" fmla="*/ 1436914 h 2176276"/>
                  <a:gd name="connsiteX36" fmla="*/ 5918479 w 5933552"/>
                  <a:gd name="connsiteY36" fmla="*/ 1547446 h 2176276"/>
                  <a:gd name="connsiteX37" fmla="*/ 5898382 w 5933552"/>
                  <a:gd name="connsiteY37" fmla="*/ 1627833 h 2176276"/>
                  <a:gd name="connsiteX38" fmla="*/ 5918479 w 5933552"/>
                  <a:gd name="connsiteY38" fmla="*/ 1718268 h 2176276"/>
                  <a:gd name="connsiteX39" fmla="*/ 5933552 w 5933552"/>
                  <a:gd name="connsiteY39" fmla="*/ 1753437 h 2176276"/>
                  <a:gd name="connsiteX40" fmla="*/ 5812971 w 5933552"/>
                  <a:gd name="connsiteY40" fmla="*/ 1813727 h 2176276"/>
                  <a:gd name="connsiteX41" fmla="*/ 5812971 w 5933552"/>
                  <a:gd name="connsiteY41" fmla="*/ 1813727 h 2176276"/>
                  <a:gd name="connsiteX42" fmla="*/ 5727560 w 5933552"/>
                  <a:gd name="connsiteY42" fmla="*/ 1874017 h 2176276"/>
                  <a:gd name="connsiteX43" fmla="*/ 5390941 w 5933552"/>
                  <a:gd name="connsiteY43" fmla="*/ 1879042 h 2176276"/>
                  <a:gd name="connsiteX44" fmla="*/ 5215670 w 5933552"/>
                  <a:gd name="connsiteY44" fmla="*/ 1877650 h 2176276"/>
                  <a:gd name="connsiteX45" fmla="*/ 4373414 w 5933552"/>
                  <a:gd name="connsiteY45" fmla="*/ 1858993 h 2176276"/>
                  <a:gd name="connsiteX46" fmla="*/ 1498817 w 5933552"/>
                  <a:gd name="connsiteY46" fmla="*/ 1833598 h 2176276"/>
                  <a:gd name="connsiteX47" fmla="*/ 619914 w 5933552"/>
                  <a:gd name="connsiteY47" fmla="*/ 1778558 h 2176276"/>
                  <a:gd name="connsiteX48" fmla="*/ 281354 w 5933552"/>
                  <a:gd name="connsiteY48" fmla="*/ 1778558 h 2176276"/>
                  <a:gd name="connsiteX49" fmla="*/ 130629 w 5933552"/>
                  <a:gd name="connsiteY49" fmla="*/ 1703195 h 2176276"/>
                  <a:gd name="connsiteX50" fmla="*/ 10048 w 5933552"/>
                  <a:gd name="connsiteY50" fmla="*/ 1622809 h 2176276"/>
                  <a:gd name="connsiteX51" fmla="*/ 0 w 5933552"/>
                  <a:gd name="connsiteY51" fmla="*/ 1482132 h 2176276"/>
                  <a:gd name="connsiteX52" fmla="*/ 15072 w 5933552"/>
                  <a:gd name="connsiteY52" fmla="*/ 1431890 h 2176276"/>
                  <a:gd name="connsiteX53" fmla="*/ 15072 w 5933552"/>
                  <a:gd name="connsiteY53" fmla="*/ 1376624 h 2176276"/>
                  <a:gd name="connsiteX54" fmla="*/ 25121 w 5933552"/>
                  <a:gd name="connsiteY54" fmla="*/ 1326382 h 2176276"/>
                  <a:gd name="connsiteX55" fmla="*/ 40193 w 5933552"/>
                  <a:gd name="connsiteY55" fmla="*/ 1301261 h 2176276"/>
                  <a:gd name="connsiteX56" fmla="*/ 65314 w 5933552"/>
                  <a:gd name="connsiteY56"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3029413 w 5933552"/>
                  <a:gd name="connsiteY7" fmla="*/ 1836723 h 2176276"/>
                  <a:gd name="connsiteX8" fmla="*/ 3023860 w 5933552"/>
                  <a:gd name="connsiteY8" fmla="*/ 985595 h 2176276"/>
                  <a:gd name="connsiteX9" fmla="*/ 2697110 w 5933552"/>
                  <a:gd name="connsiteY9" fmla="*/ 970192 h 2176276"/>
                  <a:gd name="connsiteX10" fmla="*/ 2348236 w 5933552"/>
                  <a:gd name="connsiteY10" fmla="*/ 1054844 h 2176276"/>
                  <a:gd name="connsiteX11" fmla="*/ 2285829 w 5933552"/>
                  <a:gd name="connsiteY11" fmla="*/ 726566 h 2176276"/>
                  <a:gd name="connsiteX12" fmla="*/ 2459121 w 5933552"/>
                  <a:gd name="connsiteY12" fmla="*/ 627124 h 2176276"/>
                  <a:gd name="connsiteX13" fmla="*/ 2700457 w 5933552"/>
                  <a:gd name="connsiteY13" fmla="*/ 731163 h 2176276"/>
                  <a:gd name="connsiteX14" fmla="*/ 3026940 w 5933552"/>
                  <a:gd name="connsiteY14" fmla="*/ 706184 h 2176276"/>
                  <a:gd name="connsiteX15" fmla="*/ 3029578 w 5933552"/>
                  <a:gd name="connsiteY15" fmla="*/ 0 h 2176276"/>
                  <a:gd name="connsiteX16" fmla="*/ 3135086 w 5933552"/>
                  <a:gd name="connsiteY16" fmla="*/ 20097 h 2176276"/>
                  <a:gd name="connsiteX17" fmla="*/ 3255666 w 5933552"/>
                  <a:gd name="connsiteY17" fmla="*/ 40193 h 2176276"/>
                  <a:gd name="connsiteX18" fmla="*/ 3542044 w 5933552"/>
                  <a:gd name="connsiteY18" fmla="*/ 125604 h 2176276"/>
                  <a:gd name="connsiteX19" fmla="*/ 3798277 w 5933552"/>
                  <a:gd name="connsiteY19" fmla="*/ 261257 h 2176276"/>
                  <a:gd name="connsiteX20" fmla="*/ 4210259 w 5933552"/>
                  <a:gd name="connsiteY20" fmla="*/ 487345 h 2176276"/>
                  <a:gd name="connsiteX21" fmla="*/ 4340888 w 5933552"/>
                  <a:gd name="connsiteY21" fmla="*/ 567732 h 2176276"/>
                  <a:gd name="connsiteX22" fmla="*/ 4381081 w 5933552"/>
                  <a:gd name="connsiteY22" fmla="*/ 597877 h 2176276"/>
                  <a:gd name="connsiteX23" fmla="*/ 4752870 w 5933552"/>
                  <a:gd name="connsiteY23" fmla="*/ 628022 h 2176276"/>
                  <a:gd name="connsiteX24" fmla="*/ 5164853 w 5933552"/>
                  <a:gd name="connsiteY24" fmla="*/ 703384 h 2176276"/>
                  <a:gd name="connsiteX25" fmla="*/ 5441182 w 5933552"/>
                  <a:gd name="connsiteY25" fmla="*/ 768699 h 2176276"/>
                  <a:gd name="connsiteX26" fmla="*/ 5612004 w 5933552"/>
                  <a:gd name="connsiteY26" fmla="*/ 844061 h 2176276"/>
                  <a:gd name="connsiteX27" fmla="*/ 5807947 w 5933552"/>
                  <a:gd name="connsiteY27" fmla="*/ 989762 h 2176276"/>
                  <a:gd name="connsiteX28" fmla="*/ 5823020 w 5933552"/>
                  <a:gd name="connsiteY28" fmla="*/ 1060101 h 2176276"/>
                  <a:gd name="connsiteX29" fmla="*/ 5838092 w 5933552"/>
                  <a:gd name="connsiteY29" fmla="*/ 1160584 h 2176276"/>
                  <a:gd name="connsiteX30" fmla="*/ 5823020 w 5933552"/>
                  <a:gd name="connsiteY30" fmla="*/ 1190729 h 2176276"/>
                  <a:gd name="connsiteX31" fmla="*/ 5863213 w 5933552"/>
                  <a:gd name="connsiteY31" fmla="*/ 1240971 h 2176276"/>
                  <a:gd name="connsiteX32" fmla="*/ 5893358 w 5933552"/>
                  <a:gd name="connsiteY32" fmla="*/ 1301261 h 2176276"/>
                  <a:gd name="connsiteX33" fmla="*/ 5893358 w 5933552"/>
                  <a:gd name="connsiteY33" fmla="*/ 1376624 h 2176276"/>
                  <a:gd name="connsiteX34" fmla="*/ 5928527 w 5933552"/>
                  <a:gd name="connsiteY34" fmla="*/ 1436914 h 2176276"/>
                  <a:gd name="connsiteX35" fmla="*/ 5918479 w 5933552"/>
                  <a:gd name="connsiteY35" fmla="*/ 1547446 h 2176276"/>
                  <a:gd name="connsiteX36" fmla="*/ 5898382 w 5933552"/>
                  <a:gd name="connsiteY36" fmla="*/ 1627833 h 2176276"/>
                  <a:gd name="connsiteX37" fmla="*/ 5918479 w 5933552"/>
                  <a:gd name="connsiteY37" fmla="*/ 1718268 h 2176276"/>
                  <a:gd name="connsiteX38" fmla="*/ 5933552 w 5933552"/>
                  <a:gd name="connsiteY38" fmla="*/ 1753437 h 2176276"/>
                  <a:gd name="connsiteX39" fmla="*/ 5812971 w 5933552"/>
                  <a:gd name="connsiteY39" fmla="*/ 1813727 h 2176276"/>
                  <a:gd name="connsiteX40" fmla="*/ 5812971 w 5933552"/>
                  <a:gd name="connsiteY40" fmla="*/ 1813727 h 2176276"/>
                  <a:gd name="connsiteX41" fmla="*/ 5727560 w 5933552"/>
                  <a:gd name="connsiteY41" fmla="*/ 1874017 h 2176276"/>
                  <a:gd name="connsiteX42" fmla="*/ 5390941 w 5933552"/>
                  <a:gd name="connsiteY42" fmla="*/ 1879042 h 2176276"/>
                  <a:gd name="connsiteX43" fmla="*/ 5215670 w 5933552"/>
                  <a:gd name="connsiteY43" fmla="*/ 1877650 h 2176276"/>
                  <a:gd name="connsiteX44" fmla="*/ 4373414 w 5933552"/>
                  <a:gd name="connsiteY44" fmla="*/ 1858993 h 2176276"/>
                  <a:gd name="connsiteX45" fmla="*/ 1498817 w 5933552"/>
                  <a:gd name="connsiteY45" fmla="*/ 1833598 h 2176276"/>
                  <a:gd name="connsiteX46" fmla="*/ 619914 w 5933552"/>
                  <a:gd name="connsiteY46" fmla="*/ 1778558 h 2176276"/>
                  <a:gd name="connsiteX47" fmla="*/ 281354 w 5933552"/>
                  <a:gd name="connsiteY47" fmla="*/ 1778558 h 2176276"/>
                  <a:gd name="connsiteX48" fmla="*/ 130629 w 5933552"/>
                  <a:gd name="connsiteY48" fmla="*/ 1703195 h 2176276"/>
                  <a:gd name="connsiteX49" fmla="*/ 10048 w 5933552"/>
                  <a:gd name="connsiteY49" fmla="*/ 1622809 h 2176276"/>
                  <a:gd name="connsiteX50" fmla="*/ 0 w 5933552"/>
                  <a:gd name="connsiteY50" fmla="*/ 1482132 h 2176276"/>
                  <a:gd name="connsiteX51" fmla="*/ 15072 w 5933552"/>
                  <a:gd name="connsiteY51" fmla="*/ 1431890 h 2176276"/>
                  <a:gd name="connsiteX52" fmla="*/ 15072 w 5933552"/>
                  <a:gd name="connsiteY52" fmla="*/ 1376624 h 2176276"/>
                  <a:gd name="connsiteX53" fmla="*/ 25121 w 5933552"/>
                  <a:gd name="connsiteY53" fmla="*/ 1326382 h 2176276"/>
                  <a:gd name="connsiteX54" fmla="*/ 40193 w 5933552"/>
                  <a:gd name="connsiteY54" fmla="*/ 1301261 h 2176276"/>
                  <a:gd name="connsiteX55" fmla="*/ 65314 w 5933552"/>
                  <a:gd name="connsiteY55"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3029413 w 5933552"/>
                  <a:gd name="connsiteY6" fmla="*/ 1836723 h 2176276"/>
                  <a:gd name="connsiteX7" fmla="*/ 3023860 w 5933552"/>
                  <a:gd name="connsiteY7" fmla="*/ 985595 h 2176276"/>
                  <a:gd name="connsiteX8" fmla="*/ 2697110 w 5933552"/>
                  <a:gd name="connsiteY8" fmla="*/ 970192 h 2176276"/>
                  <a:gd name="connsiteX9" fmla="*/ 2348236 w 5933552"/>
                  <a:gd name="connsiteY9" fmla="*/ 1054844 h 2176276"/>
                  <a:gd name="connsiteX10" fmla="*/ 2285829 w 5933552"/>
                  <a:gd name="connsiteY10" fmla="*/ 726566 h 2176276"/>
                  <a:gd name="connsiteX11" fmla="*/ 2459121 w 5933552"/>
                  <a:gd name="connsiteY11" fmla="*/ 627124 h 2176276"/>
                  <a:gd name="connsiteX12" fmla="*/ 2700457 w 5933552"/>
                  <a:gd name="connsiteY12" fmla="*/ 731163 h 2176276"/>
                  <a:gd name="connsiteX13" fmla="*/ 3026940 w 5933552"/>
                  <a:gd name="connsiteY13" fmla="*/ 706184 h 2176276"/>
                  <a:gd name="connsiteX14" fmla="*/ 3029578 w 5933552"/>
                  <a:gd name="connsiteY14" fmla="*/ 0 h 2176276"/>
                  <a:gd name="connsiteX15" fmla="*/ 3135086 w 5933552"/>
                  <a:gd name="connsiteY15" fmla="*/ 20097 h 2176276"/>
                  <a:gd name="connsiteX16" fmla="*/ 3255666 w 5933552"/>
                  <a:gd name="connsiteY16" fmla="*/ 40193 h 2176276"/>
                  <a:gd name="connsiteX17" fmla="*/ 3542044 w 5933552"/>
                  <a:gd name="connsiteY17" fmla="*/ 125604 h 2176276"/>
                  <a:gd name="connsiteX18" fmla="*/ 3798277 w 5933552"/>
                  <a:gd name="connsiteY18" fmla="*/ 261257 h 2176276"/>
                  <a:gd name="connsiteX19" fmla="*/ 4210259 w 5933552"/>
                  <a:gd name="connsiteY19" fmla="*/ 487345 h 2176276"/>
                  <a:gd name="connsiteX20" fmla="*/ 4340888 w 5933552"/>
                  <a:gd name="connsiteY20" fmla="*/ 567732 h 2176276"/>
                  <a:gd name="connsiteX21" fmla="*/ 4381081 w 5933552"/>
                  <a:gd name="connsiteY21" fmla="*/ 597877 h 2176276"/>
                  <a:gd name="connsiteX22" fmla="*/ 4752870 w 5933552"/>
                  <a:gd name="connsiteY22" fmla="*/ 628022 h 2176276"/>
                  <a:gd name="connsiteX23" fmla="*/ 5164853 w 5933552"/>
                  <a:gd name="connsiteY23" fmla="*/ 703384 h 2176276"/>
                  <a:gd name="connsiteX24" fmla="*/ 5441182 w 5933552"/>
                  <a:gd name="connsiteY24" fmla="*/ 768699 h 2176276"/>
                  <a:gd name="connsiteX25" fmla="*/ 5612004 w 5933552"/>
                  <a:gd name="connsiteY25" fmla="*/ 844061 h 2176276"/>
                  <a:gd name="connsiteX26" fmla="*/ 5807947 w 5933552"/>
                  <a:gd name="connsiteY26" fmla="*/ 989762 h 2176276"/>
                  <a:gd name="connsiteX27" fmla="*/ 5823020 w 5933552"/>
                  <a:gd name="connsiteY27" fmla="*/ 1060101 h 2176276"/>
                  <a:gd name="connsiteX28" fmla="*/ 5838092 w 5933552"/>
                  <a:gd name="connsiteY28" fmla="*/ 1160584 h 2176276"/>
                  <a:gd name="connsiteX29" fmla="*/ 5823020 w 5933552"/>
                  <a:gd name="connsiteY29" fmla="*/ 1190729 h 2176276"/>
                  <a:gd name="connsiteX30" fmla="*/ 5863213 w 5933552"/>
                  <a:gd name="connsiteY30" fmla="*/ 1240971 h 2176276"/>
                  <a:gd name="connsiteX31" fmla="*/ 5893358 w 5933552"/>
                  <a:gd name="connsiteY31" fmla="*/ 1301261 h 2176276"/>
                  <a:gd name="connsiteX32" fmla="*/ 5893358 w 5933552"/>
                  <a:gd name="connsiteY32" fmla="*/ 1376624 h 2176276"/>
                  <a:gd name="connsiteX33" fmla="*/ 5928527 w 5933552"/>
                  <a:gd name="connsiteY33" fmla="*/ 1436914 h 2176276"/>
                  <a:gd name="connsiteX34" fmla="*/ 5918479 w 5933552"/>
                  <a:gd name="connsiteY34" fmla="*/ 1547446 h 2176276"/>
                  <a:gd name="connsiteX35" fmla="*/ 5898382 w 5933552"/>
                  <a:gd name="connsiteY35" fmla="*/ 1627833 h 2176276"/>
                  <a:gd name="connsiteX36" fmla="*/ 5918479 w 5933552"/>
                  <a:gd name="connsiteY36" fmla="*/ 1718268 h 2176276"/>
                  <a:gd name="connsiteX37" fmla="*/ 5933552 w 5933552"/>
                  <a:gd name="connsiteY37" fmla="*/ 1753437 h 2176276"/>
                  <a:gd name="connsiteX38" fmla="*/ 5812971 w 5933552"/>
                  <a:gd name="connsiteY38" fmla="*/ 1813727 h 2176276"/>
                  <a:gd name="connsiteX39" fmla="*/ 5812971 w 5933552"/>
                  <a:gd name="connsiteY39" fmla="*/ 1813727 h 2176276"/>
                  <a:gd name="connsiteX40" fmla="*/ 5727560 w 5933552"/>
                  <a:gd name="connsiteY40" fmla="*/ 1874017 h 2176276"/>
                  <a:gd name="connsiteX41" fmla="*/ 5390941 w 5933552"/>
                  <a:gd name="connsiteY41" fmla="*/ 1879042 h 2176276"/>
                  <a:gd name="connsiteX42" fmla="*/ 5215670 w 5933552"/>
                  <a:gd name="connsiteY42" fmla="*/ 1877650 h 2176276"/>
                  <a:gd name="connsiteX43" fmla="*/ 4373414 w 5933552"/>
                  <a:gd name="connsiteY43" fmla="*/ 1858993 h 2176276"/>
                  <a:gd name="connsiteX44" fmla="*/ 1498817 w 5933552"/>
                  <a:gd name="connsiteY44" fmla="*/ 1833598 h 2176276"/>
                  <a:gd name="connsiteX45" fmla="*/ 619914 w 5933552"/>
                  <a:gd name="connsiteY45" fmla="*/ 1778558 h 2176276"/>
                  <a:gd name="connsiteX46" fmla="*/ 281354 w 5933552"/>
                  <a:gd name="connsiteY46" fmla="*/ 1778558 h 2176276"/>
                  <a:gd name="connsiteX47" fmla="*/ 130629 w 5933552"/>
                  <a:gd name="connsiteY47" fmla="*/ 1703195 h 2176276"/>
                  <a:gd name="connsiteX48" fmla="*/ 10048 w 5933552"/>
                  <a:gd name="connsiteY48" fmla="*/ 1622809 h 2176276"/>
                  <a:gd name="connsiteX49" fmla="*/ 0 w 5933552"/>
                  <a:gd name="connsiteY49" fmla="*/ 1482132 h 2176276"/>
                  <a:gd name="connsiteX50" fmla="*/ 15072 w 5933552"/>
                  <a:gd name="connsiteY50" fmla="*/ 1431890 h 2176276"/>
                  <a:gd name="connsiteX51" fmla="*/ 15072 w 5933552"/>
                  <a:gd name="connsiteY51" fmla="*/ 1376624 h 2176276"/>
                  <a:gd name="connsiteX52" fmla="*/ 25121 w 5933552"/>
                  <a:gd name="connsiteY52" fmla="*/ 1326382 h 2176276"/>
                  <a:gd name="connsiteX53" fmla="*/ 40193 w 5933552"/>
                  <a:gd name="connsiteY53" fmla="*/ 1301261 h 2176276"/>
                  <a:gd name="connsiteX54" fmla="*/ 65314 w 5933552"/>
                  <a:gd name="connsiteY54"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3029413 w 5933552"/>
                  <a:gd name="connsiteY5" fmla="*/ 1836723 h 2176276"/>
                  <a:gd name="connsiteX6" fmla="*/ 3023860 w 5933552"/>
                  <a:gd name="connsiteY6" fmla="*/ 985595 h 2176276"/>
                  <a:gd name="connsiteX7" fmla="*/ 2697110 w 5933552"/>
                  <a:gd name="connsiteY7" fmla="*/ 970192 h 2176276"/>
                  <a:gd name="connsiteX8" fmla="*/ 2348236 w 5933552"/>
                  <a:gd name="connsiteY8" fmla="*/ 1054844 h 2176276"/>
                  <a:gd name="connsiteX9" fmla="*/ 2285829 w 5933552"/>
                  <a:gd name="connsiteY9" fmla="*/ 726566 h 2176276"/>
                  <a:gd name="connsiteX10" fmla="*/ 2459121 w 5933552"/>
                  <a:gd name="connsiteY10" fmla="*/ 627124 h 2176276"/>
                  <a:gd name="connsiteX11" fmla="*/ 2700457 w 5933552"/>
                  <a:gd name="connsiteY11" fmla="*/ 731163 h 2176276"/>
                  <a:gd name="connsiteX12" fmla="*/ 3026940 w 5933552"/>
                  <a:gd name="connsiteY12" fmla="*/ 706184 h 2176276"/>
                  <a:gd name="connsiteX13" fmla="*/ 3029578 w 5933552"/>
                  <a:gd name="connsiteY13" fmla="*/ 0 h 2176276"/>
                  <a:gd name="connsiteX14" fmla="*/ 3135086 w 5933552"/>
                  <a:gd name="connsiteY14" fmla="*/ 20097 h 2176276"/>
                  <a:gd name="connsiteX15" fmla="*/ 3255666 w 5933552"/>
                  <a:gd name="connsiteY15" fmla="*/ 40193 h 2176276"/>
                  <a:gd name="connsiteX16" fmla="*/ 3542044 w 5933552"/>
                  <a:gd name="connsiteY16" fmla="*/ 125604 h 2176276"/>
                  <a:gd name="connsiteX17" fmla="*/ 3798277 w 5933552"/>
                  <a:gd name="connsiteY17" fmla="*/ 261257 h 2176276"/>
                  <a:gd name="connsiteX18" fmla="*/ 4210259 w 5933552"/>
                  <a:gd name="connsiteY18" fmla="*/ 487345 h 2176276"/>
                  <a:gd name="connsiteX19" fmla="*/ 4340888 w 5933552"/>
                  <a:gd name="connsiteY19" fmla="*/ 567732 h 2176276"/>
                  <a:gd name="connsiteX20" fmla="*/ 4381081 w 5933552"/>
                  <a:gd name="connsiteY20" fmla="*/ 597877 h 2176276"/>
                  <a:gd name="connsiteX21" fmla="*/ 4752870 w 5933552"/>
                  <a:gd name="connsiteY21" fmla="*/ 628022 h 2176276"/>
                  <a:gd name="connsiteX22" fmla="*/ 5164853 w 5933552"/>
                  <a:gd name="connsiteY22" fmla="*/ 703384 h 2176276"/>
                  <a:gd name="connsiteX23" fmla="*/ 5441182 w 5933552"/>
                  <a:gd name="connsiteY23" fmla="*/ 768699 h 2176276"/>
                  <a:gd name="connsiteX24" fmla="*/ 5612004 w 5933552"/>
                  <a:gd name="connsiteY24" fmla="*/ 844061 h 2176276"/>
                  <a:gd name="connsiteX25" fmla="*/ 5807947 w 5933552"/>
                  <a:gd name="connsiteY25" fmla="*/ 989762 h 2176276"/>
                  <a:gd name="connsiteX26" fmla="*/ 5823020 w 5933552"/>
                  <a:gd name="connsiteY26" fmla="*/ 1060101 h 2176276"/>
                  <a:gd name="connsiteX27" fmla="*/ 5838092 w 5933552"/>
                  <a:gd name="connsiteY27" fmla="*/ 1160584 h 2176276"/>
                  <a:gd name="connsiteX28" fmla="*/ 5823020 w 5933552"/>
                  <a:gd name="connsiteY28" fmla="*/ 1190729 h 2176276"/>
                  <a:gd name="connsiteX29" fmla="*/ 5863213 w 5933552"/>
                  <a:gd name="connsiteY29" fmla="*/ 1240971 h 2176276"/>
                  <a:gd name="connsiteX30" fmla="*/ 5893358 w 5933552"/>
                  <a:gd name="connsiteY30" fmla="*/ 1301261 h 2176276"/>
                  <a:gd name="connsiteX31" fmla="*/ 5893358 w 5933552"/>
                  <a:gd name="connsiteY31" fmla="*/ 1376624 h 2176276"/>
                  <a:gd name="connsiteX32" fmla="*/ 5928527 w 5933552"/>
                  <a:gd name="connsiteY32" fmla="*/ 1436914 h 2176276"/>
                  <a:gd name="connsiteX33" fmla="*/ 5918479 w 5933552"/>
                  <a:gd name="connsiteY33" fmla="*/ 1547446 h 2176276"/>
                  <a:gd name="connsiteX34" fmla="*/ 5898382 w 5933552"/>
                  <a:gd name="connsiteY34" fmla="*/ 1627833 h 2176276"/>
                  <a:gd name="connsiteX35" fmla="*/ 5918479 w 5933552"/>
                  <a:gd name="connsiteY35" fmla="*/ 1718268 h 2176276"/>
                  <a:gd name="connsiteX36" fmla="*/ 5933552 w 5933552"/>
                  <a:gd name="connsiteY36" fmla="*/ 1753437 h 2176276"/>
                  <a:gd name="connsiteX37" fmla="*/ 5812971 w 5933552"/>
                  <a:gd name="connsiteY37" fmla="*/ 1813727 h 2176276"/>
                  <a:gd name="connsiteX38" fmla="*/ 5812971 w 5933552"/>
                  <a:gd name="connsiteY38" fmla="*/ 1813727 h 2176276"/>
                  <a:gd name="connsiteX39" fmla="*/ 5727560 w 5933552"/>
                  <a:gd name="connsiteY39" fmla="*/ 1874017 h 2176276"/>
                  <a:gd name="connsiteX40" fmla="*/ 5390941 w 5933552"/>
                  <a:gd name="connsiteY40" fmla="*/ 1879042 h 2176276"/>
                  <a:gd name="connsiteX41" fmla="*/ 5215670 w 5933552"/>
                  <a:gd name="connsiteY41" fmla="*/ 1877650 h 2176276"/>
                  <a:gd name="connsiteX42" fmla="*/ 4373414 w 5933552"/>
                  <a:gd name="connsiteY42" fmla="*/ 1858993 h 2176276"/>
                  <a:gd name="connsiteX43" fmla="*/ 1498817 w 5933552"/>
                  <a:gd name="connsiteY43" fmla="*/ 1833598 h 2176276"/>
                  <a:gd name="connsiteX44" fmla="*/ 619914 w 5933552"/>
                  <a:gd name="connsiteY44" fmla="*/ 1778558 h 2176276"/>
                  <a:gd name="connsiteX45" fmla="*/ 281354 w 5933552"/>
                  <a:gd name="connsiteY45" fmla="*/ 1778558 h 2176276"/>
                  <a:gd name="connsiteX46" fmla="*/ 130629 w 5933552"/>
                  <a:gd name="connsiteY46" fmla="*/ 1703195 h 2176276"/>
                  <a:gd name="connsiteX47" fmla="*/ 10048 w 5933552"/>
                  <a:gd name="connsiteY47" fmla="*/ 1622809 h 2176276"/>
                  <a:gd name="connsiteX48" fmla="*/ 0 w 5933552"/>
                  <a:gd name="connsiteY48" fmla="*/ 1482132 h 2176276"/>
                  <a:gd name="connsiteX49" fmla="*/ 15072 w 5933552"/>
                  <a:gd name="connsiteY49" fmla="*/ 1431890 h 2176276"/>
                  <a:gd name="connsiteX50" fmla="*/ 15072 w 5933552"/>
                  <a:gd name="connsiteY50" fmla="*/ 1376624 h 2176276"/>
                  <a:gd name="connsiteX51" fmla="*/ 25121 w 5933552"/>
                  <a:gd name="connsiteY51" fmla="*/ 1326382 h 2176276"/>
                  <a:gd name="connsiteX52" fmla="*/ 40193 w 5933552"/>
                  <a:gd name="connsiteY52" fmla="*/ 1301261 h 2176276"/>
                  <a:gd name="connsiteX53" fmla="*/ 65314 w 5933552"/>
                  <a:gd name="connsiteY53"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3029413 w 5933552"/>
                  <a:gd name="connsiteY4" fmla="*/ 1836723 h 2176276"/>
                  <a:gd name="connsiteX5" fmla="*/ 3023860 w 5933552"/>
                  <a:gd name="connsiteY5" fmla="*/ 985595 h 2176276"/>
                  <a:gd name="connsiteX6" fmla="*/ 2697110 w 5933552"/>
                  <a:gd name="connsiteY6" fmla="*/ 970192 h 2176276"/>
                  <a:gd name="connsiteX7" fmla="*/ 2348236 w 5933552"/>
                  <a:gd name="connsiteY7" fmla="*/ 1054844 h 2176276"/>
                  <a:gd name="connsiteX8" fmla="*/ 2285829 w 5933552"/>
                  <a:gd name="connsiteY8" fmla="*/ 726566 h 2176276"/>
                  <a:gd name="connsiteX9" fmla="*/ 2459121 w 5933552"/>
                  <a:gd name="connsiteY9" fmla="*/ 627124 h 2176276"/>
                  <a:gd name="connsiteX10" fmla="*/ 2700457 w 5933552"/>
                  <a:gd name="connsiteY10" fmla="*/ 731163 h 2176276"/>
                  <a:gd name="connsiteX11" fmla="*/ 3026940 w 5933552"/>
                  <a:gd name="connsiteY11" fmla="*/ 706184 h 2176276"/>
                  <a:gd name="connsiteX12" fmla="*/ 3029578 w 5933552"/>
                  <a:gd name="connsiteY12" fmla="*/ 0 h 2176276"/>
                  <a:gd name="connsiteX13" fmla="*/ 3135086 w 5933552"/>
                  <a:gd name="connsiteY13" fmla="*/ 20097 h 2176276"/>
                  <a:gd name="connsiteX14" fmla="*/ 3255666 w 5933552"/>
                  <a:gd name="connsiteY14" fmla="*/ 40193 h 2176276"/>
                  <a:gd name="connsiteX15" fmla="*/ 3542044 w 5933552"/>
                  <a:gd name="connsiteY15" fmla="*/ 125604 h 2176276"/>
                  <a:gd name="connsiteX16" fmla="*/ 3798277 w 5933552"/>
                  <a:gd name="connsiteY16" fmla="*/ 261257 h 2176276"/>
                  <a:gd name="connsiteX17" fmla="*/ 4210259 w 5933552"/>
                  <a:gd name="connsiteY17" fmla="*/ 487345 h 2176276"/>
                  <a:gd name="connsiteX18" fmla="*/ 4340888 w 5933552"/>
                  <a:gd name="connsiteY18" fmla="*/ 567732 h 2176276"/>
                  <a:gd name="connsiteX19" fmla="*/ 4381081 w 5933552"/>
                  <a:gd name="connsiteY19" fmla="*/ 597877 h 2176276"/>
                  <a:gd name="connsiteX20" fmla="*/ 4752870 w 5933552"/>
                  <a:gd name="connsiteY20" fmla="*/ 628022 h 2176276"/>
                  <a:gd name="connsiteX21" fmla="*/ 5164853 w 5933552"/>
                  <a:gd name="connsiteY21" fmla="*/ 703384 h 2176276"/>
                  <a:gd name="connsiteX22" fmla="*/ 5441182 w 5933552"/>
                  <a:gd name="connsiteY22" fmla="*/ 768699 h 2176276"/>
                  <a:gd name="connsiteX23" fmla="*/ 5612004 w 5933552"/>
                  <a:gd name="connsiteY23" fmla="*/ 844061 h 2176276"/>
                  <a:gd name="connsiteX24" fmla="*/ 5807947 w 5933552"/>
                  <a:gd name="connsiteY24" fmla="*/ 989762 h 2176276"/>
                  <a:gd name="connsiteX25" fmla="*/ 5823020 w 5933552"/>
                  <a:gd name="connsiteY25" fmla="*/ 1060101 h 2176276"/>
                  <a:gd name="connsiteX26" fmla="*/ 5838092 w 5933552"/>
                  <a:gd name="connsiteY26" fmla="*/ 1160584 h 2176276"/>
                  <a:gd name="connsiteX27" fmla="*/ 5823020 w 5933552"/>
                  <a:gd name="connsiteY27" fmla="*/ 1190729 h 2176276"/>
                  <a:gd name="connsiteX28" fmla="*/ 5863213 w 5933552"/>
                  <a:gd name="connsiteY28" fmla="*/ 1240971 h 2176276"/>
                  <a:gd name="connsiteX29" fmla="*/ 5893358 w 5933552"/>
                  <a:gd name="connsiteY29" fmla="*/ 1301261 h 2176276"/>
                  <a:gd name="connsiteX30" fmla="*/ 5893358 w 5933552"/>
                  <a:gd name="connsiteY30" fmla="*/ 1376624 h 2176276"/>
                  <a:gd name="connsiteX31" fmla="*/ 5928527 w 5933552"/>
                  <a:gd name="connsiteY31" fmla="*/ 1436914 h 2176276"/>
                  <a:gd name="connsiteX32" fmla="*/ 5918479 w 5933552"/>
                  <a:gd name="connsiteY32" fmla="*/ 1547446 h 2176276"/>
                  <a:gd name="connsiteX33" fmla="*/ 5898382 w 5933552"/>
                  <a:gd name="connsiteY33" fmla="*/ 1627833 h 2176276"/>
                  <a:gd name="connsiteX34" fmla="*/ 5918479 w 5933552"/>
                  <a:gd name="connsiteY34" fmla="*/ 1718268 h 2176276"/>
                  <a:gd name="connsiteX35" fmla="*/ 5933552 w 5933552"/>
                  <a:gd name="connsiteY35" fmla="*/ 1753437 h 2176276"/>
                  <a:gd name="connsiteX36" fmla="*/ 5812971 w 5933552"/>
                  <a:gd name="connsiteY36" fmla="*/ 1813727 h 2176276"/>
                  <a:gd name="connsiteX37" fmla="*/ 5812971 w 5933552"/>
                  <a:gd name="connsiteY37" fmla="*/ 1813727 h 2176276"/>
                  <a:gd name="connsiteX38" fmla="*/ 5727560 w 5933552"/>
                  <a:gd name="connsiteY38" fmla="*/ 1874017 h 2176276"/>
                  <a:gd name="connsiteX39" fmla="*/ 5390941 w 5933552"/>
                  <a:gd name="connsiteY39" fmla="*/ 1879042 h 2176276"/>
                  <a:gd name="connsiteX40" fmla="*/ 5215670 w 5933552"/>
                  <a:gd name="connsiteY40" fmla="*/ 1877650 h 2176276"/>
                  <a:gd name="connsiteX41" fmla="*/ 4373414 w 5933552"/>
                  <a:gd name="connsiteY41" fmla="*/ 1858993 h 2176276"/>
                  <a:gd name="connsiteX42" fmla="*/ 1498817 w 5933552"/>
                  <a:gd name="connsiteY42" fmla="*/ 1833598 h 2176276"/>
                  <a:gd name="connsiteX43" fmla="*/ 619914 w 5933552"/>
                  <a:gd name="connsiteY43" fmla="*/ 1778558 h 2176276"/>
                  <a:gd name="connsiteX44" fmla="*/ 281354 w 5933552"/>
                  <a:gd name="connsiteY44" fmla="*/ 1778558 h 2176276"/>
                  <a:gd name="connsiteX45" fmla="*/ 130629 w 5933552"/>
                  <a:gd name="connsiteY45" fmla="*/ 1703195 h 2176276"/>
                  <a:gd name="connsiteX46" fmla="*/ 10048 w 5933552"/>
                  <a:gd name="connsiteY46" fmla="*/ 1622809 h 2176276"/>
                  <a:gd name="connsiteX47" fmla="*/ 0 w 5933552"/>
                  <a:gd name="connsiteY47" fmla="*/ 1482132 h 2176276"/>
                  <a:gd name="connsiteX48" fmla="*/ 15072 w 5933552"/>
                  <a:gd name="connsiteY48" fmla="*/ 1431890 h 2176276"/>
                  <a:gd name="connsiteX49" fmla="*/ 15072 w 5933552"/>
                  <a:gd name="connsiteY49" fmla="*/ 1376624 h 2176276"/>
                  <a:gd name="connsiteX50" fmla="*/ 25121 w 5933552"/>
                  <a:gd name="connsiteY50" fmla="*/ 1326382 h 2176276"/>
                  <a:gd name="connsiteX51" fmla="*/ 40193 w 5933552"/>
                  <a:gd name="connsiteY51" fmla="*/ 1301261 h 2176276"/>
                  <a:gd name="connsiteX52" fmla="*/ 65314 w 5933552"/>
                  <a:gd name="connsiteY52"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3029413 w 5933552"/>
                  <a:gd name="connsiteY3" fmla="*/ 1836723 h 2176276"/>
                  <a:gd name="connsiteX4" fmla="*/ 3023860 w 5933552"/>
                  <a:gd name="connsiteY4" fmla="*/ 985595 h 2176276"/>
                  <a:gd name="connsiteX5" fmla="*/ 2697110 w 5933552"/>
                  <a:gd name="connsiteY5" fmla="*/ 970192 h 2176276"/>
                  <a:gd name="connsiteX6" fmla="*/ 2348236 w 5933552"/>
                  <a:gd name="connsiteY6" fmla="*/ 1054844 h 2176276"/>
                  <a:gd name="connsiteX7" fmla="*/ 2285829 w 5933552"/>
                  <a:gd name="connsiteY7" fmla="*/ 726566 h 2176276"/>
                  <a:gd name="connsiteX8" fmla="*/ 2459121 w 5933552"/>
                  <a:gd name="connsiteY8" fmla="*/ 627124 h 2176276"/>
                  <a:gd name="connsiteX9" fmla="*/ 2700457 w 5933552"/>
                  <a:gd name="connsiteY9" fmla="*/ 731163 h 2176276"/>
                  <a:gd name="connsiteX10" fmla="*/ 3026940 w 5933552"/>
                  <a:gd name="connsiteY10" fmla="*/ 706184 h 2176276"/>
                  <a:gd name="connsiteX11" fmla="*/ 3029578 w 5933552"/>
                  <a:gd name="connsiteY11" fmla="*/ 0 h 2176276"/>
                  <a:gd name="connsiteX12" fmla="*/ 3135086 w 5933552"/>
                  <a:gd name="connsiteY12" fmla="*/ 20097 h 2176276"/>
                  <a:gd name="connsiteX13" fmla="*/ 3255666 w 5933552"/>
                  <a:gd name="connsiteY13" fmla="*/ 40193 h 2176276"/>
                  <a:gd name="connsiteX14" fmla="*/ 3542044 w 5933552"/>
                  <a:gd name="connsiteY14" fmla="*/ 125604 h 2176276"/>
                  <a:gd name="connsiteX15" fmla="*/ 3798277 w 5933552"/>
                  <a:gd name="connsiteY15" fmla="*/ 261257 h 2176276"/>
                  <a:gd name="connsiteX16" fmla="*/ 4210259 w 5933552"/>
                  <a:gd name="connsiteY16" fmla="*/ 487345 h 2176276"/>
                  <a:gd name="connsiteX17" fmla="*/ 4340888 w 5933552"/>
                  <a:gd name="connsiteY17" fmla="*/ 567732 h 2176276"/>
                  <a:gd name="connsiteX18" fmla="*/ 4381081 w 5933552"/>
                  <a:gd name="connsiteY18" fmla="*/ 597877 h 2176276"/>
                  <a:gd name="connsiteX19" fmla="*/ 4752870 w 5933552"/>
                  <a:gd name="connsiteY19" fmla="*/ 628022 h 2176276"/>
                  <a:gd name="connsiteX20" fmla="*/ 5164853 w 5933552"/>
                  <a:gd name="connsiteY20" fmla="*/ 703384 h 2176276"/>
                  <a:gd name="connsiteX21" fmla="*/ 5441182 w 5933552"/>
                  <a:gd name="connsiteY21" fmla="*/ 768699 h 2176276"/>
                  <a:gd name="connsiteX22" fmla="*/ 5612004 w 5933552"/>
                  <a:gd name="connsiteY22" fmla="*/ 844061 h 2176276"/>
                  <a:gd name="connsiteX23" fmla="*/ 5807947 w 5933552"/>
                  <a:gd name="connsiteY23" fmla="*/ 989762 h 2176276"/>
                  <a:gd name="connsiteX24" fmla="*/ 5823020 w 5933552"/>
                  <a:gd name="connsiteY24" fmla="*/ 1060101 h 2176276"/>
                  <a:gd name="connsiteX25" fmla="*/ 5838092 w 5933552"/>
                  <a:gd name="connsiteY25" fmla="*/ 1160584 h 2176276"/>
                  <a:gd name="connsiteX26" fmla="*/ 5823020 w 5933552"/>
                  <a:gd name="connsiteY26" fmla="*/ 1190729 h 2176276"/>
                  <a:gd name="connsiteX27" fmla="*/ 5863213 w 5933552"/>
                  <a:gd name="connsiteY27" fmla="*/ 1240971 h 2176276"/>
                  <a:gd name="connsiteX28" fmla="*/ 5893358 w 5933552"/>
                  <a:gd name="connsiteY28" fmla="*/ 1301261 h 2176276"/>
                  <a:gd name="connsiteX29" fmla="*/ 5893358 w 5933552"/>
                  <a:gd name="connsiteY29" fmla="*/ 1376624 h 2176276"/>
                  <a:gd name="connsiteX30" fmla="*/ 5928527 w 5933552"/>
                  <a:gd name="connsiteY30" fmla="*/ 1436914 h 2176276"/>
                  <a:gd name="connsiteX31" fmla="*/ 5918479 w 5933552"/>
                  <a:gd name="connsiteY31" fmla="*/ 1547446 h 2176276"/>
                  <a:gd name="connsiteX32" fmla="*/ 5898382 w 5933552"/>
                  <a:gd name="connsiteY32" fmla="*/ 1627833 h 2176276"/>
                  <a:gd name="connsiteX33" fmla="*/ 5918479 w 5933552"/>
                  <a:gd name="connsiteY33" fmla="*/ 1718268 h 2176276"/>
                  <a:gd name="connsiteX34" fmla="*/ 5933552 w 5933552"/>
                  <a:gd name="connsiteY34" fmla="*/ 1753437 h 2176276"/>
                  <a:gd name="connsiteX35" fmla="*/ 5812971 w 5933552"/>
                  <a:gd name="connsiteY35" fmla="*/ 1813727 h 2176276"/>
                  <a:gd name="connsiteX36" fmla="*/ 5812971 w 5933552"/>
                  <a:gd name="connsiteY36" fmla="*/ 1813727 h 2176276"/>
                  <a:gd name="connsiteX37" fmla="*/ 5727560 w 5933552"/>
                  <a:gd name="connsiteY37" fmla="*/ 1874017 h 2176276"/>
                  <a:gd name="connsiteX38" fmla="*/ 5390941 w 5933552"/>
                  <a:gd name="connsiteY38" fmla="*/ 1879042 h 2176276"/>
                  <a:gd name="connsiteX39" fmla="*/ 5215670 w 5933552"/>
                  <a:gd name="connsiteY39" fmla="*/ 1877650 h 2176276"/>
                  <a:gd name="connsiteX40" fmla="*/ 4373414 w 5933552"/>
                  <a:gd name="connsiteY40" fmla="*/ 1858993 h 2176276"/>
                  <a:gd name="connsiteX41" fmla="*/ 1498817 w 5933552"/>
                  <a:gd name="connsiteY41" fmla="*/ 1833598 h 2176276"/>
                  <a:gd name="connsiteX42" fmla="*/ 619914 w 5933552"/>
                  <a:gd name="connsiteY42" fmla="*/ 1778558 h 2176276"/>
                  <a:gd name="connsiteX43" fmla="*/ 281354 w 5933552"/>
                  <a:gd name="connsiteY43" fmla="*/ 1778558 h 2176276"/>
                  <a:gd name="connsiteX44" fmla="*/ 130629 w 5933552"/>
                  <a:gd name="connsiteY44" fmla="*/ 1703195 h 2176276"/>
                  <a:gd name="connsiteX45" fmla="*/ 10048 w 5933552"/>
                  <a:gd name="connsiteY45" fmla="*/ 1622809 h 2176276"/>
                  <a:gd name="connsiteX46" fmla="*/ 0 w 5933552"/>
                  <a:gd name="connsiteY46" fmla="*/ 1482132 h 2176276"/>
                  <a:gd name="connsiteX47" fmla="*/ 15072 w 5933552"/>
                  <a:gd name="connsiteY47" fmla="*/ 1431890 h 2176276"/>
                  <a:gd name="connsiteX48" fmla="*/ 15072 w 5933552"/>
                  <a:gd name="connsiteY48" fmla="*/ 1376624 h 2176276"/>
                  <a:gd name="connsiteX49" fmla="*/ 25121 w 5933552"/>
                  <a:gd name="connsiteY49" fmla="*/ 1326382 h 2176276"/>
                  <a:gd name="connsiteX50" fmla="*/ 40193 w 5933552"/>
                  <a:gd name="connsiteY50" fmla="*/ 1301261 h 2176276"/>
                  <a:gd name="connsiteX51" fmla="*/ 65314 w 5933552"/>
                  <a:gd name="connsiteY51" fmla="*/ 1256044 h 2176276"/>
                  <a:gd name="connsiteX0" fmla="*/ 65314 w 5933552"/>
                  <a:gd name="connsiteY0" fmla="*/ 1256044 h 2176276"/>
                  <a:gd name="connsiteX1" fmla="*/ 75363 w 5933552"/>
                  <a:gd name="connsiteY1" fmla="*/ 1024932 h 2176276"/>
                  <a:gd name="connsiteX2" fmla="*/ 3029413 w 5933552"/>
                  <a:gd name="connsiteY2" fmla="*/ 1836723 h 2176276"/>
                  <a:gd name="connsiteX3" fmla="*/ 3023860 w 5933552"/>
                  <a:gd name="connsiteY3" fmla="*/ 985595 h 2176276"/>
                  <a:gd name="connsiteX4" fmla="*/ 2697110 w 5933552"/>
                  <a:gd name="connsiteY4" fmla="*/ 970192 h 2176276"/>
                  <a:gd name="connsiteX5" fmla="*/ 2348236 w 5933552"/>
                  <a:gd name="connsiteY5" fmla="*/ 1054844 h 2176276"/>
                  <a:gd name="connsiteX6" fmla="*/ 2285829 w 5933552"/>
                  <a:gd name="connsiteY6" fmla="*/ 726566 h 2176276"/>
                  <a:gd name="connsiteX7" fmla="*/ 2459121 w 5933552"/>
                  <a:gd name="connsiteY7" fmla="*/ 627124 h 2176276"/>
                  <a:gd name="connsiteX8" fmla="*/ 2700457 w 5933552"/>
                  <a:gd name="connsiteY8" fmla="*/ 731163 h 2176276"/>
                  <a:gd name="connsiteX9" fmla="*/ 3026940 w 5933552"/>
                  <a:gd name="connsiteY9" fmla="*/ 706184 h 2176276"/>
                  <a:gd name="connsiteX10" fmla="*/ 3029578 w 5933552"/>
                  <a:gd name="connsiteY10" fmla="*/ 0 h 2176276"/>
                  <a:gd name="connsiteX11" fmla="*/ 3135086 w 5933552"/>
                  <a:gd name="connsiteY11" fmla="*/ 20097 h 2176276"/>
                  <a:gd name="connsiteX12" fmla="*/ 3255666 w 5933552"/>
                  <a:gd name="connsiteY12" fmla="*/ 40193 h 2176276"/>
                  <a:gd name="connsiteX13" fmla="*/ 3542044 w 5933552"/>
                  <a:gd name="connsiteY13" fmla="*/ 125604 h 2176276"/>
                  <a:gd name="connsiteX14" fmla="*/ 3798277 w 5933552"/>
                  <a:gd name="connsiteY14" fmla="*/ 261257 h 2176276"/>
                  <a:gd name="connsiteX15" fmla="*/ 4210259 w 5933552"/>
                  <a:gd name="connsiteY15" fmla="*/ 487345 h 2176276"/>
                  <a:gd name="connsiteX16" fmla="*/ 4340888 w 5933552"/>
                  <a:gd name="connsiteY16" fmla="*/ 567732 h 2176276"/>
                  <a:gd name="connsiteX17" fmla="*/ 4381081 w 5933552"/>
                  <a:gd name="connsiteY17" fmla="*/ 597877 h 2176276"/>
                  <a:gd name="connsiteX18" fmla="*/ 4752870 w 5933552"/>
                  <a:gd name="connsiteY18" fmla="*/ 628022 h 2176276"/>
                  <a:gd name="connsiteX19" fmla="*/ 5164853 w 5933552"/>
                  <a:gd name="connsiteY19" fmla="*/ 703384 h 2176276"/>
                  <a:gd name="connsiteX20" fmla="*/ 5441182 w 5933552"/>
                  <a:gd name="connsiteY20" fmla="*/ 768699 h 2176276"/>
                  <a:gd name="connsiteX21" fmla="*/ 5612004 w 5933552"/>
                  <a:gd name="connsiteY21" fmla="*/ 844061 h 2176276"/>
                  <a:gd name="connsiteX22" fmla="*/ 5807947 w 5933552"/>
                  <a:gd name="connsiteY22" fmla="*/ 989762 h 2176276"/>
                  <a:gd name="connsiteX23" fmla="*/ 5823020 w 5933552"/>
                  <a:gd name="connsiteY23" fmla="*/ 1060101 h 2176276"/>
                  <a:gd name="connsiteX24" fmla="*/ 5838092 w 5933552"/>
                  <a:gd name="connsiteY24" fmla="*/ 1160584 h 2176276"/>
                  <a:gd name="connsiteX25" fmla="*/ 5823020 w 5933552"/>
                  <a:gd name="connsiteY25" fmla="*/ 1190729 h 2176276"/>
                  <a:gd name="connsiteX26" fmla="*/ 5863213 w 5933552"/>
                  <a:gd name="connsiteY26" fmla="*/ 1240971 h 2176276"/>
                  <a:gd name="connsiteX27" fmla="*/ 5893358 w 5933552"/>
                  <a:gd name="connsiteY27" fmla="*/ 1301261 h 2176276"/>
                  <a:gd name="connsiteX28" fmla="*/ 5893358 w 5933552"/>
                  <a:gd name="connsiteY28" fmla="*/ 1376624 h 2176276"/>
                  <a:gd name="connsiteX29" fmla="*/ 5928527 w 5933552"/>
                  <a:gd name="connsiteY29" fmla="*/ 1436914 h 2176276"/>
                  <a:gd name="connsiteX30" fmla="*/ 5918479 w 5933552"/>
                  <a:gd name="connsiteY30" fmla="*/ 1547446 h 2176276"/>
                  <a:gd name="connsiteX31" fmla="*/ 5898382 w 5933552"/>
                  <a:gd name="connsiteY31" fmla="*/ 1627833 h 2176276"/>
                  <a:gd name="connsiteX32" fmla="*/ 5918479 w 5933552"/>
                  <a:gd name="connsiteY32" fmla="*/ 1718268 h 2176276"/>
                  <a:gd name="connsiteX33" fmla="*/ 5933552 w 5933552"/>
                  <a:gd name="connsiteY33" fmla="*/ 1753437 h 2176276"/>
                  <a:gd name="connsiteX34" fmla="*/ 5812971 w 5933552"/>
                  <a:gd name="connsiteY34" fmla="*/ 1813727 h 2176276"/>
                  <a:gd name="connsiteX35" fmla="*/ 5812971 w 5933552"/>
                  <a:gd name="connsiteY35" fmla="*/ 1813727 h 2176276"/>
                  <a:gd name="connsiteX36" fmla="*/ 5727560 w 5933552"/>
                  <a:gd name="connsiteY36" fmla="*/ 1874017 h 2176276"/>
                  <a:gd name="connsiteX37" fmla="*/ 5390941 w 5933552"/>
                  <a:gd name="connsiteY37" fmla="*/ 1879042 h 2176276"/>
                  <a:gd name="connsiteX38" fmla="*/ 5215670 w 5933552"/>
                  <a:gd name="connsiteY38" fmla="*/ 1877650 h 2176276"/>
                  <a:gd name="connsiteX39" fmla="*/ 4373414 w 5933552"/>
                  <a:gd name="connsiteY39" fmla="*/ 1858993 h 2176276"/>
                  <a:gd name="connsiteX40" fmla="*/ 1498817 w 5933552"/>
                  <a:gd name="connsiteY40" fmla="*/ 1833598 h 2176276"/>
                  <a:gd name="connsiteX41" fmla="*/ 619914 w 5933552"/>
                  <a:gd name="connsiteY41" fmla="*/ 1778558 h 2176276"/>
                  <a:gd name="connsiteX42" fmla="*/ 281354 w 5933552"/>
                  <a:gd name="connsiteY42" fmla="*/ 1778558 h 2176276"/>
                  <a:gd name="connsiteX43" fmla="*/ 130629 w 5933552"/>
                  <a:gd name="connsiteY43" fmla="*/ 1703195 h 2176276"/>
                  <a:gd name="connsiteX44" fmla="*/ 10048 w 5933552"/>
                  <a:gd name="connsiteY44" fmla="*/ 1622809 h 2176276"/>
                  <a:gd name="connsiteX45" fmla="*/ 0 w 5933552"/>
                  <a:gd name="connsiteY45" fmla="*/ 1482132 h 2176276"/>
                  <a:gd name="connsiteX46" fmla="*/ 15072 w 5933552"/>
                  <a:gd name="connsiteY46" fmla="*/ 1431890 h 2176276"/>
                  <a:gd name="connsiteX47" fmla="*/ 15072 w 5933552"/>
                  <a:gd name="connsiteY47" fmla="*/ 1376624 h 2176276"/>
                  <a:gd name="connsiteX48" fmla="*/ 25121 w 5933552"/>
                  <a:gd name="connsiteY48" fmla="*/ 1326382 h 2176276"/>
                  <a:gd name="connsiteX49" fmla="*/ 40193 w 5933552"/>
                  <a:gd name="connsiteY49" fmla="*/ 1301261 h 2176276"/>
                  <a:gd name="connsiteX50" fmla="*/ 65314 w 5933552"/>
                  <a:gd name="connsiteY50" fmla="*/ 1256044 h 2176276"/>
                  <a:gd name="connsiteX0" fmla="*/ 65314 w 5933552"/>
                  <a:gd name="connsiteY0" fmla="*/ 1256044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45" fmla="*/ 15072 w 5933552"/>
                  <a:gd name="connsiteY45" fmla="*/ 1431890 h 2176276"/>
                  <a:gd name="connsiteX46" fmla="*/ 15072 w 5933552"/>
                  <a:gd name="connsiteY46" fmla="*/ 1376624 h 2176276"/>
                  <a:gd name="connsiteX47" fmla="*/ 25121 w 5933552"/>
                  <a:gd name="connsiteY47" fmla="*/ 1326382 h 2176276"/>
                  <a:gd name="connsiteX48" fmla="*/ 40193 w 5933552"/>
                  <a:gd name="connsiteY48" fmla="*/ 1301261 h 2176276"/>
                  <a:gd name="connsiteX49" fmla="*/ 65314 w 5933552"/>
                  <a:gd name="connsiteY49" fmla="*/ 1256044 h 2176276"/>
                  <a:gd name="connsiteX0" fmla="*/ 40193 w 5933552"/>
                  <a:gd name="connsiteY0" fmla="*/ 1301261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45" fmla="*/ 15072 w 5933552"/>
                  <a:gd name="connsiteY45" fmla="*/ 1431890 h 2176276"/>
                  <a:gd name="connsiteX46" fmla="*/ 15072 w 5933552"/>
                  <a:gd name="connsiteY46" fmla="*/ 1376624 h 2176276"/>
                  <a:gd name="connsiteX47" fmla="*/ 25121 w 5933552"/>
                  <a:gd name="connsiteY47" fmla="*/ 1326382 h 2176276"/>
                  <a:gd name="connsiteX48" fmla="*/ 40193 w 5933552"/>
                  <a:gd name="connsiteY48" fmla="*/ 1301261 h 2176276"/>
                  <a:gd name="connsiteX0" fmla="*/ 25121 w 5933552"/>
                  <a:gd name="connsiteY0" fmla="*/ 1326382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45" fmla="*/ 15072 w 5933552"/>
                  <a:gd name="connsiteY45" fmla="*/ 1431890 h 2176276"/>
                  <a:gd name="connsiteX46" fmla="*/ 15072 w 5933552"/>
                  <a:gd name="connsiteY46" fmla="*/ 1376624 h 2176276"/>
                  <a:gd name="connsiteX47" fmla="*/ 25121 w 5933552"/>
                  <a:gd name="connsiteY47" fmla="*/ 1326382 h 2176276"/>
                  <a:gd name="connsiteX0" fmla="*/ 15072 w 5933552"/>
                  <a:gd name="connsiteY0" fmla="*/ 1376624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45" fmla="*/ 15072 w 5933552"/>
                  <a:gd name="connsiteY45" fmla="*/ 1431890 h 2176276"/>
                  <a:gd name="connsiteX46" fmla="*/ 15072 w 5933552"/>
                  <a:gd name="connsiteY46" fmla="*/ 1376624 h 2176276"/>
                  <a:gd name="connsiteX0" fmla="*/ 15072 w 5933552"/>
                  <a:gd name="connsiteY0" fmla="*/ 1431890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45" fmla="*/ 15072 w 5933552"/>
                  <a:gd name="connsiteY45" fmla="*/ 1431890 h 2176276"/>
                  <a:gd name="connsiteX0" fmla="*/ 0 w 5933552"/>
                  <a:gd name="connsiteY0" fmla="*/ 1482132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0" fmla="*/ 0 w 5923504"/>
                  <a:gd name="connsiteY0" fmla="*/ 1622809 h 2176276"/>
                  <a:gd name="connsiteX1" fmla="*/ 3019365 w 5923504"/>
                  <a:gd name="connsiteY1" fmla="*/ 1836723 h 2176276"/>
                  <a:gd name="connsiteX2" fmla="*/ 3013812 w 5923504"/>
                  <a:gd name="connsiteY2" fmla="*/ 985595 h 2176276"/>
                  <a:gd name="connsiteX3" fmla="*/ 2687062 w 5923504"/>
                  <a:gd name="connsiteY3" fmla="*/ 970192 h 2176276"/>
                  <a:gd name="connsiteX4" fmla="*/ 2338188 w 5923504"/>
                  <a:gd name="connsiteY4" fmla="*/ 1054844 h 2176276"/>
                  <a:gd name="connsiteX5" fmla="*/ 2275781 w 5923504"/>
                  <a:gd name="connsiteY5" fmla="*/ 726566 h 2176276"/>
                  <a:gd name="connsiteX6" fmla="*/ 2449073 w 5923504"/>
                  <a:gd name="connsiteY6" fmla="*/ 627124 h 2176276"/>
                  <a:gd name="connsiteX7" fmla="*/ 2690409 w 5923504"/>
                  <a:gd name="connsiteY7" fmla="*/ 731163 h 2176276"/>
                  <a:gd name="connsiteX8" fmla="*/ 3016892 w 5923504"/>
                  <a:gd name="connsiteY8" fmla="*/ 706184 h 2176276"/>
                  <a:gd name="connsiteX9" fmla="*/ 3019530 w 5923504"/>
                  <a:gd name="connsiteY9" fmla="*/ 0 h 2176276"/>
                  <a:gd name="connsiteX10" fmla="*/ 3125038 w 5923504"/>
                  <a:gd name="connsiteY10" fmla="*/ 20097 h 2176276"/>
                  <a:gd name="connsiteX11" fmla="*/ 3245618 w 5923504"/>
                  <a:gd name="connsiteY11" fmla="*/ 40193 h 2176276"/>
                  <a:gd name="connsiteX12" fmla="*/ 3531996 w 5923504"/>
                  <a:gd name="connsiteY12" fmla="*/ 125604 h 2176276"/>
                  <a:gd name="connsiteX13" fmla="*/ 3788229 w 5923504"/>
                  <a:gd name="connsiteY13" fmla="*/ 261257 h 2176276"/>
                  <a:gd name="connsiteX14" fmla="*/ 4200211 w 5923504"/>
                  <a:gd name="connsiteY14" fmla="*/ 487345 h 2176276"/>
                  <a:gd name="connsiteX15" fmla="*/ 4330840 w 5923504"/>
                  <a:gd name="connsiteY15" fmla="*/ 567732 h 2176276"/>
                  <a:gd name="connsiteX16" fmla="*/ 4371033 w 5923504"/>
                  <a:gd name="connsiteY16" fmla="*/ 597877 h 2176276"/>
                  <a:gd name="connsiteX17" fmla="*/ 4742822 w 5923504"/>
                  <a:gd name="connsiteY17" fmla="*/ 628022 h 2176276"/>
                  <a:gd name="connsiteX18" fmla="*/ 5154805 w 5923504"/>
                  <a:gd name="connsiteY18" fmla="*/ 703384 h 2176276"/>
                  <a:gd name="connsiteX19" fmla="*/ 5431134 w 5923504"/>
                  <a:gd name="connsiteY19" fmla="*/ 768699 h 2176276"/>
                  <a:gd name="connsiteX20" fmla="*/ 5601956 w 5923504"/>
                  <a:gd name="connsiteY20" fmla="*/ 844061 h 2176276"/>
                  <a:gd name="connsiteX21" fmla="*/ 5797899 w 5923504"/>
                  <a:gd name="connsiteY21" fmla="*/ 989762 h 2176276"/>
                  <a:gd name="connsiteX22" fmla="*/ 5812972 w 5923504"/>
                  <a:gd name="connsiteY22" fmla="*/ 1060101 h 2176276"/>
                  <a:gd name="connsiteX23" fmla="*/ 5828044 w 5923504"/>
                  <a:gd name="connsiteY23" fmla="*/ 1160584 h 2176276"/>
                  <a:gd name="connsiteX24" fmla="*/ 5812972 w 5923504"/>
                  <a:gd name="connsiteY24" fmla="*/ 1190729 h 2176276"/>
                  <a:gd name="connsiteX25" fmla="*/ 5853165 w 5923504"/>
                  <a:gd name="connsiteY25" fmla="*/ 1240971 h 2176276"/>
                  <a:gd name="connsiteX26" fmla="*/ 5883310 w 5923504"/>
                  <a:gd name="connsiteY26" fmla="*/ 1301261 h 2176276"/>
                  <a:gd name="connsiteX27" fmla="*/ 5883310 w 5923504"/>
                  <a:gd name="connsiteY27" fmla="*/ 1376624 h 2176276"/>
                  <a:gd name="connsiteX28" fmla="*/ 5918479 w 5923504"/>
                  <a:gd name="connsiteY28" fmla="*/ 1436914 h 2176276"/>
                  <a:gd name="connsiteX29" fmla="*/ 5908431 w 5923504"/>
                  <a:gd name="connsiteY29" fmla="*/ 1547446 h 2176276"/>
                  <a:gd name="connsiteX30" fmla="*/ 5888334 w 5923504"/>
                  <a:gd name="connsiteY30" fmla="*/ 1627833 h 2176276"/>
                  <a:gd name="connsiteX31" fmla="*/ 5908431 w 5923504"/>
                  <a:gd name="connsiteY31" fmla="*/ 1718268 h 2176276"/>
                  <a:gd name="connsiteX32" fmla="*/ 5923504 w 5923504"/>
                  <a:gd name="connsiteY32" fmla="*/ 1753437 h 2176276"/>
                  <a:gd name="connsiteX33" fmla="*/ 5802923 w 5923504"/>
                  <a:gd name="connsiteY33" fmla="*/ 1813727 h 2176276"/>
                  <a:gd name="connsiteX34" fmla="*/ 5802923 w 5923504"/>
                  <a:gd name="connsiteY34" fmla="*/ 1813727 h 2176276"/>
                  <a:gd name="connsiteX35" fmla="*/ 5717512 w 5923504"/>
                  <a:gd name="connsiteY35" fmla="*/ 1874017 h 2176276"/>
                  <a:gd name="connsiteX36" fmla="*/ 5380893 w 5923504"/>
                  <a:gd name="connsiteY36" fmla="*/ 1879042 h 2176276"/>
                  <a:gd name="connsiteX37" fmla="*/ 5205622 w 5923504"/>
                  <a:gd name="connsiteY37" fmla="*/ 1877650 h 2176276"/>
                  <a:gd name="connsiteX38" fmla="*/ 4363366 w 5923504"/>
                  <a:gd name="connsiteY38" fmla="*/ 1858993 h 2176276"/>
                  <a:gd name="connsiteX39" fmla="*/ 1488769 w 5923504"/>
                  <a:gd name="connsiteY39" fmla="*/ 1833598 h 2176276"/>
                  <a:gd name="connsiteX40" fmla="*/ 609866 w 5923504"/>
                  <a:gd name="connsiteY40" fmla="*/ 1778558 h 2176276"/>
                  <a:gd name="connsiteX41" fmla="*/ 271306 w 5923504"/>
                  <a:gd name="connsiteY41" fmla="*/ 1778558 h 2176276"/>
                  <a:gd name="connsiteX42" fmla="*/ 120581 w 5923504"/>
                  <a:gd name="connsiteY42" fmla="*/ 1703195 h 2176276"/>
                  <a:gd name="connsiteX43" fmla="*/ 0 w 5923504"/>
                  <a:gd name="connsiteY43" fmla="*/ 1622809 h 2176276"/>
                  <a:gd name="connsiteX0" fmla="*/ 0 w 5802923"/>
                  <a:gd name="connsiteY0" fmla="*/ 1703195 h 2176276"/>
                  <a:gd name="connsiteX1" fmla="*/ 2898784 w 5802923"/>
                  <a:gd name="connsiteY1" fmla="*/ 1836723 h 2176276"/>
                  <a:gd name="connsiteX2" fmla="*/ 2893231 w 5802923"/>
                  <a:gd name="connsiteY2" fmla="*/ 985595 h 2176276"/>
                  <a:gd name="connsiteX3" fmla="*/ 2566481 w 5802923"/>
                  <a:gd name="connsiteY3" fmla="*/ 970192 h 2176276"/>
                  <a:gd name="connsiteX4" fmla="*/ 2217607 w 5802923"/>
                  <a:gd name="connsiteY4" fmla="*/ 1054844 h 2176276"/>
                  <a:gd name="connsiteX5" fmla="*/ 2155200 w 5802923"/>
                  <a:gd name="connsiteY5" fmla="*/ 726566 h 2176276"/>
                  <a:gd name="connsiteX6" fmla="*/ 2328492 w 5802923"/>
                  <a:gd name="connsiteY6" fmla="*/ 627124 h 2176276"/>
                  <a:gd name="connsiteX7" fmla="*/ 2569828 w 5802923"/>
                  <a:gd name="connsiteY7" fmla="*/ 731163 h 2176276"/>
                  <a:gd name="connsiteX8" fmla="*/ 2896311 w 5802923"/>
                  <a:gd name="connsiteY8" fmla="*/ 706184 h 2176276"/>
                  <a:gd name="connsiteX9" fmla="*/ 2898949 w 5802923"/>
                  <a:gd name="connsiteY9" fmla="*/ 0 h 2176276"/>
                  <a:gd name="connsiteX10" fmla="*/ 3004457 w 5802923"/>
                  <a:gd name="connsiteY10" fmla="*/ 20097 h 2176276"/>
                  <a:gd name="connsiteX11" fmla="*/ 3125037 w 5802923"/>
                  <a:gd name="connsiteY11" fmla="*/ 40193 h 2176276"/>
                  <a:gd name="connsiteX12" fmla="*/ 3411415 w 5802923"/>
                  <a:gd name="connsiteY12" fmla="*/ 125604 h 2176276"/>
                  <a:gd name="connsiteX13" fmla="*/ 3667648 w 5802923"/>
                  <a:gd name="connsiteY13" fmla="*/ 261257 h 2176276"/>
                  <a:gd name="connsiteX14" fmla="*/ 4079630 w 5802923"/>
                  <a:gd name="connsiteY14" fmla="*/ 487345 h 2176276"/>
                  <a:gd name="connsiteX15" fmla="*/ 4210259 w 5802923"/>
                  <a:gd name="connsiteY15" fmla="*/ 567732 h 2176276"/>
                  <a:gd name="connsiteX16" fmla="*/ 4250452 w 5802923"/>
                  <a:gd name="connsiteY16" fmla="*/ 597877 h 2176276"/>
                  <a:gd name="connsiteX17" fmla="*/ 4622241 w 5802923"/>
                  <a:gd name="connsiteY17" fmla="*/ 628022 h 2176276"/>
                  <a:gd name="connsiteX18" fmla="*/ 5034224 w 5802923"/>
                  <a:gd name="connsiteY18" fmla="*/ 703384 h 2176276"/>
                  <a:gd name="connsiteX19" fmla="*/ 5310553 w 5802923"/>
                  <a:gd name="connsiteY19" fmla="*/ 768699 h 2176276"/>
                  <a:gd name="connsiteX20" fmla="*/ 5481375 w 5802923"/>
                  <a:gd name="connsiteY20" fmla="*/ 844061 h 2176276"/>
                  <a:gd name="connsiteX21" fmla="*/ 5677318 w 5802923"/>
                  <a:gd name="connsiteY21" fmla="*/ 989762 h 2176276"/>
                  <a:gd name="connsiteX22" fmla="*/ 5692391 w 5802923"/>
                  <a:gd name="connsiteY22" fmla="*/ 1060101 h 2176276"/>
                  <a:gd name="connsiteX23" fmla="*/ 5707463 w 5802923"/>
                  <a:gd name="connsiteY23" fmla="*/ 1160584 h 2176276"/>
                  <a:gd name="connsiteX24" fmla="*/ 5692391 w 5802923"/>
                  <a:gd name="connsiteY24" fmla="*/ 1190729 h 2176276"/>
                  <a:gd name="connsiteX25" fmla="*/ 5732584 w 5802923"/>
                  <a:gd name="connsiteY25" fmla="*/ 1240971 h 2176276"/>
                  <a:gd name="connsiteX26" fmla="*/ 5762729 w 5802923"/>
                  <a:gd name="connsiteY26" fmla="*/ 1301261 h 2176276"/>
                  <a:gd name="connsiteX27" fmla="*/ 5762729 w 5802923"/>
                  <a:gd name="connsiteY27" fmla="*/ 1376624 h 2176276"/>
                  <a:gd name="connsiteX28" fmla="*/ 5797898 w 5802923"/>
                  <a:gd name="connsiteY28" fmla="*/ 1436914 h 2176276"/>
                  <a:gd name="connsiteX29" fmla="*/ 5787850 w 5802923"/>
                  <a:gd name="connsiteY29" fmla="*/ 1547446 h 2176276"/>
                  <a:gd name="connsiteX30" fmla="*/ 5767753 w 5802923"/>
                  <a:gd name="connsiteY30" fmla="*/ 1627833 h 2176276"/>
                  <a:gd name="connsiteX31" fmla="*/ 5787850 w 5802923"/>
                  <a:gd name="connsiteY31" fmla="*/ 1718268 h 2176276"/>
                  <a:gd name="connsiteX32" fmla="*/ 5802923 w 5802923"/>
                  <a:gd name="connsiteY32" fmla="*/ 1753437 h 2176276"/>
                  <a:gd name="connsiteX33" fmla="*/ 5682342 w 5802923"/>
                  <a:gd name="connsiteY33" fmla="*/ 1813727 h 2176276"/>
                  <a:gd name="connsiteX34" fmla="*/ 5682342 w 5802923"/>
                  <a:gd name="connsiteY34" fmla="*/ 1813727 h 2176276"/>
                  <a:gd name="connsiteX35" fmla="*/ 5596931 w 5802923"/>
                  <a:gd name="connsiteY35" fmla="*/ 1874017 h 2176276"/>
                  <a:gd name="connsiteX36" fmla="*/ 5260312 w 5802923"/>
                  <a:gd name="connsiteY36" fmla="*/ 1879042 h 2176276"/>
                  <a:gd name="connsiteX37" fmla="*/ 5085041 w 5802923"/>
                  <a:gd name="connsiteY37" fmla="*/ 1877650 h 2176276"/>
                  <a:gd name="connsiteX38" fmla="*/ 4242785 w 5802923"/>
                  <a:gd name="connsiteY38" fmla="*/ 1858993 h 2176276"/>
                  <a:gd name="connsiteX39" fmla="*/ 1368188 w 5802923"/>
                  <a:gd name="connsiteY39" fmla="*/ 1833598 h 2176276"/>
                  <a:gd name="connsiteX40" fmla="*/ 489285 w 5802923"/>
                  <a:gd name="connsiteY40" fmla="*/ 1778558 h 2176276"/>
                  <a:gd name="connsiteX41" fmla="*/ 150725 w 5802923"/>
                  <a:gd name="connsiteY41" fmla="*/ 1778558 h 2176276"/>
                  <a:gd name="connsiteX42" fmla="*/ 0 w 5802923"/>
                  <a:gd name="connsiteY42" fmla="*/ 1703195 h 2176276"/>
                  <a:gd name="connsiteX0" fmla="*/ 0 w 5652198"/>
                  <a:gd name="connsiteY0" fmla="*/ 1778558 h 2176276"/>
                  <a:gd name="connsiteX1" fmla="*/ 2748059 w 5652198"/>
                  <a:gd name="connsiteY1" fmla="*/ 1836723 h 2176276"/>
                  <a:gd name="connsiteX2" fmla="*/ 2742506 w 5652198"/>
                  <a:gd name="connsiteY2" fmla="*/ 985595 h 2176276"/>
                  <a:gd name="connsiteX3" fmla="*/ 2415756 w 5652198"/>
                  <a:gd name="connsiteY3" fmla="*/ 970192 h 2176276"/>
                  <a:gd name="connsiteX4" fmla="*/ 2066882 w 5652198"/>
                  <a:gd name="connsiteY4" fmla="*/ 1054844 h 2176276"/>
                  <a:gd name="connsiteX5" fmla="*/ 2004475 w 5652198"/>
                  <a:gd name="connsiteY5" fmla="*/ 726566 h 2176276"/>
                  <a:gd name="connsiteX6" fmla="*/ 2177767 w 5652198"/>
                  <a:gd name="connsiteY6" fmla="*/ 627124 h 2176276"/>
                  <a:gd name="connsiteX7" fmla="*/ 2419103 w 5652198"/>
                  <a:gd name="connsiteY7" fmla="*/ 731163 h 2176276"/>
                  <a:gd name="connsiteX8" fmla="*/ 2745586 w 5652198"/>
                  <a:gd name="connsiteY8" fmla="*/ 706184 h 2176276"/>
                  <a:gd name="connsiteX9" fmla="*/ 2748224 w 5652198"/>
                  <a:gd name="connsiteY9" fmla="*/ 0 h 2176276"/>
                  <a:gd name="connsiteX10" fmla="*/ 2853732 w 5652198"/>
                  <a:gd name="connsiteY10" fmla="*/ 20097 h 2176276"/>
                  <a:gd name="connsiteX11" fmla="*/ 2974312 w 5652198"/>
                  <a:gd name="connsiteY11" fmla="*/ 40193 h 2176276"/>
                  <a:gd name="connsiteX12" fmla="*/ 3260690 w 5652198"/>
                  <a:gd name="connsiteY12" fmla="*/ 125604 h 2176276"/>
                  <a:gd name="connsiteX13" fmla="*/ 3516923 w 5652198"/>
                  <a:gd name="connsiteY13" fmla="*/ 261257 h 2176276"/>
                  <a:gd name="connsiteX14" fmla="*/ 3928905 w 5652198"/>
                  <a:gd name="connsiteY14" fmla="*/ 487345 h 2176276"/>
                  <a:gd name="connsiteX15" fmla="*/ 4059534 w 5652198"/>
                  <a:gd name="connsiteY15" fmla="*/ 567732 h 2176276"/>
                  <a:gd name="connsiteX16" fmla="*/ 4099727 w 5652198"/>
                  <a:gd name="connsiteY16" fmla="*/ 597877 h 2176276"/>
                  <a:gd name="connsiteX17" fmla="*/ 4471516 w 5652198"/>
                  <a:gd name="connsiteY17" fmla="*/ 628022 h 2176276"/>
                  <a:gd name="connsiteX18" fmla="*/ 4883499 w 5652198"/>
                  <a:gd name="connsiteY18" fmla="*/ 703384 h 2176276"/>
                  <a:gd name="connsiteX19" fmla="*/ 5159828 w 5652198"/>
                  <a:gd name="connsiteY19" fmla="*/ 768699 h 2176276"/>
                  <a:gd name="connsiteX20" fmla="*/ 5330650 w 5652198"/>
                  <a:gd name="connsiteY20" fmla="*/ 844061 h 2176276"/>
                  <a:gd name="connsiteX21" fmla="*/ 5526593 w 5652198"/>
                  <a:gd name="connsiteY21" fmla="*/ 989762 h 2176276"/>
                  <a:gd name="connsiteX22" fmla="*/ 5541666 w 5652198"/>
                  <a:gd name="connsiteY22" fmla="*/ 1060101 h 2176276"/>
                  <a:gd name="connsiteX23" fmla="*/ 5556738 w 5652198"/>
                  <a:gd name="connsiteY23" fmla="*/ 1160584 h 2176276"/>
                  <a:gd name="connsiteX24" fmla="*/ 5541666 w 5652198"/>
                  <a:gd name="connsiteY24" fmla="*/ 1190729 h 2176276"/>
                  <a:gd name="connsiteX25" fmla="*/ 5581859 w 5652198"/>
                  <a:gd name="connsiteY25" fmla="*/ 1240971 h 2176276"/>
                  <a:gd name="connsiteX26" fmla="*/ 5612004 w 5652198"/>
                  <a:gd name="connsiteY26" fmla="*/ 1301261 h 2176276"/>
                  <a:gd name="connsiteX27" fmla="*/ 5612004 w 5652198"/>
                  <a:gd name="connsiteY27" fmla="*/ 1376624 h 2176276"/>
                  <a:gd name="connsiteX28" fmla="*/ 5647173 w 5652198"/>
                  <a:gd name="connsiteY28" fmla="*/ 1436914 h 2176276"/>
                  <a:gd name="connsiteX29" fmla="*/ 5637125 w 5652198"/>
                  <a:gd name="connsiteY29" fmla="*/ 1547446 h 2176276"/>
                  <a:gd name="connsiteX30" fmla="*/ 5617028 w 5652198"/>
                  <a:gd name="connsiteY30" fmla="*/ 1627833 h 2176276"/>
                  <a:gd name="connsiteX31" fmla="*/ 5637125 w 5652198"/>
                  <a:gd name="connsiteY31" fmla="*/ 1718268 h 2176276"/>
                  <a:gd name="connsiteX32" fmla="*/ 5652198 w 5652198"/>
                  <a:gd name="connsiteY32" fmla="*/ 1753437 h 2176276"/>
                  <a:gd name="connsiteX33" fmla="*/ 5531617 w 5652198"/>
                  <a:gd name="connsiteY33" fmla="*/ 1813727 h 2176276"/>
                  <a:gd name="connsiteX34" fmla="*/ 5531617 w 5652198"/>
                  <a:gd name="connsiteY34" fmla="*/ 1813727 h 2176276"/>
                  <a:gd name="connsiteX35" fmla="*/ 5446206 w 5652198"/>
                  <a:gd name="connsiteY35" fmla="*/ 1874017 h 2176276"/>
                  <a:gd name="connsiteX36" fmla="*/ 5109587 w 5652198"/>
                  <a:gd name="connsiteY36" fmla="*/ 1879042 h 2176276"/>
                  <a:gd name="connsiteX37" fmla="*/ 4934316 w 5652198"/>
                  <a:gd name="connsiteY37" fmla="*/ 1877650 h 2176276"/>
                  <a:gd name="connsiteX38" fmla="*/ 4092060 w 5652198"/>
                  <a:gd name="connsiteY38" fmla="*/ 1858993 h 2176276"/>
                  <a:gd name="connsiteX39" fmla="*/ 1217463 w 5652198"/>
                  <a:gd name="connsiteY39" fmla="*/ 1833598 h 2176276"/>
                  <a:gd name="connsiteX40" fmla="*/ 338560 w 5652198"/>
                  <a:gd name="connsiteY40" fmla="*/ 1778558 h 2176276"/>
                  <a:gd name="connsiteX41" fmla="*/ 0 w 5652198"/>
                  <a:gd name="connsiteY41" fmla="*/ 1778558 h 2176276"/>
                  <a:gd name="connsiteX0" fmla="*/ 0 w 5313638"/>
                  <a:gd name="connsiteY0" fmla="*/ 1778558 h 2176276"/>
                  <a:gd name="connsiteX1" fmla="*/ 2409499 w 5313638"/>
                  <a:gd name="connsiteY1" fmla="*/ 1836723 h 2176276"/>
                  <a:gd name="connsiteX2" fmla="*/ 2403946 w 5313638"/>
                  <a:gd name="connsiteY2" fmla="*/ 985595 h 2176276"/>
                  <a:gd name="connsiteX3" fmla="*/ 2077196 w 5313638"/>
                  <a:gd name="connsiteY3" fmla="*/ 970192 h 2176276"/>
                  <a:gd name="connsiteX4" fmla="*/ 1728322 w 5313638"/>
                  <a:gd name="connsiteY4" fmla="*/ 1054844 h 2176276"/>
                  <a:gd name="connsiteX5" fmla="*/ 1665915 w 5313638"/>
                  <a:gd name="connsiteY5" fmla="*/ 726566 h 2176276"/>
                  <a:gd name="connsiteX6" fmla="*/ 1839207 w 5313638"/>
                  <a:gd name="connsiteY6" fmla="*/ 627124 h 2176276"/>
                  <a:gd name="connsiteX7" fmla="*/ 2080543 w 5313638"/>
                  <a:gd name="connsiteY7" fmla="*/ 731163 h 2176276"/>
                  <a:gd name="connsiteX8" fmla="*/ 2407026 w 5313638"/>
                  <a:gd name="connsiteY8" fmla="*/ 706184 h 2176276"/>
                  <a:gd name="connsiteX9" fmla="*/ 2409664 w 5313638"/>
                  <a:gd name="connsiteY9" fmla="*/ 0 h 2176276"/>
                  <a:gd name="connsiteX10" fmla="*/ 2515172 w 5313638"/>
                  <a:gd name="connsiteY10" fmla="*/ 20097 h 2176276"/>
                  <a:gd name="connsiteX11" fmla="*/ 2635752 w 5313638"/>
                  <a:gd name="connsiteY11" fmla="*/ 40193 h 2176276"/>
                  <a:gd name="connsiteX12" fmla="*/ 2922130 w 5313638"/>
                  <a:gd name="connsiteY12" fmla="*/ 125604 h 2176276"/>
                  <a:gd name="connsiteX13" fmla="*/ 3178363 w 5313638"/>
                  <a:gd name="connsiteY13" fmla="*/ 261257 h 2176276"/>
                  <a:gd name="connsiteX14" fmla="*/ 3590345 w 5313638"/>
                  <a:gd name="connsiteY14" fmla="*/ 487345 h 2176276"/>
                  <a:gd name="connsiteX15" fmla="*/ 3720974 w 5313638"/>
                  <a:gd name="connsiteY15" fmla="*/ 567732 h 2176276"/>
                  <a:gd name="connsiteX16" fmla="*/ 3761167 w 5313638"/>
                  <a:gd name="connsiteY16" fmla="*/ 597877 h 2176276"/>
                  <a:gd name="connsiteX17" fmla="*/ 4132956 w 5313638"/>
                  <a:gd name="connsiteY17" fmla="*/ 628022 h 2176276"/>
                  <a:gd name="connsiteX18" fmla="*/ 4544939 w 5313638"/>
                  <a:gd name="connsiteY18" fmla="*/ 703384 h 2176276"/>
                  <a:gd name="connsiteX19" fmla="*/ 4821268 w 5313638"/>
                  <a:gd name="connsiteY19" fmla="*/ 768699 h 2176276"/>
                  <a:gd name="connsiteX20" fmla="*/ 4992090 w 5313638"/>
                  <a:gd name="connsiteY20" fmla="*/ 844061 h 2176276"/>
                  <a:gd name="connsiteX21" fmla="*/ 5188033 w 5313638"/>
                  <a:gd name="connsiteY21" fmla="*/ 989762 h 2176276"/>
                  <a:gd name="connsiteX22" fmla="*/ 5203106 w 5313638"/>
                  <a:gd name="connsiteY22" fmla="*/ 1060101 h 2176276"/>
                  <a:gd name="connsiteX23" fmla="*/ 5218178 w 5313638"/>
                  <a:gd name="connsiteY23" fmla="*/ 1160584 h 2176276"/>
                  <a:gd name="connsiteX24" fmla="*/ 5203106 w 5313638"/>
                  <a:gd name="connsiteY24" fmla="*/ 1190729 h 2176276"/>
                  <a:gd name="connsiteX25" fmla="*/ 5243299 w 5313638"/>
                  <a:gd name="connsiteY25" fmla="*/ 1240971 h 2176276"/>
                  <a:gd name="connsiteX26" fmla="*/ 5273444 w 5313638"/>
                  <a:gd name="connsiteY26" fmla="*/ 1301261 h 2176276"/>
                  <a:gd name="connsiteX27" fmla="*/ 5273444 w 5313638"/>
                  <a:gd name="connsiteY27" fmla="*/ 1376624 h 2176276"/>
                  <a:gd name="connsiteX28" fmla="*/ 5308613 w 5313638"/>
                  <a:gd name="connsiteY28" fmla="*/ 1436914 h 2176276"/>
                  <a:gd name="connsiteX29" fmla="*/ 5298565 w 5313638"/>
                  <a:gd name="connsiteY29" fmla="*/ 1547446 h 2176276"/>
                  <a:gd name="connsiteX30" fmla="*/ 5278468 w 5313638"/>
                  <a:gd name="connsiteY30" fmla="*/ 1627833 h 2176276"/>
                  <a:gd name="connsiteX31" fmla="*/ 5298565 w 5313638"/>
                  <a:gd name="connsiteY31" fmla="*/ 1718268 h 2176276"/>
                  <a:gd name="connsiteX32" fmla="*/ 5313638 w 5313638"/>
                  <a:gd name="connsiteY32" fmla="*/ 1753437 h 2176276"/>
                  <a:gd name="connsiteX33" fmla="*/ 5193057 w 5313638"/>
                  <a:gd name="connsiteY33" fmla="*/ 1813727 h 2176276"/>
                  <a:gd name="connsiteX34" fmla="*/ 5193057 w 5313638"/>
                  <a:gd name="connsiteY34" fmla="*/ 1813727 h 2176276"/>
                  <a:gd name="connsiteX35" fmla="*/ 5107646 w 5313638"/>
                  <a:gd name="connsiteY35" fmla="*/ 1874017 h 2176276"/>
                  <a:gd name="connsiteX36" fmla="*/ 4771027 w 5313638"/>
                  <a:gd name="connsiteY36" fmla="*/ 1879042 h 2176276"/>
                  <a:gd name="connsiteX37" fmla="*/ 4595756 w 5313638"/>
                  <a:gd name="connsiteY37" fmla="*/ 1877650 h 2176276"/>
                  <a:gd name="connsiteX38" fmla="*/ 3753500 w 5313638"/>
                  <a:gd name="connsiteY38" fmla="*/ 1858993 h 2176276"/>
                  <a:gd name="connsiteX39" fmla="*/ 878903 w 5313638"/>
                  <a:gd name="connsiteY39" fmla="*/ 1833598 h 2176276"/>
                  <a:gd name="connsiteX40" fmla="*/ 0 w 5313638"/>
                  <a:gd name="connsiteY40" fmla="*/ 1778558 h 2176276"/>
                  <a:gd name="connsiteX0" fmla="*/ 22714 w 4457449"/>
                  <a:gd name="connsiteY0" fmla="*/ 1833598 h 2176276"/>
                  <a:gd name="connsiteX1" fmla="*/ 1553310 w 4457449"/>
                  <a:gd name="connsiteY1" fmla="*/ 1836723 h 2176276"/>
                  <a:gd name="connsiteX2" fmla="*/ 1547757 w 4457449"/>
                  <a:gd name="connsiteY2" fmla="*/ 985595 h 2176276"/>
                  <a:gd name="connsiteX3" fmla="*/ 1221007 w 4457449"/>
                  <a:gd name="connsiteY3" fmla="*/ 970192 h 2176276"/>
                  <a:gd name="connsiteX4" fmla="*/ 872133 w 4457449"/>
                  <a:gd name="connsiteY4" fmla="*/ 1054844 h 2176276"/>
                  <a:gd name="connsiteX5" fmla="*/ 809726 w 4457449"/>
                  <a:gd name="connsiteY5" fmla="*/ 726566 h 2176276"/>
                  <a:gd name="connsiteX6" fmla="*/ 983018 w 4457449"/>
                  <a:gd name="connsiteY6" fmla="*/ 627124 h 2176276"/>
                  <a:gd name="connsiteX7" fmla="*/ 1224354 w 4457449"/>
                  <a:gd name="connsiteY7" fmla="*/ 731163 h 2176276"/>
                  <a:gd name="connsiteX8" fmla="*/ 1550837 w 4457449"/>
                  <a:gd name="connsiteY8" fmla="*/ 706184 h 2176276"/>
                  <a:gd name="connsiteX9" fmla="*/ 1553475 w 4457449"/>
                  <a:gd name="connsiteY9" fmla="*/ 0 h 2176276"/>
                  <a:gd name="connsiteX10" fmla="*/ 1658983 w 4457449"/>
                  <a:gd name="connsiteY10" fmla="*/ 20097 h 2176276"/>
                  <a:gd name="connsiteX11" fmla="*/ 1779563 w 4457449"/>
                  <a:gd name="connsiteY11" fmla="*/ 40193 h 2176276"/>
                  <a:gd name="connsiteX12" fmla="*/ 2065941 w 4457449"/>
                  <a:gd name="connsiteY12" fmla="*/ 125604 h 2176276"/>
                  <a:gd name="connsiteX13" fmla="*/ 2322174 w 4457449"/>
                  <a:gd name="connsiteY13" fmla="*/ 261257 h 2176276"/>
                  <a:gd name="connsiteX14" fmla="*/ 2734156 w 4457449"/>
                  <a:gd name="connsiteY14" fmla="*/ 487345 h 2176276"/>
                  <a:gd name="connsiteX15" fmla="*/ 2864785 w 4457449"/>
                  <a:gd name="connsiteY15" fmla="*/ 567732 h 2176276"/>
                  <a:gd name="connsiteX16" fmla="*/ 2904978 w 4457449"/>
                  <a:gd name="connsiteY16" fmla="*/ 597877 h 2176276"/>
                  <a:gd name="connsiteX17" fmla="*/ 3276767 w 4457449"/>
                  <a:gd name="connsiteY17" fmla="*/ 628022 h 2176276"/>
                  <a:gd name="connsiteX18" fmla="*/ 3688750 w 4457449"/>
                  <a:gd name="connsiteY18" fmla="*/ 703384 h 2176276"/>
                  <a:gd name="connsiteX19" fmla="*/ 3965079 w 4457449"/>
                  <a:gd name="connsiteY19" fmla="*/ 768699 h 2176276"/>
                  <a:gd name="connsiteX20" fmla="*/ 4135901 w 4457449"/>
                  <a:gd name="connsiteY20" fmla="*/ 844061 h 2176276"/>
                  <a:gd name="connsiteX21" fmla="*/ 4331844 w 4457449"/>
                  <a:gd name="connsiteY21" fmla="*/ 989762 h 2176276"/>
                  <a:gd name="connsiteX22" fmla="*/ 4346917 w 4457449"/>
                  <a:gd name="connsiteY22" fmla="*/ 1060101 h 2176276"/>
                  <a:gd name="connsiteX23" fmla="*/ 4361989 w 4457449"/>
                  <a:gd name="connsiteY23" fmla="*/ 1160584 h 2176276"/>
                  <a:gd name="connsiteX24" fmla="*/ 4346917 w 4457449"/>
                  <a:gd name="connsiteY24" fmla="*/ 1190729 h 2176276"/>
                  <a:gd name="connsiteX25" fmla="*/ 4387110 w 4457449"/>
                  <a:gd name="connsiteY25" fmla="*/ 1240971 h 2176276"/>
                  <a:gd name="connsiteX26" fmla="*/ 4417255 w 4457449"/>
                  <a:gd name="connsiteY26" fmla="*/ 1301261 h 2176276"/>
                  <a:gd name="connsiteX27" fmla="*/ 4417255 w 4457449"/>
                  <a:gd name="connsiteY27" fmla="*/ 1376624 h 2176276"/>
                  <a:gd name="connsiteX28" fmla="*/ 4452424 w 4457449"/>
                  <a:gd name="connsiteY28" fmla="*/ 1436914 h 2176276"/>
                  <a:gd name="connsiteX29" fmla="*/ 4442376 w 4457449"/>
                  <a:gd name="connsiteY29" fmla="*/ 1547446 h 2176276"/>
                  <a:gd name="connsiteX30" fmla="*/ 4422279 w 4457449"/>
                  <a:gd name="connsiteY30" fmla="*/ 1627833 h 2176276"/>
                  <a:gd name="connsiteX31" fmla="*/ 4442376 w 4457449"/>
                  <a:gd name="connsiteY31" fmla="*/ 1718268 h 2176276"/>
                  <a:gd name="connsiteX32" fmla="*/ 4457449 w 4457449"/>
                  <a:gd name="connsiteY32" fmla="*/ 1753437 h 2176276"/>
                  <a:gd name="connsiteX33" fmla="*/ 4336868 w 4457449"/>
                  <a:gd name="connsiteY33" fmla="*/ 1813727 h 2176276"/>
                  <a:gd name="connsiteX34" fmla="*/ 4336868 w 4457449"/>
                  <a:gd name="connsiteY34" fmla="*/ 1813727 h 2176276"/>
                  <a:gd name="connsiteX35" fmla="*/ 4251457 w 4457449"/>
                  <a:gd name="connsiteY35" fmla="*/ 1874017 h 2176276"/>
                  <a:gd name="connsiteX36" fmla="*/ 3914838 w 4457449"/>
                  <a:gd name="connsiteY36" fmla="*/ 1879042 h 2176276"/>
                  <a:gd name="connsiteX37" fmla="*/ 3739567 w 4457449"/>
                  <a:gd name="connsiteY37" fmla="*/ 1877650 h 2176276"/>
                  <a:gd name="connsiteX38" fmla="*/ 2897311 w 4457449"/>
                  <a:gd name="connsiteY38" fmla="*/ 1858993 h 2176276"/>
                  <a:gd name="connsiteX39" fmla="*/ 22714 w 4457449"/>
                  <a:gd name="connsiteY39" fmla="*/ 1833598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14628 w 3647723"/>
                  <a:gd name="connsiteY7" fmla="*/ 731163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14628 w 3647723"/>
                  <a:gd name="connsiteY7" fmla="*/ 731163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14628 w 3647723"/>
                  <a:gd name="connsiteY7" fmla="*/ 731163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56630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1070201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1070201 h 2176276"/>
                  <a:gd name="connsiteX3" fmla="*/ 411281 w 3647723"/>
                  <a:gd name="connsiteY3" fmla="*/ 1214056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1070201 h 2176276"/>
                  <a:gd name="connsiteX3" fmla="*/ 411281 w 3647723"/>
                  <a:gd name="connsiteY3" fmla="*/ 1214056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1070201 h 2176276"/>
                  <a:gd name="connsiteX3" fmla="*/ 411281 w 3647723"/>
                  <a:gd name="connsiteY3" fmla="*/ 1214056 h 2176276"/>
                  <a:gd name="connsiteX4" fmla="*/ 62407 w 3647723"/>
                  <a:gd name="connsiteY4" fmla="*/ 1054844 h 2176276"/>
                  <a:gd name="connsiteX5" fmla="*/ 0 w 3647723"/>
                  <a:gd name="connsiteY5" fmla="*/ 726566 h 2176276"/>
                  <a:gd name="connsiteX6" fmla="*/ 173292 w 3647723"/>
                  <a:gd name="connsiteY6" fmla="*/ 627124 h 2176276"/>
                  <a:gd name="connsiteX7" fmla="*/ 435078 w 3647723"/>
                  <a:gd name="connsiteY7" fmla="*/ 55697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1070201 h 2176276"/>
                  <a:gd name="connsiteX3" fmla="*/ 411281 w 3647723"/>
                  <a:gd name="connsiteY3" fmla="*/ 1214056 h 2176276"/>
                  <a:gd name="connsiteX4" fmla="*/ 62407 w 3647723"/>
                  <a:gd name="connsiteY4" fmla="*/ 1054844 h 2176276"/>
                  <a:gd name="connsiteX5" fmla="*/ 0 w 3647723"/>
                  <a:gd name="connsiteY5" fmla="*/ 726566 h 2176276"/>
                  <a:gd name="connsiteX6" fmla="*/ 435078 w 3647723"/>
                  <a:gd name="connsiteY6" fmla="*/ 556974 h 2176276"/>
                  <a:gd name="connsiteX7" fmla="*/ 741111 w 3647723"/>
                  <a:gd name="connsiteY7" fmla="*/ 706184 h 2176276"/>
                  <a:gd name="connsiteX8" fmla="*/ 743749 w 3647723"/>
                  <a:gd name="connsiteY8" fmla="*/ 0 h 2176276"/>
                  <a:gd name="connsiteX9" fmla="*/ 849257 w 3647723"/>
                  <a:gd name="connsiteY9" fmla="*/ 20097 h 2176276"/>
                  <a:gd name="connsiteX10" fmla="*/ 969837 w 3647723"/>
                  <a:gd name="connsiteY10" fmla="*/ 40193 h 2176276"/>
                  <a:gd name="connsiteX11" fmla="*/ 1256215 w 3647723"/>
                  <a:gd name="connsiteY11" fmla="*/ 125604 h 2176276"/>
                  <a:gd name="connsiteX12" fmla="*/ 1512448 w 3647723"/>
                  <a:gd name="connsiteY12" fmla="*/ 261257 h 2176276"/>
                  <a:gd name="connsiteX13" fmla="*/ 1924430 w 3647723"/>
                  <a:gd name="connsiteY13" fmla="*/ 487345 h 2176276"/>
                  <a:gd name="connsiteX14" fmla="*/ 2055059 w 3647723"/>
                  <a:gd name="connsiteY14" fmla="*/ 567732 h 2176276"/>
                  <a:gd name="connsiteX15" fmla="*/ 2095252 w 3647723"/>
                  <a:gd name="connsiteY15" fmla="*/ 597877 h 2176276"/>
                  <a:gd name="connsiteX16" fmla="*/ 2467041 w 3647723"/>
                  <a:gd name="connsiteY16" fmla="*/ 628022 h 2176276"/>
                  <a:gd name="connsiteX17" fmla="*/ 2879024 w 3647723"/>
                  <a:gd name="connsiteY17" fmla="*/ 703384 h 2176276"/>
                  <a:gd name="connsiteX18" fmla="*/ 3155353 w 3647723"/>
                  <a:gd name="connsiteY18" fmla="*/ 768699 h 2176276"/>
                  <a:gd name="connsiteX19" fmla="*/ 3326175 w 3647723"/>
                  <a:gd name="connsiteY19" fmla="*/ 844061 h 2176276"/>
                  <a:gd name="connsiteX20" fmla="*/ 3522118 w 3647723"/>
                  <a:gd name="connsiteY20" fmla="*/ 989762 h 2176276"/>
                  <a:gd name="connsiteX21" fmla="*/ 3537191 w 3647723"/>
                  <a:gd name="connsiteY21" fmla="*/ 1060101 h 2176276"/>
                  <a:gd name="connsiteX22" fmla="*/ 3552263 w 3647723"/>
                  <a:gd name="connsiteY22" fmla="*/ 1160584 h 2176276"/>
                  <a:gd name="connsiteX23" fmla="*/ 3537191 w 3647723"/>
                  <a:gd name="connsiteY23" fmla="*/ 1190729 h 2176276"/>
                  <a:gd name="connsiteX24" fmla="*/ 3577384 w 3647723"/>
                  <a:gd name="connsiteY24" fmla="*/ 1240971 h 2176276"/>
                  <a:gd name="connsiteX25" fmla="*/ 3607529 w 3647723"/>
                  <a:gd name="connsiteY25" fmla="*/ 1301261 h 2176276"/>
                  <a:gd name="connsiteX26" fmla="*/ 3607529 w 3647723"/>
                  <a:gd name="connsiteY26" fmla="*/ 1376624 h 2176276"/>
                  <a:gd name="connsiteX27" fmla="*/ 3642698 w 3647723"/>
                  <a:gd name="connsiteY27" fmla="*/ 1436914 h 2176276"/>
                  <a:gd name="connsiteX28" fmla="*/ 3632650 w 3647723"/>
                  <a:gd name="connsiteY28" fmla="*/ 1547446 h 2176276"/>
                  <a:gd name="connsiteX29" fmla="*/ 3612553 w 3647723"/>
                  <a:gd name="connsiteY29" fmla="*/ 1627833 h 2176276"/>
                  <a:gd name="connsiteX30" fmla="*/ 3632650 w 3647723"/>
                  <a:gd name="connsiteY30" fmla="*/ 1718268 h 2176276"/>
                  <a:gd name="connsiteX31" fmla="*/ 3647723 w 3647723"/>
                  <a:gd name="connsiteY31" fmla="*/ 1753437 h 2176276"/>
                  <a:gd name="connsiteX32" fmla="*/ 3527142 w 3647723"/>
                  <a:gd name="connsiteY32" fmla="*/ 1813727 h 2176276"/>
                  <a:gd name="connsiteX33" fmla="*/ 3527142 w 3647723"/>
                  <a:gd name="connsiteY33" fmla="*/ 1813727 h 2176276"/>
                  <a:gd name="connsiteX34" fmla="*/ 3441731 w 3647723"/>
                  <a:gd name="connsiteY34" fmla="*/ 1874017 h 2176276"/>
                  <a:gd name="connsiteX35" fmla="*/ 3105112 w 3647723"/>
                  <a:gd name="connsiteY35" fmla="*/ 1879042 h 2176276"/>
                  <a:gd name="connsiteX36" fmla="*/ 2929841 w 3647723"/>
                  <a:gd name="connsiteY36" fmla="*/ 1877650 h 2176276"/>
                  <a:gd name="connsiteX37" fmla="*/ 2087585 w 3647723"/>
                  <a:gd name="connsiteY37" fmla="*/ 1858993 h 2176276"/>
                  <a:gd name="connsiteX0" fmla="*/ 2025178 w 3585316"/>
                  <a:gd name="connsiteY0" fmla="*/ 1858993 h 2176276"/>
                  <a:gd name="connsiteX1" fmla="*/ 670952 w 3585316"/>
                  <a:gd name="connsiteY1" fmla="*/ 1846676 h 2176276"/>
                  <a:gd name="connsiteX2" fmla="*/ 675624 w 3585316"/>
                  <a:gd name="connsiteY2" fmla="*/ 1070201 h 2176276"/>
                  <a:gd name="connsiteX3" fmla="*/ 348874 w 3585316"/>
                  <a:gd name="connsiteY3" fmla="*/ 1214056 h 2176276"/>
                  <a:gd name="connsiteX4" fmla="*/ 0 w 3585316"/>
                  <a:gd name="connsiteY4" fmla="*/ 1054844 h 2176276"/>
                  <a:gd name="connsiteX5" fmla="*/ 372671 w 3585316"/>
                  <a:gd name="connsiteY5" fmla="*/ 556974 h 2176276"/>
                  <a:gd name="connsiteX6" fmla="*/ 678704 w 3585316"/>
                  <a:gd name="connsiteY6" fmla="*/ 706184 h 2176276"/>
                  <a:gd name="connsiteX7" fmla="*/ 681342 w 3585316"/>
                  <a:gd name="connsiteY7" fmla="*/ 0 h 2176276"/>
                  <a:gd name="connsiteX8" fmla="*/ 786850 w 3585316"/>
                  <a:gd name="connsiteY8" fmla="*/ 20097 h 2176276"/>
                  <a:gd name="connsiteX9" fmla="*/ 907430 w 3585316"/>
                  <a:gd name="connsiteY9" fmla="*/ 40193 h 2176276"/>
                  <a:gd name="connsiteX10" fmla="*/ 1193808 w 3585316"/>
                  <a:gd name="connsiteY10" fmla="*/ 125604 h 2176276"/>
                  <a:gd name="connsiteX11" fmla="*/ 1450041 w 3585316"/>
                  <a:gd name="connsiteY11" fmla="*/ 261257 h 2176276"/>
                  <a:gd name="connsiteX12" fmla="*/ 1862023 w 3585316"/>
                  <a:gd name="connsiteY12" fmla="*/ 487345 h 2176276"/>
                  <a:gd name="connsiteX13" fmla="*/ 1992652 w 3585316"/>
                  <a:gd name="connsiteY13" fmla="*/ 567732 h 2176276"/>
                  <a:gd name="connsiteX14" fmla="*/ 2032845 w 3585316"/>
                  <a:gd name="connsiteY14" fmla="*/ 597877 h 2176276"/>
                  <a:gd name="connsiteX15" fmla="*/ 2404634 w 3585316"/>
                  <a:gd name="connsiteY15" fmla="*/ 628022 h 2176276"/>
                  <a:gd name="connsiteX16" fmla="*/ 2816617 w 3585316"/>
                  <a:gd name="connsiteY16" fmla="*/ 703384 h 2176276"/>
                  <a:gd name="connsiteX17" fmla="*/ 3092946 w 3585316"/>
                  <a:gd name="connsiteY17" fmla="*/ 768699 h 2176276"/>
                  <a:gd name="connsiteX18" fmla="*/ 3263768 w 3585316"/>
                  <a:gd name="connsiteY18" fmla="*/ 844061 h 2176276"/>
                  <a:gd name="connsiteX19" fmla="*/ 3459711 w 3585316"/>
                  <a:gd name="connsiteY19" fmla="*/ 989762 h 2176276"/>
                  <a:gd name="connsiteX20" fmla="*/ 3474784 w 3585316"/>
                  <a:gd name="connsiteY20" fmla="*/ 1060101 h 2176276"/>
                  <a:gd name="connsiteX21" fmla="*/ 3489856 w 3585316"/>
                  <a:gd name="connsiteY21" fmla="*/ 1160584 h 2176276"/>
                  <a:gd name="connsiteX22" fmla="*/ 3474784 w 3585316"/>
                  <a:gd name="connsiteY22" fmla="*/ 1190729 h 2176276"/>
                  <a:gd name="connsiteX23" fmla="*/ 3514977 w 3585316"/>
                  <a:gd name="connsiteY23" fmla="*/ 1240971 h 2176276"/>
                  <a:gd name="connsiteX24" fmla="*/ 3545122 w 3585316"/>
                  <a:gd name="connsiteY24" fmla="*/ 1301261 h 2176276"/>
                  <a:gd name="connsiteX25" fmla="*/ 3545122 w 3585316"/>
                  <a:gd name="connsiteY25" fmla="*/ 1376624 h 2176276"/>
                  <a:gd name="connsiteX26" fmla="*/ 3580291 w 3585316"/>
                  <a:gd name="connsiteY26" fmla="*/ 1436914 h 2176276"/>
                  <a:gd name="connsiteX27" fmla="*/ 3570243 w 3585316"/>
                  <a:gd name="connsiteY27" fmla="*/ 1547446 h 2176276"/>
                  <a:gd name="connsiteX28" fmla="*/ 3550146 w 3585316"/>
                  <a:gd name="connsiteY28" fmla="*/ 1627833 h 2176276"/>
                  <a:gd name="connsiteX29" fmla="*/ 3570243 w 3585316"/>
                  <a:gd name="connsiteY29" fmla="*/ 1718268 h 2176276"/>
                  <a:gd name="connsiteX30" fmla="*/ 3585316 w 3585316"/>
                  <a:gd name="connsiteY30" fmla="*/ 1753437 h 2176276"/>
                  <a:gd name="connsiteX31" fmla="*/ 3464735 w 3585316"/>
                  <a:gd name="connsiteY31" fmla="*/ 1813727 h 2176276"/>
                  <a:gd name="connsiteX32" fmla="*/ 3464735 w 3585316"/>
                  <a:gd name="connsiteY32" fmla="*/ 1813727 h 2176276"/>
                  <a:gd name="connsiteX33" fmla="*/ 3379324 w 3585316"/>
                  <a:gd name="connsiteY33" fmla="*/ 1874017 h 2176276"/>
                  <a:gd name="connsiteX34" fmla="*/ 3042705 w 3585316"/>
                  <a:gd name="connsiteY34" fmla="*/ 1879042 h 2176276"/>
                  <a:gd name="connsiteX35" fmla="*/ 2867434 w 3585316"/>
                  <a:gd name="connsiteY35" fmla="*/ 1877650 h 2176276"/>
                  <a:gd name="connsiteX36" fmla="*/ 2025178 w 3585316"/>
                  <a:gd name="connsiteY36" fmla="*/ 1858993 h 2176276"/>
                  <a:gd name="connsiteX0" fmla="*/ 1676304 w 3236442"/>
                  <a:gd name="connsiteY0" fmla="*/ 1858993 h 2176276"/>
                  <a:gd name="connsiteX1" fmla="*/ 322078 w 3236442"/>
                  <a:gd name="connsiteY1" fmla="*/ 1846676 h 2176276"/>
                  <a:gd name="connsiteX2" fmla="*/ 326750 w 3236442"/>
                  <a:gd name="connsiteY2" fmla="*/ 1070201 h 2176276"/>
                  <a:gd name="connsiteX3" fmla="*/ 0 w 3236442"/>
                  <a:gd name="connsiteY3" fmla="*/ 1214056 h 2176276"/>
                  <a:gd name="connsiteX4" fmla="*/ 23797 w 3236442"/>
                  <a:gd name="connsiteY4" fmla="*/ 556974 h 2176276"/>
                  <a:gd name="connsiteX5" fmla="*/ 329830 w 3236442"/>
                  <a:gd name="connsiteY5" fmla="*/ 706184 h 2176276"/>
                  <a:gd name="connsiteX6" fmla="*/ 332468 w 3236442"/>
                  <a:gd name="connsiteY6" fmla="*/ 0 h 2176276"/>
                  <a:gd name="connsiteX7" fmla="*/ 437976 w 3236442"/>
                  <a:gd name="connsiteY7" fmla="*/ 20097 h 2176276"/>
                  <a:gd name="connsiteX8" fmla="*/ 558556 w 3236442"/>
                  <a:gd name="connsiteY8" fmla="*/ 40193 h 2176276"/>
                  <a:gd name="connsiteX9" fmla="*/ 844934 w 3236442"/>
                  <a:gd name="connsiteY9" fmla="*/ 125604 h 2176276"/>
                  <a:gd name="connsiteX10" fmla="*/ 1101167 w 3236442"/>
                  <a:gd name="connsiteY10" fmla="*/ 261257 h 2176276"/>
                  <a:gd name="connsiteX11" fmla="*/ 1513149 w 3236442"/>
                  <a:gd name="connsiteY11" fmla="*/ 487345 h 2176276"/>
                  <a:gd name="connsiteX12" fmla="*/ 1643778 w 3236442"/>
                  <a:gd name="connsiteY12" fmla="*/ 567732 h 2176276"/>
                  <a:gd name="connsiteX13" fmla="*/ 1683971 w 3236442"/>
                  <a:gd name="connsiteY13" fmla="*/ 597877 h 2176276"/>
                  <a:gd name="connsiteX14" fmla="*/ 2055760 w 3236442"/>
                  <a:gd name="connsiteY14" fmla="*/ 628022 h 2176276"/>
                  <a:gd name="connsiteX15" fmla="*/ 2467743 w 3236442"/>
                  <a:gd name="connsiteY15" fmla="*/ 703384 h 2176276"/>
                  <a:gd name="connsiteX16" fmla="*/ 2744072 w 3236442"/>
                  <a:gd name="connsiteY16" fmla="*/ 768699 h 2176276"/>
                  <a:gd name="connsiteX17" fmla="*/ 2914894 w 3236442"/>
                  <a:gd name="connsiteY17" fmla="*/ 844061 h 2176276"/>
                  <a:gd name="connsiteX18" fmla="*/ 3110837 w 3236442"/>
                  <a:gd name="connsiteY18" fmla="*/ 989762 h 2176276"/>
                  <a:gd name="connsiteX19" fmla="*/ 3125910 w 3236442"/>
                  <a:gd name="connsiteY19" fmla="*/ 1060101 h 2176276"/>
                  <a:gd name="connsiteX20" fmla="*/ 3140982 w 3236442"/>
                  <a:gd name="connsiteY20" fmla="*/ 1160584 h 2176276"/>
                  <a:gd name="connsiteX21" fmla="*/ 3125910 w 3236442"/>
                  <a:gd name="connsiteY21" fmla="*/ 1190729 h 2176276"/>
                  <a:gd name="connsiteX22" fmla="*/ 3166103 w 3236442"/>
                  <a:gd name="connsiteY22" fmla="*/ 1240971 h 2176276"/>
                  <a:gd name="connsiteX23" fmla="*/ 3196248 w 3236442"/>
                  <a:gd name="connsiteY23" fmla="*/ 1301261 h 2176276"/>
                  <a:gd name="connsiteX24" fmla="*/ 3196248 w 3236442"/>
                  <a:gd name="connsiteY24" fmla="*/ 1376624 h 2176276"/>
                  <a:gd name="connsiteX25" fmla="*/ 3231417 w 3236442"/>
                  <a:gd name="connsiteY25" fmla="*/ 1436914 h 2176276"/>
                  <a:gd name="connsiteX26" fmla="*/ 3221369 w 3236442"/>
                  <a:gd name="connsiteY26" fmla="*/ 1547446 h 2176276"/>
                  <a:gd name="connsiteX27" fmla="*/ 3201272 w 3236442"/>
                  <a:gd name="connsiteY27" fmla="*/ 1627833 h 2176276"/>
                  <a:gd name="connsiteX28" fmla="*/ 3221369 w 3236442"/>
                  <a:gd name="connsiteY28" fmla="*/ 1718268 h 2176276"/>
                  <a:gd name="connsiteX29" fmla="*/ 3236442 w 3236442"/>
                  <a:gd name="connsiteY29" fmla="*/ 1753437 h 2176276"/>
                  <a:gd name="connsiteX30" fmla="*/ 3115861 w 3236442"/>
                  <a:gd name="connsiteY30" fmla="*/ 1813727 h 2176276"/>
                  <a:gd name="connsiteX31" fmla="*/ 3115861 w 3236442"/>
                  <a:gd name="connsiteY31" fmla="*/ 1813727 h 2176276"/>
                  <a:gd name="connsiteX32" fmla="*/ 3030450 w 3236442"/>
                  <a:gd name="connsiteY32" fmla="*/ 1874017 h 2176276"/>
                  <a:gd name="connsiteX33" fmla="*/ 2693831 w 3236442"/>
                  <a:gd name="connsiteY33" fmla="*/ 1879042 h 2176276"/>
                  <a:gd name="connsiteX34" fmla="*/ 2518560 w 3236442"/>
                  <a:gd name="connsiteY34" fmla="*/ 1877650 h 2176276"/>
                  <a:gd name="connsiteX35" fmla="*/ 1676304 w 3236442"/>
                  <a:gd name="connsiteY35" fmla="*/ 1858993 h 2176276"/>
                  <a:gd name="connsiteX0" fmla="*/ 1731151 w 3291289"/>
                  <a:gd name="connsiteY0" fmla="*/ 1858993 h 2176276"/>
                  <a:gd name="connsiteX1" fmla="*/ 376925 w 3291289"/>
                  <a:gd name="connsiteY1" fmla="*/ 1846676 h 2176276"/>
                  <a:gd name="connsiteX2" fmla="*/ 381597 w 3291289"/>
                  <a:gd name="connsiteY2" fmla="*/ 1070201 h 2176276"/>
                  <a:gd name="connsiteX3" fmla="*/ 54847 w 3291289"/>
                  <a:gd name="connsiteY3" fmla="*/ 1214056 h 2176276"/>
                  <a:gd name="connsiteX4" fmla="*/ 78644 w 3291289"/>
                  <a:gd name="connsiteY4" fmla="*/ 556974 h 2176276"/>
                  <a:gd name="connsiteX5" fmla="*/ 384677 w 3291289"/>
                  <a:gd name="connsiteY5" fmla="*/ 706184 h 2176276"/>
                  <a:gd name="connsiteX6" fmla="*/ 387315 w 3291289"/>
                  <a:gd name="connsiteY6" fmla="*/ 0 h 2176276"/>
                  <a:gd name="connsiteX7" fmla="*/ 492823 w 3291289"/>
                  <a:gd name="connsiteY7" fmla="*/ 20097 h 2176276"/>
                  <a:gd name="connsiteX8" fmla="*/ 613403 w 3291289"/>
                  <a:gd name="connsiteY8" fmla="*/ 40193 h 2176276"/>
                  <a:gd name="connsiteX9" fmla="*/ 899781 w 3291289"/>
                  <a:gd name="connsiteY9" fmla="*/ 125604 h 2176276"/>
                  <a:gd name="connsiteX10" fmla="*/ 1156014 w 3291289"/>
                  <a:gd name="connsiteY10" fmla="*/ 261257 h 2176276"/>
                  <a:gd name="connsiteX11" fmla="*/ 1567996 w 3291289"/>
                  <a:gd name="connsiteY11" fmla="*/ 487345 h 2176276"/>
                  <a:gd name="connsiteX12" fmla="*/ 1698625 w 3291289"/>
                  <a:gd name="connsiteY12" fmla="*/ 567732 h 2176276"/>
                  <a:gd name="connsiteX13" fmla="*/ 1738818 w 3291289"/>
                  <a:gd name="connsiteY13" fmla="*/ 597877 h 2176276"/>
                  <a:gd name="connsiteX14" fmla="*/ 2110607 w 3291289"/>
                  <a:gd name="connsiteY14" fmla="*/ 628022 h 2176276"/>
                  <a:gd name="connsiteX15" fmla="*/ 2522590 w 3291289"/>
                  <a:gd name="connsiteY15" fmla="*/ 703384 h 2176276"/>
                  <a:gd name="connsiteX16" fmla="*/ 2798919 w 3291289"/>
                  <a:gd name="connsiteY16" fmla="*/ 768699 h 2176276"/>
                  <a:gd name="connsiteX17" fmla="*/ 2969741 w 3291289"/>
                  <a:gd name="connsiteY17" fmla="*/ 844061 h 2176276"/>
                  <a:gd name="connsiteX18" fmla="*/ 3165684 w 3291289"/>
                  <a:gd name="connsiteY18" fmla="*/ 989762 h 2176276"/>
                  <a:gd name="connsiteX19" fmla="*/ 3180757 w 3291289"/>
                  <a:gd name="connsiteY19" fmla="*/ 1060101 h 2176276"/>
                  <a:gd name="connsiteX20" fmla="*/ 3195829 w 3291289"/>
                  <a:gd name="connsiteY20" fmla="*/ 1160584 h 2176276"/>
                  <a:gd name="connsiteX21" fmla="*/ 3180757 w 3291289"/>
                  <a:gd name="connsiteY21" fmla="*/ 1190729 h 2176276"/>
                  <a:gd name="connsiteX22" fmla="*/ 3220950 w 3291289"/>
                  <a:gd name="connsiteY22" fmla="*/ 1240971 h 2176276"/>
                  <a:gd name="connsiteX23" fmla="*/ 3251095 w 3291289"/>
                  <a:gd name="connsiteY23" fmla="*/ 1301261 h 2176276"/>
                  <a:gd name="connsiteX24" fmla="*/ 3251095 w 3291289"/>
                  <a:gd name="connsiteY24" fmla="*/ 1376624 h 2176276"/>
                  <a:gd name="connsiteX25" fmla="*/ 3286264 w 3291289"/>
                  <a:gd name="connsiteY25" fmla="*/ 1436914 h 2176276"/>
                  <a:gd name="connsiteX26" fmla="*/ 3276216 w 3291289"/>
                  <a:gd name="connsiteY26" fmla="*/ 1547446 h 2176276"/>
                  <a:gd name="connsiteX27" fmla="*/ 3256119 w 3291289"/>
                  <a:gd name="connsiteY27" fmla="*/ 1627833 h 2176276"/>
                  <a:gd name="connsiteX28" fmla="*/ 3276216 w 3291289"/>
                  <a:gd name="connsiteY28" fmla="*/ 1718268 h 2176276"/>
                  <a:gd name="connsiteX29" fmla="*/ 3291289 w 3291289"/>
                  <a:gd name="connsiteY29" fmla="*/ 1753437 h 2176276"/>
                  <a:gd name="connsiteX30" fmla="*/ 3170708 w 3291289"/>
                  <a:gd name="connsiteY30" fmla="*/ 1813727 h 2176276"/>
                  <a:gd name="connsiteX31" fmla="*/ 3170708 w 3291289"/>
                  <a:gd name="connsiteY31" fmla="*/ 1813727 h 2176276"/>
                  <a:gd name="connsiteX32" fmla="*/ 3085297 w 3291289"/>
                  <a:gd name="connsiteY32" fmla="*/ 1874017 h 2176276"/>
                  <a:gd name="connsiteX33" fmla="*/ 2748678 w 3291289"/>
                  <a:gd name="connsiteY33" fmla="*/ 1879042 h 2176276"/>
                  <a:gd name="connsiteX34" fmla="*/ 2573407 w 3291289"/>
                  <a:gd name="connsiteY34" fmla="*/ 1877650 h 2176276"/>
                  <a:gd name="connsiteX35" fmla="*/ 1731151 w 3291289"/>
                  <a:gd name="connsiteY35" fmla="*/ 1858993 h 2176276"/>
                  <a:gd name="connsiteX0" fmla="*/ 1790016 w 3350154"/>
                  <a:gd name="connsiteY0" fmla="*/ 1858993 h 2176276"/>
                  <a:gd name="connsiteX1" fmla="*/ 435790 w 3350154"/>
                  <a:gd name="connsiteY1" fmla="*/ 1846676 h 2176276"/>
                  <a:gd name="connsiteX2" fmla="*/ 440462 w 3350154"/>
                  <a:gd name="connsiteY2" fmla="*/ 1070201 h 2176276"/>
                  <a:gd name="connsiteX3" fmla="*/ 113712 w 3350154"/>
                  <a:gd name="connsiteY3" fmla="*/ 1214056 h 2176276"/>
                  <a:gd name="connsiteX4" fmla="*/ 137509 w 3350154"/>
                  <a:gd name="connsiteY4" fmla="*/ 556974 h 2176276"/>
                  <a:gd name="connsiteX5" fmla="*/ 443542 w 3350154"/>
                  <a:gd name="connsiteY5" fmla="*/ 706184 h 2176276"/>
                  <a:gd name="connsiteX6" fmla="*/ 446180 w 3350154"/>
                  <a:gd name="connsiteY6" fmla="*/ 0 h 2176276"/>
                  <a:gd name="connsiteX7" fmla="*/ 551688 w 3350154"/>
                  <a:gd name="connsiteY7" fmla="*/ 20097 h 2176276"/>
                  <a:gd name="connsiteX8" fmla="*/ 672268 w 3350154"/>
                  <a:gd name="connsiteY8" fmla="*/ 40193 h 2176276"/>
                  <a:gd name="connsiteX9" fmla="*/ 958646 w 3350154"/>
                  <a:gd name="connsiteY9" fmla="*/ 125604 h 2176276"/>
                  <a:gd name="connsiteX10" fmla="*/ 1214879 w 3350154"/>
                  <a:gd name="connsiteY10" fmla="*/ 261257 h 2176276"/>
                  <a:gd name="connsiteX11" fmla="*/ 1626861 w 3350154"/>
                  <a:gd name="connsiteY11" fmla="*/ 487345 h 2176276"/>
                  <a:gd name="connsiteX12" fmla="*/ 1757490 w 3350154"/>
                  <a:gd name="connsiteY12" fmla="*/ 567732 h 2176276"/>
                  <a:gd name="connsiteX13" fmla="*/ 1797683 w 3350154"/>
                  <a:gd name="connsiteY13" fmla="*/ 597877 h 2176276"/>
                  <a:gd name="connsiteX14" fmla="*/ 2169472 w 3350154"/>
                  <a:gd name="connsiteY14" fmla="*/ 628022 h 2176276"/>
                  <a:gd name="connsiteX15" fmla="*/ 2581455 w 3350154"/>
                  <a:gd name="connsiteY15" fmla="*/ 703384 h 2176276"/>
                  <a:gd name="connsiteX16" fmla="*/ 2857784 w 3350154"/>
                  <a:gd name="connsiteY16" fmla="*/ 768699 h 2176276"/>
                  <a:gd name="connsiteX17" fmla="*/ 3028606 w 3350154"/>
                  <a:gd name="connsiteY17" fmla="*/ 844061 h 2176276"/>
                  <a:gd name="connsiteX18" fmla="*/ 3224549 w 3350154"/>
                  <a:gd name="connsiteY18" fmla="*/ 989762 h 2176276"/>
                  <a:gd name="connsiteX19" fmla="*/ 3239622 w 3350154"/>
                  <a:gd name="connsiteY19" fmla="*/ 1060101 h 2176276"/>
                  <a:gd name="connsiteX20" fmla="*/ 3254694 w 3350154"/>
                  <a:gd name="connsiteY20" fmla="*/ 1160584 h 2176276"/>
                  <a:gd name="connsiteX21" fmla="*/ 3239622 w 3350154"/>
                  <a:gd name="connsiteY21" fmla="*/ 1190729 h 2176276"/>
                  <a:gd name="connsiteX22" fmla="*/ 3279815 w 3350154"/>
                  <a:gd name="connsiteY22" fmla="*/ 1240971 h 2176276"/>
                  <a:gd name="connsiteX23" fmla="*/ 3309960 w 3350154"/>
                  <a:gd name="connsiteY23" fmla="*/ 1301261 h 2176276"/>
                  <a:gd name="connsiteX24" fmla="*/ 3309960 w 3350154"/>
                  <a:gd name="connsiteY24" fmla="*/ 1376624 h 2176276"/>
                  <a:gd name="connsiteX25" fmla="*/ 3345129 w 3350154"/>
                  <a:gd name="connsiteY25" fmla="*/ 1436914 h 2176276"/>
                  <a:gd name="connsiteX26" fmla="*/ 3335081 w 3350154"/>
                  <a:gd name="connsiteY26" fmla="*/ 1547446 h 2176276"/>
                  <a:gd name="connsiteX27" fmla="*/ 3314984 w 3350154"/>
                  <a:gd name="connsiteY27" fmla="*/ 1627833 h 2176276"/>
                  <a:gd name="connsiteX28" fmla="*/ 3335081 w 3350154"/>
                  <a:gd name="connsiteY28" fmla="*/ 1718268 h 2176276"/>
                  <a:gd name="connsiteX29" fmla="*/ 3350154 w 3350154"/>
                  <a:gd name="connsiteY29" fmla="*/ 1753437 h 2176276"/>
                  <a:gd name="connsiteX30" fmla="*/ 3229573 w 3350154"/>
                  <a:gd name="connsiteY30" fmla="*/ 1813727 h 2176276"/>
                  <a:gd name="connsiteX31" fmla="*/ 3229573 w 3350154"/>
                  <a:gd name="connsiteY31" fmla="*/ 1813727 h 2176276"/>
                  <a:gd name="connsiteX32" fmla="*/ 3144162 w 3350154"/>
                  <a:gd name="connsiteY32" fmla="*/ 1874017 h 2176276"/>
                  <a:gd name="connsiteX33" fmla="*/ 2807543 w 3350154"/>
                  <a:gd name="connsiteY33" fmla="*/ 1879042 h 2176276"/>
                  <a:gd name="connsiteX34" fmla="*/ 2632272 w 3350154"/>
                  <a:gd name="connsiteY34" fmla="*/ 1877650 h 2176276"/>
                  <a:gd name="connsiteX35" fmla="*/ 1790016 w 3350154"/>
                  <a:gd name="connsiteY35" fmla="*/ 1858993 h 2176276"/>
                  <a:gd name="connsiteX0" fmla="*/ 1937543 w 3497681"/>
                  <a:gd name="connsiteY0" fmla="*/ 1858993 h 2176276"/>
                  <a:gd name="connsiteX1" fmla="*/ 583317 w 3497681"/>
                  <a:gd name="connsiteY1" fmla="*/ 1846676 h 2176276"/>
                  <a:gd name="connsiteX2" fmla="*/ 587989 w 3497681"/>
                  <a:gd name="connsiteY2" fmla="*/ 1070201 h 2176276"/>
                  <a:gd name="connsiteX3" fmla="*/ 82307 w 3497681"/>
                  <a:gd name="connsiteY3" fmla="*/ 1214056 h 2176276"/>
                  <a:gd name="connsiteX4" fmla="*/ 285036 w 3497681"/>
                  <a:gd name="connsiteY4" fmla="*/ 556974 h 2176276"/>
                  <a:gd name="connsiteX5" fmla="*/ 591069 w 3497681"/>
                  <a:gd name="connsiteY5" fmla="*/ 706184 h 2176276"/>
                  <a:gd name="connsiteX6" fmla="*/ 593707 w 3497681"/>
                  <a:gd name="connsiteY6" fmla="*/ 0 h 2176276"/>
                  <a:gd name="connsiteX7" fmla="*/ 699215 w 3497681"/>
                  <a:gd name="connsiteY7" fmla="*/ 20097 h 2176276"/>
                  <a:gd name="connsiteX8" fmla="*/ 819795 w 3497681"/>
                  <a:gd name="connsiteY8" fmla="*/ 40193 h 2176276"/>
                  <a:gd name="connsiteX9" fmla="*/ 1106173 w 3497681"/>
                  <a:gd name="connsiteY9" fmla="*/ 125604 h 2176276"/>
                  <a:gd name="connsiteX10" fmla="*/ 1362406 w 3497681"/>
                  <a:gd name="connsiteY10" fmla="*/ 261257 h 2176276"/>
                  <a:gd name="connsiteX11" fmla="*/ 1774388 w 3497681"/>
                  <a:gd name="connsiteY11" fmla="*/ 487345 h 2176276"/>
                  <a:gd name="connsiteX12" fmla="*/ 1905017 w 3497681"/>
                  <a:gd name="connsiteY12" fmla="*/ 567732 h 2176276"/>
                  <a:gd name="connsiteX13" fmla="*/ 1945210 w 3497681"/>
                  <a:gd name="connsiteY13" fmla="*/ 597877 h 2176276"/>
                  <a:gd name="connsiteX14" fmla="*/ 2316999 w 3497681"/>
                  <a:gd name="connsiteY14" fmla="*/ 628022 h 2176276"/>
                  <a:gd name="connsiteX15" fmla="*/ 2728982 w 3497681"/>
                  <a:gd name="connsiteY15" fmla="*/ 703384 h 2176276"/>
                  <a:gd name="connsiteX16" fmla="*/ 3005311 w 3497681"/>
                  <a:gd name="connsiteY16" fmla="*/ 768699 h 2176276"/>
                  <a:gd name="connsiteX17" fmla="*/ 3176133 w 3497681"/>
                  <a:gd name="connsiteY17" fmla="*/ 844061 h 2176276"/>
                  <a:gd name="connsiteX18" fmla="*/ 3372076 w 3497681"/>
                  <a:gd name="connsiteY18" fmla="*/ 989762 h 2176276"/>
                  <a:gd name="connsiteX19" fmla="*/ 3387149 w 3497681"/>
                  <a:gd name="connsiteY19" fmla="*/ 1060101 h 2176276"/>
                  <a:gd name="connsiteX20" fmla="*/ 3402221 w 3497681"/>
                  <a:gd name="connsiteY20" fmla="*/ 1160584 h 2176276"/>
                  <a:gd name="connsiteX21" fmla="*/ 3387149 w 3497681"/>
                  <a:gd name="connsiteY21" fmla="*/ 1190729 h 2176276"/>
                  <a:gd name="connsiteX22" fmla="*/ 3427342 w 3497681"/>
                  <a:gd name="connsiteY22" fmla="*/ 1240971 h 2176276"/>
                  <a:gd name="connsiteX23" fmla="*/ 3457487 w 3497681"/>
                  <a:gd name="connsiteY23" fmla="*/ 1301261 h 2176276"/>
                  <a:gd name="connsiteX24" fmla="*/ 3457487 w 3497681"/>
                  <a:gd name="connsiteY24" fmla="*/ 1376624 h 2176276"/>
                  <a:gd name="connsiteX25" fmla="*/ 3492656 w 3497681"/>
                  <a:gd name="connsiteY25" fmla="*/ 1436914 h 2176276"/>
                  <a:gd name="connsiteX26" fmla="*/ 3482608 w 3497681"/>
                  <a:gd name="connsiteY26" fmla="*/ 1547446 h 2176276"/>
                  <a:gd name="connsiteX27" fmla="*/ 3462511 w 3497681"/>
                  <a:gd name="connsiteY27" fmla="*/ 1627833 h 2176276"/>
                  <a:gd name="connsiteX28" fmla="*/ 3482608 w 3497681"/>
                  <a:gd name="connsiteY28" fmla="*/ 1718268 h 2176276"/>
                  <a:gd name="connsiteX29" fmla="*/ 3497681 w 3497681"/>
                  <a:gd name="connsiteY29" fmla="*/ 1753437 h 2176276"/>
                  <a:gd name="connsiteX30" fmla="*/ 3377100 w 3497681"/>
                  <a:gd name="connsiteY30" fmla="*/ 1813727 h 2176276"/>
                  <a:gd name="connsiteX31" fmla="*/ 3377100 w 3497681"/>
                  <a:gd name="connsiteY31" fmla="*/ 1813727 h 2176276"/>
                  <a:gd name="connsiteX32" fmla="*/ 3291689 w 3497681"/>
                  <a:gd name="connsiteY32" fmla="*/ 1874017 h 2176276"/>
                  <a:gd name="connsiteX33" fmla="*/ 2955070 w 3497681"/>
                  <a:gd name="connsiteY33" fmla="*/ 1879042 h 2176276"/>
                  <a:gd name="connsiteX34" fmla="*/ 2779799 w 3497681"/>
                  <a:gd name="connsiteY34" fmla="*/ 1877650 h 2176276"/>
                  <a:gd name="connsiteX35" fmla="*/ 1937543 w 3497681"/>
                  <a:gd name="connsiteY35" fmla="*/ 1858993 h 2176276"/>
                  <a:gd name="connsiteX0" fmla="*/ 1953205 w 3513343"/>
                  <a:gd name="connsiteY0" fmla="*/ 1858993 h 2176276"/>
                  <a:gd name="connsiteX1" fmla="*/ 598979 w 3513343"/>
                  <a:gd name="connsiteY1" fmla="*/ 1846676 h 2176276"/>
                  <a:gd name="connsiteX2" fmla="*/ 603651 w 3513343"/>
                  <a:gd name="connsiteY2" fmla="*/ 1070201 h 2176276"/>
                  <a:gd name="connsiteX3" fmla="*/ 97969 w 3513343"/>
                  <a:gd name="connsiteY3" fmla="*/ 1214056 h 2176276"/>
                  <a:gd name="connsiteX4" fmla="*/ 45081 w 3513343"/>
                  <a:gd name="connsiteY4" fmla="*/ 596789 h 2176276"/>
                  <a:gd name="connsiteX5" fmla="*/ 606731 w 3513343"/>
                  <a:gd name="connsiteY5" fmla="*/ 706184 h 2176276"/>
                  <a:gd name="connsiteX6" fmla="*/ 609369 w 3513343"/>
                  <a:gd name="connsiteY6" fmla="*/ 0 h 2176276"/>
                  <a:gd name="connsiteX7" fmla="*/ 714877 w 3513343"/>
                  <a:gd name="connsiteY7" fmla="*/ 20097 h 2176276"/>
                  <a:gd name="connsiteX8" fmla="*/ 835457 w 3513343"/>
                  <a:gd name="connsiteY8" fmla="*/ 40193 h 2176276"/>
                  <a:gd name="connsiteX9" fmla="*/ 1121835 w 3513343"/>
                  <a:gd name="connsiteY9" fmla="*/ 125604 h 2176276"/>
                  <a:gd name="connsiteX10" fmla="*/ 1378068 w 3513343"/>
                  <a:gd name="connsiteY10" fmla="*/ 261257 h 2176276"/>
                  <a:gd name="connsiteX11" fmla="*/ 1790050 w 3513343"/>
                  <a:gd name="connsiteY11" fmla="*/ 487345 h 2176276"/>
                  <a:gd name="connsiteX12" fmla="*/ 1920679 w 3513343"/>
                  <a:gd name="connsiteY12" fmla="*/ 567732 h 2176276"/>
                  <a:gd name="connsiteX13" fmla="*/ 1960872 w 3513343"/>
                  <a:gd name="connsiteY13" fmla="*/ 597877 h 2176276"/>
                  <a:gd name="connsiteX14" fmla="*/ 2332661 w 3513343"/>
                  <a:gd name="connsiteY14" fmla="*/ 628022 h 2176276"/>
                  <a:gd name="connsiteX15" fmla="*/ 2744644 w 3513343"/>
                  <a:gd name="connsiteY15" fmla="*/ 703384 h 2176276"/>
                  <a:gd name="connsiteX16" fmla="*/ 3020973 w 3513343"/>
                  <a:gd name="connsiteY16" fmla="*/ 768699 h 2176276"/>
                  <a:gd name="connsiteX17" fmla="*/ 3191795 w 3513343"/>
                  <a:gd name="connsiteY17" fmla="*/ 844061 h 2176276"/>
                  <a:gd name="connsiteX18" fmla="*/ 3387738 w 3513343"/>
                  <a:gd name="connsiteY18" fmla="*/ 989762 h 2176276"/>
                  <a:gd name="connsiteX19" fmla="*/ 3402811 w 3513343"/>
                  <a:gd name="connsiteY19" fmla="*/ 1060101 h 2176276"/>
                  <a:gd name="connsiteX20" fmla="*/ 3417883 w 3513343"/>
                  <a:gd name="connsiteY20" fmla="*/ 1160584 h 2176276"/>
                  <a:gd name="connsiteX21" fmla="*/ 3402811 w 3513343"/>
                  <a:gd name="connsiteY21" fmla="*/ 1190729 h 2176276"/>
                  <a:gd name="connsiteX22" fmla="*/ 3443004 w 3513343"/>
                  <a:gd name="connsiteY22" fmla="*/ 1240971 h 2176276"/>
                  <a:gd name="connsiteX23" fmla="*/ 3473149 w 3513343"/>
                  <a:gd name="connsiteY23" fmla="*/ 1301261 h 2176276"/>
                  <a:gd name="connsiteX24" fmla="*/ 3473149 w 3513343"/>
                  <a:gd name="connsiteY24" fmla="*/ 1376624 h 2176276"/>
                  <a:gd name="connsiteX25" fmla="*/ 3508318 w 3513343"/>
                  <a:gd name="connsiteY25" fmla="*/ 1436914 h 2176276"/>
                  <a:gd name="connsiteX26" fmla="*/ 3498270 w 3513343"/>
                  <a:gd name="connsiteY26" fmla="*/ 1547446 h 2176276"/>
                  <a:gd name="connsiteX27" fmla="*/ 3478173 w 3513343"/>
                  <a:gd name="connsiteY27" fmla="*/ 1627833 h 2176276"/>
                  <a:gd name="connsiteX28" fmla="*/ 3498270 w 3513343"/>
                  <a:gd name="connsiteY28" fmla="*/ 1718268 h 2176276"/>
                  <a:gd name="connsiteX29" fmla="*/ 3513343 w 3513343"/>
                  <a:gd name="connsiteY29" fmla="*/ 1753437 h 2176276"/>
                  <a:gd name="connsiteX30" fmla="*/ 3392762 w 3513343"/>
                  <a:gd name="connsiteY30" fmla="*/ 1813727 h 2176276"/>
                  <a:gd name="connsiteX31" fmla="*/ 3392762 w 3513343"/>
                  <a:gd name="connsiteY31" fmla="*/ 1813727 h 2176276"/>
                  <a:gd name="connsiteX32" fmla="*/ 3307351 w 3513343"/>
                  <a:gd name="connsiteY32" fmla="*/ 1874017 h 2176276"/>
                  <a:gd name="connsiteX33" fmla="*/ 2970732 w 3513343"/>
                  <a:gd name="connsiteY33" fmla="*/ 1879042 h 2176276"/>
                  <a:gd name="connsiteX34" fmla="*/ 2795461 w 3513343"/>
                  <a:gd name="connsiteY34" fmla="*/ 1877650 h 2176276"/>
                  <a:gd name="connsiteX35" fmla="*/ 1953205 w 3513343"/>
                  <a:gd name="connsiteY35" fmla="*/ 1858993 h 2176276"/>
                  <a:gd name="connsiteX0" fmla="*/ 1953205 w 3513343"/>
                  <a:gd name="connsiteY0" fmla="*/ 1858993 h 2176276"/>
                  <a:gd name="connsiteX1" fmla="*/ 598979 w 3513343"/>
                  <a:gd name="connsiteY1" fmla="*/ 1846676 h 2176276"/>
                  <a:gd name="connsiteX2" fmla="*/ 603651 w 3513343"/>
                  <a:gd name="connsiteY2" fmla="*/ 1070201 h 2176276"/>
                  <a:gd name="connsiteX3" fmla="*/ 97969 w 3513343"/>
                  <a:gd name="connsiteY3" fmla="*/ 1214056 h 2176276"/>
                  <a:gd name="connsiteX4" fmla="*/ 45081 w 3513343"/>
                  <a:gd name="connsiteY4" fmla="*/ 596789 h 2176276"/>
                  <a:gd name="connsiteX5" fmla="*/ 606731 w 3513343"/>
                  <a:gd name="connsiteY5" fmla="*/ 706184 h 2176276"/>
                  <a:gd name="connsiteX6" fmla="*/ 609369 w 3513343"/>
                  <a:gd name="connsiteY6" fmla="*/ 0 h 2176276"/>
                  <a:gd name="connsiteX7" fmla="*/ 714877 w 3513343"/>
                  <a:gd name="connsiteY7" fmla="*/ 20097 h 2176276"/>
                  <a:gd name="connsiteX8" fmla="*/ 835457 w 3513343"/>
                  <a:gd name="connsiteY8" fmla="*/ 40193 h 2176276"/>
                  <a:gd name="connsiteX9" fmla="*/ 1121835 w 3513343"/>
                  <a:gd name="connsiteY9" fmla="*/ 125604 h 2176276"/>
                  <a:gd name="connsiteX10" fmla="*/ 1378068 w 3513343"/>
                  <a:gd name="connsiteY10" fmla="*/ 261257 h 2176276"/>
                  <a:gd name="connsiteX11" fmla="*/ 1790050 w 3513343"/>
                  <a:gd name="connsiteY11" fmla="*/ 487345 h 2176276"/>
                  <a:gd name="connsiteX12" fmla="*/ 1920679 w 3513343"/>
                  <a:gd name="connsiteY12" fmla="*/ 567732 h 2176276"/>
                  <a:gd name="connsiteX13" fmla="*/ 1960872 w 3513343"/>
                  <a:gd name="connsiteY13" fmla="*/ 597877 h 2176276"/>
                  <a:gd name="connsiteX14" fmla="*/ 2332661 w 3513343"/>
                  <a:gd name="connsiteY14" fmla="*/ 628022 h 2176276"/>
                  <a:gd name="connsiteX15" fmla="*/ 2744644 w 3513343"/>
                  <a:gd name="connsiteY15" fmla="*/ 703384 h 2176276"/>
                  <a:gd name="connsiteX16" fmla="*/ 3020973 w 3513343"/>
                  <a:gd name="connsiteY16" fmla="*/ 768699 h 2176276"/>
                  <a:gd name="connsiteX17" fmla="*/ 3191795 w 3513343"/>
                  <a:gd name="connsiteY17" fmla="*/ 844061 h 2176276"/>
                  <a:gd name="connsiteX18" fmla="*/ 3387738 w 3513343"/>
                  <a:gd name="connsiteY18" fmla="*/ 989762 h 2176276"/>
                  <a:gd name="connsiteX19" fmla="*/ 3402811 w 3513343"/>
                  <a:gd name="connsiteY19" fmla="*/ 1060101 h 2176276"/>
                  <a:gd name="connsiteX20" fmla="*/ 3417883 w 3513343"/>
                  <a:gd name="connsiteY20" fmla="*/ 1160584 h 2176276"/>
                  <a:gd name="connsiteX21" fmla="*/ 3402811 w 3513343"/>
                  <a:gd name="connsiteY21" fmla="*/ 1190729 h 2176276"/>
                  <a:gd name="connsiteX22" fmla="*/ 3443004 w 3513343"/>
                  <a:gd name="connsiteY22" fmla="*/ 1240971 h 2176276"/>
                  <a:gd name="connsiteX23" fmla="*/ 3473149 w 3513343"/>
                  <a:gd name="connsiteY23" fmla="*/ 1301261 h 2176276"/>
                  <a:gd name="connsiteX24" fmla="*/ 3473149 w 3513343"/>
                  <a:gd name="connsiteY24" fmla="*/ 1376624 h 2176276"/>
                  <a:gd name="connsiteX25" fmla="*/ 3508318 w 3513343"/>
                  <a:gd name="connsiteY25" fmla="*/ 1436914 h 2176276"/>
                  <a:gd name="connsiteX26" fmla="*/ 3498270 w 3513343"/>
                  <a:gd name="connsiteY26" fmla="*/ 1547446 h 2176276"/>
                  <a:gd name="connsiteX27" fmla="*/ 3478173 w 3513343"/>
                  <a:gd name="connsiteY27" fmla="*/ 1627833 h 2176276"/>
                  <a:gd name="connsiteX28" fmla="*/ 3498270 w 3513343"/>
                  <a:gd name="connsiteY28" fmla="*/ 1718268 h 2176276"/>
                  <a:gd name="connsiteX29" fmla="*/ 3513343 w 3513343"/>
                  <a:gd name="connsiteY29" fmla="*/ 1753437 h 2176276"/>
                  <a:gd name="connsiteX30" fmla="*/ 3392762 w 3513343"/>
                  <a:gd name="connsiteY30" fmla="*/ 1813727 h 2176276"/>
                  <a:gd name="connsiteX31" fmla="*/ 3392762 w 3513343"/>
                  <a:gd name="connsiteY31" fmla="*/ 1813727 h 2176276"/>
                  <a:gd name="connsiteX32" fmla="*/ 3307351 w 3513343"/>
                  <a:gd name="connsiteY32" fmla="*/ 1874017 h 2176276"/>
                  <a:gd name="connsiteX33" fmla="*/ 2970732 w 3513343"/>
                  <a:gd name="connsiteY33" fmla="*/ 1879042 h 2176276"/>
                  <a:gd name="connsiteX34" fmla="*/ 2795461 w 3513343"/>
                  <a:gd name="connsiteY34" fmla="*/ 1877650 h 2176276"/>
                  <a:gd name="connsiteX35" fmla="*/ 1953205 w 3513343"/>
                  <a:gd name="connsiteY35" fmla="*/ 1858993 h 2176276"/>
                  <a:gd name="connsiteX0" fmla="*/ 1953205 w 3513343"/>
                  <a:gd name="connsiteY0" fmla="*/ 1858993 h 2176276"/>
                  <a:gd name="connsiteX1" fmla="*/ 598979 w 3513343"/>
                  <a:gd name="connsiteY1" fmla="*/ 1846676 h 2176276"/>
                  <a:gd name="connsiteX2" fmla="*/ 603651 w 3513343"/>
                  <a:gd name="connsiteY2" fmla="*/ 1070201 h 2176276"/>
                  <a:gd name="connsiteX3" fmla="*/ 97969 w 3513343"/>
                  <a:gd name="connsiteY3" fmla="*/ 1214056 h 2176276"/>
                  <a:gd name="connsiteX4" fmla="*/ 45081 w 3513343"/>
                  <a:gd name="connsiteY4" fmla="*/ 596789 h 2176276"/>
                  <a:gd name="connsiteX5" fmla="*/ 606731 w 3513343"/>
                  <a:gd name="connsiteY5" fmla="*/ 706184 h 2176276"/>
                  <a:gd name="connsiteX6" fmla="*/ 609369 w 3513343"/>
                  <a:gd name="connsiteY6" fmla="*/ 0 h 2176276"/>
                  <a:gd name="connsiteX7" fmla="*/ 714877 w 3513343"/>
                  <a:gd name="connsiteY7" fmla="*/ 20097 h 2176276"/>
                  <a:gd name="connsiteX8" fmla="*/ 835457 w 3513343"/>
                  <a:gd name="connsiteY8" fmla="*/ 40193 h 2176276"/>
                  <a:gd name="connsiteX9" fmla="*/ 1121835 w 3513343"/>
                  <a:gd name="connsiteY9" fmla="*/ 125604 h 2176276"/>
                  <a:gd name="connsiteX10" fmla="*/ 1378068 w 3513343"/>
                  <a:gd name="connsiteY10" fmla="*/ 261257 h 2176276"/>
                  <a:gd name="connsiteX11" fmla="*/ 1790050 w 3513343"/>
                  <a:gd name="connsiteY11" fmla="*/ 487345 h 2176276"/>
                  <a:gd name="connsiteX12" fmla="*/ 1920679 w 3513343"/>
                  <a:gd name="connsiteY12" fmla="*/ 567732 h 2176276"/>
                  <a:gd name="connsiteX13" fmla="*/ 1960872 w 3513343"/>
                  <a:gd name="connsiteY13" fmla="*/ 597877 h 2176276"/>
                  <a:gd name="connsiteX14" fmla="*/ 2332661 w 3513343"/>
                  <a:gd name="connsiteY14" fmla="*/ 628022 h 2176276"/>
                  <a:gd name="connsiteX15" fmla="*/ 2744644 w 3513343"/>
                  <a:gd name="connsiteY15" fmla="*/ 703384 h 2176276"/>
                  <a:gd name="connsiteX16" fmla="*/ 3020973 w 3513343"/>
                  <a:gd name="connsiteY16" fmla="*/ 768699 h 2176276"/>
                  <a:gd name="connsiteX17" fmla="*/ 3191795 w 3513343"/>
                  <a:gd name="connsiteY17" fmla="*/ 844061 h 2176276"/>
                  <a:gd name="connsiteX18" fmla="*/ 3387738 w 3513343"/>
                  <a:gd name="connsiteY18" fmla="*/ 989762 h 2176276"/>
                  <a:gd name="connsiteX19" fmla="*/ 3402811 w 3513343"/>
                  <a:gd name="connsiteY19" fmla="*/ 1060101 h 2176276"/>
                  <a:gd name="connsiteX20" fmla="*/ 3417883 w 3513343"/>
                  <a:gd name="connsiteY20" fmla="*/ 1160584 h 2176276"/>
                  <a:gd name="connsiteX21" fmla="*/ 3402811 w 3513343"/>
                  <a:gd name="connsiteY21" fmla="*/ 1190729 h 2176276"/>
                  <a:gd name="connsiteX22" fmla="*/ 3443004 w 3513343"/>
                  <a:gd name="connsiteY22" fmla="*/ 1240971 h 2176276"/>
                  <a:gd name="connsiteX23" fmla="*/ 3473149 w 3513343"/>
                  <a:gd name="connsiteY23" fmla="*/ 1301261 h 2176276"/>
                  <a:gd name="connsiteX24" fmla="*/ 3473149 w 3513343"/>
                  <a:gd name="connsiteY24" fmla="*/ 1376624 h 2176276"/>
                  <a:gd name="connsiteX25" fmla="*/ 3508318 w 3513343"/>
                  <a:gd name="connsiteY25" fmla="*/ 1436914 h 2176276"/>
                  <a:gd name="connsiteX26" fmla="*/ 3498270 w 3513343"/>
                  <a:gd name="connsiteY26" fmla="*/ 1547446 h 2176276"/>
                  <a:gd name="connsiteX27" fmla="*/ 3478173 w 3513343"/>
                  <a:gd name="connsiteY27" fmla="*/ 1627833 h 2176276"/>
                  <a:gd name="connsiteX28" fmla="*/ 3498270 w 3513343"/>
                  <a:gd name="connsiteY28" fmla="*/ 1718268 h 2176276"/>
                  <a:gd name="connsiteX29" fmla="*/ 3513343 w 3513343"/>
                  <a:gd name="connsiteY29" fmla="*/ 1753437 h 2176276"/>
                  <a:gd name="connsiteX30" fmla="*/ 3392762 w 3513343"/>
                  <a:gd name="connsiteY30" fmla="*/ 1813727 h 2176276"/>
                  <a:gd name="connsiteX31" fmla="*/ 3392762 w 3513343"/>
                  <a:gd name="connsiteY31" fmla="*/ 1813727 h 2176276"/>
                  <a:gd name="connsiteX32" fmla="*/ 3307351 w 3513343"/>
                  <a:gd name="connsiteY32" fmla="*/ 1874017 h 2176276"/>
                  <a:gd name="connsiteX33" fmla="*/ 2970732 w 3513343"/>
                  <a:gd name="connsiteY33" fmla="*/ 1879042 h 2176276"/>
                  <a:gd name="connsiteX34" fmla="*/ 2795461 w 3513343"/>
                  <a:gd name="connsiteY34" fmla="*/ 1877650 h 2176276"/>
                  <a:gd name="connsiteX35" fmla="*/ 1953205 w 3513343"/>
                  <a:gd name="connsiteY35" fmla="*/ 1858993 h 2176276"/>
                  <a:gd name="connsiteX0" fmla="*/ 2075595 w 3635733"/>
                  <a:gd name="connsiteY0" fmla="*/ 1858993 h 2176276"/>
                  <a:gd name="connsiteX1" fmla="*/ 721369 w 3635733"/>
                  <a:gd name="connsiteY1" fmla="*/ 1846676 h 2176276"/>
                  <a:gd name="connsiteX2" fmla="*/ 726041 w 3635733"/>
                  <a:gd name="connsiteY2" fmla="*/ 1070201 h 2176276"/>
                  <a:gd name="connsiteX3" fmla="*/ 220359 w 3635733"/>
                  <a:gd name="connsiteY3" fmla="*/ 1214056 h 2176276"/>
                  <a:gd name="connsiteX4" fmla="*/ 167471 w 3635733"/>
                  <a:gd name="connsiteY4" fmla="*/ 596789 h 2176276"/>
                  <a:gd name="connsiteX5" fmla="*/ 729121 w 3635733"/>
                  <a:gd name="connsiteY5" fmla="*/ 706184 h 2176276"/>
                  <a:gd name="connsiteX6" fmla="*/ 731759 w 3635733"/>
                  <a:gd name="connsiteY6" fmla="*/ 0 h 2176276"/>
                  <a:gd name="connsiteX7" fmla="*/ 837267 w 3635733"/>
                  <a:gd name="connsiteY7" fmla="*/ 20097 h 2176276"/>
                  <a:gd name="connsiteX8" fmla="*/ 957847 w 3635733"/>
                  <a:gd name="connsiteY8" fmla="*/ 40193 h 2176276"/>
                  <a:gd name="connsiteX9" fmla="*/ 1244225 w 3635733"/>
                  <a:gd name="connsiteY9" fmla="*/ 125604 h 2176276"/>
                  <a:gd name="connsiteX10" fmla="*/ 1500458 w 3635733"/>
                  <a:gd name="connsiteY10" fmla="*/ 261257 h 2176276"/>
                  <a:gd name="connsiteX11" fmla="*/ 1912440 w 3635733"/>
                  <a:gd name="connsiteY11" fmla="*/ 487345 h 2176276"/>
                  <a:gd name="connsiteX12" fmla="*/ 2043069 w 3635733"/>
                  <a:gd name="connsiteY12" fmla="*/ 567732 h 2176276"/>
                  <a:gd name="connsiteX13" fmla="*/ 2083262 w 3635733"/>
                  <a:gd name="connsiteY13" fmla="*/ 597877 h 2176276"/>
                  <a:gd name="connsiteX14" fmla="*/ 2455051 w 3635733"/>
                  <a:gd name="connsiteY14" fmla="*/ 628022 h 2176276"/>
                  <a:gd name="connsiteX15" fmla="*/ 2867034 w 3635733"/>
                  <a:gd name="connsiteY15" fmla="*/ 703384 h 2176276"/>
                  <a:gd name="connsiteX16" fmla="*/ 3143363 w 3635733"/>
                  <a:gd name="connsiteY16" fmla="*/ 768699 h 2176276"/>
                  <a:gd name="connsiteX17" fmla="*/ 3314185 w 3635733"/>
                  <a:gd name="connsiteY17" fmla="*/ 844061 h 2176276"/>
                  <a:gd name="connsiteX18" fmla="*/ 3510128 w 3635733"/>
                  <a:gd name="connsiteY18" fmla="*/ 989762 h 2176276"/>
                  <a:gd name="connsiteX19" fmla="*/ 3525201 w 3635733"/>
                  <a:gd name="connsiteY19" fmla="*/ 1060101 h 2176276"/>
                  <a:gd name="connsiteX20" fmla="*/ 3540273 w 3635733"/>
                  <a:gd name="connsiteY20" fmla="*/ 1160584 h 2176276"/>
                  <a:gd name="connsiteX21" fmla="*/ 3525201 w 3635733"/>
                  <a:gd name="connsiteY21" fmla="*/ 1190729 h 2176276"/>
                  <a:gd name="connsiteX22" fmla="*/ 3565394 w 3635733"/>
                  <a:gd name="connsiteY22" fmla="*/ 1240971 h 2176276"/>
                  <a:gd name="connsiteX23" fmla="*/ 3595539 w 3635733"/>
                  <a:gd name="connsiteY23" fmla="*/ 1301261 h 2176276"/>
                  <a:gd name="connsiteX24" fmla="*/ 3595539 w 3635733"/>
                  <a:gd name="connsiteY24" fmla="*/ 1376624 h 2176276"/>
                  <a:gd name="connsiteX25" fmla="*/ 3630708 w 3635733"/>
                  <a:gd name="connsiteY25" fmla="*/ 1436914 h 2176276"/>
                  <a:gd name="connsiteX26" fmla="*/ 3620660 w 3635733"/>
                  <a:gd name="connsiteY26" fmla="*/ 1547446 h 2176276"/>
                  <a:gd name="connsiteX27" fmla="*/ 3600563 w 3635733"/>
                  <a:gd name="connsiteY27" fmla="*/ 1627833 h 2176276"/>
                  <a:gd name="connsiteX28" fmla="*/ 3620660 w 3635733"/>
                  <a:gd name="connsiteY28" fmla="*/ 1718268 h 2176276"/>
                  <a:gd name="connsiteX29" fmla="*/ 3635733 w 3635733"/>
                  <a:gd name="connsiteY29" fmla="*/ 1753437 h 2176276"/>
                  <a:gd name="connsiteX30" fmla="*/ 3515152 w 3635733"/>
                  <a:gd name="connsiteY30" fmla="*/ 1813727 h 2176276"/>
                  <a:gd name="connsiteX31" fmla="*/ 3515152 w 3635733"/>
                  <a:gd name="connsiteY31" fmla="*/ 1813727 h 2176276"/>
                  <a:gd name="connsiteX32" fmla="*/ 3429741 w 3635733"/>
                  <a:gd name="connsiteY32" fmla="*/ 1874017 h 2176276"/>
                  <a:gd name="connsiteX33" fmla="*/ 3093122 w 3635733"/>
                  <a:gd name="connsiteY33" fmla="*/ 1879042 h 2176276"/>
                  <a:gd name="connsiteX34" fmla="*/ 2917851 w 3635733"/>
                  <a:gd name="connsiteY34" fmla="*/ 1877650 h 2176276"/>
                  <a:gd name="connsiteX35" fmla="*/ 2075595 w 3635733"/>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86379 w 3546517"/>
                  <a:gd name="connsiteY0" fmla="*/ 1858993 h 2176276"/>
                  <a:gd name="connsiteX1" fmla="*/ 632153 w 3546517"/>
                  <a:gd name="connsiteY1" fmla="*/ 1846676 h 2176276"/>
                  <a:gd name="connsiteX2" fmla="*/ 636825 w 3546517"/>
                  <a:gd name="connsiteY2" fmla="*/ 1070201 h 2176276"/>
                  <a:gd name="connsiteX3" fmla="*/ 131143 w 3546517"/>
                  <a:gd name="connsiteY3" fmla="*/ 1214056 h 2176276"/>
                  <a:gd name="connsiteX4" fmla="*/ 195838 w 3546517"/>
                  <a:gd name="connsiteY4" fmla="*/ 681395 h 2176276"/>
                  <a:gd name="connsiteX5" fmla="*/ 639905 w 3546517"/>
                  <a:gd name="connsiteY5" fmla="*/ 706184 h 2176276"/>
                  <a:gd name="connsiteX6" fmla="*/ 642543 w 3546517"/>
                  <a:gd name="connsiteY6" fmla="*/ 0 h 2176276"/>
                  <a:gd name="connsiteX7" fmla="*/ 748051 w 3546517"/>
                  <a:gd name="connsiteY7" fmla="*/ 20097 h 2176276"/>
                  <a:gd name="connsiteX8" fmla="*/ 868631 w 3546517"/>
                  <a:gd name="connsiteY8" fmla="*/ 40193 h 2176276"/>
                  <a:gd name="connsiteX9" fmla="*/ 1155009 w 3546517"/>
                  <a:gd name="connsiteY9" fmla="*/ 125604 h 2176276"/>
                  <a:gd name="connsiteX10" fmla="*/ 1411242 w 3546517"/>
                  <a:gd name="connsiteY10" fmla="*/ 261257 h 2176276"/>
                  <a:gd name="connsiteX11" fmla="*/ 1823224 w 3546517"/>
                  <a:gd name="connsiteY11" fmla="*/ 487345 h 2176276"/>
                  <a:gd name="connsiteX12" fmla="*/ 1953853 w 3546517"/>
                  <a:gd name="connsiteY12" fmla="*/ 567732 h 2176276"/>
                  <a:gd name="connsiteX13" fmla="*/ 1994046 w 3546517"/>
                  <a:gd name="connsiteY13" fmla="*/ 597877 h 2176276"/>
                  <a:gd name="connsiteX14" fmla="*/ 2365835 w 3546517"/>
                  <a:gd name="connsiteY14" fmla="*/ 628022 h 2176276"/>
                  <a:gd name="connsiteX15" fmla="*/ 2777818 w 3546517"/>
                  <a:gd name="connsiteY15" fmla="*/ 703384 h 2176276"/>
                  <a:gd name="connsiteX16" fmla="*/ 3054147 w 3546517"/>
                  <a:gd name="connsiteY16" fmla="*/ 768699 h 2176276"/>
                  <a:gd name="connsiteX17" fmla="*/ 3224969 w 3546517"/>
                  <a:gd name="connsiteY17" fmla="*/ 844061 h 2176276"/>
                  <a:gd name="connsiteX18" fmla="*/ 3420912 w 3546517"/>
                  <a:gd name="connsiteY18" fmla="*/ 989762 h 2176276"/>
                  <a:gd name="connsiteX19" fmla="*/ 3435985 w 3546517"/>
                  <a:gd name="connsiteY19" fmla="*/ 1060101 h 2176276"/>
                  <a:gd name="connsiteX20" fmla="*/ 3451057 w 3546517"/>
                  <a:gd name="connsiteY20" fmla="*/ 1160584 h 2176276"/>
                  <a:gd name="connsiteX21" fmla="*/ 3435985 w 3546517"/>
                  <a:gd name="connsiteY21" fmla="*/ 1190729 h 2176276"/>
                  <a:gd name="connsiteX22" fmla="*/ 3476178 w 3546517"/>
                  <a:gd name="connsiteY22" fmla="*/ 1240971 h 2176276"/>
                  <a:gd name="connsiteX23" fmla="*/ 3506323 w 3546517"/>
                  <a:gd name="connsiteY23" fmla="*/ 1301261 h 2176276"/>
                  <a:gd name="connsiteX24" fmla="*/ 3506323 w 3546517"/>
                  <a:gd name="connsiteY24" fmla="*/ 1376624 h 2176276"/>
                  <a:gd name="connsiteX25" fmla="*/ 3541492 w 3546517"/>
                  <a:gd name="connsiteY25" fmla="*/ 1436914 h 2176276"/>
                  <a:gd name="connsiteX26" fmla="*/ 3531444 w 3546517"/>
                  <a:gd name="connsiteY26" fmla="*/ 1547446 h 2176276"/>
                  <a:gd name="connsiteX27" fmla="*/ 3511347 w 3546517"/>
                  <a:gd name="connsiteY27" fmla="*/ 1627833 h 2176276"/>
                  <a:gd name="connsiteX28" fmla="*/ 3531444 w 3546517"/>
                  <a:gd name="connsiteY28" fmla="*/ 1718268 h 2176276"/>
                  <a:gd name="connsiteX29" fmla="*/ 3546517 w 3546517"/>
                  <a:gd name="connsiteY29" fmla="*/ 1753437 h 2176276"/>
                  <a:gd name="connsiteX30" fmla="*/ 3425936 w 3546517"/>
                  <a:gd name="connsiteY30" fmla="*/ 1813727 h 2176276"/>
                  <a:gd name="connsiteX31" fmla="*/ 3425936 w 3546517"/>
                  <a:gd name="connsiteY31" fmla="*/ 1813727 h 2176276"/>
                  <a:gd name="connsiteX32" fmla="*/ 3340525 w 3546517"/>
                  <a:gd name="connsiteY32" fmla="*/ 1874017 h 2176276"/>
                  <a:gd name="connsiteX33" fmla="*/ 3003906 w 3546517"/>
                  <a:gd name="connsiteY33" fmla="*/ 1879042 h 2176276"/>
                  <a:gd name="connsiteX34" fmla="*/ 2828635 w 3546517"/>
                  <a:gd name="connsiteY34" fmla="*/ 1877650 h 2176276"/>
                  <a:gd name="connsiteX35" fmla="*/ 1986379 w 3546517"/>
                  <a:gd name="connsiteY35" fmla="*/ 1858993 h 2176276"/>
                  <a:gd name="connsiteX0" fmla="*/ 1965075 w 3525213"/>
                  <a:gd name="connsiteY0" fmla="*/ 1858993 h 2176276"/>
                  <a:gd name="connsiteX1" fmla="*/ 610849 w 3525213"/>
                  <a:gd name="connsiteY1" fmla="*/ 1846676 h 2176276"/>
                  <a:gd name="connsiteX2" fmla="*/ 615521 w 3525213"/>
                  <a:gd name="connsiteY2" fmla="*/ 1070201 h 2176276"/>
                  <a:gd name="connsiteX3" fmla="*/ 171187 w 3525213"/>
                  <a:gd name="connsiteY3" fmla="*/ 1209079 h 2176276"/>
                  <a:gd name="connsiteX4" fmla="*/ 174534 w 3525213"/>
                  <a:gd name="connsiteY4" fmla="*/ 681395 h 2176276"/>
                  <a:gd name="connsiteX5" fmla="*/ 618601 w 3525213"/>
                  <a:gd name="connsiteY5" fmla="*/ 706184 h 2176276"/>
                  <a:gd name="connsiteX6" fmla="*/ 621239 w 3525213"/>
                  <a:gd name="connsiteY6" fmla="*/ 0 h 2176276"/>
                  <a:gd name="connsiteX7" fmla="*/ 726747 w 3525213"/>
                  <a:gd name="connsiteY7" fmla="*/ 20097 h 2176276"/>
                  <a:gd name="connsiteX8" fmla="*/ 847327 w 3525213"/>
                  <a:gd name="connsiteY8" fmla="*/ 40193 h 2176276"/>
                  <a:gd name="connsiteX9" fmla="*/ 1133705 w 3525213"/>
                  <a:gd name="connsiteY9" fmla="*/ 125604 h 2176276"/>
                  <a:gd name="connsiteX10" fmla="*/ 1389938 w 3525213"/>
                  <a:gd name="connsiteY10" fmla="*/ 261257 h 2176276"/>
                  <a:gd name="connsiteX11" fmla="*/ 1801920 w 3525213"/>
                  <a:gd name="connsiteY11" fmla="*/ 487345 h 2176276"/>
                  <a:gd name="connsiteX12" fmla="*/ 1932549 w 3525213"/>
                  <a:gd name="connsiteY12" fmla="*/ 567732 h 2176276"/>
                  <a:gd name="connsiteX13" fmla="*/ 1972742 w 3525213"/>
                  <a:gd name="connsiteY13" fmla="*/ 597877 h 2176276"/>
                  <a:gd name="connsiteX14" fmla="*/ 2344531 w 3525213"/>
                  <a:gd name="connsiteY14" fmla="*/ 628022 h 2176276"/>
                  <a:gd name="connsiteX15" fmla="*/ 2756514 w 3525213"/>
                  <a:gd name="connsiteY15" fmla="*/ 703384 h 2176276"/>
                  <a:gd name="connsiteX16" fmla="*/ 3032843 w 3525213"/>
                  <a:gd name="connsiteY16" fmla="*/ 768699 h 2176276"/>
                  <a:gd name="connsiteX17" fmla="*/ 3203665 w 3525213"/>
                  <a:gd name="connsiteY17" fmla="*/ 844061 h 2176276"/>
                  <a:gd name="connsiteX18" fmla="*/ 3399608 w 3525213"/>
                  <a:gd name="connsiteY18" fmla="*/ 989762 h 2176276"/>
                  <a:gd name="connsiteX19" fmla="*/ 3414681 w 3525213"/>
                  <a:gd name="connsiteY19" fmla="*/ 1060101 h 2176276"/>
                  <a:gd name="connsiteX20" fmla="*/ 3429753 w 3525213"/>
                  <a:gd name="connsiteY20" fmla="*/ 1160584 h 2176276"/>
                  <a:gd name="connsiteX21" fmla="*/ 3414681 w 3525213"/>
                  <a:gd name="connsiteY21" fmla="*/ 1190729 h 2176276"/>
                  <a:gd name="connsiteX22" fmla="*/ 3454874 w 3525213"/>
                  <a:gd name="connsiteY22" fmla="*/ 1240971 h 2176276"/>
                  <a:gd name="connsiteX23" fmla="*/ 3485019 w 3525213"/>
                  <a:gd name="connsiteY23" fmla="*/ 1301261 h 2176276"/>
                  <a:gd name="connsiteX24" fmla="*/ 3485019 w 3525213"/>
                  <a:gd name="connsiteY24" fmla="*/ 1376624 h 2176276"/>
                  <a:gd name="connsiteX25" fmla="*/ 3520188 w 3525213"/>
                  <a:gd name="connsiteY25" fmla="*/ 1436914 h 2176276"/>
                  <a:gd name="connsiteX26" fmla="*/ 3510140 w 3525213"/>
                  <a:gd name="connsiteY26" fmla="*/ 1547446 h 2176276"/>
                  <a:gd name="connsiteX27" fmla="*/ 3490043 w 3525213"/>
                  <a:gd name="connsiteY27" fmla="*/ 1627833 h 2176276"/>
                  <a:gd name="connsiteX28" fmla="*/ 3510140 w 3525213"/>
                  <a:gd name="connsiteY28" fmla="*/ 1718268 h 2176276"/>
                  <a:gd name="connsiteX29" fmla="*/ 3525213 w 3525213"/>
                  <a:gd name="connsiteY29" fmla="*/ 1753437 h 2176276"/>
                  <a:gd name="connsiteX30" fmla="*/ 3404632 w 3525213"/>
                  <a:gd name="connsiteY30" fmla="*/ 1813727 h 2176276"/>
                  <a:gd name="connsiteX31" fmla="*/ 3404632 w 3525213"/>
                  <a:gd name="connsiteY31" fmla="*/ 1813727 h 2176276"/>
                  <a:gd name="connsiteX32" fmla="*/ 3319221 w 3525213"/>
                  <a:gd name="connsiteY32" fmla="*/ 1874017 h 2176276"/>
                  <a:gd name="connsiteX33" fmla="*/ 2982602 w 3525213"/>
                  <a:gd name="connsiteY33" fmla="*/ 1879042 h 2176276"/>
                  <a:gd name="connsiteX34" fmla="*/ 2807331 w 3525213"/>
                  <a:gd name="connsiteY34" fmla="*/ 1877650 h 2176276"/>
                  <a:gd name="connsiteX35" fmla="*/ 1965075 w 3525213"/>
                  <a:gd name="connsiteY35" fmla="*/ 1858993 h 2176276"/>
                  <a:gd name="connsiteX0" fmla="*/ 2039629 w 3599767"/>
                  <a:gd name="connsiteY0" fmla="*/ 1858993 h 2176276"/>
                  <a:gd name="connsiteX1" fmla="*/ 685403 w 3599767"/>
                  <a:gd name="connsiteY1" fmla="*/ 1846676 h 2176276"/>
                  <a:gd name="connsiteX2" fmla="*/ 690075 w 3599767"/>
                  <a:gd name="connsiteY2" fmla="*/ 1070201 h 2176276"/>
                  <a:gd name="connsiteX3" fmla="*/ 245741 w 3599767"/>
                  <a:gd name="connsiteY3" fmla="*/ 1209079 h 2176276"/>
                  <a:gd name="connsiteX4" fmla="*/ 249088 w 3599767"/>
                  <a:gd name="connsiteY4" fmla="*/ 681395 h 2176276"/>
                  <a:gd name="connsiteX5" fmla="*/ 693155 w 3599767"/>
                  <a:gd name="connsiteY5" fmla="*/ 706184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0075 w 3599767"/>
                  <a:gd name="connsiteY2" fmla="*/ 1070201 h 2176276"/>
                  <a:gd name="connsiteX3" fmla="*/ 245741 w 3599767"/>
                  <a:gd name="connsiteY3" fmla="*/ 1209079 h 2176276"/>
                  <a:gd name="connsiteX4" fmla="*/ 249088 w 3599767"/>
                  <a:gd name="connsiteY4" fmla="*/ 681395 h 2176276"/>
                  <a:gd name="connsiteX5" fmla="*/ 693155 w 3599767"/>
                  <a:gd name="connsiteY5" fmla="*/ 706184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0075 w 3599767"/>
                  <a:gd name="connsiteY2" fmla="*/ 1070201 h 2176276"/>
                  <a:gd name="connsiteX3" fmla="*/ 245741 w 3599767"/>
                  <a:gd name="connsiteY3" fmla="*/ 1209079 h 2176276"/>
                  <a:gd name="connsiteX4" fmla="*/ 249088 w 3599767"/>
                  <a:gd name="connsiteY4" fmla="*/ 681395 h 2176276"/>
                  <a:gd name="connsiteX5" fmla="*/ 693155 w 3599767"/>
                  <a:gd name="connsiteY5" fmla="*/ 706184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5188 w 3599767"/>
                  <a:gd name="connsiteY2" fmla="*/ 1199598 h 2176276"/>
                  <a:gd name="connsiteX3" fmla="*/ 245741 w 3599767"/>
                  <a:gd name="connsiteY3" fmla="*/ 1209079 h 2176276"/>
                  <a:gd name="connsiteX4" fmla="*/ 249088 w 3599767"/>
                  <a:gd name="connsiteY4" fmla="*/ 681395 h 2176276"/>
                  <a:gd name="connsiteX5" fmla="*/ 693155 w 3599767"/>
                  <a:gd name="connsiteY5" fmla="*/ 706184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5188 w 3599767"/>
                  <a:gd name="connsiteY2" fmla="*/ 1199598 h 2176276"/>
                  <a:gd name="connsiteX3" fmla="*/ 245741 w 3599767"/>
                  <a:gd name="connsiteY3" fmla="*/ 1209079 h 2176276"/>
                  <a:gd name="connsiteX4" fmla="*/ 249088 w 3599767"/>
                  <a:gd name="connsiteY4" fmla="*/ 681395 h 2176276"/>
                  <a:gd name="connsiteX5" fmla="*/ 698268 w 3599767"/>
                  <a:gd name="connsiteY5" fmla="*/ 541950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5188 w 3599767"/>
                  <a:gd name="connsiteY2" fmla="*/ 1199598 h 2176276"/>
                  <a:gd name="connsiteX3" fmla="*/ 245741 w 3599767"/>
                  <a:gd name="connsiteY3" fmla="*/ 1209079 h 2176276"/>
                  <a:gd name="connsiteX4" fmla="*/ 249088 w 3599767"/>
                  <a:gd name="connsiteY4" fmla="*/ 681395 h 2176276"/>
                  <a:gd name="connsiteX5" fmla="*/ 698268 w 3599767"/>
                  <a:gd name="connsiteY5" fmla="*/ 541950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5188 w 3599767"/>
                  <a:gd name="connsiteY2" fmla="*/ 1199598 h 2176276"/>
                  <a:gd name="connsiteX3" fmla="*/ 245741 w 3599767"/>
                  <a:gd name="connsiteY3" fmla="*/ 1209079 h 2176276"/>
                  <a:gd name="connsiteX4" fmla="*/ 249088 w 3599767"/>
                  <a:gd name="connsiteY4" fmla="*/ 681395 h 2176276"/>
                  <a:gd name="connsiteX5" fmla="*/ 698268 w 3599767"/>
                  <a:gd name="connsiteY5" fmla="*/ 541950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5188 w 3599767"/>
                  <a:gd name="connsiteY2" fmla="*/ 1199598 h 2176276"/>
                  <a:gd name="connsiteX3" fmla="*/ 245741 w 3599767"/>
                  <a:gd name="connsiteY3" fmla="*/ 1209079 h 2176276"/>
                  <a:gd name="connsiteX4" fmla="*/ 249088 w 3599767"/>
                  <a:gd name="connsiteY4" fmla="*/ 681395 h 2176276"/>
                  <a:gd name="connsiteX5" fmla="*/ 698268 w 3599767"/>
                  <a:gd name="connsiteY5" fmla="*/ 541950 h 2176276"/>
                  <a:gd name="connsiteX6" fmla="*/ 695793 w 3599767"/>
                  <a:gd name="connsiteY6" fmla="*/ 0 h 2176276"/>
                  <a:gd name="connsiteX7" fmla="*/ 791693 w 3599767"/>
                  <a:gd name="connsiteY7" fmla="*/ 13082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83367 w 3643505"/>
                  <a:gd name="connsiteY0" fmla="*/ 1858993 h 2176276"/>
                  <a:gd name="connsiteX1" fmla="*/ 729141 w 3643505"/>
                  <a:gd name="connsiteY1" fmla="*/ 1846676 h 2176276"/>
                  <a:gd name="connsiteX2" fmla="*/ 738926 w 3643505"/>
                  <a:gd name="connsiteY2" fmla="*/ 1199598 h 2176276"/>
                  <a:gd name="connsiteX3" fmla="*/ 289479 w 3643505"/>
                  <a:gd name="connsiteY3" fmla="*/ 1209079 h 2176276"/>
                  <a:gd name="connsiteX4" fmla="*/ 292826 w 3643505"/>
                  <a:gd name="connsiteY4" fmla="*/ 681395 h 2176276"/>
                  <a:gd name="connsiteX5" fmla="*/ 742006 w 3643505"/>
                  <a:gd name="connsiteY5" fmla="*/ 541950 h 2176276"/>
                  <a:gd name="connsiteX6" fmla="*/ 739531 w 3643505"/>
                  <a:gd name="connsiteY6" fmla="*/ 0 h 2176276"/>
                  <a:gd name="connsiteX7" fmla="*/ 835431 w 3643505"/>
                  <a:gd name="connsiteY7" fmla="*/ 13082 h 2176276"/>
                  <a:gd name="connsiteX8" fmla="*/ 965619 w 3643505"/>
                  <a:gd name="connsiteY8" fmla="*/ 40193 h 2176276"/>
                  <a:gd name="connsiteX9" fmla="*/ 1251997 w 3643505"/>
                  <a:gd name="connsiteY9" fmla="*/ 125604 h 2176276"/>
                  <a:gd name="connsiteX10" fmla="*/ 1508230 w 3643505"/>
                  <a:gd name="connsiteY10" fmla="*/ 261257 h 2176276"/>
                  <a:gd name="connsiteX11" fmla="*/ 1920212 w 3643505"/>
                  <a:gd name="connsiteY11" fmla="*/ 487345 h 2176276"/>
                  <a:gd name="connsiteX12" fmla="*/ 2050841 w 3643505"/>
                  <a:gd name="connsiteY12" fmla="*/ 567732 h 2176276"/>
                  <a:gd name="connsiteX13" fmla="*/ 2091034 w 3643505"/>
                  <a:gd name="connsiteY13" fmla="*/ 597877 h 2176276"/>
                  <a:gd name="connsiteX14" fmla="*/ 2462823 w 3643505"/>
                  <a:gd name="connsiteY14" fmla="*/ 628022 h 2176276"/>
                  <a:gd name="connsiteX15" fmla="*/ 2874806 w 3643505"/>
                  <a:gd name="connsiteY15" fmla="*/ 703384 h 2176276"/>
                  <a:gd name="connsiteX16" fmla="*/ 3151135 w 3643505"/>
                  <a:gd name="connsiteY16" fmla="*/ 768699 h 2176276"/>
                  <a:gd name="connsiteX17" fmla="*/ 3321957 w 3643505"/>
                  <a:gd name="connsiteY17" fmla="*/ 844061 h 2176276"/>
                  <a:gd name="connsiteX18" fmla="*/ 3517900 w 3643505"/>
                  <a:gd name="connsiteY18" fmla="*/ 989762 h 2176276"/>
                  <a:gd name="connsiteX19" fmla="*/ 3532973 w 3643505"/>
                  <a:gd name="connsiteY19" fmla="*/ 1060101 h 2176276"/>
                  <a:gd name="connsiteX20" fmla="*/ 3548045 w 3643505"/>
                  <a:gd name="connsiteY20" fmla="*/ 1160584 h 2176276"/>
                  <a:gd name="connsiteX21" fmla="*/ 3532973 w 3643505"/>
                  <a:gd name="connsiteY21" fmla="*/ 1190729 h 2176276"/>
                  <a:gd name="connsiteX22" fmla="*/ 3573166 w 3643505"/>
                  <a:gd name="connsiteY22" fmla="*/ 1240971 h 2176276"/>
                  <a:gd name="connsiteX23" fmla="*/ 3603311 w 3643505"/>
                  <a:gd name="connsiteY23" fmla="*/ 1301261 h 2176276"/>
                  <a:gd name="connsiteX24" fmla="*/ 3603311 w 3643505"/>
                  <a:gd name="connsiteY24" fmla="*/ 1376624 h 2176276"/>
                  <a:gd name="connsiteX25" fmla="*/ 3638480 w 3643505"/>
                  <a:gd name="connsiteY25" fmla="*/ 1436914 h 2176276"/>
                  <a:gd name="connsiteX26" fmla="*/ 3628432 w 3643505"/>
                  <a:gd name="connsiteY26" fmla="*/ 1547446 h 2176276"/>
                  <a:gd name="connsiteX27" fmla="*/ 3608335 w 3643505"/>
                  <a:gd name="connsiteY27" fmla="*/ 1627833 h 2176276"/>
                  <a:gd name="connsiteX28" fmla="*/ 3628432 w 3643505"/>
                  <a:gd name="connsiteY28" fmla="*/ 1718268 h 2176276"/>
                  <a:gd name="connsiteX29" fmla="*/ 3643505 w 3643505"/>
                  <a:gd name="connsiteY29" fmla="*/ 1753437 h 2176276"/>
                  <a:gd name="connsiteX30" fmla="*/ 3522924 w 3643505"/>
                  <a:gd name="connsiteY30" fmla="*/ 1813727 h 2176276"/>
                  <a:gd name="connsiteX31" fmla="*/ 3522924 w 3643505"/>
                  <a:gd name="connsiteY31" fmla="*/ 1813727 h 2176276"/>
                  <a:gd name="connsiteX32" fmla="*/ 3437513 w 3643505"/>
                  <a:gd name="connsiteY32" fmla="*/ 1874017 h 2176276"/>
                  <a:gd name="connsiteX33" fmla="*/ 3100894 w 3643505"/>
                  <a:gd name="connsiteY33" fmla="*/ 1879042 h 2176276"/>
                  <a:gd name="connsiteX34" fmla="*/ 2925623 w 3643505"/>
                  <a:gd name="connsiteY34" fmla="*/ 1877650 h 2176276"/>
                  <a:gd name="connsiteX35" fmla="*/ 2083367 w 3643505"/>
                  <a:gd name="connsiteY35" fmla="*/ 1858993 h 2176276"/>
                  <a:gd name="connsiteX0" fmla="*/ 2114672 w 3674810"/>
                  <a:gd name="connsiteY0" fmla="*/ 1858993 h 2176276"/>
                  <a:gd name="connsiteX1" fmla="*/ 760446 w 3674810"/>
                  <a:gd name="connsiteY1" fmla="*/ 1846676 h 2176276"/>
                  <a:gd name="connsiteX2" fmla="*/ 770231 w 3674810"/>
                  <a:gd name="connsiteY2" fmla="*/ 1199598 h 2176276"/>
                  <a:gd name="connsiteX3" fmla="*/ 320784 w 3674810"/>
                  <a:gd name="connsiteY3" fmla="*/ 1209079 h 2176276"/>
                  <a:gd name="connsiteX4" fmla="*/ 324131 w 3674810"/>
                  <a:gd name="connsiteY4" fmla="*/ 681395 h 2176276"/>
                  <a:gd name="connsiteX5" fmla="*/ 773311 w 3674810"/>
                  <a:gd name="connsiteY5" fmla="*/ 541950 h 2176276"/>
                  <a:gd name="connsiteX6" fmla="*/ 770836 w 3674810"/>
                  <a:gd name="connsiteY6" fmla="*/ 0 h 2176276"/>
                  <a:gd name="connsiteX7" fmla="*/ 866736 w 3674810"/>
                  <a:gd name="connsiteY7" fmla="*/ 13082 h 2176276"/>
                  <a:gd name="connsiteX8" fmla="*/ 996924 w 3674810"/>
                  <a:gd name="connsiteY8" fmla="*/ 40193 h 2176276"/>
                  <a:gd name="connsiteX9" fmla="*/ 1283302 w 3674810"/>
                  <a:gd name="connsiteY9" fmla="*/ 125604 h 2176276"/>
                  <a:gd name="connsiteX10" fmla="*/ 1539535 w 3674810"/>
                  <a:gd name="connsiteY10" fmla="*/ 261257 h 2176276"/>
                  <a:gd name="connsiteX11" fmla="*/ 1951517 w 3674810"/>
                  <a:gd name="connsiteY11" fmla="*/ 487345 h 2176276"/>
                  <a:gd name="connsiteX12" fmla="*/ 2082146 w 3674810"/>
                  <a:gd name="connsiteY12" fmla="*/ 567732 h 2176276"/>
                  <a:gd name="connsiteX13" fmla="*/ 2122339 w 3674810"/>
                  <a:gd name="connsiteY13" fmla="*/ 597877 h 2176276"/>
                  <a:gd name="connsiteX14" fmla="*/ 2494128 w 3674810"/>
                  <a:gd name="connsiteY14" fmla="*/ 628022 h 2176276"/>
                  <a:gd name="connsiteX15" fmla="*/ 2906111 w 3674810"/>
                  <a:gd name="connsiteY15" fmla="*/ 703384 h 2176276"/>
                  <a:gd name="connsiteX16" fmla="*/ 3182440 w 3674810"/>
                  <a:gd name="connsiteY16" fmla="*/ 768699 h 2176276"/>
                  <a:gd name="connsiteX17" fmla="*/ 3353262 w 3674810"/>
                  <a:gd name="connsiteY17" fmla="*/ 844061 h 2176276"/>
                  <a:gd name="connsiteX18" fmla="*/ 3549205 w 3674810"/>
                  <a:gd name="connsiteY18" fmla="*/ 989762 h 2176276"/>
                  <a:gd name="connsiteX19" fmla="*/ 3564278 w 3674810"/>
                  <a:gd name="connsiteY19" fmla="*/ 1060101 h 2176276"/>
                  <a:gd name="connsiteX20" fmla="*/ 3579350 w 3674810"/>
                  <a:gd name="connsiteY20" fmla="*/ 1160584 h 2176276"/>
                  <a:gd name="connsiteX21" fmla="*/ 3564278 w 3674810"/>
                  <a:gd name="connsiteY21" fmla="*/ 1190729 h 2176276"/>
                  <a:gd name="connsiteX22" fmla="*/ 3604471 w 3674810"/>
                  <a:gd name="connsiteY22" fmla="*/ 1240971 h 2176276"/>
                  <a:gd name="connsiteX23" fmla="*/ 3634616 w 3674810"/>
                  <a:gd name="connsiteY23" fmla="*/ 1301261 h 2176276"/>
                  <a:gd name="connsiteX24" fmla="*/ 3634616 w 3674810"/>
                  <a:gd name="connsiteY24" fmla="*/ 1376624 h 2176276"/>
                  <a:gd name="connsiteX25" fmla="*/ 3669785 w 3674810"/>
                  <a:gd name="connsiteY25" fmla="*/ 1436914 h 2176276"/>
                  <a:gd name="connsiteX26" fmla="*/ 3659737 w 3674810"/>
                  <a:gd name="connsiteY26" fmla="*/ 1547446 h 2176276"/>
                  <a:gd name="connsiteX27" fmla="*/ 3639640 w 3674810"/>
                  <a:gd name="connsiteY27" fmla="*/ 1627833 h 2176276"/>
                  <a:gd name="connsiteX28" fmla="*/ 3659737 w 3674810"/>
                  <a:gd name="connsiteY28" fmla="*/ 1718268 h 2176276"/>
                  <a:gd name="connsiteX29" fmla="*/ 3674810 w 3674810"/>
                  <a:gd name="connsiteY29" fmla="*/ 1753437 h 2176276"/>
                  <a:gd name="connsiteX30" fmla="*/ 3554229 w 3674810"/>
                  <a:gd name="connsiteY30" fmla="*/ 1813727 h 2176276"/>
                  <a:gd name="connsiteX31" fmla="*/ 3554229 w 3674810"/>
                  <a:gd name="connsiteY31" fmla="*/ 1813727 h 2176276"/>
                  <a:gd name="connsiteX32" fmla="*/ 3468818 w 3674810"/>
                  <a:gd name="connsiteY32" fmla="*/ 1874017 h 2176276"/>
                  <a:gd name="connsiteX33" fmla="*/ 3132199 w 3674810"/>
                  <a:gd name="connsiteY33" fmla="*/ 1879042 h 2176276"/>
                  <a:gd name="connsiteX34" fmla="*/ 2956928 w 3674810"/>
                  <a:gd name="connsiteY34" fmla="*/ 1877650 h 2176276"/>
                  <a:gd name="connsiteX35" fmla="*/ 2114672 w 3674810"/>
                  <a:gd name="connsiteY35" fmla="*/ 1858993 h 2176276"/>
                  <a:gd name="connsiteX0" fmla="*/ 2077697 w 3637835"/>
                  <a:gd name="connsiteY0" fmla="*/ 1858993 h 2176276"/>
                  <a:gd name="connsiteX1" fmla="*/ 723471 w 3637835"/>
                  <a:gd name="connsiteY1" fmla="*/ 1846676 h 2176276"/>
                  <a:gd name="connsiteX2" fmla="*/ 733256 w 3637835"/>
                  <a:gd name="connsiteY2" fmla="*/ 1199598 h 2176276"/>
                  <a:gd name="connsiteX3" fmla="*/ 367878 w 3637835"/>
                  <a:gd name="connsiteY3" fmla="*/ 1209079 h 2176276"/>
                  <a:gd name="connsiteX4" fmla="*/ 287156 w 3637835"/>
                  <a:gd name="connsiteY4" fmla="*/ 681395 h 2176276"/>
                  <a:gd name="connsiteX5" fmla="*/ 736336 w 3637835"/>
                  <a:gd name="connsiteY5" fmla="*/ 541950 h 2176276"/>
                  <a:gd name="connsiteX6" fmla="*/ 733861 w 3637835"/>
                  <a:gd name="connsiteY6" fmla="*/ 0 h 2176276"/>
                  <a:gd name="connsiteX7" fmla="*/ 829761 w 3637835"/>
                  <a:gd name="connsiteY7" fmla="*/ 13082 h 2176276"/>
                  <a:gd name="connsiteX8" fmla="*/ 959949 w 3637835"/>
                  <a:gd name="connsiteY8" fmla="*/ 40193 h 2176276"/>
                  <a:gd name="connsiteX9" fmla="*/ 1246327 w 3637835"/>
                  <a:gd name="connsiteY9" fmla="*/ 125604 h 2176276"/>
                  <a:gd name="connsiteX10" fmla="*/ 1502560 w 3637835"/>
                  <a:gd name="connsiteY10" fmla="*/ 261257 h 2176276"/>
                  <a:gd name="connsiteX11" fmla="*/ 1914542 w 3637835"/>
                  <a:gd name="connsiteY11" fmla="*/ 487345 h 2176276"/>
                  <a:gd name="connsiteX12" fmla="*/ 2045171 w 3637835"/>
                  <a:gd name="connsiteY12" fmla="*/ 567732 h 2176276"/>
                  <a:gd name="connsiteX13" fmla="*/ 2085364 w 3637835"/>
                  <a:gd name="connsiteY13" fmla="*/ 597877 h 2176276"/>
                  <a:gd name="connsiteX14" fmla="*/ 2457153 w 3637835"/>
                  <a:gd name="connsiteY14" fmla="*/ 628022 h 2176276"/>
                  <a:gd name="connsiteX15" fmla="*/ 2869136 w 3637835"/>
                  <a:gd name="connsiteY15" fmla="*/ 703384 h 2176276"/>
                  <a:gd name="connsiteX16" fmla="*/ 3145465 w 3637835"/>
                  <a:gd name="connsiteY16" fmla="*/ 768699 h 2176276"/>
                  <a:gd name="connsiteX17" fmla="*/ 3316287 w 3637835"/>
                  <a:gd name="connsiteY17" fmla="*/ 844061 h 2176276"/>
                  <a:gd name="connsiteX18" fmla="*/ 3512230 w 3637835"/>
                  <a:gd name="connsiteY18" fmla="*/ 989762 h 2176276"/>
                  <a:gd name="connsiteX19" fmla="*/ 3527303 w 3637835"/>
                  <a:gd name="connsiteY19" fmla="*/ 1060101 h 2176276"/>
                  <a:gd name="connsiteX20" fmla="*/ 3542375 w 3637835"/>
                  <a:gd name="connsiteY20" fmla="*/ 1160584 h 2176276"/>
                  <a:gd name="connsiteX21" fmla="*/ 3527303 w 3637835"/>
                  <a:gd name="connsiteY21" fmla="*/ 1190729 h 2176276"/>
                  <a:gd name="connsiteX22" fmla="*/ 3567496 w 3637835"/>
                  <a:gd name="connsiteY22" fmla="*/ 1240971 h 2176276"/>
                  <a:gd name="connsiteX23" fmla="*/ 3597641 w 3637835"/>
                  <a:gd name="connsiteY23" fmla="*/ 1301261 h 2176276"/>
                  <a:gd name="connsiteX24" fmla="*/ 3597641 w 3637835"/>
                  <a:gd name="connsiteY24" fmla="*/ 1376624 h 2176276"/>
                  <a:gd name="connsiteX25" fmla="*/ 3632810 w 3637835"/>
                  <a:gd name="connsiteY25" fmla="*/ 1436914 h 2176276"/>
                  <a:gd name="connsiteX26" fmla="*/ 3622762 w 3637835"/>
                  <a:gd name="connsiteY26" fmla="*/ 1547446 h 2176276"/>
                  <a:gd name="connsiteX27" fmla="*/ 3602665 w 3637835"/>
                  <a:gd name="connsiteY27" fmla="*/ 1627833 h 2176276"/>
                  <a:gd name="connsiteX28" fmla="*/ 3622762 w 3637835"/>
                  <a:gd name="connsiteY28" fmla="*/ 1718268 h 2176276"/>
                  <a:gd name="connsiteX29" fmla="*/ 3637835 w 3637835"/>
                  <a:gd name="connsiteY29" fmla="*/ 1753437 h 2176276"/>
                  <a:gd name="connsiteX30" fmla="*/ 3517254 w 3637835"/>
                  <a:gd name="connsiteY30" fmla="*/ 1813727 h 2176276"/>
                  <a:gd name="connsiteX31" fmla="*/ 3517254 w 3637835"/>
                  <a:gd name="connsiteY31" fmla="*/ 1813727 h 2176276"/>
                  <a:gd name="connsiteX32" fmla="*/ 3431843 w 3637835"/>
                  <a:gd name="connsiteY32" fmla="*/ 1874017 h 2176276"/>
                  <a:gd name="connsiteX33" fmla="*/ 3095224 w 3637835"/>
                  <a:gd name="connsiteY33" fmla="*/ 1879042 h 2176276"/>
                  <a:gd name="connsiteX34" fmla="*/ 2919953 w 3637835"/>
                  <a:gd name="connsiteY34" fmla="*/ 1877650 h 2176276"/>
                  <a:gd name="connsiteX35" fmla="*/ 2077697 w 3637835"/>
                  <a:gd name="connsiteY35" fmla="*/ 1858993 h 2176276"/>
                  <a:gd name="connsiteX0" fmla="*/ 2038978 w 3599116"/>
                  <a:gd name="connsiteY0" fmla="*/ 1858993 h 2176276"/>
                  <a:gd name="connsiteX1" fmla="*/ 684752 w 3599116"/>
                  <a:gd name="connsiteY1" fmla="*/ 1846676 h 2176276"/>
                  <a:gd name="connsiteX2" fmla="*/ 694537 w 3599116"/>
                  <a:gd name="connsiteY2" fmla="*/ 1199598 h 2176276"/>
                  <a:gd name="connsiteX3" fmla="*/ 329159 w 3599116"/>
                  <a:gd name="connsiteY3" fmla="*/ 1209079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94537 w 3599116"/>
                  <a:gd name="connsiteY2" fmla="*/ 1199598 h 2176276"/>
                  <a:gd name="connsiteX3" fmla="*/ 329159 w 3599116"/>
                  <a:gd name="connsiteY3" fmla="*/ 1209079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94537 w 3599116"/>
                  <a:gd name="connsiteY2" fmla="*/ 1199598 h 2176276"/>
                  <a:gd name="connsiteX3" fmla="*/ 329159 w 3599116"/>
                  <a:gd name="connsiteY3" fmla="*/ 1209079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94537 w 3599116"/>
                  <a:gd name="connsiteY2" fmla="*/ 1199598 h 2176276"/>
                  <a:gd name="connsiteX3" fmla="*/ 329159 w 3599116"/>
                  <a:gd name="connsiteY3" fmla="*/ 1173274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89283 w 3599116"/>
                  <a:gd name="connsiteY2" fmla="*/ 1301898 h 2176276"/>
                  <a:gd name="connsiteX3" fmla="*/ 329159 w 3599116"/>
                  <a:gd name="connsiteY3" fmla="*/ 1173274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89283 w 3599116"/>
                  <a:gd name="connsiteY2" fmla="*/ 1301898 h 2176276"/>
                  <a:gd name="connsiteX3" fmla="*/ 329159 w 3599116"/>
                  <a:gd name="connsiteY3" fmla="*/ 1173274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89283 w 3599116"/>
                  <a:gd name="connsiteY2" fmla="*/ 1301898 h 2176276"/>
                  <a:gd name="connsiteX3" fmla="*/ 329159 w 3599116"/>
                  <a:gd name="connsiteY3" fmla="*/ 1173274 h 2176276"/>
                  <a:gd name="connsiteX4" fmla="*/ 316743 w 3599116"/>
                  <a:gd name="connsiteY4" fmla="*/ 681395 h 2176276"/>
                  <a:gd name="connsiteX5" fmla="*/ 697617 w 3599116"/>
                  <a:gd name="connsiteY5" fmla="*/ 429419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6163 w 3596301"/>
                  <a:gd name="connsiteY0" fmla="*/ 1858993 h 2176276"/>
                  <a:gd name="connsiteX1" fmla="*/ 681937 w 3596301"/>
                  <a:gd name="connsiteY1" fmla="*/ 1846676 h 2176276"/>
                  <a:gd name="connsiteX2" fmla="*/ 686468 w 3596301"/>
                  <a:gd name="connsiteY2" fmla="*/ 1301898 h 2176276"/>
                  <a:gd name="connsiteX3" fmla="*/ 326344 w 3596301"/>
                  <a:gd name="connsiteY3" fmla="*/ 1173274 h 2176276"/>
                  <a:gd name="connsiteX4" fmla="*/ 319183 w 3596301"/>
                  <a:gd name="connsiteY4" fmla="*/ 563749 h 2176276"/>
                  <a:gd name="connsiteX5" fmla="*/ 694802 w 3596301"/>
                  <a:gd name="connsiteY5" fmla="*/ 429419 h 2176276"/>
                  <a:gd name="connsiteX6" fmla="*/ 692327 w 3596301"/>
                  <a:gd name="connsiteY6" fmla="*/ 0 h 2176276"/>
                  <a:gd name="connsiteX7" fmla="*/ 788227 w 3596301"/>
                  <a:gd name="connsiteY7" fmla="*/ 13082 h 2176276"/>
                  <a:gd name="connsiteX8" fmla="*/ 918415 w 3596301"/>
                  <a:gd name="connsiteY8" fmla="*/ 40193 h 2176276"/>
                  <a:gd name="connsiteX9" fmla="*/ 1204793 w 3596301"/>
                  <a:gd name="connsiteY9" fmla="*/ 125604 h 2176276"/>
                  <a:gd name="connsiteX10" fmla="*/ 1461026 w 3596301"/>
                  <a:gd name="connsiteY10" fmla="*/ 261257 h 2176276"/>
                  <a:gd name="connsiteX11" fmla="*/ 1873008 w 3596301"/>
                  <a:gd name="connsiteY11" fmla="*/ 487345 h 2176276"/>
                  <a:gd name="connsiteX12" fmla="*/ 2003637 w 3596301"/>
                  <a:gd name="connsiteY12" fmla="*/ 567732 h 2176276"/>
                  <a:gd name="connsiteX13" fmla="*/ 2043830 w 3596301"/>
                  <a:gd name="connsiteY13" fmla="*/ 597877 h 2176276"/>
                  <a:gd name="connsiteX14" fmla="*/ 2415619 w 3596301"/>
                  <a:gd name="connsiteY14" fmla="*/ 628022 h 2176276"/>
                  <a:gd name="connsiteX15" fmla="*/ 2827602 w 3596301"/>
                  <a:gd name="connsiteY15" fmla="*/ 703384 h 2176276"/>
                  <a:gd name="connsiteX16" fmla="*/ 3103931 w 3596301"/>
                  <a:gd name="connsiteY16" fmla="*/ 768699 h 2176276"/>
                  <a:gd name="connsiteX17" fmla="*/ 3274753 w 3596301"/>
                  <a:gd name="connsiteY17" fmla="*/ 844061 h 2176276"/>
                  <a:gd name="connsiteX18" fmla="*/ 3470696 w 3596301"/>
                  <a:gd name="connsiteY18" fmla="*/ 989762 h 2176276"/>
                  <a:gd name="connsiteX19" fmla="*/ 3485769 w 3596301"/>
                  <a:gd name="connsiteY19" fmla="*/ 1060101 h 2176276"/>
                  <a:gd name="connsiteX20" fmla="*/ 3500841 w 3596301"/>
                  <a:gd name="connsiteY20" fmla="*/ 1160584 h 2176276"/>
                  <a:gd name="connsiteX21" fmla="*/ 3485769 w 3596301"/>
                  <a:gd name="connsiteY21" fmla="*/ 1190729 h 2176276"/>
                  <a:gd name="connsiteX22" fmla="*/ 3525962 w 3596301"/>
                  <a:gd name="connsiteY22" fmla="*/ 1240971 h 2176276"/>
                  <a:gd name="connsiteX23" fmla="*/ 3556107 w 3596301"/>
                  <a:gd name="connsiteY23" fmla="*/ 1301261 h 2176276"/>
                  <a:gd name="connsiteX24" fmla="*/ 3556107 w 3596301"/>
                  <a:gd name="connsiteY24" fmla="*/ 1376624 h 2176276"/>
                  <a:gd name="connsiteX25" fmla="*/ 3591276 w 3596301"/>
                  <a:gd name="connsiteY25" fmla="*/ 1436914 h 2176276"/>
                  <a:gd name="connsiteX26" fmla="*/ 3581228 w 3596301"/>
                  <a:gd name="connsiteY26" fmla="*/ 1547446 h 2176276"/>
                  <a:gd name="connsiteX27" fmla="*/ 3561131 w 3596301"/>
                  <a:gd name="connsiteY27" fmla="*/ 1627833 h 2176276"/>
                  <a:gd name="connsiteX28" fmla="*/ 3581228 w 3596301"/>
                  <a:gd name="connsiteY28" fmla="*/ 1718268 h 2176276"/>
                  <a:gd name="connsiteX29" fmla="*/ 3596301 w 3596301"/>
                  <a:gd name="connsiteY29" fmla="*/ 1753437 h 2176276"/>
                  <a:gd name="connsiteX30" fmla="*/ 3475720 w 3596301"/>
                  <a:gd name="connsiteY30" fmla="*/ 1813727 h 2176276"/>
                  <a:gd name="connsiteX31" fmla="*/ 3475720 w 3596301"/>
                  <a:gd name="connsiteY31" fmla="*/ 1813727 h 2176276"/>
                  <a:gd name="connsiteX32" fmla="*/ 3390309 w 3596301"/>
                  <a:gd name="connsiteY32" fmla="*/ 1874017 h 2176276"/>
                  <a:gd name="connsiteX33" fmla="*/ 3053690 w 3596301"/>
                  <a:gd name="connsiteY33" fmla="*/ 1879042 h 2176276"/>
                  <a:gd name="connsiteX34" fmla="*/ 2878419 w 3596301"/>
                  <a:gd name="connsiteY34" fmla="*/ 1877650 h 2176276"/>
                  <a:gd name="connsiteX35" fmla="*/ 2036163 w 3596301"/>
                  <a:gd name="connsiteY35" fmla="*/ 1858993 h 2176276"/>
                  <a:gd name="connsiteX0" fmla="*/ 2036163 w 3596301"/>
                  <a:gd name="connsiteY0" fmla="*/ 1858993 h 2176276"/>
                  <a:gd name="connsiteX1" fmla="*/ 681937 w 3596301"/>
                  <a:gd name="connsiteY1" fmla="*/ 1846676 h 2176276"/>
                  <a:gd name="connsiteX2" fmla="*/ 686468 w 3596301"/>
                  <a:gd name="connsiteY2" fmla="*/ 1373508 h 2176276"/>
                  <a:gd name="connsiteX3" fmla="*/ 326344 w 3596301"/>
                  <a:gd name="connsiteY3" fmla="*/ 1173274 h 2176276"/>
                  <a:gd name="connsiteX4" fmla="*/ 319183 w 3596301"/>
                  <a:gd name="connsiteY4" fmla="*/ 563749 h 2176276"/>
                  <a:gd name="connsiteX5" fmla="*/ 694802 w 3596301"/>
                  <a:gd name="connsiteY5" fmla="*/ 429419 h 2176276"/>
                  <a:gd name="connsiteX6" fmla="*/ 692327 w 3596301"/>
                  <a:gd name="connsiteY6" fmla="*/ 0 h 2176276"/>
                  <a:gd name="connsiteX7" fmla="*/ 788227 w 3596301"/>
                  <a:gd name="connsiteY7" fmla="*/ 13082 h 2176276"/>
                  <a:gd name="connsiteX8" fmla="*/ 918415 w 3596301"/>
                  <a:gd name="connsiteY8" fmla="*/ 40193 h 2176276"/>
                  <a:gd name="connsiteX9" fmla="*/ 1204793 w 3596301"/>
                  <a:gd name="connsiteY9" fmla="*/ 125604 h 2176276"/>
                  <a:gd name="connsiteX10" fmla="*/ 1461026 w 3596301"/>
                  <a:gd name="connsiteY10" fmla="*/ 261257 h 2176276"/>
                  <a:gd name="connsiteX11" fmla="*/ 1873008 w 3596301"/>
                  <a:gd name="connsiteY11" fmla="*/ 487345 h 2176276"/>
                  <a:gd name="connsiteX12" fmla="*/ 2003637 w 3596301"/>
                  <a:gd name="connsiteY12" fmla="*/ 567732 h 2176276"/>
                  <a:gd name="connsiteX13" fmla="*/ 2043830 w 3596301"/>
                  <a:gd name="connsiteY13" fmla="*/ 597877 h 2176276"/>
                  <a:gd name="connsiteX14" fmla="*/ 2415619 w 3596301"/>
                  <a:gd name="connsiteY14" fmla="*/ 628022 h 2176276"/>
                  <a:gd name="connsiteX15" fmla="*/ 2827602 w 3596301"/>
                  <a:gd name="connsiteY15" fmla="*/ 703384 h 2176276"/>
                  <a:gd name="connsiteX16" fmla="*/ 3103931 w 3596301"/>
                  <a:gd name="connsiteY16" fmla="*/ 768699 h 2176276"/>
                  <a:gd name="connsiteX17" fmla="*/ 3274753 w 3596301"/>
                  <a:gd name="connsiteY17" fmla="*/ 844061 h 2176276"/>
                  <a:gd name="connsiteX18" fmla="*/ 3470696 w 3596301"/>
                  <a:gd name="connsiteY18" fmla="*/ 989762 h 2176276"/>
                  <a:gd name="connsiteX19" fmla="*/ 3485769 w 3596301"/>
                  <a:gd name="connsiteY19" fmla="*/ 1060101 h 2176276"/>
                  <a:gd name="connsiteX20" fmla="*/ 3500841 w 3596301"/>
                  <a:gd name="connsiteY20" fmla="*/ 1160584 h 2176276"/>
                  <a:gd name="connsiteX21" fmla="*/ 3485769 w 3596301"/>
                  <a:gd name="connsiteY21" fmla="*/ 1190729 h 2176276"/>
                  <a:gd name="connsiteX22" fmla="*/ 3525962 w 3596301"/>
                  <a:gd name="connsiteY22" fmla="*/ 1240971 h 2176276"/>
                  <a:gd name="connsiteX23" fmla="*/ 3556107 w 3596301"/>
                  <a:gd name="connsiteY23" fmla="*/ 1301261 h 2176276"/>
                  <a:gd name="connsiteX24" fmla="*/ 3556107 w 3596301"/>
                  <a:gd name="connsiteY24" fmla="*/ 1376624 h 2176276"/>
                  <a:gd name="connsiteX25" fmla="*/ 3591276 w 3596301"/>
                  <a:gd name="connsiteY25" fmla="*/ 1436914 h 2176276"/>
                  <a:gd name="connsiteX26" fmla="*/ 3581228 w 3596301"/>
                  <a:gd name="connsiteY26" fmla="*/ 1547446 h 2176276"/>
                  <a:gd name="connsiteX27" fmla="*/ 3561131 w 3596301"/>
                  <a:gd name="connsiteY27" fmla="*/ 1627833 h 2176276"/>
                  <a:gd name="connsiteX28" fmla="*/ 3581228 w 3596301"/>
                  <a:gd name="connsiteY28" fmla="*/ 1718268 h 2176276"/>
                  <a:gd name="connsiteX29" fmla="*/ 3596301 w 3596301"/>
                  <a:gd name="connsiteY29" fmla="*/ 1753437 h 2176276"/>
                  <a:gd name="connsiteX30" fmla="*/ 3475720 w 3596301"/>
                  <a:gd name="connsiteY30" fmla="*/ 1813727 h 2176276"/>
                  <a:gd name="connsiteX31" fmla="*/ 3475720 w 3596301"/>
                  <a:gd name="connsiteY31" fmla="*/ 1813727 h 2176276"/>
                  <a:gd name="connsiteX32" fmla="*/ 3390309 w 3596301"/>
                  <a:gd name="connsiteY32" fmla="*/ 1874017 h 2176276"/>
                  <a:gd name="connsiteX33" fmla="*/ 3053690 w 3596301"/>
                  <a:gd name="connsiteY33" fmla="*/ 1879042 h 2176276"/>
                  <a:gd name="connsiteX34" fmla="*/ 2878419 w 3596301"/>
                  <a:gd name="connsiteY34" fmla="*/ 1877650 h 2176276"/>
                  <a:gd name="connsiteX35" fmla="*/ 2036163 w 3596301"/>
                  <a:gd name="connsiteY35" fmla="*/ 1858993 h 2176276"/>
                  <a:gd name="connsiteX0" fmla="*/ 2031308 w 3591446"/>
                  <a:gd name="connsiteY0" fmla="*/ 1858993 h 2176276"/>
                  <a:gd name="connsiteX1" fmla="*/ 677082 w 3591446"/>
                  <a:gd name="connsiteY1" fmla="*/ 1846676 h 2176276"/>
                  <a:gd name="connsiteX2" fmla="*/ 681613 w 3591446"/>
                  <a:gd name="connsiteY2" fmla="*/ 1373508 h 2176276"/>
                  <a:gd name="connsiteX3" fmla="*/ 331998 w 3591446"/>
                  <a:gd name="connsiteY3" fmla="*/ 1219309 h 2176276"/>
                  <a:gd name="connsiteX4" fmla="*/ 314328 w 3591446"/>
                  <a:gd name="connsiteY4" fmla="*/ 563749 h 2176276"/>
                  <a:gd name="connsiteX5" fmla="*/ 689947 w 3591446"/>
                  <a:gd name="connsiteY5" fmla="*/ 429419 h 2176276"/>
                  <a:gd name="connsiteX6" fmla="*/ 687472 w 3591446"/>
                  <a:gd name="connsiteY6" fmla="*/ 0 h 2176276"/>
                  <a:gd name="connsiteX7" fmla="*/ 783372 w 3591446"/>
                  <a:gd name="connsiteY7" fmla="*/ 13082 h 2176276"/>
                  <a:gd name="connsiteX8" fmla="*/ 913560 w 3591446"/>
                  <a:gd name="connsiteY8" fmla="*/ 40193 h 2176276"/>
                  <a:gd name="connsiteX9" fmla="*/ 1199938 w 3591446"/>
                  <a:gd name="connsiteY9" fmla="*/ 125604 h 2176276"/>
                  <a:gd name="connsiteX10" fmla="*/ 1456171 w 3591446"/>
                  <a:gd name="connsiteY10" fmla="*/ 261257 h 2176276"/>
                  <a:gd name="connsiteX11" fmla="*/ 1868153 w 3591446"/>
                  <a:gd name="connsiteY11" fmla="*/ 487345 h 2176276"/>
                  <a:gd name="connsiteX12" fmla="*/ 1998782 w 3591446"/>
                  <a:gd name="connsiteY12" fmla="*/ 567732 h 2176276"/>
                  <a:gd name="connsiteX13" fmla="*/ 2038975 w 3591446"/>
                  <a:gd name="connsiteY13" fmla="*/ 597877 h 2176276"/>
                  <a:gd name="connsiteX14" fmla="*/ 2410764 w 3591446"/>
                  <a:gd name="connsiteY14" fmla="*/ 628022 h 2176276"/>
                  <a:gd name="connsiteX15" fmla="*/ 2822747 w 3591446"/>
                  <a:gd name="connsiteY15" fmla="*/ 703384 h 2176276"/>
                  <a:gd name="connsiteX16" fmla="*/ 3099076 w 3591446"/>
                  <a:gd name="connsiteY16" fmla="*/ 768699 h 2176276"/>
                  <a:gd name="connsiteX17" fmla="*/ 3269898 w 3591446"/>
                  <a:gd name="connsiteY17" fmla="*/ 844061 h 2176276"/>
                  <a:gd name="connsiteX18" fmla="*/ 3465841 w 3591446"/>
                  <a:gd name="connsiteY18" fmla="*/ 989762 h 2176276"/>
                  <a:gd name="connsiteX19" fmla="*/ 3480914 w 3591446"/>
                  <a:gd name="connsiteY19" fmla="*/ 1060101 h 2176276"/>
                  <a:gd name="connsiteX20" fmla="*/ 3495986 w 3591446"/>
                  <a:gd name="connsiteY20" fmla="*/ 1160584 h 2176276"/>
                  <a:gd name="connsiteX21" fmla="*/ 3480914 w 3591446"/>
                  <a:gd name="connsiteY21" fmla="*/ 1190729 h 2176276"/>
                  <a:gd name="connsiteX22" fmla="*/ 3521107 w 3591446"/>
                  <a:gd name="connsiteY22" fmla="*/ 1240971 h 2176276"/>
                  <a:gd name="connsiteX23" fmla="*/ 3551252 w 3591446"/>
                  <a:gd name="connsiteY23" fmla="*/ 1301261 h 2176276"/>
                  <a:gd name="connsiteX24" fmla="*/ 3551252 w 3591446"/>
                  <a:gd name="connsiteY24" fmla="*/ 1376624 h 2176276"/>
                  <a:gd name="connsiteX25" fmla="*/ 3586421 w 3591446"/>
                  <a:gd name="connsiteY25" fmla="*/ 1436914 h 2176276"/>
                  <a:gd name="connsiteX26" fmla="*/ 3576373 w 3591446"/>
                  <a:gd name="connsiteY26" fmla="*/ 1547446 h 2176276"/>
                  <a:gd name="connsiteX27" fmla="*/ 3556276 w 3591446"/>
                  <a:gd name="connsiteY27" fmla="*/ 1627833 h 2176276"/>
                  <a:gd name="connsiteX28" fmla="*/ 3576373 w 3591446"/>
                  <a:gd name="connsiteY28" fmla="*/ 1718268 h 2176276"/>
                  <a:gd name="connsiteX29" fmla="*/ 3591446 w 3591446"/>
                  <a:gd name="connsiteY29" fmla="*/ 1753437 h 2176276"/>
                  <a:gd name="connsiteX30" fmla="*/ 3470865 w 3591446"/>
                  <a:gd name="connsiteY30" fmla="*/ 1813727 h 2176276"/>
                  <a:gd name="connsiteX31" fmla="*/ 3470865 w 3591446"/>
                  <a:gd name="connsiteY31" fmla="*/ 1813727 h 2176276"/>
                  <a:gd name="connsiteX32" fmla="*/ 3385454 w 3591446"/>
                  <a:gd name="connsiteY32" fmla="*/ 1874017 h 2176276"/>
                  <a:gd name="connsiteX33" fmla="*/ 3048835 w 3591446"/>
                  <a:gd name="connsiteY33" fmla="*/ 1879042 h 2176276"/>
                  <a:gd name="connsiteX34" fmla="*/ 2873564 w 3591446"/>
                  <a:gd name="connsiteY34" fmla="*/ 1877650 h 2176276"/>
                  <a:gd name="connsiteX35" fmla="*/ 2031308 w 3591446"/>
                  <a:gd name="connsiteY35" fmla="*/ 1858993 h 2176276"/>
                  <a:gd name="connsiteX0" fmla="*/ 2114303 w 3674441"/>
                  <a:gd name="connsiteY0" fmla="*/ 1858993 h 2176276"/>
                  <a:gd name="connsiteX1" fmla="*/ 760077 w 3674441"/>
                  <a:gd name="connsiteY1" fmla="*/ 1846676 h 2176276"/>
                  <a:gd name="connsiteX2" fmla="*/ 764608 w 3674441"/>
                  <a:gd name="connsiteY2" fmla="*/ 1373508 h 2176276"/>
                  <a:gd name="connsiteX3" fmla="*/ 414993 w 3674441"/>
                  <a:gd name="connsiteY3" fmla="*/ 1219309 h 2176276"/>
                  <a:gd name="connsiteX4" fmla="*/ 397323 w 3674441"/>
                  <a:gd name="connsiteY4" fmla="*/ 563749 h 2176276"/>
                  <a:gd name="connsiteX5" fmla="*/ 772942 w 3674441"/>
                  <a:gd name="connsiteY5" fmla="*/ 429419 h 2176276"/>
                  <a:gd name="connsiteX6" fmla="*/ 770467 w 3674441"/>
                  <a:gd name="connsiteY6" fmla="*/ 0 h 2176276"/>
                  <a:gd name="connsiteX7" fmla="*/ 866367 w 3674441"/>
                  <a:gd name="connsiteY7" fmla="*/ 13082 h 2176276"/>
                  <a:gd name="connsiteX8" fmla="*/ 996555 w 3674441"/>
                  <a:gd name="connsiteY8" fmla="*/ 40193 h 2176276"/>
                  <a:gd name="connsiteX9" fmla="*/ 1282933 w 3674441"/>
                  <a:gd name="connsiteY9" fmla="*/ 125604 h 2176276"/>
                  <a:gd name="connsiteX10" fmla="*/ 1539166 w 3674441"/>
                  <a:gd name="connsiteY10" fmla="*/ 261257 h 2176276"/>
                  <a:gd name="connsiteX11" fmla="*/ 1951148 w 3674441"/>
                  <a:gd name="connsiteY11" fmla="*/ 487345 h 2176276"/>
                  <a:gd name="connsiteX12" fmla="*/ 2081777 w 3674441"/>
                  <a:gd name="connsiteY12" fmla="*/ 567732 h 2176276"/>
                  <a:gd name="connsiteX13" fmla="*/ 2121970 w 3674441"/>
                  <a:gd name="connsiteY13" fmla="*/ 597877 h 2176276"/>
                  <a:gd name="connsiteX14" fmla="*/ 2493759 w 3674441"/>
                  <a:gd name="connsiteY14" fmla="*/ 628022 h 2176276"/>
                  <a:gd name="connsiteX15" fmla="*/ 2905742 w 3674441"/>
                  <a:gd name="connsiteY15" fmla="*/ 703384 h 2176276"/>
                  <a:gd name="connsiteX16" fmla="*/ 3182071 w 3674441"/>
                  <a:gd name="connsiteY16" fmla="*/ 768699 h 2176276"/>
                  <a:gd name="connsiteX17" fmla="*/ 3352893 w 3674441"/>
                  <a:gd name="connsiteY17" fmla="*/ 844061 h 2176276"/>
                  <a:gd name="connsiteX18" fmla="*/ 3548836 w 3674441"/>
                  <a:gd name="connsiteY18" fmla="*/ 989762 h 2176276"/>
                  <a:gd name="connsiteX19" fmla="*/ 3563909 w 3674441"/>
                  <a:gd name="connsiteY19" fmla="*/ 1060101 h 2176276"/>
                  <a:gd name="connsiteX20" fmla="*/ 3578981 w 3674441"/>
                  <a:gd name="connsiteY20" fmla="*/ 1160584 h 2176276"/>
                  <a:gd name="connsiteX21" fmla="*/ 3563909 w 3674441"/>
                  <a:gd name="connsiteY21" fmla="*/ 1190729 h 2176276"/>
                  <a:gd name="connsiteX22" fmla="*/ 3604102 w 3674441"/>
                  <a:gd name="connsiteY22" fmla="*/ 1240971 h 2176276"/>
                  <a:gd name="connsiteX23" fmla="*/ 3634247 w 3674441"/>
                  <a:gd name="connsiteY23" fmla="*/ 1301261 h 2176276"/>
                  <a:gd name="connsiteX24" fmla="*/ 3634247 w 3674441"/>
                  <a:gd name="connsiteY24" fmla="*/ 1376624 h 2176276"/>
                  <a:gd name="connsiteX25" fmla="*/ 3669416 w 3674441"/>
                  <a:gd name="connsiteY25" fmla="*/ 1436914 h 2176276"/>
                  <a:gd name="connsiteX26" fmla="*/ 3659368 w 3674441"/>
                  <a:gd name="connsiteY26" fmla="*/ 1547446 h 2176276"/>
                  <a:gd name="connsiteX27" fmla="*/ 3639271 w 3674441"/>
                  <a:gd name="connsiteY27" fmla="*/ 1627833 h 2176276"/>
                  <a:gd name="connsiteX28" fmla="*/ 3659368 w 3674441"/>
                  <a:gd name="connsiteY28" fmla="*/ 1718268 h 2176276"/>
                  <a:gd name="connsiteX29" fmla="*/ 3674441 w 3674441"/>
                  <a:gd name="connsiteY29" fmla="*/ 1753437 h 2176276"/>
                  <a:gd name="connsiteX30" fmla="*/ 3553860 w 3674441"/>
                  <a:gd name="connsiteY30" fmla="*/ 1813727 h 2176276"/>
                  <a:gd name="connsiteX31" fmla="*/ 3553860 w 3674441"/>
                  <a:gd name="connsiteY31" fmla="*/ 1813727 h 2176276"/>
                  <a:gd name="connsiteX32" fmla="*/ 3468449 w 3674441"/>
                  <a:gd name="connsiteY32" fmla="*/ 1874017 h 2176276"/>
                  <a:gd name="connsiteX33" fmla="*/ 3131830 w 3674441"/>
                  <a:gd name="connsiteY33" fmla="*/ 1879042 h 2176276"/>
                  <a:gd name="connsiteX34" fmla="*/ 2956559 w 3674441"/>
                  <a:gd name="connsiteY34" fmla="*/ 1877650 h 2176276"/>
                  <a:gd name="connsiteX35" fmla="*/ 2114303 w 3674441"/>
                  <a:gd name="connsiteY35" fmla="*/ 1858993 h 2176276"/>
                  <a:gd name="connsiteX0" fmla="*/ 2146597 w 3706735"/>
                  <a:gd name="connsiteY0" fmla="*/ 1858993 h 2176276"/>
                  <a:gd name="connsiteX1" fmla="*/ 792371 w 3706735"/>
                  <a:gd name="connsiteY1" fmla="*/ 1846676 h 2176276"/>
                  <a:gd name="connsiteX2" fmla="*/ 796902 w 3706735"/>
                  <a:gd name="connsiteY2" fmla="*/ 1373508 h 2176276"/>
                  <a:gd name="connsiteX3" fmla="*/ 447287 w 3706735"/>
                  <a:gd name="connsiteY3" fmla="*/ 1219309 h 2176276"/>
                  <a:gd name="connsiteX4" fmla="*/ 429617 w 3706735"/>
                  <a:gd name="connsiteY4" fmla="*/ 563749 h 2176276"/>
                  <a:gd name="connsiteX5" fmla="*/ 805236 w 3706735"/>
                  <a:gd name="connsiteY5" fmla="*/ 429419 h 2176276"/>
                  <a:gd name="connsiteX6" fmla="*/ 802761 w 3706735"/>
                  <a:gd name="connsiteY6" fmla="*/ 0 h 2176276"/>
                  <a:gd name="connsiteX7" fmla="*/ 898661 w 3706735"/>
                  <a:gd name="connsiteY7" fmla="*/ 13082 h 2176276"/>
                  <a:gd name="connsiteX8" fmla="*/ 1028849 w 3706735"/>
                  <a:gd name="connsiteY8" fmla="*/ 40193 h 2176276"/>
                  <a:gd name="connsiteX9" fmla="*/ 1315227 w 3706735"/>
                  <a:gd name="connsiteY9" fmla="*/ 125604 h 2176276"/>
                  <a:gd name="connsiteX10" fmla="*/ 1571460 w 3706735"/>
                  <a:gd name="connsiteY10" fmla="*/ 261257 h 2176276"/>
                  <a:gd name="connsiteX11" fmla="*/ 1983442 w 3706735"/>
                  <a:gd name="connsiteY11" fmla="*/ 487345 h 2176276"/>
                  <a:gd name="connsiteX12" fmla="*/ 2114071 w 3706735"/>
                  <a:gd name="connsiteY12" fmla="*/ 567732 h 2176276"/>
                  <a:gd name="connsiteX13" fmla="*/ 2154264 w 3706735"/>
                  <a:gd name="connsiteY13" fmla="*/ 597877 h 2176276"/>
                  <a:gd name="connsiteX14" fmla="*/ 2526053 w 3706735"/>
                  <a:gd name="connsiteY14" fmla="*/ 628022 h 2176276"/>
                  <a:gd name="connsiteX15" fmla="*/ 2938036 w 3706735"/>
                  <a:gd name="connsiteY15" fmla="*/ 703384 h 2176276"/>
                  <a:gd name="connsiteX16" fmla="*/ 3214365 w 3706735"/>
                  <a:gd name="connsiteY16" fmla="*/ 768699 h 2176276"/>
                  <a:gd name="connsiteX17" fmla="*/ 3385187 w 3706735"/>
                  <a:gd name="connsiteY17" fmla="*/ 844061 h 2176276"/>
                  <a:gd name="connsiteX18" fmla="*/ 3581130 w 3706735"/>
                  <a:gd name="connsiteY18" fmla="*/ 989762 h 2176276"/>
                  <a:gd name="connsiteX19" fmla="*/ 3596203 w 3706735"/>
                  <a:gd name="connsiteY19" fmla="*/ 1060101 h 2176276"/>
                  <a:gd name="connsiteX20" fmla="*/ 3611275 w 3706735"/>
                  <a:gd name="connsiteY20" fmla="*/ 1160584 h 2176276"/>
                  <a:gd name="connsiteX21" fmla="*/ 3596203 w 3706735"/>
                  <a:gd name="connsiteY21" fmla="*/ 1190729 h 2176276"/>
                  <a:gd name="connsiteX22" fmla="*/ 3636396 w 3706735"/>
                  <a:gd name="connsiteY22" fmla="*/ 1240971 h 2176276"/>
                  <a:gd name="connsiteX23" fmla="*/ 3666541 w 3706735"/>
                  <a:gd name="connsiteY23" fmla="*/ 1301261 h 2176276"/>
                  <a:gd name="connsiteX24" fmla="*/ 3666541 w 3706735"/>
                  <a:gd name="connsiteY24" fmla="*/ 1376624 h 2176276"/>
                  <a:gd name="connsiteX25" fmla="*/ 3701710 w 3706735"/>
                  <a:gd name="connsiteY25" fmla="*/ 1436914 h 2176276"/>
                  <a:gd name="connsiteX26" fmla="*/ 3691662 w 3706735"/>
                  <a:gd name="connsiteY26" fmla="*/ 1547446 h 2176276"/>
                  <a:gd name="connsiteX27" fmla="*/ 3671565 w 3706735"/>
                  <a:gd name="connsiteY27" fmla="*/ 1627833 h 2176276"/>
                  <a:gd name="connsiteX28" fmla="*/ 3691662 w 3706735"/>
                  <a:gd name="connsiteY28" fmla="*/ 1718268 h 2176276"/>
                  <a:gd name="connsiteX29" fmla="*/ 3706735 w 3706735"/>
                  <a:gd name="connsiteY29" fmla="*/ 1753437 h 2176276"/>
                  <a:gd name="connsiteX30" fmla="*/ 3586154 w 3706735"/>
                  <a:gd name="connsiteY30" fmla="*/ 1813727 h 2176276"/>
                  <a:gd name="connsiteX31" fmla="*/ 3586154 w 3706735"/>
                  <a:gd name="connsiteY31" fmla="*/ 1813727 h 2176276"/>
                  <a:gd name="connsiteX32" fmla="*/ 3500743 w 3706735"/>
                  <a:gd name="connsiteY32" fmla="*/ 1874017 h 2176276"/>
                  <a:gd name="connsiteX33" fmla="*/ 3164124 w 3706735"/>
                  <a:gd name="connsiteY33" fmla="*/ 1879042 h 2176276"/>
                  <a:gd name="connsiteX34" fmla="*/ 2988853 w 3706735"/>
                  <a:gd name="connsiteY34" fmla="*/ 1877650 h 2176276"/>
                  <a:gd name="connsiteX35" fmla="*/ 2146597 w 3706735"/>
                  <a:gd name="connsiteY35" fmla="*/ 1858993 h 2176276"/>
                  <a:gd name="connsiteX0" fmla="*/ 2140624 w 3700762"/>
                  <a:gd name="connsiteY0" fmla="*/ 1858993 h 2176276"/>
                  <a:gd name="connsiteX1" fmla="*/ 786398 w 3700762"/>
                  <a:gd name="connsiteY1" fmla="*/ 1846676 h 2176276"/>
                  <a:gd name="connsiteX2" fmla="*/ 790929 w 3700762"/>
                  <a:gd name="connsiteY2" fmla="*/ 1373508 h 2176276"/>
                  <a:gd name="connsiteX3" fmla="*/ 441314 w 3700762"/>
                  <a:gd name="connsiteY3" fmla="*/ 1219309 h 2176276"/>
                  <a:gd name="connsiteX4" fmla="*/ 423644 w 3700762"/>
                  <a:gd name="connsiteY4" fmla="*/ 563749 h 2176276"/>
                  <a:gd name="connsiteX5" fmla="*/ 799263 w 3700762"/>
                  <a:gd name="connsiteY5" fmla="*/ 429419 h 2176276"/>
                  <a:gd name="connsiteX6" fmla="*/ 796788 w 3700762"/>
                  <a:gd name="connsiteY6" fmla="*/ 0 h 2176276"/>
                  <a:gd name="connsiteX7" fmla="*/ 892688 w 3700762"/>
                  <a:gd name="connsiteY7" fmla="*/ 13082 h 2176276"/>
                  <a:gd name="connsiteX8" fmla="*/ 1022876 w 3700762"/>
                  <a:gd name="connsiteY8" fmla="*/ 40193 h 2176276"/>
                  <a:gd name="connsiteX9" fmla="*/ 1309254 w 3700762"/>
                  <a:gd name="connsiteY9" fmla="*/ 125604 h 2176276"/>
                  <a:gd name="connsiteX10" fmla="*/ 1565487 w 3700762"/>
                  <a:gd name="connsiteY10" fmla="*/ 261257 h 2176276"/>
                  <a:gd name="connsiteX11" fmla="*/ 1977469 w 3700762"/>
                  <a:gd name="connsiteY11" fmla="*/ 487345 h 2176276"/>
                  <a:gd name="connsiteX12" fmla="*/ 2108098 w 3700762"/>
                  <a:gd name="connsiteY12" fmla="*/ 567732 h 2176276"/>
                  <a:gd name="connsiteX13" fmla="*/ 2148291 w 3700762"/>
                  <a:gd name="connsiteY13" fmla="*/ 597877 h 2176276"/>
                  <a:gd name="connsiteX14" fmla="*/ 2520080 w 3700762"/>
                  <a:gd name="connsiteY14" fmla="*/ 628022 h 2176276"/>
                  <a:gd name="connsiteX15" fmla="*/ 2932063 w 3700762"/>
                  <a:gd name="connsiteY15" fmla="*/ 703384 h 2176276"/>
                  <a:gd name="connsiteX16" fmla="*/ 3208392 w 3700762"/>
                  <a:gd name="connsiteY16" fmla="*/ 768699 h 2176276"/>
                  <a:gd name="connsiteX17" fmla="*/ 3379214 w 3700762"/>
                  <a:gd name="connsiteY17" fmla="*/ 844061 h 2176276"/>
                  <a:gd name="connsiteX18" fmla="*/ 3575157 w 3700762"/>
                  <a:gd name="connsiteY18" fmla="*/ 989762 h 2176276"/>
                  <a:gd name="connsiteX19" fmla="*/ 3590230 w 3700762"/>
                  <a:gd name="connsiteY19" fmla="*/ 1060101 h 2176276"/>
                  <a:gd name="connsiteX20" fmla="*/ 3605302 w 3700762"/>
                  <a:gd name="connsiteY20" fmla="*/ 1160584 h 2176276"/>
                  <a:gd name="connsiteX21" fmla="*/ 3590230 w 3700762"/>
                  <a:gd name="connsiteY21" fmla="*/ 1190729 h 2176276"/>
                  <a:gd name="connsiteX22" fmla="*/ 3630423 w 3700762"/>
                  <a:gd name="connsiteY22" fmla="*/ 1240971 h 2176276"/>
                  <a:gd name="connsiteX23" fmla="*/ 3660568 w 3700762"/>
                  <a:gd name="connsiteY23" fmla="*/ 1301261 h 2176276"/>
                  <a:gd name="connsiteX24" fmla="*/ 3660568 w 3700762"/>
                  <a:gd name="connsiteY24" fmla="*/ 1376624 h 2176276"/>
                  <a:gd name="connsiteX25" fmla="*/ 3695737 w 3700762"/>
                  <a:gd name="connsiteY25" fmla="*/ 1436914 h 2176276"/>
                  <a:gd name="connsiteX26" fmla="*/ 3685689 w 3700762"/>
                  <a:gd name="connsiteY26" fmla="*/ 1547446 h 2176276"/>
                  <a:gd name="connsiteX27" fmla="*/ 3665592 w 3700762"/>
                  <a:gd name="connsiteY27" fmla="*/ 1627833 h 2176276"/>
                  <a:gd name="connsiteX28" fmla="*/ 3685689 w 3700762"/>
                  <a:gd name="connsiteY28" fmla="*/ 1718268 h 2176276"/>
                  <a:gd name="connsiteX29" fmla="*/ 3700762 w 3700762"/>
                  <a:gd name="connsiteY29" fmla="*/ 1753437 h 2176276"/>
                  <a:gd name="connsiteX30" fmla="*/ 3580181 w 3700762"/>
                  <a:gd name="connsiteY30" fmla="*/ 1813727 h 2176276"/>
                  <a:gd name="connsiteX31" fmla="*/ 3580181 w 3700762"/>
                  <a:gd name="connsiteY31" fmla="*/ 1813727 h 2176276"/>
                  <a:gd name="connsiteX32" fmla="*/ 3494770 w 3700762"/>
                  <a:gd name="connsiteY32" fmla="*/ 1874017 h 2176276"/>
                  <a:gd name="connsiteX33" fmla="*/ 3158151 w 3700762"/>
                  <a:gd name="connsiteY33" fmla="*/ 1879042 h 2176276"/>
                  <a:gd name="connsiteX34" fmla="*/ 2982880 w 3700762"/>
                  <a:gd name="connsiteY34" fmla="*/ 1877650 h 2176276"/>
                  <a:gd name="connsiteX35" fmla="*/ 2140624 w 3700762"/>
                  <a:gd name="connsiteY35" fmla="*/ 1858993 h 2176276"/>
                  <a:gd name="connsiteX0" fmla="*/ 2140624 w 3700762"/>
                  <a:gd name="connsiteY0" fmla="*/ 1858993 h 2176276"/>
                  <a:gd name="connsiteX1" fmla="*/ 786398 w 3700762"/>
                  <a:gd name="connsiteY1" fmla="*/ 1846676 h 2176276"/>
                  <a:gd name="connsiteX2" fmla="*/ 790929 w 3700762"/>
                  <a:gd name="connsiteY2" fmla="*/ 1373508 h 2176276"/>
                  <a:gd name="connsiteX3" fmla="*/ 441314 w 3700762"/>
                  <a:gd name="connsiteY3" fmla="*/ 1219309 h 2176276"/>
                  <a:gd name="connsiteX4" fmla="*/ 423644 w 3700762"/>
                  <a:gd name="connsiteY4" fmla="*/ 563749 h 2176276"/>
                  <a:gd name="connsiteX5" fmla="*/ 799263 w 3700762"/>
                  <a:gd name="connsiteY5" fmla="*/ 429419 h 2176276"/>
                  <a:gd name="connsiteX6" fmla="*/ 796788 w 3700762"/>
                  <a:gd name="connsiteY6" fmla="*/ 0 h 2176276"/>
                  <a:gd name="connsiteX7" fmla="*/ 892688 w 3700762"/>
                  <a:gd name="connsiteY7" fmla="*/ 13082 h 2176276"/>
                  <a:gd name="connsiteX8" fmla="*/ 1022876 w 3700762"/>
                  <a:gd name="connsiteY8" fmla="*/ 40193 h 2176276"/>
                  <a:gd name="connsiteX9" fmla="*/ 1309254 w 3700762"/>
                  <a:gd name="connsiteY9" fmla="*/ 125604 h 2176276"/>
                  <a:gd name="connsiteX10" fmla="*/ 1565487 w 3700762"/>
                  <a:gd name="connsiteY10" fmla="*/ 261257 h 2176276"/>
                  <a:gd name="connsiteX11" fmla="*/ 1977469 w 3700762"/>
                  <a:gd name="connsiteY11" fmla="*/ 487345 h 2176276"/>
                  <a:gd name="connsiteX12" fmla="*/ 2108098 w 3700762"/>
                  <a:gd name="connsiteY12" fmla="*/ 567732 h 2176276"/>
                  <a:gd name="connsiteX13" fmla="*/ 2148291 w 3700762"/>
                  <a:gd name="connsiteY13" fmla="*/ 597877 h 2176276"/>
                  <a:gd name="connsiteX14" fmla="*/ 2520080 w 3700762"/>
                  <a:gd name="connsiteY14" fmla="*/ 628022 h 2176276"/>
                  <a:gd name="connsiteX15" fmla="*/ 2932063 w 3700762"/>
                  <a:gd name="connsiteY15" fmla="*/ 703384 h 2176276"/>
                  <a:gd name="connsiteX16" fmla="*/ 3208392 w 3700762"/>
                  <a:gd name="connsiteY16" fmla="*/ 768699 h 2176276"/>
                  <a:gd name="connsiteX17" fmla="*/ 3379214 w 3700762"/>
                  <a:gd name="connsiteY17" fmla="*/ 844061 h 2176276"/>
                  <a:gd name="connsiteX18" fmla="*/ 3575157 w 3700762"/>
                  <a:gd name="connsiteY18" fmla="*/ 989762 h 2176276"/>
                  <a:gd name="connsiteX19" fmla="*/ 3590230 w 3700762"/>
                  <a:gd name="connsiteY19" fmla="*/ 1060101 h 2176276"/>
                  <a:gd name="connsiteX20" fmla="*/ 3605302 w 3700762"/>
                  <a:gd name="connsiteY20" fmla="*/ 1160584 h 2176276"/>
                  <a:gd name="connsiteX21" fmla="*/ 3590230 w 3700762"/>
                  <a:gd name="connsiteY21" fmla="*/ 1190729 h 2176276"/>
                  <a:gd name="connsiteX22" fmla="*/ 3630423 w 3700762"/>
                  <a:gd name="connsiteY22" fmla="*/ 1240971 h 2176276"/>
                  <a:gd name="connsiteX23" fmla="*/ 3660568 w 3700762"/>
                  <a:gd name="connsiteY23" fmla="*/ 1301261 h 2176276"/>
                  <a:gd name="connsiteX24" fmla="*/ 3660568 w 3700762"/>
                  <a:gd name="connsiteY24" fmla="*/ 1376624 h 2176276"/>
                  <a:gd name="connsiteX25" fmla="*/ 3695737 w 3700762"/>
                  <a:gd name="connsiteY25" fmla="*/ 1436914 h 2176276"/>
                  <a:gd name="connsiteX26" fmla="*/ 3685689 w 3700762"/>
                  <a:gd name="connsiteY26" fmla="*/ 1547446 h 2176276"/>
                  <a:gd name="connsiteX27" fmla="*/ 3665592 w 3700762"/>
                  <a:gd name="connsiteY27" fmla="*/ 1627833 h 2176276"/>
                  <a:gd name="connsiteX28" fmla="*/ 3685689 w 3700762"/>
                  <a:gd name="connsiteY28" fmla="*/ 1718268 h 2176276"/>
                  <a:gd name="connsiteX29" fmla="*/ 3700762 w 3700762"/>
                  <a:gd name="connsiteY29" fmla="*/ 1753437 h 2176276"/>
                  <a:gd name="connsiteX30" fmla="*/ 3580181 w 3700762"/>
                  <a:gd name="connsiteY30" fmla="*/ 1813727 h 2176276"/>
                  <a:gd name="connsiteX31" fmla="*/ 3580181 w 3700762"/>
                  <a:gd name="connsiteY31" fmla="*/ 1813727 h 2176276"/>
                  <a:gd name="connsiteX32" fmla="*/ 3494770 w 3700762"/>
                  <a:gd name="connsiteY32" fmla="*/ 1874017 h 2176276"/>
                  <a:gd name="connsiteX33" fmla="*/ 3158151 w 3700762"/>
                  <a:gd name="connsiteY33" fmla="*/ 1879042 h 2176276"/>
                  <a:gd name="connsiteX34" fmla="*/ 2982880 w 3700762"/>
                  <a:gd name="connsiteY34" fmla="*/ 1877650 h 2176276"/>
                  <a:gd name="connsiteX35" fmla="*/ 2140624 w 3700762"/>
                  <a:gd name="connsiteY35" fmla="*/ 1858993 h 2176276"/>
                  <a:gd name="connsiteX0" fmla="*/ 2150601 w 3710739"/>
                  <a:gd name="connsiteY0" fmla="*/ 1858993 h 2176276"/>
                  <a:gd name="connsiteX1" fmla="*/ 796375 w 3710739"/>
                  <a:gd name="connsiteY1" fmla="*/ 1846676 h 2176276"/>
                  <a:gd name="connsiteX2" fmla="*/ 800906 w 3710739"/>
                  <a:gd name="connsiteY2" fmla="*/ 1373508 h 2176276"/>
                  <a:gd name="connsiteX3" fmla="*/ 451291 w 3710739"/>
                  <a:gd name="connsiteY3" fmla="*/ 1219309 h 2176276"/>
                  <a:gd name="connsiteX4" fmla="*/ 433621 w 3710739"/>
                  <a:gd name="connsiteY4" fmla="*/ 563749 h 2176276"/>
                  <a:gd name="connsiteX5" fmla="*/ 809240 w 3710739"/>
                  <a:gd name="connsiteY5" fmla="*/ 429419 h 2176276"/>
                  <a:gd name="connsiteX6" fmla="*/ 806765 w 3710739"/>
                  <a:gd name="connsiteY6" fmla="*/ 0 h 2176276"/>
                  <a:gd name="connsiteX7" fmla="*/ 902665 w 3710739"/>
                  <a:gd name="connsiteY7" fmla="*/ 13082 h 2176276"/>
                  <a:gd name="connsiteX8" fmla="*/ 1032853 w 3710739"/>
                  <a:gd name="connsiteY8" fmla="*/ 40193 h 2176276"/>
                  <a:gd name="connsiteX9" fmla="*/ 1319231 w 3710739"/>
                  <a:gd name="connsiteY9" fmla="*/ 125604 h 2176276"/>
                  <a:gd name="connsiteX10" fmla="*/ 1575464 w 3710739"/>
                  <a:gd name="connsiteY10" fmla="*/ 261257 h 2176276"/>
                  <a:gd name="connsiteX11" fmla="*/ 1987446 w 3710739"/>
                  <a:gd name="connsiteY11" fmla="*/ 487345 h 2176276"/>
                  <a:gd name="connsiteX12" fmla="*/ 2118075 w 3710739"/>
                  <a:gd name="connsiteY12" fmla="*/ 567732 h 2176276"/>
                  <a:gd name="connsiteX13" fmla="*/ 2158268 w 3710739"/>
                  <a:gd name="connsiteY13" fmla="*/ 597877 h 2176276"/>
                  <a:gd name="connsiteX14" fmla="*/ 2530057 w 3710739"/>
                  <a:gd name="connsiteY14" fmla="*/ 628022 h 2176276"/>
                  <a:gd name="connsiteX15" fmla="*/ 2942040 w 3710739"/>
                  <a:gd name="connsiteY15" fmla="*/ 703384 h 2176276"/>
                  <a:gd name="connsiteX16" fmla="*/ 3218369 w 3710739"/>
                  <a:gd name="connsiteY16" fmla="*/ 768699 h 2176276"/>
                  <a:gd name="connsiteX17" fmla="*/ 3389191 w 3710739"/>
                  <a:gd name="connsiteY17" fmla="*/ 844061 h 2176276"/>
                  <a:gd name="connsiteX18" fmla="*/ 3585134 w 3710739"/>
                  <a:gd name="connsiteY18" fmla="*/ 989762 h 2176276"/>
                  <a:gd name="connsiteX19" fmla="*/ 3600207 w 3710739"/>
                  <a:gd name="connsiteY19" fmla="*/ 1060101 h 2176276"/>
                  <a:gd name="connsiteX20" fmla="*/ 3615279 w 3710739"/>
                  <a:gd name="connsiteY20" fmla="*/ 1160584 h 2176276"/>
                  <a:gd name="connsiteX21" fmla="*/ 3600207 w 3710739"/>
                  <a:gd name="connsiteY21" fmla="*/ 1190729 h 2176276"/>
                  <a:gd name="connsiteX22" fmla="*/ 3640400 w 3710739"/>
                  <a:gd name="connsiteY22" fmla="*/ 1240971 h 2176276"/>
                  <a:gd name="connsiteX23" fmla="*/ 3670545 w 3710739"/>
                  <a:gd name="connsiteY23" fmla="*/ 1301261 h 2176276"/>
                  <a:gd name="connsiteX24" fmla="*/ 3670545 w 3710739"/>
                  <a:gd name="connsiteY24" fmla="*/ 1376624 h 2176276"/>
                  <a:gd name="connsiteX25" fmla="*/ 3705714 w 3710739"/>
                  <a:gd name="connsiteY25" fmla="*/ 1436914 h 2176276"/>
                  <a:gd name="connsiteX26" fmla="*/ 3695666 w 3710739"/>
                  <a:gd name="connsiteY26" fmla="*/ 1547446 h 2176276"/>
                  <a:gd name="connsiteX27" fmla="*/ 3675569 w 3710739"/>
                  <a:gd name="connsiteY27" fmla="*/ 1627833 h 2176276"/>
                  <a:gd name="connsiteX28" fmla="*/ 3695666 w 3710739"/>
                  <a:gd name="connsiteY28" fmla="*/ 1718268 h 2176276"/>
                  <a:gd name="connsiteX29" fmla="*/ 3710739 w 3710739"/>
                  <a:gd name="connsiteY29" fmla="*/ 1753437 h 2176276"/>
                  <a:gd name="connsiteX30" fmla="*/ 3590158 w 3710739"/>
                  <a:gd name="connsiteY30" fmla="*/ 1813727 h 2176276"/>
                  <a:gd name="connsiteX31" fmla="*/ 3590158 w 3710739"/>
                  <a:gd name="connsiteY31" fmla="*/ 1813727 h 2176276"/>
                  <a:gd name="connsiteX32" fmla="*/ 3504747 w 3710739"/>
                  <a:gd name="connsiteY32" fmla="*/ 1874017 h 2176276"/>
                  <a:gd name="connsiteX33" fmla="*/ 3168128 w 3710739"/>
                  <a:gd name="connsiteY33" fmla="*/ 1879042 h 2176276"/>
                  <a:gd name="connsiteX34" fmla="*/ 2992857 w 3710739"/>
                  <a:gd name="connsiteY34" fmla="*/ 1877650 h 2176276"/>
                  <a:gd name="connsiteX35" fmla="*/ 2150601 w 3710739"/>
                  <a:gd name="connsiteY35" fmla="*/ 1858993 h 2176276"/>
                  <a:gd name="connsiteX0" fmla="*/ 2150601 w 3710739"/>
                  <a:gd name="connsiteY0" fmla="*/ 1858993 h 2176276"/>
                  <a:gd name="connsiteX1" fmla="*/ 796375 w 3710739"/>
                  <a:gd name="connsiteY1" fmla="*/ 1846676 h 2176276"/>
                  <a:gd name="connsiteX2" fmla="*/ 806160 w 3710739"/>
                  <a:gd name="connsiteY2" fmla="*/ 1291668 h 2176276"/>
                  <a:gd name="connsiteX3" fmla="*/ 451291 w 3710739"/>
                  <a:gd name="connsiteY3" fmla="*/ 1219309 h 2176276"/>
                  <a:gd name="connsiteX4" fmla="*/ 433621 w 3710739"/>
                  <a:gd name="connsiteY4" fmla="*/ 563749 h 2176276"/>
                  <a:gd name="connsiteX5" fmla="*/ 809240 w 3710739"/>
                  <a:gd name="connsiteY5" fmla="*/ 429419 h 2176276"/>
                  <a:gd name="connsiteX6" fmla="*/ 806765 w 3710739"/>
                  <a:gd name="connsiteY6" fmla="*/ 0 h 2176276"/>
                  <a:gd name="connsiteX7" fmla="*/ 902665 w 3710739"/>
                  <a:gd name="connsiteY7" fmla="*/ 13082 h 2176276"/>
                  <a:gd name="connsiteX8" fmla="*/ 1032853 w 3710739"/>
                  <a:gd name="connsiteY8" fmla="*/ 40193 h 2176276"/>
                  <a:gd name="connsiteX9" fmla="*/ 1319231 w 3710739"/>
                  <a:gd name="connsiteY9" fmla="*/ 125604 h 2176276"/>
                  <a:gd name="connsiteX10" fmla="*/ 1575464 w 3710739"/>
                  <a:gd name="connsiteY10" fmla="*/ 261257 h 2176276"/>
                  <a:gd name="connsiteX11" fmla="*/ 1987446 w 3710739"/>
                  <a:gd name="connsiteY11" fmla="*/ 487345 h 2176276"/>
                  <a:gd name="connsiteX12" fmla="*/ 2118075 w 3710739"/>
                  <a:gd name="connsiteY12" fmla="*/ 567732 h 2176276"/>
                  <a:gd name="connsiteX13" fmla="*/ 2158268 w 3710739"/>
                  <a:gd name="connsiteY13" fmla="*/ 597877 h 2176276"/>
                  <a:gd name="connsiteX14" fmla="*/ 2530057 w 3710739"/>
                  <a:gd name="connsiteY14" fmla="*/ 628022 h 2176276"/>
                  <a:gd name="connsiteX15" fmla="*/ 2942040 w 3710739"/>
                  <a:gd name="connsiteY15" fmla="*/ 703384 h 2176276"/>
                  <a:gd name="connsiteX16" fmla="*/ 3218369 w 3710739"/>
                  <a:gd name="connsiteY16" fmla="*/ 768699 h 2176276"/>
                  <a:gd name="connsiteX17" fmla="*/ 3389191 w 3710739"/>
                  <a:gd name="connsiteY17" fmla="*/ 844061 h 2176276"/>
                  <a:gd name="connsiteX18" fmla="*/ 3585134 w 3710739"/>
                  <a:gd name="connsiteY18" fmla="*/ 989762 h 2176276"/>
                  <a:gd name="connsiteX19" fmla="*/ 3600207 w 3710739"/>
                  <a:gd name="connsiteY19" fmla="*/ 1060101 h 2176276"/>
                  <a:gd name="connsiteX20" fmla="*/ 3615279 w 3710739"/>
                  <a:gd name="connsiteY20" fmla="*/ 1160584 h 2176276"/>
                  <a:gd name="connsiteX21" fmla="*/ 3600207 w 3710739"/>
                  <a:gd name="connsiteY21" fmla="*/ 1190729 h 2176276"/>
                  <a:gd name="connsiteX22" fmla="*/ 3640400 w 3710739"/>
                  <a:gd name="connsiteY22" fmla="*/ 1240971 h 2176276"/>
                  <a:gd name="connsiteX23" fmla="*/ 3670545 w 3710739"/>
                  <a:gd name="connsiteY23" fmla="*/ 1301261 h 2176276"/>
                  <a:gd name="connsiteX24" fmla="*/ 3670545 w 3710739"/>
                  <a:gd name="connsiteY24" fmla="*/ 1376624 h 2176276"/>
                  <a:gd name="connsiteX25" fmla="*/ 3705714 w 3710739"/>
                  <a:gd name="connsiteY25" fmla="*/ 1436914 h 2176276"/>
                  <a:gd name="connsiteX26" fmla="*/ 3695666 w 3710739"/>
                  <a:gd name="connsiteY26" fmla="*/ 1547446 h 2176276"/>
                  <a:gd name="connsiteX27" fmla="*/ 3675569 w 3710739"/>
                  <a:gd name="connsiteY27" fmla="*/ 1627833 h 2176276"/>
                  <a:gd name="connsiteX28" fmla="*/ 3695666 w 3710739"/>
                  <a:gd name="connsiteY28" fmla="*/ 1718268 h 2176276"/>
                  <a:gd name="connsiteX29" fmla="*/ 3710739 w 3710739"/>
                  <a:gd name="connsiteY29" fmla="*/ 1753437 h 2176276"/>
                  <a:gd name="connsiteX30" fmla="*/ 3590158 w 3710739"/>
                  <a:gd name="connsiteY30" fmla="*/ 1813727 h 2176276"/>
                  <a:gd name="connsiteX31" fmla="*/ 3590158 w 3710739"/>
                  <a:gd name="connsiteY31" fmla="*/ 1813727 h 2176276"/>
                  <a:gd name="connsiteX32" fmla="*/ 3504747 w 3710739"/>
                  <a:gd name="connsiteY32" fmla="*/ 1874017 h 2176276"/>
                  <a:gd name="connsiteX33" fmla="*/ 3168128 w 3710739"/>
                  <a:gd name="connsiteY33" fmla="*/ 1879042 h 2176276"/>
                  <a:gd name="connsiteX34" fmla="*/ 2992857 w 3710739"/>
                  <a:gd name="connsiteY34" fmla="*/ 1877650 h 2176276"/>
                  <a:gd name="connsiteX35" fmla="*/ 2150601 w 3710739"/>
                  <a:gd name="connsiteY35" fmla="*/ 1858993 h 2176276"/>
                  <a:gd name="connsiteX0" fmla="*/ 2146598 w 3706736"/>
                  <a:gd name="connsiteY0" fmla="*/ 1858993 h 2176276"/>
                  <a:gd name="connsiteX1" fmla="*/ 792372 w 3706736"/>
                  <a:gd name="connsiteY1" fmla="*/ 1846676 h 2176276"/>
                  <a:gd name="connsiteX2" fmla="*/ 802157 w 3706736"/>
                  <a:gd name="connsiteY2" fmla="*/ 1291668 h 2176276"/>
                  <a:gd name="connsiteX3" fmla="*/ 447288 w 3706736"/>
                  <a:gd name="connsiteY3" fmla="*/ 1219309 h 2176276"/>
                  <a:gd name="connsiteX4" fmla="*/ 429618 w 3706736"/>
                  <a:gd name="connsiteY4" fmla="*/ 563749 h 2176276"/>
                  <a:gd name="connsiteX5" fmla="*/ 805237 w 3706736"/>
                  <a:gd name="connsiteY5" fmla="*/ 429419 h 2176276"/>
                  <a:gd name="connsiteX6" fmla="*/ 802762 w 3706736"/>
                  <a:gd name="connsiteY6" fmla="*/ 0 h 2176276"/>
                  <a:gd name="connsiteX7" fmla="*/ 898662 w 3706736"/>
                  <a:gd name="connsiteY7" fmla="*/ 13082 h 2176276"/>
                  <a:gd name="connsiteX8" fmla="*/ 1028850 w 3706736"/>
                  <a:gd name="connsiteY8" fmla="*/ 40193 h 2176276"/>
                  <a:gd name="connsiteX9" fmla="*/ 1315228 w 3706736"/>
                  <a:gd name="connsiteY9" fmla="*/ 125604 h 2176276"/>
                  <a:gd name="connsiteX10" fmla="*/ 1571461 w 3706736"/>
                  <a:gd name="connsiteY10" fmla="*/ 261257 h 2176276"/>
                  <a:gd name="connsiteX11" fmla="*/ 1983443 w 3706736"/>
                  <a:gd name="connsiteY11" fmla="*/ 487345 h 2176276"/>
                  <a:gd name="connsiteX12" fmla="*/ 2114072 w 3706736"/>
                  <a:gd name="connsiteY12" fmla="*/ 567732 h 2176276"/>
                  <a:gd name="connsiteX13" fmla="*/ 2154265 w 3706736"/>
                  <a:gd name="connsiteY13" fmla="*/ 597877 h 2176276"/>
                  <a:gd name="connsiteX14" fmla="*/ 2526054 w 3706736"/>
                  <a:gd name="connsiteY14" fmla="*/ 628022 h 2176276"/>
                  <a:gd name="connsiteX15" fmla="*/ 2938037 w 3706736"/>
                  <a:gd name="connsiteY15" fmla="*/ 703384 h 2176276"/>
                  <a:gd name="connsiteX16" fmla="*/ 3214366 w 3706736"/>
                  <a:gd name="connsiteY16" fmla="*/ 768699 h 2176276"/>
                  <a:gd name="connsiteX17" fmla="*/ 3385188 w 3706736"/>
                  <a:gd name="connsiteY17" fmla="*/ 844061 h 2176276"/>
                  <a:gd name="connsiteX18" fmla="*/ 3581131 w 3706736"/>
                  <a:gd name="connsiteY18" fmla="*/ 989762 h 2176276"/>
                  <a:gd name="connsiteX19" fmla="*/ 3596204 w 3706736"/>
                  <a:gd name="connsiteY19" fmla="*/ 1060101 h 2176276"/>
                  <a:gd name="connsiteX20" fmla="*/ 3611276 w 3706736"/>
                  <a:gd name="connsiteY20" fmla="*/ 1160584 h 2176276"/>
                  <a:gd name="connsiteX21" fmla="*/ 3596204 w 3706736"/>
                  <a:gd name="connsiteY21" fmla="*/ 1190729 h 2176276"/>
                  <a:gd name="connsiteX22" fmla="*/ 3636397 w 3706736"/>
                  <a:gd name="connsiteY22" fmla="*/ 1240971 h 2176276"/>
                  <a:gd name="connsiteX23" fmla="*/ 3666542 w 3706736"/>
                  <a:gd name="connsiteY23" fmla="*/ 1301261 h 2176276"/>
                  <a:gd name="connsiteX24" fmla="*/ 3666542 w 3706736"/>
                  <a:gd name="connsiteY24" fmla="*/ 1376624 h 2176276"/>
                  <a:gd name="connsiteX25" fmla="*/ 3701711 w 3706736"/>
                  <a:gd name="connsiteY25" fmla="*/ 1436914 h 2176276"/>
                  <a:gd name="connsiteX26" fmla="*/ 3691663 w 3706736"/>
                  <a:gd name="connsiteY26" fmla="*/ 1547446 h 2176276"/>
                  <a:gd name="connsiteX27" fmla="*/ 3671566 w 3706736"/>
                  <a:gd name="connsiteY27" fmla="*/ 1627833 h 2176276"/>
                  <a:gd name="connsiteX28" fmla="*/ 3691663 w 3706736"/>
                  <a:gd name="connsiteY28" fmla="*/ 1718268 h 2176276"/>
                  <a:gd name="connsiteX29" fmla="*/ 3706736 w 3706736"/>
                  <a:gd name="connsiteY29" fmla="*/ 1753437 h 2176276"/>
                  <a:gd name="connsiteX30" fmla="*/ 3586155 w 3706736"/>
                  <a:gd name="connsiteY30" fmla="*/ 1813727 h 2176276"/>
                  <a:gd name="connsiteX31" fmla="*/ 3586155 w 3706736"/>
                  <a:gd name="connsiteY31" fmla="*/ 1813727 h 2176276"/>
                  <a:gd name="connsiteX32" fmla="*/ 3500744 w 3706736"/>
                  <a:gd name="connsiteY32" fmla="*/ 1874017 h 2176276"/>
                  <a:gd name="connsiteX33" fmla="*/ 3164125 w 3706736"/>
                  <a:gd name="connsiteY33" fmla="*/ 1879042 h 2176276"/>
                  <a:gd name="connsiteX34" fmla="*/ 2988854 w 3706736"/>
                  <a:gd name="connsiteY34" fmla="*/ 1877650 h 2176276"/>
                  <a:gd name="connsiteX35" fmla="*/ 2146598 w 3706736"/>
                  <a:gd name="connsiteY35" fmla="*/ 1858993 h 2176276"/>
                  <a:gd name="connsiteX0" fmla="*/ 2133405 w 3693543"/>
                  <a:gd name="connsiteY0" fmla="*/ 1858993 h 2176276"/>
                  <a:gd name="connsiteX1" fmla="*/ 779179 w 3693543"/>
                  <a:gd name="connsiteY1" fmla="*/ 1846676 h 2176276"/>
                  <a:gd name="connsiteX2" fmla="*/ 788964 w 3693543"/>
                  <a:gd name="connsiteY2" fmla="*/ 1291668 h 2176276"/>
                  <a:gd name="connsiteX3" fmla="*/ 460367 w 3693543"/>
                  <a:gd name="connsiteY3" fmla="*/ 1137468 h 2176276"/>
                  <a:gd name="connsiteX4" fmla="*/ 416425 w 3693543"/>
                  <a:gd name="connsiteY4" fmla="*/ 563749 h 2176276"/>
                  <a:gd name="connsiteX5" fmla="*/ 792044 w 3693543"/>
                  <a:gd name="connsiteY5" fmla="*/ 429419 h 2176276"/>
                  <a:gd name="connsiteX6" fmla="*/ 789569 w 3693543"/>
                  <a:gd name="connsiteY6" fmla="*/ 0 h 2176276"/>
                  <a:gd name="connsiteX7" fmla="*/ 885469 w 3693543"/>
                  <a:gd name="connsiteY7" fmla="*/ 13082 h 2176276"/>
                  <a:gd name="connsiteX8" fmla="*/ 1015657 w 3693543"/>
                  <a:gd name="connsiteY8" fmla="*/ 40193 h 2176276"/>
                  <a:gd name="connsiteX9" fmla="*/ 1302035 w 3693543"/>
                  <a:gd name="connsiteY9" fmla="*/ 125604 h 2176276"/>
                  <a:gd name="connsiteX10" fmla="*/ 1558268 w 3693543"/>
                  <a:gd name="connsiteY10" fmla="*/ 261257 h 2176276"/>
                  <a:gd name="connsiteX11" fmla="*/ 1970250 w 3693543"/>
                  <a:gd name="connsiteY11" fmla="*/ 487345 h 2176276"/>
                  <a:gd name="connsiteX12" fmla="*/ 2100879 w 3693543"/>
                  <a:gd name="connsiteY12" fmla="*/ 567732 h 2176276"/>
                  <a:gd name="connsiteX13" fmla="*/ 2141072 w 3693543"/>
                  <a:gd name="connsiteY13" fmla="*/ 597877 h 2176276"/>
                  <a:gd name="connsiteX14" fmla="*/ 2512861 w 3693543"/>
                  <a:gd name="connsiteY14" fmla="*/ 628022 h 2176276"/>
                  <a:gd name="connsiteX15" fmla="*/ 2924844 w 3693543"/>
                  <a:gd name="connsiteY15" fmla="*/ 703384 h 2176276"/>
                  <a:gd name="connsiteX16" fmla="*/ 3201173 w 3693543"/>
                  <a:gd name="connsiteY16" fmla="*/ 768699 h 2176276"/>
                  <a:gd name="connsiteX17" fmla="*/ 3371995 w 3693543"/>
                  <a:gd name="connsiteY17" fmla="*/ 844061 h 2176276"/>
                  <a:gd name="connsiteX18" fmla="*/ 3567938 w 3693543"/>
                  <a:gd name="connsiteY18" fmla="*/ 989762 h 2176276"/>
                  <a:gd name="connsiteX19" fmla="*/ 3583011 w 3693543"/>
                  <a:gd name="connsiteY19" fmla="*/ 1060101 h 2176276"/>
                  <a:gd name="connsiteX20" fmla="*/ 3598083 w 3693543"/>
                  <a:gd name="connsiteY20" fmla="*/ 1160584 h 2176276"/>
                  <a:gd name="connsiteX21" fmla="*/ 3583011 w 3693543"/>
                  <a:gd name="connsiteY21" fmla="*/ 1190729 h 2176276"/>
                  <a:gd name="connsiteX22" fmla="*/ 3623204 w 3693543"/>
                  <a:gd name="connsiteY22" fmla="*/ 1240971 h 2176276"/>
                  <a:gd name="connsiteX23" fmla="*/ 3653349 w 3693543"/>
                  <a:gd name="connsiteY23" fmla="*/ 1301261 h 2176276"/>
                  <a:gd name="connsiteX24" fmla="*/ 3653349 w 3693543"/>
                  <a:gd name="connsiteY24" fmla="*/ 1376624 h 2176276"/>
                  <a:gd name="connsiteX25" fmla="*/ 3688518 w 3693543"/>
                  <a:gd name="connsiteY25" fmla="*/ 1436914 h 2176276"/>
                  <a:gd name="connsiteX26" fmla="*/ 3678470 w 3693543"/>
                  <a:gd name="connsiteY26" fmla="*/ 1547446 h 2176276"/>
                  <a:gd name="connsiteX27" fmla="*/ 3658373 w 3693543"/>
                  <a:gd name="connsiteY27" fmla="*/ 1627833 h 2176276"/>
                  <a:gd name="connsiteX28" fmla="*/ 3678470 w 3693543"/>
                  <a:gd name="connsiteY28" fmla="*/ 1718268 h 2176276"/>
                  <a:gd name="connsiteX29" fmla="*/ 3693543 w 3693543"/>
                  <a:gd name="connsiteY29" fmla="*/ 1753437 h 2176276"/>
                  <a:gd name="connsiteX30" fmla="*/ 3572962 w 3693543"/>
                  <a:gd name="connsiteY30" fmla="*/ 1813727 h 2176276"/>
                  <a:gd name="connsiteX31" fmla="*/ 3572962 w 3693543"/>
                  <a:gd name="connsiteY31" fmla="*/ 1813727 h 2176276"/>
                  <a:gd name="connsiteX32" fmla="*/ 3487551 w 3693543"/>
                  <a:gd name="connsiteY32" fmla="*/ 1874017 h 2176276"/>
                  <a:gd name="connsiteX33" fmla="*/ 3150932 w 3693543"/>
                  <a:gd name="connsiteY33" fmla="*/ 1879042 h 2176276"/>
                  <a:gd name="connsiteX34" fmla="*/ 2975661 w 3693543"/>
                  <a:gd name="connsiteY34" fmla="*/ 1877650 h 2176276"/>
                  <a:gd name="connsiteX35" fmla="*/ 2133405 w 3693543"/>
                  <a:gd name="connsiteY35" fmla="*/ 1858993 h 2176276"/>
                  <a:gd name="connsiteX0" fmla="*/ 2127565 w 3687703"/>
                  <a:gd name="connsiteY0" fmla="*/ 1858993 h 2176276"/>
                  <a:gd name="connsiteX1" fmla="*/ 773339 w 3687703"/>
                  <a:gd name="connsiteY1" fmla="*/ 1846676 h 2176276"/>
                  <a:gd name="connsiteX2" fmla="*/ 783124 w 3687703"/>
                  <a:gd name="connsiteY2" fmla="*/ 1291668 h 2176276"/>
                  <a:gd name="connsiteX3" fmla="*/ 454527 w 3687703"/>
                  <a:gd name="connsiteY3" fmla="*/ 1137468 h 2176276"/>
                  <a:gd name="connsiteX4" fmla="*/ 410585 w 3687703"/>
                  <a:gd name="connsiteY4" fmla="*/ 563749 h 2176276"/>
                  <a:gd name="connsiteX5" fmla="*/ 786204 w 3687703"/>
                  <a:gd name="connsiteY5" fmla="*/ 429419 h 2176276"/>
                  <a:gd name="connsiteX6" fmla="*/ 783729 w 3687703"/>
                  <a:gd name="connsiteY6" fmla="*/ 0 h 2176276"/>
                  <a:gd name="connsiteX7" fmla="*/ 879629 w 3687703"/>
                  <a:gd name="connsiteY7" fmla="*/ 13082 h 2176276"/>
                  <a:gd name="connsiteX8" fmla="*/ 1009817 w 3687703"/>
                  <a:gd name="connsiteY8" fmla="*/ 40193 h 2176276"/>
                  <a:gd name="connsiteX9" fmla="*/ 1296195 w 3687703"/>
                  <a:gd name="connsiteY9" fmla="*/ 125604 h 2176276"/>
                  <a:gd name="connsiteX10" fmla="*/ 1552428 w 3687703"/>
                  <a:gd name="connsiteY10" fmla="*/ 261257 h 2176276"/>
                  <a:gd name="connsiteX11" fmla="*/ 1964410 w 3687703"/>
                  <a:gd name="connsiteY11" fmla="*/ 487345 h 2176276"/>
                  <a:gd name="connsiteX12" fmla="*/ 2095039 w 3687703"/>
                  <a:gd name="connsiteY12" fmla="*/ 567732 h 2176276"/>
                  <a:gd name="connsiteX13" fmla="*/ 2135232 w 3687703"/>
                  <a:gd name="connsiteY13" fmla="*/ 597877 h 2176276"/>
                  <a:gd name="connsiteX14" fmla="*/ 2507021 w 3687703"/>
                  <a:gd name="connsiteY14" fmla="*/ 628022 h 2176276"/>
                  <a:gd name="connsiteX15" fmla="*/ 2919004 w 3687703"/>
                  <a:gd name="connsiteY15" fmla="*/ 703384 h 2176276"/>
                  <a:gd name="connsiteX16" fmla="*/ 3195333 w 3687703"/>
                  <a:gd name="connsiteY16" fmla="*/ 768699 h 2176276"/>
                  <a:gd name="connsiteX17" fmla="*/ 3366155 w 3687703"/>
                  <a:gd name="connsiteY17" fmla="*/ 844061 h 2176276"/>
                  <a:gd name="connsiteX18" fmla="*/ 3562098 w 3687703"/>
                  <a:gd name="connsiteY18" fmla="*/ 989762 h 2176276"/>
                  <a:gd name="connsiteX19" fmla="*/ 3577171 w 3687703"/>
                  <a:gd name="connsiteY19" fmla="*/ 1060101 h 2176276"/>
                  <a:gd name="connsiteX20" fmla="*/ 3592243 w 3687703"/>
                  <a:gd name="connsiteY20" fmla="*/ 1160584 h 2176276"/>
                  <a:gd name="connsiteX21" fmla="*/ 3577171 w 3687703"/>
                  <a:gd name="connsiteY21" fmla="*/ 1190729 h 2176276"/>
                  <a:gd name="connsiteX22" fmla="*/ 3617364 w 3687703"/>
                  <a:gd name="connsiteY22" fmla="*/ 1240971 h 2176276"/>
                  <a:gd name="connsiteX23" fmla="*/ 3647509 w 3687703"/>
                  <a:gd name="connsiteY23" fmla="*/ 1301261 h 2176276"/>
                  <a:gd name="connsiteX24" fmla="*/ 3647509 w 3687703"/>
                  <a:gd name="connsiteY24" fmla="*/ 1376624 h 2176276"/>
                  <a:gd name="connsiteX25" fmla="*/ 3682678 w 3687703"/>
                  <a:gd name="connsiteY25" fmla="*/ 1436914 h 2176276"/>
                  <a:gd name="connsiteX26" fmla="*/ 3672630 w 3687703"/>
                  <a:gd name="connsiteY26" fmla="*/ 1547446 h 2176276"/>
                  <a:gd name="connsiteX27" fmla="*/ 3652533 w 3687703"/>
                  <a:gd name="connsiteY27" fmla="*/ 1627833 h 2176276"/>
                  <a:gd name="connsiteX28" fmla="*/ 3672630 w 3687703"/>
                  <a:gd name="connsiteY28" fmla="*/ 1718268 h 2176276"/>
                  <a:gd name="connsiteX29" fmla="*/ 3687703 w 3687703"/>
                  <a:gd name="connsiteY29" fmla="*/ 1753437 h 2176276"/>
                  <a:gd name="connsiteX30" fmla="*/ 3567122 w 3687703"/>
                  <a:gd name="connsiteY30" fmla="*/ 1813727 h 2176276"/>
                  <a:gd name="connsiteX31" fmla="*/ 3567122 w 3687703"/>
                  <a:gd name="connsiteY31" fmla="*/ 1813727 h 2176276"/>
                  <a:gd name="connsiteX32" fmla="*/ 3481711 w 3687703"/>
                  <a:gd name="connsiteY32" fmla="*/ 1874017 h 2176276"/>
                  <a:gd name="connsiteX33" fmla="*/ 3145092 w 3687703"/>
                  <a:gd name="connsiteY33" fmla="*/ 1879042 h 2176276"/>
                  <a:gd name="connsiteX34" fmla="*/ 2969821 w 3687703"/>
                  <a:gd name="connsiteY34" fmla="*/ 1877650 h 2176276"/>
                  <a:gd name="connsiteX35" fmla="*/ 2127565 w 3687703"/>
                  <a:gd name="connsiteY35" fmla="*/ 1858993 h 2176276"/>
                  <a:gd name="connsiteX0" fmla="*/ 2123573 w 3683711"/>
                  <a:gd name="connsiteY0" fmla="*/ 1858993 h 2176276"/>
                  <a:gd name="connsiteX1" fmla="*/ 769347 w 3683711"/>
                  <a:gd name="connsiteY1" fmla="*/ 1846676 h 2176276"/>
                  <a:gd name="connsiteX2" fmla="*/ 779132 w 3683711"/>
                  <a:gd name="connsiteY2" fmla="*/ 1291668 h 2176276"/>
                  <a:gd name="connsiteX3" fmla="*/ 450535 w 3683711"/>
                  <a:gd name="connsiteY3" fmla="*/ 1137468 h 2176276"/>
                  <a:gd name="connsiteX4" fmla="*/ 406593 w 3683711"/>
                  <a:gd name="connsiteY4" fmla="*/ 563749 h 2176276"/>
                  <a:gd name="connsiteX5" fmla="*/ 782212 w 3683711"/>
                  <a:gd name="connsiteY5" fmla="*/ 429419 h 2176276"/>
                  <a:gd name="connsiteX6" fmla="*/ 779737 w 3683711"/>
                  <a:gd name="connsiteY6" fmla="*/ 0 h 2176276"/>
                  <a:gd name="connsiteX7" fmla="*/ 875637 w 3683711"/>
                  <a:gd name="connsiteY7" fmla="*/ 13082 h 2176276"/>
                  <a:gd name="connsiteX8" fmla="*/ 1005825 w 3683711"/>
                  <a:gd name="connsiteY8" fmla="*/ 40193 h 2176276"/>
                  <a:gd name="connsiteX9" fmla="*/ 1292203 w 3683711"/>
                  <a:gd name="connsiteY9" fmla="*/ 125604 h 2176276"/>
                  <a:gd name="connsiteX10" fmla="*/ 1548436 w 3683711"/>
                  <a:gd name="connsiteY10" fmla="*/ 261257 h 2176276"/>
                  <a:gd name="connsiteX11" fmla="*/ 1960418 w 3683711"/>
                  <a:gd name="connsiteY11" fmla="*/ 487345 h 2176276"/>
                  <a:gd name="connsiteX12" fmla="*/ 2091047 w 3683711"/>
                  <a:gd name="connsiteY12" fmla="*/ 567732 h 2176276"/>
                  <a:gd name="connsiteX13" fmla="*/ 2131240 w 3683711"/>
                  <a:gd name="connsiteY13" fmla="*/ 597877 h 2176276"/>
                  <a:gd name="connsiteX14" fmla="*/ 2503029 w 3683711"/>
                  <a:gd name="connsiteY14" fmla="*/ 628022 h 2176276"/>
                  <a:gd name="connsiteX15" fmla="*/ 2915012 w 3683711"/>
                  <a:gd name="connsiteY15" fmla="*/ 703384 h 2176276"/>
                  <a:gd name="connsiteX16" fmla="*/ 3191341 w 3683711"/>
                  <a:gd name="connsiteY16" fmla="*/ 768699 h 2176276"/>
                  <a:gd name="connsiteX17" fmla="*/ 3362163 w 3683711"/>
                  <a:gd name="connsiteY17" fmla="*/ 844061 h 2176276"/>
                  <a:gd name="connsiteX18" fmla="*/ 3558106 w 3683711"/>
                  <a:gd name="connsiteY18" fmla="*/ 989762 h 2176276"/>
                  <a:gd name="connsiteX19" fmla="*/ 3573179 w 3683711"/>
                  <a:gd name="connsiteY19" fmla="*/ 1060101 h 2176276"/>
                  <a:gd name="connsiteX20" fmla="*/ 3588251 w 3683711"/>
                  <a:gd name="connsiteY20" fmla="*/ 1160584 h 2176276"/>
                  <a:gd name="connsiteX21" fmla="*/ 3573179 w 3683711"/>
                  <a:gd name="connsiteY21" fmla="*/ 1190729 h 2176276"/>
                  <a:gd name="connsiteX22" fmla="*/ 3613372 w 3683711"/>
                  <a:gd name="connsiteY22" fmla="*/ 1240971 h 2176276"/>
                  <a:gd name="connsiteX23" fmla="*/ 3643517 w 3683711"/>
                  <a:gd name="connsiteY23" fmla="*/ 1301261 h 2176276"/>
                  <a:gd name="connsiteX24" fmla="*/ 3643517 w 3683711"/>
                  <a:gd name="connsiteY24" fmla="*/ 1376624 h 2176276"/>
                  <a:gd name="connsiteX25" fmla="*/ 3678686 w 3683711"/>
                  <a:gd name="connsiteY25" fmla="*/ 1436914 h 2176276"/>
                  <a:gd name="connsiteX26" fmla="*/ 3668638 w 3683711"/>
                  <a:gd name="connsiteY26" fmla="*/ 1547446 h 2176276"/>
                  <a:gd name="connsiteX27" fmla="*/ 3648541 w 3683711"/>
                  <a:gd name="connsiteY27" fmla="*/ 1627833 h 2176276"/>
                  <a:gd name="connsiteX28" fmla="*/ 3668638 w 3683711"/>
                  <a:gd name="connsiteY28" fmla="*/ 1718268 h 2176276"/>
                  <a:gd name="connsiteX29" fmla="*/ 3683711 w 3683711"/>
                  <a:gd name="connsiteY29" fmla="*/ 1753437 h 2176276"/>
                  <a:gd name="connsiteX30" fmla="*/ 3563130 w 3683711"/>
                  <a:gd name="connsiteY30" fmla="*/ 1813727 h 2176276"/>
                  <a:gd name="connsiteX31" fmla="*/ 3563130 w 3683711"/>
                  <a:gd name="connsiteY31" fmla="*/ 1813727 h 2176276"/>
                  <a:gd name="connsiteX32" fmla="*/ 3477719 w 3683711"/>
                  <a:gd name="connsiteY32" fmla="*/ 1874017 h 2176276"/>
                  <a:gd name="connsiteX33" fmla="*/ 3141100 w 3683711"/>
                  <a:gd name="connsiteY33" fmla="*/ 1879042 h 2176276"/>
                  <a:gd name="connsiteX34" fmla="*/ 2965829 w 3683711"/>
                  <a:gd name="connsiteY34" fmla="*/ 1877650 h 2176276"/>
                  <a:gd name="connsiteX35" fmla="*/ 2123573 w 3683711"/>
                  <a:gd name="connsiteY35" fmla="*/ 1858993 h 2176276"/>
                  <a:gd name="connsiteX0" fmla="*/ 2111704 w 3671842"/>
                  <a:gd name="connsiteY0" fmla="*/ 1858993 h 2176276"/>
                  <a:gd name="connsiteX1" fmla="*/ 757478 w 3671842"/>
                  <a:gd name="connsiteY1" fmla="*/ 1846676 h 2176276"/>
                  <a:gd name="connsiteX2" fmla="*/ 767263 w 3671842"/>
                  <a:gd name="connsiteY2" fmla="*/ 1291668 h 2176276"/>
                  <a:gd name="connsiteX3" fmla="*/ 438666 w 3671842"/>
                  <a:gd name="connsiteY3" fmla="*/ 1137468 h 2176276"/>
                  <a:gd name="connsiteX4" fmla="*/ 394724 w 3671842"/>
                  <a:gd name="connsiteY4" fmla="*/ 563749 h 2176276"/>
                  <a:gd name="connsiteX5" fmla="*/ 770343 w 3671842"/>
                  <a:gd name="connsiteY5" fmla="*/ 429419 h 2176276"/>
                  <a:gd name="connsiteX6" fmla="*/ 767868 w 3671842"/>
                  <a:gd name="connsiteY6" fmla="*/ 0 h 2176276"/>
                  <a:gd name="connsiteX7" fmla="*/ 863768 w 3671842"/>
                  <a:gd name="connsiteY7" fmla="*/ 13082 h 2176276"/>
                  <a:gd name="connsiteX8" fmla="*/ 993956 w 3671842"/>
                  <a:gd name="connsiteY8" fmla="*/ 40193 h 2176276"/>
                  <a:gd name="connsiteX9" fmla="*/ 1280334 w 3671842"/>
                  <a:gd name="connsiteY9" fmla="*/ 125604 h 2176276"/>
                  <a:gd name="connsiteX10" fmla="*/ 1536567 w 3671842"/>
                  <a:gd name="connsiteY10" fmla="*/ 261257 h 2176276"/>
                  <a:gd name="connsiteX11" fmla="*/ 1948549 w 3671842"/>
                  <a:gd name="connsiteY11" fmla="*/ 487345 h 2176276"/>
                  <a:gd name="connsiteX12" fmla="*/ 2079178 w 3671842"/>
                  <a:gd name="connsiteY12" fmla="*/ 567732 h 2176276"/>
                  <a:gd name="connsiteX13" fmla="*/ 2119371 w 3671842"/>
                  <a:gd name="connsiteY13" fmla="*/ 597877 h 2176276"/>
                  <a:gd name="connsiteX14" fmla="*/ 2491160 w 3671842"/>
                  <a:gd name="connsiteY14" fmla="*/ 628022 h 2176276"/>
                  <a:gd name="connsiteX15" fmla="*/ 2903143 w 3671842"/>
                  <a:gd name="connsiteY15" fmla="*/ 703384 h 2176276"/>
                  <a:gd name="connsiteX16" fmla="*/ 3179472 w 3671842"/>
                  <a:gd name="connsiteY16" fmla="*/ 768699 h 2176276"/>
                  <a:gd name="connsiteX17" fmla="*/ 3350294 w 3671842"/>
                  <a:gd name="connsiteY17" fmla="*/ 844061 h 2176276"/>
                  <a:gd name="connsiteX18" fmla="*/ 3546237 w 3671842"/>
                  <a:gd name="connsiteY18" fmla="*/ 989762 h 2176276"/>
                  <a:gd name="connsiteX19" fmla="*/ 3561310 w 3671842"/>
                  <a:gd name="connsiteY19" fmla="*/ 1060101 h 2176276"/>
                  <a:gd name="connsiteX20" fmla="*/ 3576382 w 3671842"/>
                  <a:gd name="connsiteY20" fmla="*/ 1160584 h 2176276"/>
                  <a:gd name="connsiteX21" fmla="*/ 3561310 w 3671842"/>
                  <a:gd name="connsiteY21" fmla="*/ 1190729 h 2176276"/>
                  <a:gd name="connsiteX22" fmla="*/ 3601503 w 3671842"/>
                  <a:gd name="connsiteY22" fmla="*/ 1240971 h 2176276"/>
                  <a:gd name="connsiteX23" fmla="*/ 3631648 w 3671842"/>
                  <a:gd name="connsiteY23" fmla="*/ 1301261 h 2176276"/>
                  <a:gd name="connsiteX24" fmla="*/ 3631648 w 3671842"/>
                  <a:gd name="connsiteY24" fmla="*/ 1376624 h 2176276"/>
                  <a:gd name="connsiteX25" fmla="*/ 3666817 w 3671842"/>
                  <a:gd name="connsiteY25" fmla="*/ 1436914 h 2176276"/>
                  <a:gd name="connsiteX26" fmla="*/ 3656769 w 3671842"/>
                  <a:gd name="connsiteY26" fmla="*/ 1547446 h 2176276"/>
                  <a:gd name="connsiteX27" fmla="*/ 3636672 w 3671842"/>
                  <a:gd name="connsiteY27" fmla="*/ 1627833 h 2176276"/>
                  <a:gd name="connsiteX28" fmla="*/ 3656769 w 3671842"/>
                  <a:gd name="connsiteY28" fmla="*/ 1718268 h 2176276"/>
                  <a:gd name="connsiteX29" fmla="*/ 3671842 w 3671842"/>
                  <a:gd name="connsiteY29" fmla="*/ 1753437 h 2176276"/>
                  <a:gd name="connsiteX30" fmla="*/ 3551261 w 3671842"/>
                  <a:gd name="connsiteY30" fmla="*/ 1813727 h 2176276"/>
                  <a:gd name="connsiteX31" fmla="*/ 3551261 w 3671842"/>
                  <a:gd name="connsiteY31" fmla="*/ 1813727 h 2176276"/>
                  <a:gd name="connsiteX32" fmla="*/ 3465850 w 3671842"/>
                  <a:gd name="connsiteY32" fmla="*/ 1874017 h 2176276"/>
                  <a:gd name="connsiteX33" fmla="*/ 3129231 w 3671842"/>
                  <a:gd name="connsiteY33" fmla="*/ 1879042 h 2176276"/>
                  <a:gd name="connsiteX34" fmla="*/ 2953960 w 3671842"/>
                  <a:gd name="connsiteY34" fmla="*/ 1877650 h 2176276"/>
                  <a:gd name="connsiteX35" fmla="*/ 2111704 w 3671842"/>
                  <a:gd name="connsiteY35" fmla="*/ 1858993 h 2176276"/>
                  <a:gd name="connsiteX0" fmla="*/ 2100005 w 3660143"/>
                  <a:gd name="connsiteY0" fmla="*/ 1858993 h 2176276"/>
                  <a:gd name="connsiteX1" fmla="*/ 745779 w 3660143"/>
                  <a:gd name="connsiteY1" fmla="*/ 1846676 h 2176276"/>
                  <a:gd name="connsiteX2" fmla="*/ 755564 w 3660143"/>
                  <a:gd name="connsiteY2" fmla="*/ 1291668 h 2176276"/>
                  <a:gd name="connsiteX3" fmla="*/ 426967 w 3660143"/>
                  <a:gd name="connsiteY3" fmla="*/ 1137468 h 2176276"/>
                  <a:gd name="connsiteX4" fmla="*/ 383025 w 3660143"/>
                  <a:gd name="connsiteY4" fmla="*/ 563749 h 2176276"/>
                  <a:gd name="connsiteX5" fmla="*/ 758644 w 3660143"/>
                  <a:gd name="connsiteY5" fmla="*/ 429419 h 2176276"/>
                  <a:gd name="connsiteX6" fmla="*/ 756169 w 3660143"/>
                  <a:gd name="connsiteY6" fmla="*/ 0 h 2176276"/>
                  <a:gd name="connsiteX7" fmla="*/ 852069 w 3660143"/>
                  <a:gd name="connsiteY7" fmla="*/ 13082 h 2176276"/>
                  <a:gd name="connsiteX8" fmla="*/ 982257 w 3660143"/>
                  <a:gd name="connsiteY8" fmla="*/ 40193 h 2176276"/>
                  <a:gd name="connsiteX9" fmla="*/ 1268635 w 3660143"/>
                  <a:gd name="connsiteY9" fmla="*/ 125604 h 2176276"/>
                  <a:gd name="connsiteX10" fmla="*/ 1524868 w 3660143"/>
                  <a:gd name="connsiteY10" fmla="*/ 261257 h 2176276"/>
                  <a:gd name="connsiteX11" fmla="*/ 1936850 w 3660143"/>
                  <a:gd name="connsiteY11" fmla="*/ 487345 h 2176276"/>
                  <a:gd name="connsiteX12" fmla="*/ 2067479 w 3660143"/>
                  <a:gd name="connsiteY12" fmla="*/ 567732 h 2176276"/>
                  <a:gd name="connsiteX13" fmla="*/ 2107672 w 3660143"/>
                  <a:gd name="connsiteY13" fmla="*/ 597877 h 2176276"/>
                  <a:gd name="connsiteX14" fmla="*/ 2479461 w 3660143"/>
                  <a:gd name="connsiteY14" fmla="*/ 628022 h 2176276"/>
                  <a:gd name="connsiteX15" fmla="*/ 2891444 w 3660143"/>
                  <a:gd name="connsiteY15" fmla="*/ 703384 h 2176276"/>
                  <a:gd name="connsiteX16" fmla="*/ 3167773 w 3660143"/>
                  <a:gd name="connsiteY16" fmla="*/ 768699 h 2176276"/>
                  <a:gd name="connsiteX17" fmla="*/ 3338595 w 3660143"/>
                  <a:gd name="connsiteY17" fmla="*/ 844061 h 2176276"/>
                  <a:gd name="connsiteX18" fmla="*/ 3534538 w 3660143"/>
                  <a:gd name="connsiteY18" fmla="*/ 989762 h 2176276"/>
                  <a:gd name="connsiteX19" fmla="*/ 3549611 w 3660143"/>
                  <a:gd name="connsiteY19" fmla="*/ 1060101 h 2176276"/>
                  <a:gd name="connsiteX20" fmla="*/ 3564683 w 3660143"/>
                  <a:gd name="connsiteY20" fmla="*/ 1160584 h 2176276"/>
                  <a:gd name="connsiteX21" fmla="*/ 3549611 w 3660143"/>
                  <a:gd name="connsiteY21" fmla="*/ 1190729 h 2176276"/>
                  <a:gd name="connsiteX22" fmla="*/ 3589804 w 3660143"/>
                  <a:gd name="connsiteY22" fmla="*/ 1240971 h 2176276"/>
                  <a:gd name="connsiteX23" fmla="*/ 3619949 w 3660143"/>
                  <a:gd name="connsiteY23" fmla="*/ 1301261 h 2176276"/>
                  <a:gd name="connsiteX24" fmla="*/ 3619949 w 3660143"/>
                  <a:gd name="connsiteY24" fmla="*/ 1376624 h 2176276"/>
                  <a:gd name="connsiteX25" fmla="*/ 3655118 w 3660143"/>
                  <a:gd name="connsiteY25" fmla="*/ 1436914 h 2176276"/>
                  <a:gd name="connsiteX26" fmla="*/ 3645070 w 3660143"/>
                  <a:gd name="connsiteY26" fmla="*/ 1547446 h 2176276"/>
                  <a:gd name="connsiteX27" fmla="*/ 3624973 w 3660143"/>
                  <a:gd name="connsiteY27" fmla="*/ 1627833 h 2176276"/>
                  <a:gd name="connsiteX28" fmla="*/ 3645070 w 3660143"/>
                  <a:gd name="connsiteY28" fmla="*/ 1718268 h 2176276"/>
                  <a:gd name="connsiteX29" fmla="*/ 3660143 w 3660143"/>
                  <a:gd name="connsiteY29" fmla="*/ 1753437 h 2176276"/>
                  <a:gd name="connsiteX30" fmla="*/ 3539562 w 3660143"/>
                  <a:gd name="connsiteY30" fmla="*/ 1813727 h 2176276"/>
                  <a:gd name="connsiteX31" fmla="*/ 3539562 w 3660143"/>
                  <a:gd name="connsiteY31" fmla="*/ 1813727 h 2176276"/>
                  <a:gd name="connsiteX32" fmla="*/ 3454151 w 3660143"/>
                  <a:gd name="connsiteY32" fmla="*/ 1874017 h 2176276"/>
                  <a:gd name="connsiteX33" fmla="*/ 3117532 w 3660143"/>
                  <a:gd name="connsiteY33" fmla="*/ 1879042 h 2176276"/>
                  <a:gd name="connsiteX34" fmla="*/ 2942261 w 3660143"/>
                  <a:gd name="connsiteY34" fmla="*/ 1877650 h 2176276"/>
                  <a:gd name="connsiteX35" fmla="*/ 2100005 w 3660143"/>
                  <a:gd name="connsiteY35" fmla="*/ 1858993 h 2176276"/>
                  <a:gd name="connsiteX0" fmla="*/ 2115642 w 3675780"/>
                  <a:gd name="connsiteY0" fmla="*/ 1858993 h 2176276"/>
                  <a:gd name="connsiteX1" fmla="*/ 761416 w 3675780"/>
                  <a:gd name="connsiteY1" fmla="*/ 1846676 h 2176276"/>
                  <a:gd name="connsiteX2" fmla="*/ 771201 w 3675780"/>
                  <a:gd name="connsiteY2" fmla="*/ 1291668 h 2176276"/>
                  <a:gd name="connsiteX3" fmla="*/ 442604 w 3675780"/>
                  <a:gd name="connsiteY3" fmla="*/ 1137468 h 2176276"/>
                  <a:gd name="connsiteX4" fmla="*/ 398662 w 3675780"/>
                  <a:gd name="connsiteY4" fmla="*/ 563749 h 2176276"/>
                  <a:gd name="connsiteX5" fmla="*/ 774281 w 3675780"/>
                  <a:gd name="connsiteY5" fmla="*/ 429419 h 2176276"/>
                  <a:gd name="connsiteX6" fmla="*/ 771806 w 3675780"/>
                  <a:gd name="connsiteY6" fmla="*/ 0 h 2176276"/>
                  <a:gd name="connsiteX7" fmla="*/ 867706 w 3675780"/>
                  <a:gd name="connsiteY7" fmla="*/ 13082 h 2176276"/>
                  <a:gd name="connsiteX8" fmla="*/ 997894 w 3675780"/>
                  <a:gd name="connsiteY8" fmla="*/ 40193 h 2176276"/>
                  <a:gd name="connsiteX9" fmla="*/ 1284272 w 3675780"/>
                  <a:gd name="connsiteY9" fmla="*/ 125604 h 2176276"/>
                  <a:gd name="connsiteX10" fmla="*/ 1540505 w 3675780"/>
                  <a:gd name="connsiteY10" fmla="*/ 261257 h 2176276"/>
                  <a:gd name="connsiteX11" fmla="*/ 1952487 w 3675780"/>
                  <a:gd name="connsiteY11" fmla="*/ 487345 h 2176276"/>
                  <a:gd name="connsiteX12" fmla="*/ 2083116 w 3675780"/>
                  <a:gd name="connsiteY12" fmla="*/ 567732 h 2176276"/>
                  <a:gd name="connsiteX13" fmla="*/ 2123309 w 3675780"/>
                  <a:gd name="connsiteY13" fmla="*/ 597877 h 2176276"/>
                  <a:gd name="connsiteX14" fmla="*/ 2495098 w 3675780"/>
                  <a:gd name="connsiteY14" fmla="*/ 628022 h 2176276"/>
                  <a:gd name="connsiteX15" fmla="*/ 2907081 w 3675780"/>
                  <a:gd name="connsiteY15" fmla="*/ 703384 h 2176276"/>
                  <a:gd name="connsiteX16" fmla="*/ 3183410 w 3675780"/>
                  <a:gd name="connsiteY16" fmla="*/ 768699 h 2176276"/>
                  <a:gd name="connsiteX17" fmla="*/ 3354232 w 3675780"/>
                  <a:gd name="connsiteY17" fmla="*/ 844061 h 2176276"/>
                  <a:gd name="connsiteX18" fmla="*/ 3550175 w 3675780"/>
                  <a:gd name="connsiteY18" fmla="*/ 989762 h 2176276"/>
                  <a:gd name="connsiteX19" fmla="*/ 3565248 w 3675780"/>
                  <a:gd name="connsiteY19" fmla="*/ 1060101 h 2176276"/>
                  <a:gd name="connsiteX20" fmla="*/ 3580320 w 3675780"/>
                  <a:gd name="connsiteY20" fmla="*/ 1160584 h 2176276"/>
                  <a:gd name="connsiteX21" fmla="*/ 3565248 w 3675780"/>
                  <a:gd name="connsiteY21" fmla="*/ 1190729 h 2176276"/>
                  <a:gd name="connsiteX22" fmla="*/ 3605441 w 3675780"/>
                  <a:gd name="connsiteY22" fmla="*/ 1240971 h 2176276"/>
                  <a:gd name="connsiteX23" fmla="*/ 3635586 w 3675780"/>
                  <a:gd name="connsiteY23" fmla="*/ 1301261 h 2176276"/>
                  <a:gd name="connsiteX24" fmla="*/ 3635586 w 3675780"/>
                  <a:gd name="connsiteY24" fmla="*/ 1376624 h 2176276"/>
                  <a:gd name="connsiteX25" fmla="*/ 3670755 w 3675780"/>
                  <a:gd name="connsiteY25" fmla="*/ 1436914 h 2176276"/>
                  <a:gd name="connsiteX26" fmla="*/ 3660707 w 3675780"/>
                  <a:gd name="connsiteY26" fmla="*/ 1547446 h 2176276"/>
                  <a:gd name="connsiteX27" fmla="*/ 3640610 w 3675780"/>
                  <a:gd name="connsiteY27" fmla="*/ 1627833 h 2176276"/>
                  <a:gd name="connsiteX28" fmla="*/ 3660707 w 3675780"/>
                  <a:gd name="connsiteY28" fmla="*/ 1718268 h 2176276"/>
                  <a:gd name="connsiteX29" fmla="*/ 3675780 w 3675780"/>
                  <a:gd name="connsiteY29" fmla="*/ 1753437 h 2176276"/>
                  <a:gd name="connsiteX30" fmla="*/ 3555199 w 3675780"/>
                  <a:gd name="connsiteY30" fmla="*/ 1813727 h 2176276"/>
                  <a:gd name="connsiteX31" fmla="*/ 3555199 w 3675780"/>
                  <a:gd name="connsiteY31" fmla="*/ 1813727 h 2176276"/>
                  <a:gd name="connsiteX32" fmla="*/ 3469788 w 3675780"/>
                  <a:gd name="connsiteY32" fmla="*/ 1874017 h 2176276"/>
                  <a:gd name="connsiteX33" fmla="*/ 3133169 w 3675780"/>
                  <a:gd name="connsiteY33" fmla="*/ 1879042 h 2176276"/>
                  <a:gd name="connsiteX34" fmla="*/ 2957898 w 3675780"/>
                  <a:gd name="connsiteY34" fmla="*/ 1877650 h 2176276"/>
                  <a:gd name="connsiteX35" fmla="*/ 2115642 w 3675780"/>
                  <a:gd name="connsiteY35" fmla="*/ 1858993 h 2176276"/>
                  <a:gd name="connsiteX0" fmla="*/ 2115642 w 3675780"/>
                  <a:gd name="connsiteY0" fmla="*/ 1868171 h 2185454"/>
                  <a:gd name="connsiteX1" fmla="*/ 761416 w 3675780"/>
                  <a:gd name="connsiteY1" fmla="*/ 1855854 h 2185454"/>
                  <a:gd name="connsiteX2" fmla="*/ 771201 w 3675780"/>
                  <a:gd name="connsiteY2" fmla="*/ 1300846 h 2185454"/>
                  <a:gd name="connsiteX3" fmla="*/ 442604 w 3675780"/>
                  <a:gd name="connsiteY3" fmla="*/ 1146646 h 2185454"/>
                  <a:gd name="connsiteX4" fmla="*/ 398662 w 3675780"/>
                  <a:gd name="connsiteY4" fmla="*/ 572927 h 2185454"/>
                  <a:gd name="connsiteX5" fmla="*/ 774281 w 3675780"/>
                  <a:gd name="connsiteY5" fmla="*/ 438597 h 2185454"/>
                  <a:gd name="connsiteX6" fmla="*/ 771806 w 3675780"/>
                  <a:gd name="connsiteY6" fmla="*/ 0 h 2185454"/>
                  <a:gd name="connsiteX7" fmla="*/ 867706 w 3675780"/>
                  <a:gd name="connsiteY7" fmla="*/ 22260 h 2185454"/>
                  <a:gd name="connsiteX8" fmla="*/ 997894 w 3675780"/>
                  <a:gd name="connsiteY8" fmla="*/ 49371 h 2185454"/>
                  <a:gd name="connsiteX9" fmla="*/ 1284272 w 3675780"/>
                  <a:gd name="connsiteY9" fmla="*/ 134782 h 2185454"/>
                  <a:gd name="connsiteX10" fmla="*/ 1540505 w 3675780"/>
                  <a:gd name="connsiteY10" fmla="*/ 270435 h 2185454"/>
                  <a:gd name="connsiteX11" fmla="*/ 1952487 w 3675780"/>
                  <a:gd name="connsiteY11" fmla="*/ 496523 h 2185454"/>
                  <a:gd name="connsiteX12" fmla="*/ 2083116 w 3675780"/>
                  <a:gd name="connsiteY12" fmla="*/ 576910 h 2185454"/>
                  <a:gd name="connsiteX13" fmla="*/ 2123309 w 3675780"/>
                  <a:gd name="connsiteY13" fmla="*/ 607055 h 2185454"/>
                  <a:gd name="connsiteX14" fmla="*/ 2495098 w 3675780"/>
                  <a:gd name="connsiteY14" fmla="*/ 637200 h 2185454"/>
                  <a:gd name="connsiteX15" fmla="*/ 2907081 w 3675780"/>
                  <a:gd name="connsiteY15" fmla="*/ 712562 h 2185454"/>
                  <a:gd name="connsiteX16" fmla="*/ 3183410 w 3675780"/>
                  <a:gd name="connsiteY16" fmla="*/ 777877 h 2185454"/>
                  <a:gd name="connsiteX17" fmla="*/ 3354232 w 3675780"/>
                  <a:gd name="connsiteY17" fmla="*/ 853239 h 2185454"/>
                  <a:gd name="connsiteX18" fmla="*/ 3550175 w 3675780"/>
                  <a:gd name="connsiteY18" fmla="*/ 998940 h 2185454"/>
                  <a:gd name="connsiteX19" fmla="*/ 3565248 w 3675780"/>
                  <a:gd name="connsiteY19" fmla="*/ 1069279 h 2185454"/>
                  <a:gd name="connsiteX20" fmla="*/ 3580320 w 3675780"/>
                  <a:gd name="connsiteY20" fmla="*/ 1169762 h 2185454"/>
                  <a:gd name="connsiteX21" fmla="*/ 3565248 w 3675780"/>
                  <a:gd name="connsiteY21" fmla="*/ 1199907 h 2185454"/>
                  <a:gd name="connsiteX22" fmla="*/ 3605441 w 3675780"/>
                  <a:gd name="connsiteY22" fmla="*/ 1250149 h 2185454"/>
                  <a:gd name="connsiteX23" fmla="*/ 3635586 w 3675780"/>
                  <a:gd name="connsiteY23" fmla="*/ 1310439 h 2185454"/>
                  <a:gd name="connsiteX24" fmla="*/ 3635586 w 3675780"/>
                  <a:gd name="connsiteY24" fmla="*/ 1385802 h 2185454"/>
                  <a:gd name="connsiteX25" fmla="*/ 3670755 w 3675780"/>
                  <a:gd name="connsiteY25" fmla="*/ 1446092 h 2185454"/>
                  <a:gd name="connsiteX26" fmla="*/ 3660707 w 3675780"/>
                  <a:gd name="connsiteY26" fmla="*/ 1556624 h 2185454"/>
                  <a:gd name="connsiteX27" fmla="*/ 3640610 w 3675780"/>
                  <a:gd name="connsiteY27" fmla="*/ 1637011 h 2185454"/>
                  <a:gd name="connsiteX28" fmla="*/ 3660707 w 3675780"/>
                  <a:gd name="connsiteY28" fmla="*/ 1727446 h 2185454"/>
                  <a:gd name="connsiteX29" fmla="*/ 3675780 w 3675780"/>
                  <a:gd name="connsiteY29" fmla="*/ 1762615 h 2185454"/>
                  <a:gd name="connsiteX30" fmla="*/ 3555199 w 3675780"/>
                  <a:gd name="connsiteY30" fmla="*/ 1822905 h 2185454"/>
                  <a:gd name="connsiteX31" fmla="*/ 3555199 w 3675780"/>
                  <a:gd name="connsiteY31" fmla="*/ 1822905 h 2185454"/>
                  <a:gd name="connsiteX32" fmla="*/ 3469788 w 3675780"/>
                  <a:gd name="connsiteY32" fmla="*/ 1883195 h 2185454"/>
                  <a:gd name="connsiteX33" fmla="*/ 3133169 w 3675780"/>
                  <a:gd name="connsiteY33" fmla="*/ 1888220 h 2185454"/>
                  <a:gd name="connsiteX34" fmla="*/ 2957898 w 3675780"/>
                  <a:gd name="connsiteY34" fmla="*/ 1886828 h 2185454"/>
                  <a:gd name="connsiteX35" fmla="*/ 2115642 w 3675780"/>
                  <a:gd name="connsiteY35" fmla="*/ 1868171 h 2185454"/>
                  <a:gd name="connsiteX0" fmla="*/ 2115642 w 3675780"/>
                  <a:gd name="connsiteY0" fmla="*/ 1854404 h 2171687"/>
                  <a:gd name="connsiteX1" fmla="*/ 761416 w 3675780"/>
                  <a:gd name="connsiteY1" fmla="*/ 1842087 h 2171687"/>
                  <a:gd name="connsiteX2" fmla="*/ 771201 w 3675780"/>
                  <a:gd name="connsiteY2" fmla="*/ 1287079 h 2171687"/>
                  <a:gd name="connsiteX3" fmla="*/ 442604 w 3675780"/>
                  <a:gd name="connsiteY3" fmla="*/ 1132879 h 2171687"/>
                  <a:gd name="connsiteX4" fmla="*/ 398662 w 3675780"/>
                  <a:gd name="connsiteY4" fmla="*/ 559160 h 2171687"/>
                  <a:gd name="connsiteX5" fmla="*/ 774281 w 3675780"/>
                  <a:gd name="connsiteY5" fmla="*/ 424830 h 2171687"/>
                  <a:gd name="connsiteX6" fmla="*/ 778877 w 3675780"/>
                  <a:gd name="connsiteY6" fmla="*/ 0 h 2171687"/>
                  <a:gd name="connsiteX7" fmla="*/ 867706 w 3675780"/>
                  <a:gd name="connsiteY7" fmla="*/ 8493 h 2171687"/>
                  <a:gd name="connsiteX8" fmla="*/ 997894 w 3675780"/>
                  <a:gd name="connsiteY8" fmla="*/ 35604 h 2171687"/>
                  <a:gd name="connsiteX9" fmla="*/ 1284272 w 3675780"/>
                  <a:gd name="connsiteY9" fmla="*/ 121015 h 2171687"/>
                  <a:gd name="connsiteX10" fmla="*/ 1540505 w 3675780"/>
                  <a:gd name="connsiteY10" fmla="*/ 256668 h 2171687"/>
                  <a:gd name="connsiteX11" fmla="*/ 1952487 w 3675780"/>
                  <a:gd name="connsiteY11" fmla="*/ 482756 h 2171687"/>
                  <a:gd name="connsiteX12" fmla="*/ 2083116 w 3675780"/>
                  <a:gd name="connsiteY12" fmla="*/ 563143 h 2171687"/>
                  <a:gd name="connsiteX13" fmla="*/ 2123309 w 3675780"/>
                  <a:gd name="connsiteY13" fmla="*/ 593288 h 2171687"/>
                  <a:gd name="connsiteX14" fmla="*/ 2495098 w 3675780"/>
                  <a:gd name="connsiteY14" fmla="*/ 623433 h 2171687"/>
                  <a:gd name="connsiteX15" fmla="*/ 2907081 w 3675780"/>
                  <a:gd name="connsiteY15" fmla="*/ 698795 h 2171687"/>
                  <a:gd name="connsiteX16" fmla="*/ 3183410 w 3675780"/>
                  <a:gd name="connsiteY16" fmla="*/ 764110 h 2171687"/>
                  <a:gd name="connsiteX17" fmla="*/ 3354232 w 3675780"/>
                  <a:gd name="connsiteY17" fmla="*/ 839472 h 2171687"/>
                  <a:gd name="connsiteX18" fmla="*/ 3550175 w 3675780"/>
                  <a:gd name="connsiteY18" fmla="*/ 985173 h 2171687"/>
                  <a:gd name="connsiteX19" fmla="*/ 3565248 w 3675780"/>
                  <a:gd name="connsiteY19" fmla="*/ 1055512 h 2171687"/>
                  <a:gd name="connsiteX20" fmla="*/ 3580320 w 3675780"/>
                  <a:gd name="connsiteY20" fmla="*/ 1155995 h 2171687"/>
                  <a:gd name="connsiteX21" fmla="*/ 3565248 w 3675780"/>
                  <a:gd name="connsiteY21" fmla="*/ 1186140 h 2171687"/>
                  <a:gd name="connsiteX22" fmla="*/ 3605441 w 3675780"/>
                  <a:gd name="connsiteY22" fmla="*/ 1236382 h 2171687"/>
                  <a:gd name="connsiteX23" fmla="*/ 3635586 w 3675780"/>
                  <a:gd name="connsiteY23" fmla="*/ 1296672 h 2171687"/>
                  <a:gd name="connsiteX24" fmla="*/ 3635586 w 3675780"/>
                  <a:gd name="connsiteY24" fmla="*/ 1372035 h 2171687"/>
                  <a:gd name="connsiteX25" fmla="*/ 3670755 w 3675780"/>
                  <a:gd name="connsiteY25" fmla="*/ 1432325 h 2171687"/>
                  <a:gd name="connsiteX26" fmla="*/ 3660707 w 3675780"/>
                  <a:gd name="connsiteY26" fmla="*/ 1542857 h 2171687"/>
                  <a:gd name="connsiteX27" fmla="*/ 3640610 w 3675780"/>
                  <a:gd name="connsiteY27" fmla="*/ 1623244 h 2171687"/>
                  <a:gd name="connsiteX28" fmla="*/ 3660707 w 3675780"/>
                  <a:gd name="connsiteY28" fmla="*/ 1713679 h 2171687"/>
                  <a:gd name="connsiteX29" fmla="*/ 3675780 w 3675780"/>
                  <a:gd name="connsiteY29" fmla="*/ 1748848 h 2171687"/>
                  <a:gd name="connsiteX30" fmla="*/ 3555199 w 3675780"/>
                  <a:gd name="connsiteY30" fmla="*/ 1809138 h 2171687"/>
                  <a:gd name="connsiteX31" fmla="*/ 3555199 w 3675780"/>
                  <a:gd name="connsiteY31" fmla="*/ 1809138 h 2171687"/>
                  <a:gd name="connsiteX32" fmla="*/ 3469788 w 3675780"/>
                  <a:gd name="connsiteY32" fmla="*/ 1869428 h 2171687"/>
                  <a:gd name="connsiteX33" fmla="*/ 3133169 w 3675780"/>
                  <a:gd name="connsiteY33" fmla="*/ 1874453 h 2171687"/>
                  <a:gd name="connsiteX34" fmla="*/ 2957898 w 3675780"/>
                  <a:gd name="connsiteY34" fmla="*/ 1873061 h 2171687"/>
                  <a:gd name="connsiteX35" fmla="*/ 2115642 w 3675780"/>
                  <a:gd name="connsiteY35" fmla="*/ 1854404 h 2171687"/>
                  <a:gd name="connsiteX0" fmla="*/ 2115642 w 3675780"/>
                  <a:gd name="connsiteY0" fmla="*/ 1854404 h 2171687"/>
                  <a:gd name="connsiteX1" fmla="*/ 761416 w 3675780"/>
                  <a:gd name="connsiteY1" fmla="*/ 1842087 h 2171687"/>
                  <a:gd name="connsiteX2" fmla="*/ 771201 w 3675780"/>
                  <a:gd name="connsiteY2" fmla="*/ 1287079 h 2171687"/>
                  <a:gd name="connsiteX3" fmla="*/ 442604 w 3675780"/>
                  <a:gd name="connsiteY3" fmla="*/ 1132879 h 2171687"/>
                  <a:gd name="connsiteX4" fmla="*/ 398662 w 3675780"/>
                  <a:gd name="connsiteY4" fmla="*/ 559160 h 2171687"/>
                  <a:gd name="connsiteX5" fmla="*/ 774281 w 3675780"/>
                  <a:gd name="connsiteY5" fmla="*/ 424830 h 2171687"/>
                  <a:gd name="connsiteX6" fmla="*/ 771806 w 3675780"/>
                  <a:gd name="connsiteY6" fmla="*/ 0 h 2171687"/>
                  <a:gd name="connsiteX7" fmla="*/ 867706 w 3675780"/>
                  <a:gd name="connsiteY7" fmla="*/ 8493 h 2171687"/>
                  <a:gd name="connsiteX8" fmla="*/ 997894 w 3675780"/>
                  <a:gd name="connsiteY8" fmla="*/ 35604 h 2171687"/>
                  <a:gd name="connsiteX9" fmla="*/ 1284272 w 3675780"/>
                  <a:gd name="connsiteY9" fmla="*/ 121015 h 2171687"/>
                  <a:gd name="connsiteX10" fmla="*/ 1540505 w 3675780"/>
                  <a:gd name="connsiteY10" fmla="*/ 256668 h 2171687"/>
                  <a:gd name="connsiteX11" fmla="*/ 1952487 w 3675780"/>
                  <a:gd name="connsiteY11" fmla="*/ 482756 h 2171687"/>
                  <a:gd name="connsiteX12" fmla="*/ 2083116 w 3675780"/>
                  <a:gd name="connsiteY12" fmla="*/ 563143 h 2171687"/>
                  <a:gd name="connsiteX13" fmla="*/ 2123309 w 3675780"/>
                  <a:gd name="connsiteY13" fmla="*/ 593288 h 2171687"/>
                  <a:gd name="connsiteX14" fmla="*/ 2495098 w 3675780"/>
                  <a:gd name="connsiteY14" fmla="*/ 623433 h 2171687"/>
                  <a:gd name="connsiteX15" fmla="*/ 2907081 w 3675780"/>
                  <a:gd name="connsiteY15" fmla="*/ 698795 h 2171687"/>
                  <a:gd name="connsiteX16" fmla="*/ 3183410 w 3675780"/>
                  <a:gd name="connsiteY16" fmla="*/ 764110 h 2171687"/>
                  <a:gd name="connsiteX17" fmla="*/ 3354232 w 3675780"/>
                  <a:gd name="connsiteY17" fmla="*/ 839472 h 2171687"/>
                  <a:gd name="connsiteX18" fmla="*/ 3550175 w 3675780"/>
                  <a:gd name="connsiteY18" fmla="*/ 985173 h 2171687"/>
                  <a:gd name="connsiteX19" fmla="*/ 3565248 w 3675780"/>
                  <a:gd name="connsiteY19" fmla="*/ 1055512 h 2171687"/>
                  <a:gd name="connsiteX20" fmla="*/ 3580320 w 3675780"/>
                  <a:gd name="connsiteY20" fmla="*/ 1155995 h 2171687"/>
                  <a:gd name="connsiteX21" fmla="*/ 3565248 w 3675780"/>
                  <a:gd name="connsiteY21" fmla="*/ 1186140 h 2171687"/>
                  <a:gd name="connsiteX22" fmla="*/ 3605441 w 3675780"/>
                  <a:gd name="connsiteY22" fmla="*/ 1236382 h 2171687"/>
                  <a:gd name="connsiteX23" fmla="*/ 3635586 w 3675780"/>
                  <a:gd name="connsiteY23" fmla="*/ 1296672 h 2171687"/>
                  <a:gd name="connsiteX24" fmla="*/ 3635586 w 3675780"/>
                  <a:gd name="connsiteY24" fmla="*/ 1372035 h 2171687"/>
                  <a:gd name="connsiteX25" fmla="*/ 3670755 w 3675780"/>
                  <a:gd name="connsiteY25" fmla="*/ 1432325 h 2171687"/>
                  <a:gd name="connsiteX26" fmla="*/ 3660707 w 3675780"/>
                  <a:gd name="connsiteY26" fmla="*/ 1542857 h 2171687"/>
                  <a:gd name="connsiteX27" fmla="*/ 3640610 w 3675780"/>
                  <a:gd name="connsiteY27" fmla="*/ 1623244 h 2171687"/>
                  <a:gd name="connsiteX28" fmla="*/ 3660707 w 3675780"/>
                  <a:gd name="connsiteY28" fmla="*/ 1713679 h 2171687"/>
                  <a:gd name="connsiteX29" fmla="*/ 3675780 w 3675780"/>
                  <a:gd name="connsiteY29" fmla="*/ 1748848 h 2171687"/>
                  <a:gd name="connsiteX30" fmla="*/ 3555199 w 3675780"/>
                  <a:gd name="connsiteY30" fmla="*/ 1809138 h 2171687"/>
                  <a:gd name="connsiteX31" fmla="*/ 3555199 w 3675780"/>
                  <a:gd name="connsiteY31" fmla="*/ 1809138 h 2171687"/>
                  <a:gd name="connsiteX32" fmla="*/ 3469788 w 3675780"/>
                  <a:gd name="connsiteY32" fmla="*/ 1869428 h 2171687"/>
                  <a:gd name="connsiteX33" fmla="*/ 3133169 w 3675780"/>
                  <a:gd name="connsiteY33" fmla="*/ 1874453 h 2171687"/>
                  <a:gd name="connsiteX34" fmla="*/ 2957898 w 3675780"/>
                  <a:gd name="connsiteY34" fmla="*/ 1873061 h 2171687"/>
                  <a:gd name="connsiteX35" fmla="*/ 2115642 w 3675780"/>
                  <a:gd name="connsiteY35" fmla="*/ 1854404 h 2171687"/>
                  <a:gd name="connsiteX0" fmla="*/ 2115642 w 3675780"/>
                  <a:gd name="connsiteY0" fmla="*/ 1854404 h 2171687"/>
                  <a:gd name="connsiteX1" fmla="*/ 761416 w 3675780"/>
                  <a:gd name="connsiteY1" fmla="*/ 1842087 h 2171687"/>
                  <a:gd name="connsiteX2" fmla="*/ 771201 w 3675780"/>
                  <a:gd name="connsiteY2" fmla="*/ 1287079 h 2171687"/>
                  <a:gd name="connsiteX3" fmla="*/ 442604 w 3675780"/>
                  <a:gd name="connsiteY3" fmla="*/ 1132879 h 2171687"/>
                  <a:gd name="connsiteX4" fmla="*/ 398662 w 3675780"/>
                  <a:gd name="connsiteY4" fmla="*/ 559160 h 2171687"/>
                  <a:gd name="connsiteX5" fmla="*/ 774281 w 3675780"/>
                  <a:gd name="connsiteY5" fmla="*/ 424830 h 2171687"/>
                  <a:gd name="connsiteX6" fmla="*/ 771806 w 3675780"/>
                  <a:gd name="connsiteY6" fmla="*/ 0 h 2171687"/>
                  <a:gd name="connsiteX7" fmla="*/ 867706 w 3675780"/>
                  <a:gd name="connsiteY7" fmla="*/ 821 h 2171687"/>
                  <a:gd name="connsiteX8" fmla="*/ 997894 w 3675780"/>
                  <a:gd name="connsiteY8" fmla="*/ 35604 h 2171687"/>
                  <a:gd name="connsiteX9" fmla="*/ 1284272 w 3675780"/>
                  <a:gd name="connsiteY9" fmla="*/ 121015 h 2171687"/>
                  <a:gd name="connsiteX10" fmla="*/ 1540505 w 3675780"/>
                  <a:gd name="connsiteY10" fmla="*/ 256668 h 2171687"/>
                  <a:gd name="connsiteX11" fmla="*/ 1952487 w 3675780"/>
                  <a:gd name="connsiteY11" fmla="*/ 482756 h 2171687"/>
                  <a:gd name="connsiteX12" fmla="*/ 2083116 w 3675780"/>
                  <a:gd name="connsiteY12" fmla="*/ 563143 h 2171687"/>
                  <a:gd name="connsiteX13" fmla="*/ 2123309 w 3675780"/>
                  <a:gd name="connsiteY13" fmla="*/ 593288 h 2171687"/>
                  <a:gd name="connsiteX14" fmla="*/ 2495098 w 3675780"/>
                  <a:gd name="connsiteY14" fmla="*/ 623433 h 2171687"/>
                  <a:gd name="connsiteX15" fmla="*/ 2907081 w 3675780"/>
                  <a:gd name="connsiteY15" fmla="*/ 698795 h 2171687"/>
                  <a:gd name="connsiteX16" fmla="*/ 3183410 w 3675780"/>
                  <a:gd name="connsiteY16" fmla="*/ 764110 h 2171687"/>
                  <a:gd name="connsiteX17" fmla="*/ 3354232 w 3675780"/>
                  <a:gd name="connsiteY17" fmla="*/ 839472 h 2171687"/>
                  <a:gd name="connsiteX18" fmla="*/ 3550175 w 3675780"/>
                  <a:gd name="connsiteY18" fmla="*/ 985173 h 2171687"/>
                  <a:gd name="connsiteX19" fmla="*/ 3565248 w 3675780"/>
                  <a:gd name="connsiteY19" fmla="*/ 1055512 h 2171687"/>
                  <a:gd name="connsiteX20" fmla="*/ 3580320 w 3675780"/>
                  <a:gd name="connsiteY20" fmla="*/ 1155995 h 2171687"/>
                  <a:gd name="connsiteX21" fmla="*/ 3565248 w 3675780"/>
                  <a:gd name="connsiteY21" fmla="*/ 1186140 h 2171687"/>
                  <a:gd name="connsiteX22" fmla="*/ 3605441 w 3675780"/>
                  <a:gd name="connsiteY22" fmla="*/ 1236382 h 2171687"/>
                  <a:gd name="connsiteX23" fmla="*/ 3635586 w 3675780"/>
                  <a:gd name="connsiteY23" fmla="*/ 1296672 h 2171687"/>
                  <a:gd name="connsiteX24" fmla="*/ 3635586 w 3675780"/>
                  <a:gd name="connsiteY24" fmla="*/ 1372035 h 2171687"/>
                  <a:gd name="connsiteX25" fmla="*/ 3670755 w 3675780"/>
                  <a:gd name="connsiteY25" fmla="*/ 1432325 h 2171687"/>
                  <a:gd name="connsiteX26" fmla="*/ 3660707 w 3675780"/>
                  <a:gd name="connsiteY26" fmla="*/ 1542857 h 2171687"/>
                  <a:gd name="connsiteX27" fmla="*/ 3640610 w 3675780"/>
                  <a:gd name="connsiteY27" fmla="*/ 1623244 h 2171687"/>
                  <a:gd name="connsiteX28" fmla="*/ 3660707 w 3675780"/>
                  <a:gd name="connsiteY28" fmla="*/ 1713679 h 2171687"/>
                  <a:gd name="connsiteX29" fmla="*/ 3675780 w 3675780"/>
                  <a:gd name="connsiteY29" fmla="*/ 1748848 h 2171687"/>
                  <a:gd name="connsiteX30" fmla="*/ 3555199 w 3675780"/>
                  <a:gd name="connsiteY30" fmla="*/ 1809138 h 2171687"/>
                  <a:gd name="connsiteX31" fmla="*/ 3555199 w 3675780"/>
                  <a:gd name="connsiteY31" fmla="*/ 1809138 h 2171687"/>
                  <a:gd name="connsiteX32" fmla="*/ 3469788 w 3675780"/>
                  <a:gd name="connsiteY32" fmla="*/ 1869428 h 2171687"/>
                  <a:gd name="connsiteX33" fmla="*/ 3133169 w 3675780"/>
                  <a:gd name="connsiteY33" fmla="*/ 1874453 h 2171687"/>
                  <a:gd name="connsiteX34" fmla="*/ 2957898 w 3675780"/>
                  <a:gd name="connsiteY34" fmla="*/ 1873061 h 2171687"/>
                  <a:gd name="connsiteX35" fmla="*/ 2115642 w 3675780"/>
                  <a:gd name="connsiteY35" fmla="*/ 1854404 h 2171687"/>
                  <a:gd name="connsiteX0" fmla="*/ 2115642 w 3675780"/>
                  <a:gd name="connsiteY0" fmla="*/ 1854404 h 2171687"/>
                  <a:gd name="connsiteX1" fmla="*/ 761416 w 3675780"/>
                  <a:gd name="connsiteY1" fmla="*/ 1842087 h 2171687"/>
                  <a:gd name="connsiteX2" fmla="*/ 771201 w 3675780"/>
                  <a:gd name="connsiteY2" fmla="*/ 1287079 h 2171687"/>
                  <a:gd name="connsiteX3" fmla="*/ 442604 w 3675780"/>
                  <a:gd name="connsiteY3" fmla="*/ 1132879 h 2171687"/>
                  <a:gd name="connsiteX4" fmla="*/ 398662 w 3675780"/>
                  <a:gd name="connsiteY4" fmla="*/ 559160 h 2171687"/>
                  <a:gd name="connsiteX5" fmla="*/ 774281 w 3675780"/>
                  <a:gd name="connsiteY5" fmla="*/ 424830 h 2171687"/>
                  <a:gd name="connsiteX6" fmla="*/ 771806 w 3675780"/>
                  <a:gd name="connsiteY6" fmla="*/ 0 h 2171687"/>
                  <a:gd name="connsiteX7" fmla="*/ 867706 w 3675780"/>
                  <a:gd name="connsiteY7" fmla="*/ 121664 h 2171687"/>
                  <a:gd name="connsiteX8" fmla="*/ 997894 w 3675780"/>
                  <a:gd name="connsiteY8" fmla="*/ 35604 h 2171687"/>
                  <a:gd name="connsiteX9" fmla="*/ 1284272 w 3675780"/>
                  <a:gd name="connsiteY9" fmla="*/ 121015 h 2171687"/>
                  <a:gd name="connsiteX10" fmla="*/ 1540505 w 3675780"/>
                  <a:gd name="connsiteY10" fmla="*/ 256668 h 2171687"/>
                  <a:gd name="connsiteX11" fmla="*/ 1952487 w 3675780"/>
                  <a:gd name="connsiteY11" fmla="*/ 482756 h 2171687"/>
                  <a:gd name="connsiteX12" fmla="*/ 2083116 w 3675780"/>
                  <a:gd name="connsiteY12" fmla="*/ 563143 h 2171687"/>
                  <a:gd name="connsiteX13" fmla="*/ 2123309 w 3675780"/>
                  <a:gd name="connsiteY13" fmla="*/ 593288 h 2171687"/>
                  <a:gd name="connsiteX14" fmla="*/ 2495098 w 3675780"/>
                  <a:gd name="connsiteY14" fmla="*/ 623433 h 2171687"/>
                  <a:gd name="connsiteX15" fmla="*/ 2907081 w 3675780"/>
                  <a:gd name="connsiteY15" fmla="*/ 698795 h 2171687"/>
                  <a:gd name="connsiteX16" fmla="*/ 3183410 w 3675780"/>
                  <a:gd name="connsiteY16" fmla="*/ 764110 h 2171687"/>
                  <a:gd name="connsiteX17" fmla="*/ 3354232 w 3675780"/>
                  <a:gd name="connsiteY17" fmla="*/ 839472 h 2171687"/>
                  <a:gd name="connsiteX18" fmla="*/ 3550175 w 3675780"/>
                  <a:gd name="connsiteY18" fmla="*/ 985173 h 2171687"/>
                  <a:gd name="connsiteX19" fmla="*/ 3565248 w 3675780"/>
                  <a:gd name="connsiteY19" fmla="*/ 1055512 h 2171687"/>
                  <a:gd name="connsiteX20" fmla="*/ 3580320 w 3675780"/>
                  <a:gd name="connsiteY20" fmla="*/ 1155995 h 2171687"/>
                  <a:gd name="connsiteX21" fmla="*/ 3565248 w 3675780"/>
                  <a:gd name="connsiteY21" fmla="*/ 1186140 h 2171687"/>
                  <a:gd name="connsiteX22" fmla="*/ 3605441 w 3675780"/>
                  <a:gd name="connsiteY22" fmla="*/ 1236382 h 2171687"/>
                  <a:gd name="connsiteX23" fmla="*/ 3635586 w 3675780"/>
                  <a:gd name="connsiteY23" fmla="*/ 1296672 h 2171687"/>
                  <a:gd name="connsiteX24" fmla="*/ 3635586 w 3675780"/>
                  <a:gd name="connsiteY24" fmla="*/ 1372035 h 2171687"/>
                  <a:gd name="connsiteX25" fmla="*/ 3670755 w 3675780"/>
                  <a:gd name="connsiteY25" fmla="*/ 1432325 h 2171687"/>
                  <a:gd name="connsiteX26" fmla="*/ 3660707 w 3675780"/>
                  <a:gd name="connsiteY26" fmla="*/ 1542857 h 2171687"/>
                  <a:gd name="connsiteX27" fmla="*/ 3640610 w 3675780"/>
                  <a:gd name="connsiteY27" fmla="*/ 1623244 h 2171687"/>
                  <a:gd name="connsiteX28" fmla="*/ 3660707 w 3675780"/>
                  <a:gd name="connsiteY28" fmla="*/ 1713679 h 2171687"/>
                  <a:gd name="connsiteX29" fmla="*/ 3675780 w 3675780"/>
                  <a:gd name="connsiteY29" fmla="*/ 1748848 h 2171687"/>
                  <a:gd name="connsiteX30" fmla="*/ 3555199 w 3675780"/>
                  <a:gd name="connsiteY30" fmla="*/ 1809138 h 2171687"/>
                  <a:gd name="connsiteX31" fmla="*/ 3555199 w 3675780"/>
                  <a:gd name="connsiteY31" fmla="*/ 1809138 h 2171687"/>
                  <a:gd name="connsiteX32" fmla="*/ 3469788 w 3675780"/>
                  <a:gd name="connsiteY32" fmla="*/ 1869428 h 2171687"/>
                  <a:gd name="connsiteX33" fmla="*/ 3133169 w 3675780"/>
                  <a:gd name="connsiteY33" fmla="*/ 1874453 h 2171687"/>
                  <a:gd name="connsiteX34" fmla="*/ 2957898 w 3675780"/>
                  <a:gd name="connsiteY34" fmla="*/ 1873061 h 2171687"/>
                  <a:gd name="connsiteX35" fmla="*/ 2115642 w 3675780"/>
                  <a:gd name="connsiteY35" fmla="*/ 1854404 h 2171687"/>
                  <a:gd name="connsiteX0" fmla="*/ 2115642 w 3675780"/>
                  <a:gd name="connsiteY0" fmla="*/ 1854404 h 2171687"/>
                  <a:gd name="connsiteX1" fmla="*/ 761416 w 3675780"/>
                  <a:gd name="connsiteY1" fmla="*/ 1842087 h 2171687"/>
                  <a:gd name="connsiteX2" fmla="*/ 771201 w 3675780"/>
                  <a:gd name="connsiteY2" fmla="*/ 1287079 h 2171687"/>
                  <a:gd name="connsiteX3" fmla="*/ 442604 w 3675780"/>
                  <a:gd name="connsiteY3" fmla="*/ 1132879 h 2171687"/>
                  <a:gd name="connsiteX4" fmla="*/ 398662 w 3675780"/>
                  <a:gd name="connsiteY4" fmla="*/ 559160 h 2171687"/>
                  <a:gd name="connsiteX5" fmla="*/ 774281 w 3675780"/>
                  <a:gd name="connsiteY5" fmla="*/ 424830 h 2171687"/>
                  <a:gd name="connsiteX6" fmla="*/ 771806 w 3675780"/>
                  <a:gd name="connsiteY6" fmla="*/ 0 h 2171687"/>
                  <a:gd name="connsiteX7" fmla="*/ 857855 w 3675780"/>
                  <a:gd name="connsiteY7" fmla="*/ 10412 h 2171687"/>
                  <a:gd name="connsiteX8" fmla="*/ 997894 w 3675780"/>
                  <a:gd name="connsiteY8" fmla="*/ 35604 h 2171687"/>
                  <a:gd name="connsiteX9" fmla="*/ 1284272 w 3675780"/>
                  <a:gd name="connsiteY9" fmla="*/ 121015 h 2171687"/>
                  <a:gd name="connsiteX10" fmla="*/ 1540505 w 3675780"/>
                  <a:gd name="connsiteY10" fmla="*/ 256668 h 2171687"/>
                  <a:gd name="connsiteX11" fmla="*/ 1952487 w 3675780"/>
                  <a:gd name="connsiteY11" fmla="*/ 482756 h 2171687"/>
                  <a:gd name="connsiteX12" fmla="*/ 2083116 w 3675780"/>
                  <a:gd name="connsiteY12" fmla="*/ 563143 h 2171687"/>
                  <a:gd name="connsiteX13" fmla="*/ 2123309 w 3675780"/>
                  <a:gd name="connsiteY13" fmla="*/ 593288 h 2171687"/>
                  <a:gd name="connsiteX14" fmla="*/ 2495098 w 3675780"/>
                  <a:gd name="connsiteY14" fmla="*/ 623433 h 2171687"/>
                  <a:gd name="connsiteX15" fmla="*/ 2907081 w 3675780"/>
                  <a:gd name="connsiteY15" fmla="*/ 698795 h 2171687"/>
                  <a:gd name="connsiteX16" fmla="*/ 3183410 w 3675780"/>
                  <a:gd name="connsiteY16" fmla="*/ 764110 h 2171687"/>
                  <a:gd name="connsiteX17" fmla="*/ 3354232 w 3675780"/>
                  <a:gd name="connsiteY17" fmla="*/ 839472 h 2171687"/>
                  <a:gd name="connsiteX18" fmla="*/ 3550175 w 3675780"/>
                  <a:gd name="connsiteY18" fmla="*/ 985173 h 2171687"/>
                  <a:gd name="connsiteX19" fmla="*/ 3565248 w 3675780"/>
                  <a:gd name="connsiteY19" fmla="*/ 1055512 h 2171687"/>
                  <a:gd name="connsiteX20" fmla="*/ 3580320 w 3675780"/>
                  <a:gd name="connsiteY20" fmla="*/ 1155995 h 2171687"/>
                  <a:gd name="connsiteX21" fmla="*/ 3565248 w 3675780"/>
                  <a:gd name="connsiteY21" fmla="*/ 1186140 h 2171687"/>
                  <a:gd name="connsiteX22" fmla="*/ 3605441 w 3675780"/>
                  <a:gd name="connsiteY22" fmla="*/ 1236382 h 2171687"/>
                  <a:gd name="connsiteX23" fmla="*/ 3635586 w 3675780"/>
                  <a:gd name="connsiteY23" fmla="*/ 1296672 h 2171687"/>
                  <a:gd name="connsiteX24" fmla="*/ 3635586 w 3675780"/>
                  <a:gd name="connsiteY24" fmla="*/ 1372035 h 2171687"/>
                  <a:gd name="connsiteX25" fmla="*/ 3670755 w 3675780"/>
                  <a:gd name="connsiteY25" fmla="*/ 1432325 h 2171687"/>
                  <a:gd name="connsiteX26" fmla="*/ 3660707 w 3675780"/>
                  <a:gd name="connsiteY26" fmla="*/ 1542857 h 2171687"/>
                  <a:gd name="connsiteX27" fmla="*/ 3640610 w 3675780"/>
                  <a:gd name="connsiteY27" fmla="*/ 1623244 h 2171687"/>
                  <a:gd name="connsiteX28" fmla="*/ 3660707 w 3675780"/>
                  <a:gd name="connsiteY28" fmla="*/ 1713679 h 2171687"/>
                  <a:gd name="connsiteX29" fmla="*/ 3675780 w 3675780"/>
                  <a:gd name="connsiteY29" fmla="*/ 1748848 h 2171687"/>
                  <a:gd name="connsiteX30" fmla="*/ 3555199 w 3675780"/>
                  <a:gd name="connsiteY30" fmla="*/ 1809138 h 2171687"/>
                  <a:gd name="connsiteX31" fmla="*/ 3555199 w 3675780"/>
                  <a:gd name="connsiteY31" fmla="*/ 1809138 h 2171687"/>
                  <a:gd name="connsiteX32" fmla="*/ 3469788 w 3675780"/>
                  <a:gd name="connsiteY32" fmla="*/ 1869428 h 2171687"/>
                  <a:gd name="connsiteX33" fmla="*/ 3133169 w 3675780"/>
                  <a:gd name="connsiteY33" fmla="*/ 1874453 h 2171687"/>
                  <a:gd name="connsiteX34" fmla="*/ 2957898 w 3675780"/>
                  <a:gd name="connsiteY34" fmla="*/ 1873061 h 2171687"/>
                  <a:gd name="connsiteX35" fmla="*/ 2115642 w 3675780"/>
                  <a:gd name="connsiteY35" fmla="*/ 1854404 h 2171687"/>
                  <a:gd name="connsiteX0" fmla="*/ 2115642 w 3675780"/>
                  <a:gd name="connsiteY0" fmla="*/ 1862077 h 2179360"/>
                  <a:gd name="connsiteX1" fmla="*/ 761416 w 3675780"/>
                  <a:gd name="connsiteY1" fmla="*/ 1849760 h 2179360"/>
                  <a:gd name="connsiteX2" fmla="*/ 771201 w 3675780"/>
                  <a:gd name="connsiteY2" fmla="*/ 1294752 h 2179360"/>
                  <a:gd name="connsiteX3" fmla="*/ 442604 w 3675780"/>
                  <a:gd name="connsiteY3" fmla="*/ 1140552 h 2179360"/>
                  <a:gd name="connsiteX4" fmla="*/ 398662 w 3675780"/>
                  <a:gd name="connsiteY4" fmla="*/ 566833 h 2179360"/>
                  <a:gd name="connsiteX5" fmla="*/ 774281 w 3675780"/>
                  <a:gd name="connsiteY5" fmla="*/ 432503 h 2179360"/>
                  <a:gd name="connsiteX6" fmla="*/ 773777 w 3675780"/>
                  <a:gd name="connsiteY6" fmla="*/ 0 h 2179360"/>
                  <a:gd name="connsiteX7" fmla="*/ 857855 w 3675780"/>
                  <a:gd name="connsiteY7" fmla="*/ 18085 h 2179360"/>
                  <a:gd name="connsiteX8" fmla="*/ 997894 w 3675780"/>
                  <a:gd name="connsiteY8" fmla="*/ 43277 h 2179360"/>
                  <a:gd name="connsiteX9" fmla="*/ 1284272 w 3675780"/>
                  <a:gd name="connsiteY9" fmla="*/ 128688 h 2179360"/>
                  <a:gd name="connsiteX10" fmla="*/ 1540505 w 3675780"/>
                  <a:gd name="connsiteY10" fmla="*/ 264341 h 2179360"/>
                  <a:gd name="connsiteX11" fmla="*/ 1952487 w 3675780"/>
                  <a:gd name="connsiteY11" fmla="*/ 490429 h 2179360"/>
                  <a:gd name="connsiteX12" fmla="*/ 2083116 w 3675780"/>
                  <a:gd name="connsiteY12" fmla="*/ 570816 h 2179360"/>
                  <a:gd name="connsiteX13" fmla="*/ 2123309 w 3675780"/>
                  <a:gd name="connsiteY13" fmla="*/ 600961 h 2179360"/>
                  <a:gd name="connsiteX14" fmla="*/ 2495098 w 3675780"/>
                  <a:gd name="connsiteY14" fmla="*/ 631106 h 2179360"/>
                  <a:gd name="connsiteX15" fmla="*/ 2907081 w 3675780"/>
                  <a:gd name="connsiteY15" fmla="*/ 706468 h 2179360"/>
                  <a:gd name="connsiteX16" fmla="*/ 3183410 w 3675780"/>
                  <a:gd name="connsiteY16" fmla="*/ 771783 h 2179360"/>
                  <a:gd name="connsiteX17" fmla="*/ 3354232 w 3675780"/>
                  <a:gd name="connsiteY17" fmla="*/ 847145 h 2179360"/>
                  <a:gd name="connsiteX18" fmla="*/ 3550175 w 3675780"/>
                  <a:gd name="connsiteY18" fmla="*/ 992846 h 2179360"/>
                  <a:gd name="connsiteX19" fmla="*/ 3565248 w 3675780"/>
                  <a:gd name="connsiteY19" fmla="*/ 1063185 h 2179360"/>
                  <a:gd name="connsiteX20" fmla="*/ 3580320 w 3675780"/>
                  <a:gd name="connsiteY20" fmla="*/ 1163668 h 2179360"/>
                  <a:gd name="connsiteX21" fmla="*/ 3565248 w 3675780"/>
                  <a:gd name="connsiteY21" fmla="*/ 1193813 h 2179360"/>
                  <a:gd name="connsiteX22" fmla="*/ 3605441 w 3675780"/>
                  <a:gd name="connsiteY22" fmla="*/ 1244055 h 2179360"/>
                  <a:gd name="connsiteX23" fmla="*/ 3635586 w 3675780"/>
                  <a:gd name="connsiteY23" fmla="*/ 1304345 h 2179360"/>
                  <a:gd name="connsiteX24" fmla="*/ 3635586 w 3675780"/>
                  <a:gd name="connsiteY24" fmla="*/ 1379708 h 2179360"/>
                  <a:gd name="connsiteX25" fmla="*/ 3670755 w 3675780"/>
                  <a:gd name="connsiteY25" fmla="*/ 1439998 h 2179360"/>
                  <a:gd name="connsiteX26" fmla="*/ 3660707 w 3675780"/>
                  <a:gd name="connsiteY26" fmla="*/ 1550530 h 2179360"/>
                  <a:gd name="connsiteX27" fmla="*/ 3640610 w 3675780"/>
                  <a:gd name="connsiteY27" fmla="*/ 1630917 h 2179360"/>
                  <a:gd name="connsiteX28" fmla="*/ 3660707 w 3675780"/>
                  <a:gd name="connsiteY28" fmla="*/ 1721352 h 2179360"/>
                  <a:gd name="connsiteX29" fmla="*/ 3675780 w 3675780"/>
                  <a:gd name="connsiteY29" fmla="*/ 1756521 h 2179360"/>
                  <a:gd name="connsiteX30" fmla="*/ 3555199 w 3675780"/>
                  <a:gd name="connsiteY30" fmla="*/ 1816811 h 2179360"/>
                  <a:gd name="connsiteX31" fmla="*/ 3555199 w 3675780"/>
                  <a:gd name="connsiteY31" fmla="*/ 1816811 h 2179360"/>
                  <a:gd name="connsiteX32" fmla="*/ 3469788 w 3675780"/>
                  <a:gd name="connsiteY32" fmla="*/ 1877101 h 2179360"/>
                  <a:gd name="connsiteX33" fmla="*/ 3133169 w 3675780"/>
                  <a:gd name="connsiteY33" fmla="*/ 1882126 h 2179360"/>
                  <a:gd name="connsiteX34" fmla="*/ 2957898 w 3675780"/>
                  <a:gd name="connsiteY34" fmla="*/ 1880734 h 2179360"/>
                  <a:gd name="connsiteX35" fmla="*/ 2115642 w 3675780"/>
                  <a:gd name="connsiteY35" fmla="*/ 1862077 h 2179360"/>
                  <a:gd name="connsiteX0" fmla="*/ 1673038 w 3233176"/>
                  <a:gd name="connsiteY0" fmla="*/ 1862077 h 2179360"/>
                  <a:gd name="connsiteX1" fmla="*/ 318812 w 3233176"/>
                  <a:gd name="connsiteY1" fmla="*/ 1849760 h 2179360"/>
                  <a:gd name="connsiteX2" fmla="*/ 328597 w 3233176"/>
                  <a:gd name="connsiteY2" fmla="*/ 1294752 h 2179360"/>
                  <a:gd name="connsiteX3" fmla="*/ 0 w 3233176"/>
                  <a:gd name="connsiteY3" fmla="*/ 1140552 h 2179360"/>
                  <a:gd name="connsiteX4" fmla="*/ 331677 w 3233176"/>
                  <a:gd name="connsiteY4" fmla="*/ 432503 h 2179360"/>
                  <a:gd name="connsiteX5" fmla="*/ 331173 w 3233176"/>
                  <a:gd name="connsiteY5" fmla="*/ 0 h 2179360"/>
                  <a:gd name="connsiteX6" fmla="*/ 415251 w 3233176"/>
                  <a:gd name="connsiteY6" fmla="*/ 18085 h 2179360"/>
                  <a:gd name="connsiteX7" fmla="*/ 555290 w 3233176"/>
                  <a:gd name="connsiteY7" fmla="*/ 43277 h 2179360"/>
                  <a:gd name="connsiteX8" fmla="*/ 841668 w 3233176"/>
                  <a:gd name="connsiteY8" fmla="*/ 128688 h 2179360"/>
                  <a:gd name="connsiteX9" fmla="*/ 1097901 w 3233176"/>
                  <a:gd name="connsiteY9" fmla="*/ 264341 h 2179360"/>
                  <a:gd name="connsiteX10" fmla="*/ 1509883 w 3233176"/>
                  <a:gd name="connsiteY10" fmla="*/ 490429 h 2179360"/>
                  <a:gd name="connsiteX11" fmla="*/ 1640512 w 3233176"/>
                  <a:gd name="connsiteY11" fmla="*/ 570816 h 2179360"/>
                  <a:gd name="connsiteX12" fmla="*/ 1680705 w 3233176"/>
                  <a:gd name="connsiteY12" fmla="*/ 600961 h 2179360"/>
                  <a:gd name="connsiteX13" fmla="*/ 2052494 w 3233176"/>
                  <a:gd name="connsiteY13" fmla="*/ 631106 h 2179360"/>
                  <a:gd name="connsiteX14" fmla="*/ 2464477 w 3233176"/>
                  <a:gd name="connsiteY14" fmla="*/ 706468 h 2179360"/>
                  <a:gd name="connsiteX15" fmla="*/ 2740806 w 3233176"/>
                  <a:gd name="connsiteY15" fmla="*/ 771783 h 2179360"/>
                  <a:gd name="connsiteX16" fmla="*/ 2911628 w 3233176"/>
                  <a:gd name="connsiteY16" fmla="*/ 847145 h 2179360"/>
                  <a:gd name="connsiteX17" fmla="*/ 3107571 w 3233176"/>
                  <a:gd name="connsiteY17" fmla="*/ 992846 h 2179360"/>
                  <a:gd name="connsiteX18" fmla="*/ 3122644 w 3233176"/>
                  <a:gd name="connsiteY18" fmla="*/ 1063185 h 2179360"/>
                  <a:gd name="connsiteX19" fmla="*/ 3137716 w 3233176"/>
                  <a:gd name="connsiteY19" fmla="*/ 1163668 h 2179360"/>
                  <a:gd name="connsiteX20" fmla="*/ 3122644 w 3233176"/>
                  <a:gd name="connsiteY20" fmla="*/ 1193813 h 2179360"/>
                  <a:gd name="connsiteX21" fmla="*/ 3162837 w 3233176"/>
                  <a:gd name="connsiteY21" fmla="*/ 1244055 h 2179360"/>
                  <a:gd name="connsiteX22" fmla="*/ 3192982 w 3233176"/>
                  <a:gd name="connsiteY22" fmla="*/ 1304345 h 2179360"/>
                  <a:gd name="connsiteX23" fmla="*/ 3192982 w 3233176"/>
                  <a:gd name="connsiteY23" fmla="*/ 1379708 h 2179360"/>
                  <a:gd name="connsiteX24" fmla="*/ 3228151 w 3233176"/>
                  <a:gd name="connsiteY24" fmla="*/ 1439998 h 2179360"/>
                  <a:gd name="connsiteX25" fmla="*/ 3218103 w 3233176"/>
                  <a:gd name="connsiteY25" fmla="*/ 1550530 h 2179360"/>
                  <a:gd name="connsiteX26" fmla="*/ 3198006 w 3233176"/>
                  <a:gd name="connsiteY26" fmla="*/ 1630917 h 2179360"/>
                  <a:gd name="connsiteX27" fmla="*/ 3218103 w 3233176"/>
                  <a:gd name="connsiteY27" fmla="*/ 1721352 h 2179360"/>
                  <a:gd name="connsiteX28" fmla="*/ 3233176 w 3233176"/>
                  <a:gd name="connsiteY28" fmla="*/ 1756521 h 2179360"/>
                  <a:gd name="connsiteX29" fmla="*/ 3112595 w 3233176"/>
                  <a:gd name="connsiteY29" fmla="*/ 1816811 h 2179360"/>
                  <a:gd name="connsiteX30" fmla="*/ 3112595 w 3233176"/>
                  <a:gd name="connsiteY30" fmla="*/ 1816811 h 2179360"/>
                  <a:gd name="connsiteX31" fmla="*/ 3027184 w 3233176"/>
                  <a:gd name="connsiteY31" fmla="*/ 1877101 h 2179360"/>
                  <a:gd name="connsiteX32" fmla="*/ 2690565 w 3233176"/>
                  <a:gd name="connsiteY32" fmla="*/ 1882126 h 2179360"/>
                  <a:gd name="connsiteX33" fmla="*/ 2515294 w 3233176"/>
                  <a:gd name="connsiteY33" fmla="*/ 1880734 h 2179360"/>
                  <a:gd name="connsiteX34" fmla="*/ 1673038 w 3233176"/>
                  <a:gd name="connsiteY34" fmla="*/ 1862077 h 2179360"/>
                  <a:gd name="connsiteX0" fmla="*/ 1354227 w 2914365"/>
                  <a:gd name="connsiteY0" fmla="*/ 1862077 h 2179360"/>
                  <a:gd name="connsiteX1" fmla="*/ 1 w 2914365"/>
                  <a:gd name="connsiteY1" fmla="*/ 1849760 h 2179360"/>
                  <a:gd name="connsiteX2" fmla="*/ 9786 w 2914365"/>
                  <a:gd name="connsiteY2" fmla="*/ 1294752 h 2179360"/>
                  <a:gd name="connsiteX3" fmla="*/ 12866 w 2914365"/>
                  <a:gd name="connsiteY3" fmla="*/ 432503 h 2179360"/>
                  <a:gd name="connsiteX4" fmla="*/ 12362 w 2914365"/>
                  <a:gd name="connsiteY4" fmla="*/ 0 h 2179360"/>
                  <a:gd name="connsiteX5" fmla="*/ 96440 w 2914365"/>
                  <a:gd name="connsiteY5" fmla="*/ 18085 h 2179360"/>
                  <a:gd name="connsiteX6" fmla="*/ 236479 w 2914365"/>
                  <a:gd name="connsiteY6" fmla="*/ 43277 h 2179360"/>
                  <a:gd name="connsiteX7" fmla="*/ 522857 w 2914365"/>
                  <a:gd name="connsiteY7" fmla="*/ 128688 h 2179360"/>
                  <a:gd name="connsiteX8" fmla="*/ 779090 w 2914365"/>
                  <a:gd name="connsiteY8" fmla="*/ 264341 h 2179360"/>
                  <a:gd name="connsiteX9" fmla="*/ 1191072 w 2914365"/>
                  <a:gd name="connsiteY9" fmla="*/ 490429 h 2179360"/>
                  <a:gd name="connsiteX10" fmla="*/ 1321701 w 2914365"/>
                  <a:gd name="connsiteY10" fmla="*/ 570816 h 2179360"/>
                  <a:gd name="connsiteX11" fmla="*/ 1361894 w 2914365"/>
                  <a:gd name="connsiteY11" fmla="*/ 600961 h 2179360"/>
                  <a:gd name="connsiteX12" fmla="*/ 1733683 w 2914365"/>
                  <a:gd name="connsiteY12" fmla="*/ 631106 h 2179360"/>
                  <a:gd name="connsiteX13" fmla="*/ 2145666 w 2914365"/>
                  <a:gd name="connsiteY13" fmla="*/ 706468 h 2179360"/>
                  <a:gd name="connsiteX14" fmla="*/ 2421995 w 2914365"/>
                  <a:gd name="connsiteY14" fmla="*/ 771783 h 2179360"/>
                  <a:gd name="connsiteX15" fmla="*/ 2592817 w 2914365"/>
                  <a:gd name="connsiteY15" fmla="*/ 847145 h 2179360"/>
                  <a:gd name="connsiteX16" fmla="*/ 2788760 w 2914365"/>
                  <a:gd name="connsiteY16" fmla="*/ 992846 h 2179360"/>
                  <a:gd name="connsiteX17" fmla="*/ 2803833 w 2914365"/>
                  <a:gd name="connsiteY17" fmla="*/ 1063185 h 2179360"/>
                  <a:gd name="connsiteX18" fmla="*/ 2818905 w 2914365"/>
                  <a:gd name="connsiteY18" fmla="*/ 1163668 h 2179360"/>
                  <a:gd name="connsiteX19" fmla="*/ 2803833 w 2914365"/>
                  <a:gd name="connsiteY19" fmla="*/ 1193813 h 2179360"/>
                  <a:gd name="connsiteX20" fmla="*/ 2844026 w 2914365"/>
                  <a:gd name="connsiteY20" fmla="*/ 1244055 h 2179360"/>
                  <a:gd name="connsiteX21" fmla="*/ 2874171 w 2914365"/>
                  <a:gd name="connsiteY21" fmla="*/ 1304345 h 2179360"/>
                  <a:gd name="connsiteX22" fmla="*/ 2874171 w 2914365"/>
                  <a:gd name="connsiteY22" fmla="*/ 1379708 h 2179360"/>
                  <a:gd name="connsiteX23" fmla="*/ 2909340 w 2914365"/>
                  <a:gd name="connsiteY23" fmla="*/ 1439998 h 2179360"/>
                  <a:gd name="connsiteX24" fmla="*/ 2899292 w 2914365"/>
                  <a:gd name="connsiteY24" fmla="*/ 1550530 h 2179360"/>
                  <a:gd name="connsiteX25" fmla="*/ 2879195 w 2914365"/>
                  <a:gd name="connsiteY25" fmla="*/ 1630917 h 2179360"/>
                  <a:gd name="connsiteX26" fmla="*/ 2899292 w 2914365"/>
                  <a:gd name="connsiteY26" fmla="*/ 1721352 h 2179360"/>
                  <a:gd name="connsiteX27" fmla="*/ 2914365 w 2914365"/>
                  <a:gd name="connsiteY27" fmla="*/ 1756521 h 2179360"/>
                  <a:gd name="connsiteX28" fmla="*/ 2793784 w 2914365"/>
                  <a:gd name="connsiteY28" fmla="*/ 1816811 h 2179360"/>
                  <a:gd name="connsiteX29" fmla="*/ 2793784 w 2914365"/>
                  <a:gd name="connsiteY29" fmla="*/ 1816811 h 2179360"/>
                  <a:gd name="connsiteX30" fmla="*/ 2708373 w 2914365"/>
                  <a:gd name="connsiteY30" fmla="*/ 1877101 h 2179360"/>
                  <a:gd name="connsiteX31" fmla="*/ 2371754 w 2914365"/>
                  <a:gd name="connsiteY31" fmla="*/ 1882126 h 2179360"/>
                  <a:gd name="connsiteX32" fmla="*/ 2196483 w 2914365"/>
                  <a:gd name="connsiteY32" fmla="*/ 1880734 h 2179360"/>
                  <a:gd name="connsiteX33" fmla="*/ 1354227 w 2914365"/>
                  <a:gd name="connsiteY33" fmla="*/ 1862077 h 2179360"/>
                  <a:gd name="connsiteX0" fmla="*/ 1450790 w 3010928"/>
                  <a:gd name="connsiteY0" fmla="*/ 1862077 h 2179360"/>
                  <a:gd name="connsiteX1" fmla="*/ 96564 w 3010928"/>
                  <a:gd name="connsiteY1" fmla="*/ 1849760 h 2179360"/>
                  <a:gd name="connsiteX2" fmla="*/ 109429 w 3010928"/>
                  <a:gd name="connsiteY2" fmla="*/ 432503 h 2179360"/>
                  <a:gd name="connsiteX3" fmla="*/ 108925 w 3010928"/>
                  <a:gd name="connsiteY3" fmla="*/ 0 h 2179360"/>
                  <a:gd name="connsiteX4" fmla="*/ 193003 w 3010928"/>
                  <a:gd name="connsiteY4" fmla="*/ 18085 h 2179360"/>
                  <a:gd name="connsiteX5" fmla="*/ 333042 w 3010928"/>
                  <a:gd name="connsiteY5" fmla="*/ 43277 h 2179360"/>
                  <a:gd name="connsiteX6" fmla="*/ 619420 w 3010928"/>
                  <a:gd name="connsiteY6" fmla="*/ 128688 h 2179360"/>
                  <a:gd name="connsiteX7" fmla="*/ 875653 w 3010928"/>
                  <a:gd name="connsiteY7" fmla="*/ 264341 h 2179360"/>
                  <a:gd name="connsiteX8" fmla="*/ 1287635 w 3010928"/>
                  <a:gd name="connsiteY8" fmla="*/ 490429 h 2179360"/>
                  <a:gd name="connsiteX9" fmla="*/ 1418264 w 3010928"/>
                  <a:gd name="connsiteY9" fmla="*/ 570816 h 2179360"/>
                  <a:gd name="connsiteX10" fmla="*/ 1458457 w 3010928"/>
                  <a:gd name="connsiteY10" fmla="*/ 600961 h 2179360"/>
                  <a:gd name="connsiteX11" fmla="*/ 1830246 w 3010928"/>
                  <a:gd name="connsiteY11" fmla="*/ 631106 h 2179360"/>
                  <a:gd name="connsiteX12" fmla="*/ 2242229 w 3010928"/>
                  <a:gd name="connsiteY12" fmla="*/ 706468 h 2179360"/>
                  <a:gd name="connsiteX13" fmla="*/ 2518558 w 3010928"/>
                  <a:gd name="connsiteY13" fmla="*/ 771783 h 2179360"/>
                  <a:gd name="connsiteX14" fmla="*/ 2689380 w 3010928"/>
                  <a:gd name="connsiteY14" fmla="*/ 847145 h 2179360"/>
                  <a:gd name="connsiteX15" fmla="*/ 2885323 w 3010928"/>
                  <a:gd name="connsiteY15" fmla="*/ 992846 h 2179360"/>
                  <a:gd name="connsiteX16" fmla="*/ 2900396 w 3010928"/>
                  <a:gd name="connsiteY16" fmla="*/ 1063185 h 2179360"/>
                  <a:gd name="connsiteX17" fmla="*/ 2915468 w 3010928"/>
                  <a:gd name="connsiteY17" fmla="*/ 1163668 h 2179360"/>
                  <a:gd name="connsiteX18" fmla="*/ 2900396 w 3010928"/>
                  <a:gd name="connsiteY18" fmla="*/ 1193813 h 2179360"/>
                  <a:gd name="connsiteX19" fmla="*/ 2940589 w 3010928"/>
                  <a:gd name="connsiteY19" fmla="*/ 1244055 h 2179360"/>
                  <a:gd name="connsiteX20" fmla="*/ 2970734 w 3010928"/>
                  <a:gd name="connsiteY20" fmla="*/ 1304345 h 2179360"/>
                  <a:gd name="connsiteX21" fmla="*/ 2970734 w 3010928"/>
                  <a:gd name="connsiteY21" fmla="*/ 1379708 h 2179360"/>
                  <a:gd name="connsiteX22" fmla="*/ 3005903 w 3010928"/>
                  <a:gd name="connsiteY22" fmla="*/ 1439998 h 2179360"/>
                  <a:gd name="connsiteX23" fmla="*/ 2995855 w 3010928"/>
                  <a:gd name="connsiteY23" fmla="*/ 1550530 h 2179360"/>
                  <a:gd name="connsiteX24" fmla="*/ 2975758 w 3010928"/>
                  <a:gd name="connsiteY24" fmla="*/ 1630917 h 2179360"/>
                  <a:gd name="connsiteX25" fmla="*/ 2995855 w 3010928"/>
                  <a:gd name="connsiteY25" fmla="*/ 1721352 h 2179360"/>
                  <a:gd name="connsiteX26" fmla="*/ 3010928 w 3010928"/>
                  <a:gd name="connsiteY26" fmla="*/ 1756521 h 2179360"/>
                  <a:gd name="connsiteX27" fmla="*/ 2890347 w 3010928"/>
                  <a:gd name="connsiteY27" fmla="*/ 1816811 h 2179360"/>
                  <a:gd name="connsiteX28" fmla="*/ 2890347 w 3010928"/>
                  <a:gd name="connsiteY28" fmla="*/ 1816811 h 2179360"/>
                  <a:gd name="connsiteX29" fmla="*/ 2804936 w 3010928"/>
                  <a:gd name="connsiteY29" fmla="*/ 1877101 h 2179360"/>
                  <a:gd name="connsiteX30" fmla="*/ 2468317 w 3010928"/>
                  <a:gd name="connsiteY30" fmla="*/ 1882126 h 2179360"/>
                  <a:gd name="connsiteX31" fmla="*/ 2293046 w 3010928"/>
                  <a:gd name="connsiteY31" fmla="*/ 1880734 h 2179360"/>
                  <a:gd name="connsiteX32" fmla="*/ 1450790 w 3010928"/>
                  <a:gd name="connsiteY32" fmla="*/ 1862077 h 2179360"/>
                  <a:gd name="connsiteX0" fmla="*/ 1453990 w 3014128"/>
                  <a:gd name="connsiteY0" fmla="*/ 1862077 h 2179360"/>
                  <a:gd name="connsiteX1" fmla="*/ 99764 w 3014128"/>
                  <a:gd name="connsiteY1" fmla="*/ 1849760 h 2179360"/>
                  <a:gd name="connsiteX2" fmla="*/ 112125 w 3014128"/>
                  <a:gd name="connsiteY2" fmla="*/ 0 h 2179360"/>
                  <a:gd name="connsiteX3" fmla="*/ 196203 w 3014128"/>
                  <a:gd name="connsiteY3" fmla="*/ 18085 h 2179360"/>
                  <a:gd name="connsiteX4" fmla="*/ 336242 w 3014128"/>
                  <a:gd name="connsiteY4" fmla="*/ 43277 h 2179360"/>
                  <a:gd name="connsiteX5" fmla="*/ 622620 w 3014128"/>
                  <a:gd name="connsiteY5" fmla="*/ 128688 h 2179360"/>
                  <a:gd name="connsiteX6" fmla="*/ 878853 w 3014128"/>
                  <a:gd name="connsiteY6" fmla="*/ 264341 h 2179360"/>
                  <a:gd name="connsiteX7" fmla="*/ 1290835 w 3014128"/>
                  <a:gd name="connsiteY7" fmla="*/ 490429 h 2179360"/>
                  <a:gd name="connsiteX8" fmla="*/ 1421464 w 3014128"/>
                  <a:gd name="connsiteY8" fmla="*/ 570816 h 2179360"/>
                  <a:gd name="connsiteX9" fmla="*/ 1461657 w 3014128"/>
                  <a:gd name="connsiteY9" fmla="*/ 600961 h 2179360"/>
                  <a:gd name="connsiteX10" fmla="*/ 1833446 w 3014128"/>
                  <a:gd name="connsiteY10" fmla="*/ 631106 h 2179360"/>
                  <a:gd name="connsiteX11" fmla="*/ 2245429 w 3014128"/>
                  <a:gd name="connsiteY11" fmla="*/ 706468 h 2179360"/>
                  <a:gd name="connsiteX12" fmla="*/ 2521758 w 3014128"/>
                  <a:gd name="connsiteY12" fmla="*/ 771783 h 2179360"/>
                  <a:gd name="connsiteX13" fmla="*/ 2692580 w 3014128"/>
                  <a:gd name="connsiteY13" fmla="*/ 847145 h 2179360"/>
                  <a:gd name="connsiteX14" fmla="*/ 2888523 w 3014128"/>
                  <a:gd name="connsiteY14" fmla="*/ 992846 h 2179360"/>
                  <a:gd name="connsiteX15" fmla="*/ 2903596 w 3014128"/>
                  <a:gd name="connsiteY15" fmla="*/ 1063185 h 2179360"/>
                  <a:gd name="connsiteX16" fmla="*/ 2918668 w 3014128"/>
                  <a:gd name="connsiteY16" fmla="*/ 1163668 h 2179360"/>
                  <a:gd name="connsiteX17" fmla="*/ 2903596 w 3014128"/>
                  <a:gd name="connsiteY17" fmla="*/ 1193813 h 2179360"/>
                  <a:gd name="connsiteX18" fmla="*/ 2943789 w 3014128"/>
                  <a:gd name="connsiteY18" fmla="*/ 1244055 h 2179360"/>
                  <a:gd name="connsiteX19" fmla="*/ 2973934 w 3014128"/>
                  <a:gd name="connsiteY19" fmla="*/ 1304345 h 2179360"/>
                  <a:gd name="connsiteX20" fmla="*/ 2973934 w 3014128"/>
                  <a:gd name="connsiteY20" fmla="*/ 1379708 h 2179360"/>
                  <a:gd name="connsiteX21" fmla="*/ 3009103 w 3014128"/>
                  <a:gd name="connsiteY21" fmla="*/ 1439998 h 2179360"/>
                  <a:gd name="connsiteX22" fmla="*/ 2999055 w 3014128"/>
                  <a:gd name="connsiteY22" fmla="*/ 1550530 h 2179360"/>
                  <a:gd name="connsiteX23" fmla="*/ 2978958 w 3014128"/>
                  <a:gd name="connsiteY23" fmla="*/ 1630917 h 2179360"/>
                  <a:gd name="connsiteX24" fmla="*/ 2999055 w 3014128"/>
                  <a:gd name="connsiteY24" fmla="*/ 1721352 h 2179360"/>
                  <a:gd name="connsiteX25" fmla="*/ 3014128 w 3014128"/>
                  <a:gd name="connsiteY25" fmla="*/ 1756521 h 2179360"/>
                  <a:gd name="connsiteX26" fmla="*/ 2893547 w 3014128"/>
                  <a:gd name="connsiteY26" fmla="*/ 1816811 h 2179360"/>
                  <a:gd name="connsiteX27" fmla="*/ 2893547 w 3014128"/>
                  <a:gd name="connsiteY27" fmla="*/ 1816811 h 2179360"/>
                  <a:gd name="connsiteX28" fmla="*/ 2808136 w 3014128"/>
                  <a:gd name="connsiteY28" fmla="*/ 1877101 h 2179360"/>
                  <a:gd name="connsiteX29" fmla="*/ 2471517 w 3014128"/>
                  <a:gd name="connsiteY29" fmla="*/ 1882126 h 2179360"/>
                  <a:gd name="connsiteX30" fmla="*/ 2296246 w 3014128"/>
                  <a:gd name="connsiteY30" fmla="*/ 1880734 h 2179360"/>
                  <a:gd name="connsiteX31" fmla="*/ 1453990 w 3014128"/>
                  <a:gd name="connsiteY31" fmla="*/ 1862077 h 2179360"/>
                  <a:gd name="connsiteX0" fmla="*/ 1354226 w 2914364"/>
                  <a:gd name="connsiteY0" fmla="*/ 1862077 h 2179360"/>
                  <a:gd name="connsiteX1" fmla="*/ 0 w 2914364"/>
                  <a:gd name="connsiteY1" fmla="*/ 1849760 h 2179360"/>
                  <a:gd name="connsiteX2" fmla="*/ 12361 w 2914364"/>
                  <a:gd name="connsiteY2" fmla="*/ 0 h 2179360"/>
                  <a:gd name="connsiteX3" fmla="*/ 96439 w 2914364"/>
                  <a:gd name="connsiteY3" fmla="*/ 18085 h 2179360"/>
                  <a:gd name="connsiteX4" fmla="*/ 236478 w 2914364"/>
                  <a:gd name="connsiteY4" fmla="*/ 43277 h 2179360"/>
                  <a:gd name="connsiteX5" fmla="*/ 522856 w 2914364"/>
                  <a:gd name="connsiteY5" fmla="*/ 128688 h 2179360"/>
                  <a:gd name="connsiteX6" fmla="*/ 779089 w 2914364"/>
                  <a:gd name="connsiteY6" fmla="*/ 264341 h 2179360"/>
                  <a:gd name="connsiteX7" fmla="*/ 1191071 w 2914364"/>
                  <a:gd name="connsiteY7" fmla="*/ 490429 h 2179360"/>
                  <a:gd name="connsiteX8" fmla="*/ 1321700 w 2914364"/>
                  <a:gd name="connsiteY8" fmla="*/ 570816 h 2179360"/>
                  <a:gd name="connsiteX9" fmla="*/ 1361893 w 2914364"/>
                  <a:gd name="connsiteY9" fmla="*/ 600961 h 2179360"/>
                  <a:gd name="connsiteX10" fmla="*/ 1733682 w 2914364"/>
                  <a:gd name="connsiteY10" fmla="*/ 631106 h 2179360"/>
                  <a:gd name="connsiteX11" fmla="*/ 2145665 w 2914364"/>
                  <a:gd name="connsiteY11" fmla="*/ 706468 h 2179360"/>
                  <a:gd name="connsiteX12" fmla="*/ 2421994 w 2914364"/>
                  <a:gd name="connsiteY12" fmla="*/ 771783 h 2179360"/>
                  <a:gd name="connsiteX13" fmla="*/ 2592816 w 2914364"/>
                  <a:gd name="connsiteY13" fmla="*/ 847145 h 2179360"/>
                  <a:gd name="connsiteX14" fmla="*/ 2788759 w 2914364"/>
                  <a:gd name="connsiteY14" fmla="*/ 992846 h 2179360"/>
                  <a:gd name="connsiteX15" fmla="*/ 2803832 w 2914364"/>
                  <a:gd name="connsiteY15" fmla="*/ 1063185 h 2179360"/>
                  <a:gd name="connsiteX16" fmla="*/ 2818904 w 2914364"/>
                  <a:gd name="connsiteY16" fmla="*/ 1163668 h 2179360"/>
                  <a:gd name="connsiteX17" fmla="*/ 2803832 w 2914364"/>
                  <a:gd name="connsiteY17" fmla="*/ 1193813 h 2179360"/>
                  <a:gd name="connsiteX18" fmla="*/ 2844025 w 2914364"/>
                  <a:gd name="connsiteY18" fmla="*/ 1244055 h 2179360"/>
                  <a:gd name="connsiteX19" fmla="*/ 2874170 w 2914364"/>
                  <a:gd name="connsiteY19" fmla="*/ 1304345 h 2179360"/>
                  <a:gd name="connsiteX20" fmla="*/ 2874170 w 2914364"/>
                  <a:gd name="connsiteY20" fmla="*/ 1379708 h 2179360"/>
                  <a:gd name="connsiteX21" fmla="*/ 2909339 w 2914364"/>
                  <a:gd name="connsiteY21" fmla="*/ 1439998 h 2179360"/>
                  <a:gd name="connsiteX22" fmla="*/ 2899291 w 2914364"/>
                  <a:gd name="connsiteY22" fmla="*/ 1550530 h 2179360"/>
                  <a:gd name="connsiteX23" fmla="*/ 2879194 w 2914364"/>
                  <a:gd name="connsiteY23" fmla="*/ 1630917 h 2179360"/>
                  <a:gd name="connsiteX24" fmla="*/ 2899291 w 2914364"/>
                  <a:gd name="connsiteY24" fmla="*/ 1721352 h 2179360"/>
                  <a:gd name="connsiteX25" fmla="*/ 2914364 w 2914364"/>
                  <a:gd name="connsiteY25" fmla="*/ 1756521 h 2179360"/>
                  <a:gd name="connsiteX26" fmla="*/ 2793783 w 2914364"/>
                  <a:gd name="connsiteY26" fmla="*/ 1816811 h 2179360"/>
                  <a:gd name="connsiteX27" fmla="*/ 2793783 w 2914364"/>
                  <a:gd name="connsiteY27" fmla="*/ 1816811 h 2179360"/>
                  <a:gd name="connsiteX28" fmla="*/ 2708372 w 2914364"/>
                  <a:gd name="connsiteY28" fmla="*/ 1877101 h 2179360"/>
                  <a:gd name="connsiteX29" fmla="*/ 2371753 w 2914364"/>
                  <a:gd name="connsiteY29" fmla="*/ 1882126 h 2179360"/>
                  <a:gd name="connsiteX30" fmla="*/ 2196482 w 2914364"/>
                  <a:gd name="connsiteY30" fmla="*/ 1880734 h 2179360"/>
                  <a:gd name="connsiteX31" fmla="*/ 1354226 w 2914364"/>
                  <a:gd name="connsiteY31" fmla="*/ 1862077 h 2179360"/>
                  <a:gd name="connsiteX0" fmla="*/ 1342599 w 2902737"/>
                  <a:gd name="connsiteY0" fmla="*/ 1862077 h 2179360"/>
                  <a:gd name="connsiteX1" fmla="*/ 7248 w 2902737"/>
                  <a:gd name="connsiteY1" fmla="*/ 1858947 h 2179360"/>
                  <a:gd name="connsiteX2" fmla="*/ 734 w 2902737"/>
                  <a:gd name="connsiteY2" fmla="*/ 0 h 2179360"/>
                  <a:gd name="connsiteX3" fmla="*/ 84812 w 2902737"/>
                  <a:gd name="connsiteY3" fmla="*/ 18085 h 2179360"/>
                  <a:gd name="connsiteX4" fmla="*/ 224851 w 2902737"/>
                  <a:gd name="connsiteY4" fmla="*/ 43277 h 2179360"/>
                  <a:gd name="connsiteX5" fmla="*/ 511229 w 2902737"/>
                  <a:gd name="connsiteY5" fmla="*/ 128688 h 2179360"/>
                  <a:gd name="connsiteX6" fmla="*/ 767462 w 2902737"/>
                  <a:gd name="connsiteY6" fmla="*/ 264341 h 2179360"/>
                  <a:gd name="connsiteX7" fmla="*/ 1179444 w 2902737"/>
                  <a:gd name="connsiteY7" fmla="*/ 490429 h 2179360"/>
                  <a:gd name="connsiteX8" fmla="*/ 1310073 w 2902737"/>
                  <a:gd name="connsiteY8" fmla="*/ 570816 h 2179360"/>
                  <a:gd name="connsiteX9" fmla="*/ 1350266 w 2902737"/>
                  <a:gd name="connsiteY9" fmla="*/ 600961 h 2179360"/>
                  <a:gd name="connsiteX10" fmla="*/ 1722055 w 2902737"/>
                  <a:gd name="connsiteY10" fmla="*/ 631106 h 2179360"/>
                  <a:gd name="connsiteX11" fmla="*/ 2134038 w 2902737"/>
                  <a:gd name="connsiteY11" fmla="*/ 706468 h 2179360"/>
                  <a:gd name="connsiteX12" fmla="*/ 2410367 w 2902737"/>
                  <a:gd name="connsiteY12" fmla="*/ 771783 h 2179360"/>
                  <a:gd name="connsiteX13" fmla="*/ 2581189 w 2902737"/>
                  <a:gd name="connsiteY13" fmla="*/ 847145 h 2179360"/>
                  <a:gd name="connsiteX14" fmla="*/ 2777132 w 2902737"/>
                  <a:gd name="connsiteY14" fmla="*/ 992846 h 2179360"/>
                  <a:gd name="connsiteX15" fmla="*/ 2792205 w 2902737"/>
                  <a:gd name="connsiteY15" fmla="*/ 1063185 h 2179360"/>
                  <a:gd name="connsiteX16" fmla="*/ 2807277 w 2902737"/>
                  <a:gd name="connsiteY16" fmla="*/ 1163668 h 2179360"/>
                  <a:gd name="connsiteX17" fmla="*/ 2792205 w 2902737"/>
                  <a:gd name="connsiteY17" fmla="*/ 1193813 h 2179360"/>
                  <a:gd name="connsiteX18" fmla="*/ 2832398 w 2902737"/>
                  <a:gd name="connsiteY18" fmla="*/ 1244055 h 2179360"/>
                  <a:gd name="connsiteX19" fmla="*/ 2862543 w 2902737"/>
                  <a:gd name="connsiteY19" fmla="*/ 1304345 h 2179360"/>
                  <a:gd name="connsiteX20" fmla="*/ 2862543 w 2902737"/>
                  <a:gd name="connsiteY20" fmla="*/ 1379708 h 2179360"/>
                  <a:gd name="connsiteX21" fmla="*/ 2897712 w 2902737"/>
                  <a:gd name="connsiteY21" fmla="*/ 1439998 h 2179360"/>
                  <a:gd name="connsiteX22" fmla="*/ 2887664 w 2902737"/>
                  <a:gd name="connsiteY22" fmla="*/ 1550530 h 2179360"/>
                  <a:gd name="connsiteX23" fmla="*/ 2867567 w 2902737"/>
                  <a:gd name="connsiteY23" fmla="*/ 1630917 h 2179360"/>
                  <a:gd name="connsiteX24" fmla="*/ 2887664 w 2902737"/>
                  <a:gd name="connsiteY24" fmla="*/ 1721352 h 2179360"/>
                  <a:gd name="connsiteX25" fmla="*/ 2902737 w 2902737"/>
                  <a:gd name="connsiteY25" fmla="*/ 1756521 h 2179360"/>
                  <a:gd name="connsiteX26" fmla="*/ 2782156 w 2902737"/>
                  <a:gd name="connsiteY26" fmla="*/ 1816811 h 2179360"/>
                  <a:gd name="connsiteX27" fmla="*/ 2782156 w 2902737"/>
                  <a:gd name="connsiteY27" fmla="*/ 1816811 h 2179360"/>
                  <a:gd name="connsiteX28" fmla="*/ 2696745 w 2902737"/>
                  <a:gd name="connsiteY28" fmla="*/ 1877101 h 2179360"/>
                  <a:gd name="connsiteX29" fmla="*/ 2360126 w 2902737"/>
                  <a:gd name="connsiteY29" fmla="*/ 1882126 h 2179360"/>
                  <a:gd name="connsiteX30" fmla="*/ 2184855 w 2902737"/>
                  <a:gd name="connsiteY30" fmla="*/ 1880734 h 2179360"/>
                  <a:gd name="connsiteX31" fmla="*/ 1342599 w 2902737"/>
                  <a:gd name="connsiteY31" fmla="*/ 1862077 h 2179360"/>
                  <a:gd name="connsiteX0" fmla="*/ 1349507 w 2909645"/>
                  <a:gd name="connsiteY0" fmla="*/ 1862077 h 2179360"/>
                  <a:gd name="connsiteX1" fmla="*/ 0 w 2909645"/>
                  <a:gd name="connsiteY1" fmla="*/ 1849760 h 2179360"/>
                  <a:gd name="connsiteX2" fmla="*/ 7642 w 2909645"/>
                  <a:gd name="connsiteY2" fmla="*/ 0 h 2179360"/>
                  <a:gd name="connsiteX3" fmla="*/ 91720 w 2909645"/>
                  <a:gd name="connsiteY3" fmla="*/ 18085 h 2179360"/>
                  <a:gd name="connsiteX4" fmla="*/ 231759 w 2909645"/>
                  <a:gd name="connsiteY4" fmla="*/ 43277 h 2179360"/>
                  <a:gd name="connsiteX5" fmla="*/ 518137 w 2909645"/>
                  <a:gd name="connsiteY5" fmla="*/ 128688 h 2179360"/>
                  <a:gd name="connsiteX6" fmla="*/ 774370 w 2909645"/>
                  <a:gd name="connsiteY6" fmla="*/ 264341 h 2179360"/>
                  <a:gd name="connsiteX7" fmla="*/ 1186352 w 2909645"/>
                  <a:gd name="connsiteY7" fmla="*/ 490429 h 2179360"/>
                  <a:gd name="connsiteX8" fmla="*/ 1316981 w 2909645"/>
                  <a:gd name="connsiteY8" fmla="*/ 570816 h 2179360"/>
                  <a:gd name="connsiteX9" fmla="*/ 1357174 w 2909645"/>
                  <a:gd name="connsiteY9" fmla="*/ 600961 h 2179360"/>
                  <a:gd name="connsiteX10" fmla="*/ 1728963 w 2909645"/>
                  <a:gd name="connsiteY10" fmla="*/ 631106 h 2179360"/>
                  <a:gd name="connsiteX11" fmla="*/ 2140946 w 2909645"/>
                  <a:gd name="connsiteY11" fmla="*/ 706468 h 2179360"/>
                  <a:gd name="connsiteX12" fmla="*/ 2417275 w 2909645"/>
                  <a:gd name="connsiteY12" fmla="*/ 771783 h 2179360"/>
                  <a:gd name="connsiteX13" fmla="*/ 2588097 w 2909645"/>
                  <a:gd name="connsiteY13" fmla="*/ 847145 h 2179360"/>
                  <a:gd name="connsiteX14" fmla="*/ 2784040 w 2909645"/>
                  <a:gd name="connsiteY14" fmla="*/ 992846 h 2179360"/>
                  <a:gd name="connsiteX15" fmla="*/ 2799113 w 2909645"/>
                  <a:gd name="connsiteY15" fmla="*/ 1063185 h 2179360"/>
                  <a:gd name="connsiteX16" fmla="*/ 2814185 w 2909645"/>
                  <a:gd name="connsiteY16" fmla="*/ 1163668 h 2179360"/>
                  <a:gd name="connsiteX17" fmla="*/ 2799113 w 2909645"/>
                  <a:gd name="connsiteY17" fmla="*/ 1193813 h 2179360"/>
                  <a:gd name="connsiteX18" fmla="*/ 2839306 w 2909645"/>
                  <a:gd name="connsiteY18" fmla="*/ 1244055 h 2179360"/>
                  <a:gd name="connsiteX19" fmla="*/ 2869451 w 2909645"/>
                  <a:gd name="connsiteY19" fmla="*/ 1304345 h 2179360"/>
                  <a:gd name="connsiteX20" fmla="*/ 2869451 w 2909645"/>
                  <a:gd name="connsiteY20" fmla="*/ 1379708 h 2179360"/>
                  <a:gd name="connsiteX21" fmla="*/ 2904620 w 2909645"/>
                  <a:gd name="connsiteY21" fmla="*/ 1439998 h 2179360"/>
                  <a:gd name="connsiteX22" fmla="*/ 2894572 w 2909645"/>
                  <a:gd name="connsiteY22" fmla="*/ 1550530 h 2179360"/>
                  <a:gd name="connsiteX23" fmla="*/ 2874475 w 2909645"/>
                  <a:gd name="connsiteY23" fmla="*/ 1630917 h 2179360"/>
                  <a:gd name="connsiteX24" fmla="*/ 2894572 w 2909645"/>
                  <a:gd name="connsiteY24" fmla="*/ 1721352 h 2179360"/>
                  <a:gd name="connsiteX25" fmla="*/ 2909645 w 2909645"/>
                  <a:gd name="connsiteY25" fmla="*/ 1756521 h 2179360"/>
                  <a:gd name="connsiteX26" fmla="*/ 2789064 w 2909645"/>
                  <a:gd name="connsiteY26" fmla="*/ 1816811 h 2179360"/>
                  <a:gd name="connsiteX27" fmla="*/ 2789064 w 2909645"/>
                  <a:gd name="connsiteY27" fmla="*/ 1816811 h 2179360"/>
                  <a:gd name="connsiteX28" fmla="*/ 2703653 w 2909645"/>
                  <a:gd name="connsiteY28" fmla="*/ 1877101 h 2179360"/>
                  <a:gd name="connsiteX29" fmla="*/ 2367034 w 2909645"/>
                  <a:gd name="connsiteY29" fmla="*/ 1882126 h 2179360"/>
                  <a:gd name="connsiteX30" fmla="*/ 2191763 w 2909645"/>
                  <a:gd name="connsiteY30" fmla="*/ 1880734 h 2179360"/>
                  <a:gd name="connsiteX31" fmla="*/ 1349507 w 2909645"/>
                  <a:gd name="connsiteY31" fmla="*/ 1862077 h 2179360"/>
                  <a:gd name="connsiteX0" fmla="*/ 1342601 w 2902739"/>
                  <a:gd name="connsiteY0" fmla="*/ 1862077 h 2179360"/>
                  <a:gd name="connsiteX1" fmla="*/ 7250 w 2902739"/>
                  <a:gd name="connsiteY1" fmla="*/ 1831386 h 2179360"/>
                  <a:gd name="connsiteX2" fmla="*/ 736 w 2902739"/>
                  <a:gd name="connsiteY2" fmla="*/ 0 h 2179360"/>
                  <a:gd name="connsiteX3" fmla="*/ 84814 w 2902739"/>
                  <a:gd name="connsiteY3" fmla="*/ 18085 h 2179360"/>
                  <a:gd name="connsiteX4" fmla="*/ 224853 w 2902739"/>
                  <a:gd name="connsiteY4" fmla="*/ 43277 h 2179360"/>
                  <a:gd name="connsiteX5" fmla="*/ 511231 w 2902739"/>
                  <a:gd name="connsiteY5" fmla="*/ 128688 h 2179360"/>
                  <a:gd name="connsiteX6" fmla="*/ 767464 w 2902739"/>
                  <a:gd name="connsiteY6" fmla="*/ 264341 h 2179360"/>
                  <a:gd name="connsiteX7" fmla="*/ 1179446 w 2902739"/>
                  <a:gd name="connsiteY7" fmla="*/ 490429 h 2179360"/>
                  <a:gd name="connsiteX8" fmla="*/ 1310075 w 2902739"/>
                  <a:gd name="connsiteY8" fmla="*/ 570816 h 2179360"/>
                  <a:gd name="connsiteX9" fmla="*/ 1350268 w 2902739"/>
                  <a:gd name="connsiteY9" fmla="*/ 600961 h 2179360"/>
                  <a:gd name="connsiteX10" fmla="*/ 1722057 w 2902739"/>
                  <a:gd name="connsiteY10" fmla="*/ 631106 h 2179360"/>
                  <a:gd name="connsiteX11" fmla="*/ 2134040 w 2902739"/>
                  <a:gd name="connsiteY11" fmla="*/ 706468 h 2179360"/>
                  <a:gd name="connsiteX12" fmla="*/ 2410369 w 2902739"/>
                  <a:gd name="connsiteY12" fmla="*/ 771783 h 2179360"/>
                  <a:gd name="connsiteX13" fmla="*/ 2581191 w 2902739"/>
                  <a:gd name="connsiteY13" fmla="*/ 847145 h 2179360"/>
                  <a:gd name="connsiteX14" fmla="*/ 2777134 w 2902739"/>
                  <a:gd name="connsiteY14" fmla="*/ 992846 h 2179360"/>
                  <a:gd name="connsiteX15" fmla="*/ 2792207 w 2902739"/>
                  <a:gd name="connsiteY15" fmla="*/ 1063185 h 2179360"/>
                  <a:gd name="connsiteX16" fmla="*/ 2807279 w 2902739"/>
                  <a:gd name="connsiteY16" fmla="*/ 1163668 h 2179360"/>
                  <a:gd name="connsiteX17" fmla="*/ 2792207 w 2902739"/>
                  <a:gd name="connsiteY17" fmla="*/ 1193813 h 2179360"/>
                  <a:gd name="connsiteX18" fmla="*/ 2832400 w 2902739"/>
                  <a:gd name="connsiteY18" fmla="*/ 1244055 h 2179360"/>
                  <a:gd name="connsiteX19" fmla="*/ 2862545 w 2902739"/>
                  <a:gd name="connsiteY19" fmla="*/ 1304345 h 2179360"/>
                  <a:gd name="connsiteX20" fmla="*/ 2862545 w 2902739"/>
                  <a:gd name="connsiteY20" fmla="*/ 1379708 h 2179360"/>
                  <a:gd name="connsiteX21" fmla="*/ 2897714 w 2902739"/>
                  <a:gd name="connsiteY21" fmla="*/ 1439998 h 2179360"/>
                  <a:gd name="connsiteX22" fmla="*/ 2887666 w 2902739"/>
                  <a:gd name="connsiteY22" fmla="*/ 1550530 h 2179360"/>
                  <a:gd name="connsiteX23" fmla="*/ 2867569 w 2902739"/>
                  <a:gd name="connsiteY23" fmla="*/ 1630917 h 2179360"/>
                  <a:gd name="connsiteX24" fmla="*/ 2887666 w 2902739"/>
                  <a:gd name="connsiteY24" fmla="*/ 1721352 h 2179360"/>
                  <a:gd name="connsiteX25" fmla="*/ 2902739 w 2902739"/>
                  <a:gd name="connsiteY25" fmla="*/ 1756521 h 2179360"/>
                  <a:gd name="connsiteX26" fmla="*/ 2782158 w 2902739"/>
                  <a:gd name="connsiteY26" fmla="*/ 1816811 h 2179360"/>
                  <a:gd name="connsiteX27" fmla="*/ 2782158 w 2902739"/>
                  <a:gd name="connsiteY27" fmla="*/ 1816811 h 2179360"/>
                  <a:gd name="connsiteX28" fmla="*/ 2696747 w 2902739"/>
                  <a:gd name="connsiteY28" fmla="*/ 1877101 h 2179360"/>
                  <a:gd name="connsiteX29" fmla="*/ 2360128 w 2902739"/>
                  <a:gd name="connsiteY29" fmla="*/ 1882126 h 2179360"/>
                  <a:gd name="connsiteX30" fmla="*/ 2184857 w 2902739"/>
                  <a:gd name="connsiteY30" fmla="*/ 1880734 h 2179360"/>
                  <a:gd name="connsiteX31" fmla="*/ 1342601 w 2902739"/>
                  <a:gd name="connsiteY31" fmla="*/ 1862077 h 2179360"/>
                  <a:gd name="connsiteX0" fmla="*/ 1349507 w 2909645"/>
                  <a:gd name="connsiteY0" fmla="*/ 1862077 h 2179360"/>
                  <a:gd name="connsiteX1" fmla="*/ 0 w 2909645"/>
                  <a:gd name="connsiteY1" fmla="*/ 1840573 h 2179360"/>
                  <a:gd name="connsiteX2" fmla="*/ 7642 w 2909645"/>
                  <a:gd name="connsiteY2" fmla="*/ 0 h 2179360"/>
                  <a:gd name="connsiteX3" fmla="*/ 91720 w 2909645"/>
                  <a:gd name="connsiteY3" fmla="*/ 18085 h 2179360"/>
                  <a:gd name="connsiteX4" fmla="*/ 231759 w 2909645"/>
                  <a:gd name="connsiteY4" fmla="*/ 43277 h 2179360"/>
                  <a:gd name="connsiteX5" fmla="*/ 518137 w 2909645"/>
                  <a:gd name="connsiteY5" fmla="*/ 128688 h 2179360"/>
                  <a:gd name="connsiteX6" fmla="*/ 774370 w 2909645"/>
                  <a:gd name="connsiteY6" fmla="*/ 264341 h 2179360"/>
                  <a:gd name="connsiteX7" fmla="*/ 1186352 w 2909645"/>
                  <a:gd name="connsiteY7" fmla="*/ 490429 h 2179360"/>
                  <a:gd name="connsiteX8" fmla="*/ 1316981 w 2909645"/>
                  <a:gd name="connsiteY8" fmla="*/ 570816 h 2179360"/>
                  <a:gd name="connsiteX9" fmla="*/ 1357174 w 2909645"/>
                  <a:gd name="connsiteY9" fmla="*/ 600961 h 2179360"/>
                  <a:gd name="connsiteX10" fmla="*/ 1728963 w 2909645"/>
                  <a:gd name="connsiteY10" fmla="*/ 631106 h 2179360"/>
                  <a:gd name="connsiteX11" fmla="*/ 2140946 w 2909645"/>
                  <a:gd name="connsiteY11" fmla="*/ 706468 h 2179360"/>
                  <a:gd name="connsiteX12" fmla="*/ 2417275 w 2909645"/>
                  <a:gd name="connsiteY12" fmla="*/ 771783 h 2179360"/>
                  <a:gd name="connsiteX13" fmla="*/ 2588097 w 2909645"/>
                  <a:gd name="connsiteY13" fmla="*/ 847145 h 2179360"/>
                  <a:gd name="connsiteX14" fmla="*/ 2784040 w 2909645"/>
                  <a:gd name="connsiteY14" fmla="*/ 992846 h 2179360"/>
                  <a:gd name="connsiteX15" fmla="*/ 2799113 w 2909645"/>
                  <a:gd name="connsiteY15" fmla="*/ 1063185 h 2179360"/>
                  <a:gd name="connsiteX16" fmla="*/ 2814185 w 2909645"/>
                  <a:gd name="connsiteY16" fmla="*/ 1163668 h 2179360"/>
                  <a:gd name="connsiteX17" fmla="*/ 2799113 w 2909645"/>
                  <a:gd name="connsiteY17" fmla="*/ 1193813 h 2179360"/>
                  <a:gd name="connsiteX18" fmla="*/ 2839306 w 2909645"/>
                  <a:gd name="connsiteY18" fmla="*/ 1244055 h 2179360"/>
                  <a:gd name="connsiteX19" fmla="*/ 2869451 w 2909645"/>
                  <a:gd name="connsiteY19" fmla="*/ 1304345 h 2179360"/>
                  <a:gd name="connsiteX20" fmla="*/ 2869451 w 2909645"/>
                  <a:gd name="connsiteY20" fmla="*/ 1379708 h 2179360"/>
                  <a:gd name="connsiteX21" fmla="*/ 2904620 w 2909645"/>
                  <a:gd name="connsiteY21" fmla="*/ 1439998 h 2179360"/>
                  <a:gd name="connsiteX22" fmla="*/ 2894572 w 2909645"/>
                  <a:gd name="connsiteY22" fmla="*/ 1550530 h 2179360"/>
                  <a:gd name="connsiteX23" fmla="*/ 2874475 w 2909645"/>
                  <a:gd name="connsiteY23" fmla="*/ 1630917 h 2179360"/>
                  <a:gd name="connsiteX24" fmla="*/ 2894572 w 2909645"/>
                  <a:gd name="connsiteY24" fmla="*/ 1721352 h 2179360"/>
                  <a:gd name="connsiteX25" fmla="*/ 2909645 w 2909645"/>
                  <a:gd name="connsiteY25" fmla="*/ 1756521 h 2179360"/>
                  <a:gd name="connsiteX26" fmla="*/ 2789064 w 2909645"/>
                  <a:gd name="connsiteY26" fmla="*/ 1816811 h 2179360"/>
                  <a:gd name="connsiteX27" fmla="*/ 2789064 w 2909645"/>
                  <a:gd name="connsiteY27" fmla="*/ 1816811 h 2179360"/>
                  <a:gd name="connsiteX28" fmla="*/ 2703653 w 2909645"/>
                  <a:gd name="connsiteY28" fmla="*/ 1877101 h 2179360"/>
                  <a:gd name="connsiteX29" fmla="*/ 2367034 w 2909645"/>
                  <a:gd name="connsiteY29" fmla="*/ 1882126 h 2179360"/>
                  <a:gd name="connsiteX30" fmla="*/ 2191763 w 2909645"/>
                  <a:gd name="connsiteY30" fmla="*/ 1880734 h 2179360"/>
                  <a:gd name="connsiteX31" fmla="*/ 1349507 w 2909645"/>
                  <a:gd name="connsiteY31" fmla="*/ 1862077 h 2179360"/>
                  <a:gd name="connsiteX0" fmla="*/ 1344788 w 2904926"/>
                  <a:gd name="connsiteY0" fmla="*/ 1862077 h 2179360"/>
                  <a:gd name="connsiteX1" fmla="*/ 0 w 2904926"/>
                  <a:gd name="connsiteY1" fmla="*/ 1831386 h 2179360"/>
                  <a:gd name="connsiteX2" fmla="*/ 2923 w 2904926"/>
                  <a:gd name="connsiteY2" fmla="*/ 0 h 2179360"/>
                  <a:gd name="connsiteX3" fmla="*/ 87001 w 2904926"/>
                  <a:gd name="connsiteY3" fmla="*/ 18085 h 2179360"/>
                  <a:gd name="connsiteX4" fmla="*/ 227040 w 2904926"/>
                  <a:gd name="connsiteY4" fmla="*/ 43277 h 2179360"/>
                  <a:gd name="connsiteX5" fmla="*/ 513418 w 2904926"/>
                  <a:gd name="connsiteY5" fmla="*/ 128688 h 2179360"/>
                  <a:gd name="connsiteX6" fmla="*/ 769651 w 2904926"/>
                  <a:gd name="connsiteY6" fmla="*/ 264341 h 2179360"/>
                  <a:gd name="connsiteX7" fmla="*/ 1181633 w 2904926"/>
                  <a:gd name="connsiteY7" fmla="*/ 490429 h 2179360"/>
                  <a:gd name="connsiteX8" fmla="*/ 1312262 w 2904926"/>
                  <a:gd name="connsiteY8" fmla="*/ 570816 h 2179360"/>
                  <a:gd name="connsiteX9" fmla="*/ 1352455 w 2904926"/>
                  <a:gd name="connsiteY9" fmla="*/ 600961 h 2179360"/>
                  <a:gd name="connsiteX10" fmla="*/ 1724244 w 2904926"/>
                  <a:gd name="connsiteY10" fmla="*/ 631106 h 2179360"/>
                  <a:gd name="connsiteX11" fmla="*/ 2136227 w 2904926"/>
                  <a:gd name="connsiteY11" fmla="*/ 706468 h 2179360"/>
                  <a:gd name="connsiteX12" fmla="*/ 2412556 w 2904926"/>
                  <a:gd name="connsiteY12" fmla="*/ 771783 h 2179360"/>
                  <a:gd name="connsiteX13" fmla="*/ 2583378 w 2904926"/>
                  <a:gd name="connsiteY13" fmla="*/ 847145 h 2179360"/>
                  <a:gd name="connsiteX14" fmla="*/ 2779321 w 2904926"/>
                  <a:gd name="connsiteY14" fmla="*/ 992846 h 2179360"/>
                  <a:gd name="connsiteX15" fmla="*/ 2794394 w 2904926"/>
                  <a:gd name="connsiteY15" fmla="*/ 1063185 h 2179360"/>
                  <a:gd name="connsiteX16" fmla="*/ 2809466 w 2904926"/>
                  <a:gd name="connsiteY16" fmla="*/ 1163668 h 2179360"/>
                  <a:gd name="connsiteX17" fmla="*/ 2794394 w 2904926"/>
                  <a:gd name="connsiteY17" fmla="*/ 1193813 h 2179360"/>
                  <a:gd name="connsiteX18" fmla="*/ 2834587 w 2904926"/>
                  <a:gd name="connsiteY18" fmla="*/ 1244055 h 2179360"/>
                  <a:gd name="connsiteX19" fmla="*/ 2864732 w 2904926"/>
                  <a:gd name="connsiteY19" fmla="*/ 1304345 h 2179360"/>
                  <a:gd name="connsiteX20" fmla="*/ 2864732 w 2904926"/>
                  <a:gd name="connsiteY20" fmla="*/ 1379708 h 2179360"/>
                  <a:gd name="connsiteX21" fmla="*/ 2899901 w 2904926"/>
                  <a:gd name="connsiteY21" fmla="*/ 1439998 h 2179360"/>
                  <a:gd name="connsiteX22" fmla="*/ 2889853 w 2904926"/>
                  <a:gd name="connsiteY22" fmla="*/ 1550530 h 2179360"/>
                  <a:gd name="connsiteX23" fmla="*/ 2869756 w 2904926"/>
                  <a:gd name="connsiteY23" fmla="*/ 1630917 h 2179360"/>
                  <a:gd name="connsiteX24" fmla="*/ 2889853 w 2904926"/>
                  <a:gd name="connsiteY24" fmla="*/ 1721352 h 2179360"/>
                  <a:gd name="connsiteX25" fmla="*/ 2904926 w 2904926"/>
                  <a:gd name="connsiteY25" fmla="*/ 1756521 h 2179360"/>
                  <a:gd name="connsiteX26" fmla="*/ 2784345 w 2904926"/>
                  <a:gd name="connsiteY26" fmla="*/ 1816811 h 2179360"/>
                  <a:gd name="connsiteX27" fmla="*/ 2784345 w 2904926"/>
                  <a:gd name="connsiteY27" fmla="*/ 1816811 h 2179360"/>
                  <a:gd name="connsiteX28" fmla="*/ 2698934 w 2904926"/>
                  <a:gd name="connsiteY28" fmla="*/ 1877101 h 2179360"/>
                  <a:gd name="connsiteX29" fmla="*/ 2362315 w 2904926"/>
                  <a:gd name="connsiteY29" fmla="*/ 1882126 h 2179360"/>
                  <a:gd name="connsiteX30" fmla="*/ 2187044 w 2904926"/>
                  <a:gd name="connsiteY30" fmla="*/ 1880734 h 2179360"/>
                  <a:gd name="connsiteX31" fmla="*/ 1344788 w 2904926"/>
                  <a:gd name="connsiteY31" fmla="*/ 1862077 h 2179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904926" h="2179360">
                    <a:moveTo>
                      <a:pt x="1344788" y="1862077"/>
                    </a:moveTo>
                    <a:lnTo>
                      <a:pt x="0" y="1831386"/>
                    </a:lnTo>
                    <a:cubicBezTo>
                      <a:pt x="4120" y="1214799"/>
                      <a:pt x="-1197" y="616587"/>
                      <a:pt x="2923" y="0"/>
                    </a:cubicBezTo>
                    <a:lnTo>
                      <a:pt x="87001" y="18085"/>
                    </a:lnTo>
                    <a:lnTo>
                      <a:pt x="227040" y="43277"/>
                    </a:lnTo>
                    <a:cubicBezTo>
                      <a:pt x="294866" y="60862"/>
                      <a:pt x="428007" y="83470"/>
                      <a:pt x="513418" y="128688"/>
                    </a:cubicBezTo>
                    <a:lnTo>
                      <a:pt x="769651" y="264341"/>
                    </a:lnTo>
                    <a:lnTo>
                      <a:pt x="1181633" y="490429"/>
                    </a:lnTo>
                    <a:lnTo>
                      <a:pt x="1312262" y="570816"/>
                    </a:lnTo>
                    <a:lnTo>
                      <a:pt x="1352455" y="600961"/>
                    </a:lnTo>
                    <a:cubicBezTo>
                      <a:pt x="1421119" y="611009"/>
                      <a:pt x="1593615" y="613522"/>
                      <a:pt x="1724244" y="631106"/>
                    </a:cubicBezTo>
                    <a:cubicBezTo>
                      <a:pt x="1854873" y="648690"/>
                      <a:pt x="2044117" y="684696"/>
                      <a:pt x="2136227" y="706468"/>
                    </a:cubicBezTo>
                    <a:lnTo>
                      <a:pt x="2412556" y="771783"/>
                    </a:lnTo>
                    <a:cubicBezTo>
                      <a:pt x="2487081" y="795229"/>
                      <a:pt x="2518064" y="798578"/>
                      <a:pt x="2583378" y="847145"/>
                    </a:cubicBezTo>
                    <a:lnTo>
                      <a:pt x="2779321" y="992846"/>
                    </a:lnTo>
                    <a:lnTo>
                      <a:pt x="2794394" y="1063185"/>
                    </a:lnTo>
                    <a:lnTo>
                      <a:pt x="2809466" y="1163668"/>
                    </a:lnTo>
                    <a:lnTo>
                      <a:pt x="2794394" y="1193813"/>
                    </a:lnTo>
                    <a:lnTo>
                      <a:pt x="2834587" y="1244055"/>
                    </a:lnTo>
                    <a:lnTo>
                      <a:pt x="2864732" y="1304345"/>
                    </a:lnTo>
                    <a:lnTo>
                      <a:pt x="2864732" y="1379708"/>
                    </a:lnTo>
                    <a:lnTo>
                      <a:pt x="2899901" y="1439998"/>
                    </a:lnTo>
                    <a:lnTo>
                      <a:pt x="2889853" y="1550530"/>
                    </a:lnTo>
                    <a:lnTo>
                      <a:pt x="2869756" y="1630917"/>
                    </a:lnTo>
                    <a:lnTo>
                      <a:pt x="2889853" y="1721352"/>
                    </a:lnTo>
                    <a:lnTo>
                      <a:pt x="2904926" y="1756521"/>
                    </a:lnTo>
                    <a:lnTo>
                      <a:pt x="2784345" y="1816811"/>
                    </a:lnTo>
                    <a:lnTo>
                      <a:pt x="2784345" y="1816811"/>
                    </a:lnTo>
                    <a:lnTo>
                      <a:pt x="2698934" y="1877101"/>
                    </a:lnTo>
                    <a:lnTo>
                      <a:pt x="2362315" y="1882126"/>
                    </a:lnTo>
                    <a:lnTo>
                      <a:pt x="2187044" y="1880734"/>
                    </a:lnTo>
                    <a:cubicBezTo>
                      <a:pt x="2168271" y="2117109"/>
                      <a:pt x="1575726" y="2422673"/>
                      <a:pt x="1344788" y="1862077"/>
                    </a:cubicBezTo>
                    <a:close/>
                  </a:path>
                </a:pathLst>
              </a:custGeom>
              <a:solidFill>
                <a:srgbClr val="00CCFF"/>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grpSp>
        <p:cxnSp>
          <p:nvCxnSpPr>
            <p:cNvPr id="4" name="Straight Connector 3"/>
            <p:cNvCxnSpPr/>
            <p:nvPr/>
          </p:nvCxnSpPr>
          <p:spPr>
            <a:xfrm>
              <a:off x="4642436" y="1361192"/>
              <a:ext cx="2480" cy="1279340"/>
            </a:xfrm>
            <a:prstGeom prst="line">
              <a:avLst/>
            </a:prstGeom>
            <a:ln w="28575">
              <a:solidFill>
                <a:srgbClr val="0000CC"/>
              </a:solidFill>
              <a:prstDash val="dash"/>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3007700" y="1812045"/>
              <a:ext cx="1593692" cy="738664"/>
            </a:xfrm>
            <a:prstGeom prst="rect">
              <a:avLst/>
            </a:prstGeom>
          </p:spPr>
          <p:txBody>
            <a:bodyPr wrap="square">
              <a:spAutoFit/>
            </a:bodyPr>
            <a:lstStyle/>
            <a:p>
              <a:pPr algn="ctr"/>
              <a:r>
                <a:rPr lang="de-DE" sz="1400" b="1" dirty="0">
                  <a:solidFill>
                    <a:schemeClr val="bg1"/>
                  </a:solidFill>
                </a:rPr>
                <a:t>Cyber Security </a:t>
              </a:r>
              <a:br>
                <a:rPr lang="de-DE" sz="1400" b="1" dirty="0">
                  <a:solidFill>
                    <a:schemeClr val="bg1"/>
                  </a:solidFill>
                </a:rPr>
              </a:br>
              <a:r>
                <a:rPr lang="de-DE" sz="1400" b="1" dirty="0">
                  <a:solidFill>
                    <a:schemeClr val="bg1"/>
                  </a:solidFill>
                </a:rPr>
                <a:t>Management System</a:t>
              </a:r>
              <a:endParaRPr lang="en-US" sz="1400" b="1" dirty="0">
                <a:solidFill>
                  <a:schemeClr val="bg1"/>
                </a:solidFill>
              </a:endParaRPr>
            </a:p>
          </p:txBody>
        </p:sp>
        <p:sp>
          <p:nvSpPr>
            <p:cNvPr id="16" name="Rectangle 15"/>
            <p:cNvSpPr/>
            <p:nvPr/>
          </p:nvSpPr>
          <p:spPr>
            <a:xfrm>
              <a:off x="4829175" y="1808357"/>
              <a:ext cx="1701436" cy="738664"/>
            </a:xfrm>
            <a:prstGeom prst="rect">
              <a:avLst/>
            </a:prstGeom>
          </p:spPr>
          <p:txBody>
            <a:bodyPr wrap="square">
              <a:spAutoFit/>
            </a:bodyPr>
            <a:lstStyle/>
            <a:p>
              <a:pPr algn="ctr"/>
              <a:r>
                <a:rPr lang="de-DE" sz="1400" b="1" dirty="0">
                  <a:solidFill>
                    <a:schemeClr val="bg1"/>
                  </a:solidFill>
                </a:rPr>
                <a:t>E/E Architecture </a:t>
              </a:r>
              <a:br>
                <a:rPr lang="de-DE" sz="1400" b="1" dirty="0">
                  <a:solidFill>
                    <a:schemeClr val="bg1"/>
                  </a:solidFill>
                </a:rPr>
              </a:br>
              <a:r>
                <a:rPr lang="de-DE" sz="1400" b="1" dirty="0" err="1">
                  <a:solidFill>
                    <a:schemeClr val="bg1"/>
                  </a:solidFill>
                </a:rPr>
                <a:t>with</a:t>
              </a:r>
              <a:r>
                <a:rPr lang="de-DE" sz="1400" b="1" dirty="0">
                  <a:solidFill>
                    <a:schemeClr val="bg1"/>
                  </a:solidFill>
                </a:rPr>
                <a:t> </a:t>
              </a:r>
              <a:r>
                <a:rPr lang="de-DE" sz="1400" b="1" dirty="0" err="1">
                  <a:solidFill>
                    <a:schemeClr val="bg1"/>
                  </a:solidFill>
                </a:rPr>
                <a:t>regard</a:t>
              </a:r>
              <a:r>
                <a:rPr lang="de-DE" sz="1400" b="1" dirty="0">
                  <a:solidFill>
                    <a:schemeClr val="bg1"/>
                  </a:solidFill>
                </a:rPr>
                <a:t> to CS</a:t>
              </a:r>
            </a:p>
            <a:p>
              <a:pPr algn="ctr"/>
              <a:r>
                <a:rPr lang="de-DE" sz="1400" b="1" dirty="0">
                  <a:solidFill>
                    <a:schemeClr val="bg1"/>
                  </a:solidFill>
                </a:rPr>
                <a:t> </a:t>
              </a:r>
              <a:endParaRPr lang="en-US" sz="1400" b="1" dirty="0">
                <a:solidFill>
                  <a:schemeClr val="bg1"/>
                </a:solidFill>
              </a:endParaRPr>
            </a:p>
          </p:txBody>
        </p:sp>
      </p:grpSp>
      <p:grpSp>
        <p:nvGrpSpPr>
          <p:cNvPr id="17" name="Group 16"/>
          <p:cNvGrpSpPr/>
          <p:nvPr/>
        </p:nvGrpSpPr>
        <p:grpSpPr>
          <a:xfrm>
            <a:off x="1695642" y="3906599"/>
            <a:ext cx="4065433" cy="1545178"/>
            <a:chOff x="959520" y="2098757"/>
            <a:chExt cx="7302028" cy="2775334"/>
          </a:xfrm>
        </p:grpSpPr>
        <p:sp>
          <p:nvSpPr>
            <p:cNvPr id="18" name="Freeform 17"/>
            <p:cNvSpPr/>
            <p:nvPr/>
          </p:nvSpPr>
          <p:spPr>
            <a:xfrm flipH="1">
              <a:off x="961582" y="2098757"/>
              <a:ext cx="7170822" cy="2774117"/>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933552" h="2234603">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lnTo>
                    <a:pt x="3135086" y="78424"/>
                  </a:ln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lnTo>
                    <a:pt x="5215670" y="1935977"/>
                  </a:lnTo>
                  <a:cubicBezTo>
                    <a:pt x="5196897" y="2172352"/>
                    <a:pt x="4604352" y="2477916"/>
                    <a:pt x="4373414" y="1917320"/>
                  </a:cubicBezTo>
                  <a:lnTo>
                    <a:pt x="1498817" y="1891925"/>
                  </a:lnTo>
                  <a:cubicBezTo>
                    <a:pt x="1475302" y="2265499"/>
                    <a:pt x="727844" y="2429891"/>
                    <a:pt x="619914"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solidFill>
              <a:srgbClr val="0099FF"/>
            </a:solid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9" name="Freeform 18"/>
            <p:cNvSpPr/>
            <p:nvPr/>
          </p:nvSpPr>
          <p:spPr>
            <a:xfrm flipH="1">
              <a:off x="959520" y="2168554"/>
              <a:ext cx="4442260" cy="2705537"/>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30359 h 2250591"/>
                <a:gd name="connsiteX1" fmla="*/ 75363 w 5933552"/>
                <a:gd name="connsiteY1" fmla="*/ 1099247 h 2250591"/>
                <a:gd name="connsiteX2" fmla="*/ 45218 w 5933552"/>
                <a:gd name="connsiteY2" fmla="*/ 1089198 h 2250591"/>
                <a:gd name="connsiteX3" fmla="*/ 95459 w 5933552"/>
                <a:gd name="connsiteY3" fmla="*/ 903304 h 2250591"/>
                <a:gd name="connsiteX4" fmla="*/ 80387 w 5933552"/>
                <a:gd name="connsiteY4" fmla="*/ 787748 h 2250591"/>
                <a:gd name="connsiteX5" fmla="*/ 85411 w 5933552"/>
                <a:gd name="connsiteY5" fmla="*/ 732482 h 2250591"/>
                <a:gd name="connsiteX6" fmla="*/ 105508 w 5933552"/>
                <a:gd name="connsiteY6" fmla="*/ 712385 h 2250591"/>
                <a:gd name="connsiteX7" fmla="*/ 135653 w 5933552"/>
                <a:gd name="connsiteY7" fmla="*/ 692288 h 2250591"/>
                <a:gd name="connsiteX8" fmla="*/ 467248 w 5933552"/>
                <a:gd name="connsiteY8" fmla="*/ 345620 h 2250591"/>
                <a:gd name="connsiteX9" fmla="*/ 472272 w 5933552"/>
                <a:gd name="connsiteY9" fmla="*/ 300403 h 2250591"/>
                <a:gd name="connsiteX10" fmla="*/ 442127 w 5933552"/>
                <a:gd name="connsiteY10" fmla="*/ 275282 h 2250591"/>
                <a:gd name="connsiteX11" fmla="*/ 406958 w 5933552"/>
                <a:gd name="connsiteY11" fmla="*/ 245137 h 2250591"/>
                <a:gd name="connsiteX12" fmla="*/ 406958 w 5933552"/>
                <a:gd name="connsiteY12" fmla="*/ 220016 h 2250591"/>
                <a:gd name="connsiteX13" fmla="*/ 462224 w 5933552"/>
                <a:gd name="connsiteY13" fmla="*/ 209968 h 2250591"/>
                <a:gd name="connsiteX14" fmla="*/ 864158 w 5933552"/>
                <a:gd name="connsiteY14" fmla="*/ 159726 h 2250591"/>
                <a:gd name="connsiteX15" fmla="*/ 999811 w 5933552"/>
                <a:gd name="connsiteY15" fmla="*/ 104460 h 2250591"/>
                <a:gd name="connsiteX16" fmla="*/ 1024932 w 5933552"/>
                <a:gd name="connsiteY16" fmla="*/ 94412 h 2250591"/>
                <a:gd name="connsiteX17" fmla="*/ 999811 w 5933552"/>
                <a:gd name="connsiteY17" fmla="*/ 44170 h 2250591"/>
                <a:gd name="connsiteX18" fmla="*/ 1070149 w 5933552"/>
                <a:gd name="connsiteY18" fmla="*/ 49194 h 2250591"/>
                <a:gd name="connsiteX19" fmla="*/ 1130439 w 5933552"/>
                <a:gd name="connsiteY19" fmla="*/ 69291 h 2250591"/>
                <a:gd name="connsiteX20" fmla="*/ 1160585 w 5933552"/>
                <a:gd name="connsiteY20" fmla="*/ 79339 h 2250591"/>
                <a:gd name="connsiteX21" fmla="*/ 1683099 w 5933552"/>
                <a:gd name="connsiteY21" fmla="*/ 29097 h 2250591"/>
                <a:gd name="connsiteX22" fmla="*/ 3062725 w 5933552"/>
                <a:gd name="connsiteY22" fmla="*/ 591380 h 2250591"/>
                <a:gd name="connsiteX23" fmla="*/ 3029578 w 5933552"/>
                <a:gd name="connsiteY23" fmla="*/ 74315 h 2250591"/>
                <a:gd name="connsiteX24" fmla="*/ 3135086 w 5933552"/>
                <a:gd name="connsiteY24" fmla="*/ 94412 h 2250591"/>
                <a:gd name="connsiteX25" fmla="*/ 3255666 w 5933552"/>
                <a:gd name="connsiteY25" fmla="*/ 114508 h 2250591"/>
                <a:gd name="connsiteX26" fmla="*/ 3542044 w 5933552"/>
                <a:gd name="connsiteY26" fmla="*/ 199919 h 2250591"/>
                <a:gd name="connsiteX27" fmla="*/ 3798277 w 5933552"/>
                <a:gd name="connsiteY27" fmla="*/ 335572 h 2250591"/>
                <a:gd name="connsiteX28" fmla="*/ 4210259 w 5933552"/>
                <a:gd name="connsiteY28" fmla="*/ 561660 h 2250591"/>
                <a:gd name="connsiteX29" fmla="*/ 4340888 w 5933552"/>
                <a:gd name="connsiteY29" fmla="*/ 642047 h 2250591"/>
                <a:gd name="connsiteX30" fmla="*/ 4381081 w 5933552"/>
                <a:gd name="connsiteY30" fmla="*/ 672192 h 2250591"/>
                <a:gd name="connsiteX31" fmla="*/ 4752870 w 5933552"/>
                <a:gd name="connsiteY31" fmla="*/ 702337 h 2250591"/>
                <a:gd name="connsiteX32" fmla="*/ 5164853 w 5933552"/>
                <a:gd name="connsiteY32" fmla="*/ 777699 h 2250591"/>
                <a:gd name="connsiteX33" fmla="*/ 5441182 w 5933552"/>
                <a:gd name="connsiteY33" fmla="*/ 843014 h 2250591"/>
                <a:gd name="connsiteX34" fmla="*/ 5612004 w 5933552"/>
                <a:gd name="connsiteY34" fmla="*/ 918376 h 2250591"/>
                <a:gd name="connsiteX35" fmla="*/ 5807947 w 5933552"/>
                <a:gd name="connsiteY35" fmla="*/ 1064077 h 2250591"/>
                <a:gd name="connsiteX36" fmla="*/ 5823020 w 5933552"/>
                <a:gd name="connsiteY36" fmla="*/ 1134416 h 2250591"/>
                <a:gd name="connsiteX37" fmla="*/ 5838092 w 5933552"/>
                <a:gd name="connsiteY37" fmla="*/ 1234899 h 2250591"/>
                <a:gd name="connsiteX38" fmla="*/ 5823020 w 5933552"/>
                <a:gd name="connsiteY38" fmla="*/ 1265044 h 2250591"/>
                <a:gd name="connsiteX39" fmla="*/ 5863213 w 5933552"/>
                <a:gd name="connsiteY39" fmla="*/ 1315286 h 2250591"/>
                <a:gd name="connsiteX40" fmla="*/ 5893358 w 5933552"/>
                <a:gd name="connsiteY40" fmla="*/ 1375576 h 2250591"/>
                <a:gd name="connsiteX41" fmla="*/ 5893358 w 5933552"/>
                <a:gd name="connsiteY41" fmla="*/ 1450939 h 2250591"/>
                <a:gd name="connsiteX42" fmla="*/ 5928527 w 5933552"/>
                <a:gd name="connsiteY42" fmla="*/ 1511229 h 2250591"/>
                <a:gd name="connsiteX43" fmla="*/ 5918479 w 5933552"/>
                <a:gd name="connsiteY43" fmla="*/ 1621761 h 2250591"/>
                <a:gd name="connsiteX44" fmla="*/ 5898382 w 5933552"/>
                <a:gd name="connsiteY44" fmla="*/ 1702148 h 2250591"/>
                <a:gd name="connsiteX45" fmla="*/ 5918479 w 5933552"/>
                <a:gd name="connsiteY45" fmla="*/ 1792583 h 2250591"/>
                <a:gd name="connsiteX46" fmla="*/ 5933552 w 5933552"/>
                <a:gd name="connsiteY46" fmla="*/ 1827752 h 2250591"/>
                <a:gd name="connsiteX47" fmla="*/ 5812971 w 5933552"/>
                <a:gd name="connsiteY47" fmla="*/ 1888042 h 2250591"/>
                <a:gd name="connsiteX48" fmla="*/ 5812971 w 5933552"/>
                <a:gd name="connsiteY48" fmla="*/ 1888042 h 2250591"/>
                <a:gd name="connsiteX49" fmla="*/ 5727560 w 5933552"/>
                <a:gd name="connsiteY49" fmla="*/ 1948332 h 2250591"/>
                <a:gd name="connsiteX50" fmla="*/ 5390941 w 5933552"/>
                <a:gd name="connsiteY50" fmla="*/ 1953357 h 2250591"/>
                <a:gd name="connsiteX51" fmla="*/ 5215670 w 5933552"/>
                <a:gd name="connsiteY51" fmla="*/ 1951965 h 2250591"/>
                <a:gd name="connsiteX52" fmla="*/ 4373414 w 5933552"/>
                <a:gd name="connsiteY52" fmla="*/ 1933308 h 2250591"/>
                <a:gd name="connsiteX53" fmla="*/ 1498817 w 5933552"/>
                <a:gd name="connsiteY53" fmla="*/ 1907913 h 2250591"/>
                <a:gd name="connsiteX54" fmla="*/ 619914 w 5933552"/>
                <a:gd name="connsiteY54" fmla="*/ 1852873 h 2250591"/>
                <a:gd name="connsiteX55" fmla="*/ 281354 w 5933552"/>
                <a:gd name="connsiteY55" fmla="*/ 1852873 h 2250591"/>
                <a:gd name="connsiteX56" fmla="*/ 130629 w 5933552"/>
                <a:gd name="connsiteY56" fmla="*/ 1777510 h 2250591"/>
                <a:gd name="connsiteX57" fmla="*/ 10048 w 5933552"/>
                <a:gd name="connsiteY57" fmla="*/ 1697124 h 2250591"/>
                <a:gd name="connsiteX58" fmla="*/ 0 w 5933552"/>
                <a:gd name="connsiteY58" fmla="*/ 1556447 h 2250591"/>
                <a:gd name="connsiteX59" fmla="*/ 15072 w 5933552"/>
                <a:gd name="connsiteY59" fmla="*/ 1506205 h 2250591"/>
                <a:gd name="connsiteX60" fmla="*/ 15072 w 5933552"/>
                <a:gd name="connsiteY60" fmla="*/ 1450939 h 2250591"/>
                <a:gd name="connsiteX61" fmla="*/ 25121 w 5933552"/>
                <a:gd name="connsiteY61" fmla="*/ 1400697 h 2250591"/>
                <a:gd name="connsiteX62" fmla="*/ 40193 w 5933552"/>
                <a:gd name="connsiteY62" fmla="*/ 1375576 h 2250591"/>
                <a:gd name="connsiteX63" fmla="*/ 65314 w 5933552"/>
                <a:gd name="connsiteY63" fmla="*/ 1330359 h 2250591"/>
                <a:gd name="connsiteX0" fmla="*/ 65314 w 5933552"/>
                <a:gd name="connsiteY0" fmla="*/ 1330359 h 2250591"/>
                <a:gd name="connsiteX1" fmla="*/ 75363 w 5933552"/>
                <a:gd name="connsiteY1" fmla="*/ 1099247 h 2250591"/>
                <a:gd name="connsiteX2" fmla="*/ 45218 w 5933552"/>
                <a:gd name="connsiteY2" fmla="*/ 1089198 h 2250591"/>
                <a:gd name="connsiteX3" fmla="*/ 95459 w 5933552"/>
                <a:gd name="connsiteY3" fmla="*/ 903304 h 2250591"/>
                <a:gd name="connsiteX4" fmla="*/ 80387 w 5933552"/>
                <a:gd name="connsiteY4" fmla="*/ 787748 h 2250591"/>
                <a:gd name="connsiteX5" fmla="*/ 85411 w 5933552"/>
                <a:gd name="connsiteY5" fmla="*/ 732482 h 2250591"/>
                <a:gd name="connsiteX6" fmla="*/ 105508 w 5933552"/>
                <a:gd name="connsiteY6" fmla="*/ 712385 h 2250591"/>
                <a:gd name="connsiteX7" fmla="*/ 135653 w 5933552"/>
                <a:gd name="connsiteY7" fmla="*/ 692288 h 2250591"/>
                <a:gd name="connsiteX8" fmla="*/ 467248 w 5933552"/>
                <a:gd name="connsiteY8" fmla="*/ 345620 h 2250591"/>
                <a:gd name="connsiteX9" fmla="*/ 472272 w 5933552"/>
                <a:gd name="connsiteY9" fmla="*/ 300403 h 2250591"/>
                <a:gd name="connsiteX10" fmla="*/ 442127 w 5933552"/>
                <a:gd name="connsiteY10" fmla="*/ 275282 h 2250591"/>
                <a:gd name="connsiteX11" fmla="*/ 406958 w 5933552"/>
                <a:gd name="connsiteY11" fmla="*/ 245137 h 2250591"/>
                <a:gd name="connsiteX12" fmla="*/ 406958 w 5933552"/>
                <a:gd name="connsiteY12" fmla="*/ 220016 h 2250591"/>
                <a:gd name="connsiteX13" fmla="*/ 462224 w 5933552"/>
                <a:gd name="connsiteY13" fmla="*/ 209968 h 2250591"/>
                <a:gd name="connsiteX14" fmla="*/ 864158 w 5933552"/>
                <a:gd name="connsiteY14" fmla="*/ 159726 h 2250591"/>
                <a:gd name="connsiteX15" fmla="*/ 999811 w 5933552"/>
                <a:gd name="connsiteY15" fmla="*/ 104460 h 2250591"/>
                <a:gd name="connsiteX16" fmla="*/ 1024932 w 5933552"/>
                <a:gd name="connsiteY16" fmla="*/ 94412 h 2250591"/>
                <a:gd name="connsiteX17" fmla="*/ 999811 w 5933552"/>
                <a:gd name="connsiteY17" fmla="*/ 44170 h 2250591"/>
                <a:gd name="connsiteX18" fmla="*/ 1070149 w 5933552"/>
                <a:gd name="connsiteY18" fmla="*/ 49194 h 2250591"/>
                <a:gd name="connsiteX19" fmla="*/ 1130439 w 5933552"/>
                <a:gd name="connsiteY19" fmla="*/ 69291 h 2250591"/>
                <a:gd name="connsiteX20" fmla="*/ 1160585 w 5933552"/>
                <a:gd name="connsiteY20" fmla="*/ 79339 h 2250591"/>
                <a:gd name="connsiteX21" fmla="*/ 1683099 w 5933552"/>
                <a:gd name="connsiteY21" fmla="*/ 29097 h 2250591"/>
                <a:gd name="connsiteX22" fmla="*/ 3062725 w 5933552"/>
                <a:gd name="connsiteY22" fmla="*/ 591380 h 2250591"/>
                <a:gd name="connsiteX23" fmla="*/ 3029578 w 5933552"/>
                <a:gd name="connsiteY23" fmla="*/ 74315 h 2250591"/>
                <a:gd name="connsiteX24" fmla="*/ 3135086 w 5933552"/>
                <a:gd name="connsiteY24" fmla="*/ 94412 h 2250591"/>
                <a:gd name="connsiteX25" fmla="*/ 3255666 w 5933552"/>
                <a:gd name="connsiteY25" fmla="*/ 114508 h 2250591"/>
                <a:gd name="connsiteX26" fmla="*/ 3542044 w 5933552"/>
                <a:gd name="connsiteY26" fmla="*/ 199919 h 2250591"/>
                <a:gd name="connsiteX27" fmla="*/ 3798277 w 5933552"/>
                <a:gd name="connsiteY27" fmla="*/ 335572 h 2250591"/>
                <a:gd name="connsiteX28" fmla="*/ 4210259 w 5933552"/>
                <a:gd name="connsiteY28" fmla="*/ 561660 h 2250591"/>
                <a:gd name="connsiteX29" fmla="*/ 4340888 w 5933552"/>
                <a:gd name="connsiteY29" fmla="*/ 642047 h 2250591"/>
                <a:gd name="connsiteX30" fmla="*/ 4381081 w 5933552"/>
                <a:gd name="connsiteY30" fmla="*/ 672192 h 2250591"/>
                <a:gd name="connsiteX31" fmla="*/ 4752870 w 5933552"/>
                <a:gd name="connsiteY31" fmla="*/ 702337 h 2250591"/>
                <a:gd name="connsiteX32" fmla="*/ 5164853 w 5933552"/>
                <a:gd name="connsiteY32" fmla="*/ 777699 h 2250591"/>
                <a:gd name="connsiteX33" fmla="*/ 5441182 w 5933552"/>
                <a:gd name="connsiteY33" fmla="*/ 843014 h 2250591"/>
                <a:gd name="connsiteX34" fmla="*/ 5612004 w 5933552"/>
                <a:gd name="connsiteY34" fmla="*/ 918376 h 2250591"/>
                <a:gd name="connsiteX35" fmla="*/ 5807947 w 5933552"/>
                <a:gd name="connsiteY35" fmla="*/ 1064077 h 2250591"/>
                <a:gd name="connsiteX36" fmla="*/ 5823020 w 5933552"/>
                <a:gd name="connsiteY36" fmla="*/ 1134416 h 2250591"/>
                <a:gd name="connsiteX37" fmla="*/ 5838092 w 5933552"/>
                <a:gd name="connsiteY37" fmla="*/ 1234899 h 2250591"/>
                <a:gd name="connsiteX38" fmla="*/ 5823020 w 5933552"/>
                <a:gd name="connsiteY38" fmla="*/ 1265044 h 2250591"/>
                <a:gd name="connsiteX39" fmla="*/ 5863213 w 5933552"/>
                <a:gd name="connsiteY39" fmla="*/ 1315286 h 2250591"/>
                <a:gd name="connsiteX40" fmla="*/ 5893358 w 5933552"/>
                <a:gd name="connsiteY40" fmla="*/ 1375576 h 2250591"/>
                <a:gd name="connsiteX41" fmla="*/ 5893358 w 5933552"/>
                <a:gd name="connsiteY41" fmla="*/ 1450939 h 2250591"/>
                <a:gd name="connsiteX42" fmla="*/ 5928527 w 5933552"/>
                <a:gd name="connsiteY42" fmla="*/ 1511229 h 2250591"/>
                <a:gd name="connsiteX43" fmla="*/ 5918479 w 5933552"/>
                <a:gd name="connsiteY43" fmla="*/ 1621761 h 2250591"/>
                <a:gd name="connsiteX44" fmla="*/ 5898382 w 5933552"/>
                <a:gd name="connsiteY44" fmla="*/ 1702148 h 2250591"/>
                <a:gd name="connsiteX45" fmla="*/ 5918479 w 5933552"/>
                <a:gd name="connsiteY45" fmla="*/ 1792583 h 2250591"/>
                <a:gd name="connsiteX46" fmla="*/ 5933552 w 5933552"/>
                <a:gd name="connsiteY46" fmla="*/ 1827752 h 2250591"/>
                <a:gd name="connsiteX47" fmla="*/ 5812971 w 5933552"/>
                <a:gd name="connsiteY47" fmla="*/ 1888042 h 2250591"/>
                <a:gd name="connsiteX48" fmla="*/ 5812971 w 5933552"/>
                <a:gd name="connsiteY48" fmla="*/ 1888042 h 2250591"/>
                <a:gd name="connsiteX49" fmla="*/ 5727560 w 5933552"/>
                <a:gd name="connsiteY49" fmla="*/ 1948332 h 2250591"/>
                <a:gd name="connsiteX50" fmla="*/ 5390941 w 5933552"/>
                <a:gd name="connsiteY50" fmla="*/ 1953357 h 2250591"/>
                <a:gd name="connsiteX51" fmla="*/ 5215670 w 5933552"/>
                <a:gd name="connsiteY51" fmla="*/ 1951965 h 2250591"/>
                <a:gd name="connsiteX52" fmla="*/ 4373414 w 5933552"/>
                <a:gd name="connsiteY52" fmla="*/ 1933308 h 2250591"/>
                <a:gd name="connsiteX53" fmla="*/ 1498817 w 5933552"/>
                <a:gd name="connsiteY53" fmla="*/ 1907913 h 2250591"/>
                <a:gd name="connsiteX54" fmla="*/ 619914 w 5933552"/>
                <a:gd name="connsiteY54" fmla="*/ 1852873 h 2250591"/>
                <a:gd name="connsiteX55" fmla="*/ 281354 w 5933552"/>
                <a:gd name="connsiteY55" fmla="*/ 1852873 h 2250591"/>
                <a:gd name="connsiteX56" fmla="*/ 130629 w 5933552"/>
                <a:gd name="connsiteY56" fmla="*/ 1777510 h 2250591"/>
                <a:gd name="connsiteX57" fmla="*/ 10048 w 5933552"/>
                <a:gd name="connsiteY57" fmla="*/ 1697124 h 2250591"/>
                <a:gd name="connsiteX58" fmla="*/ 0 w 5933552"/>
                <a:gd name="connsiteY58" fmla="*/ 1556447 h 2250591"/>
                <a:gd name="connsiteX59" fmla="*/ 15072 w 5933552"/>
                <a:gd name="connsiteY59" fmla="*/ 1506205 h 2250591"/>
                <a:gd name="connsiteX60" fmla="*/ 15072 w 5933552"/>
                <a:gd name="connsiteY60" fmla="*/ 1450939 h 2250591"/>
                <a:gd name="connsiteX61" fmla="*/ 25121 w 5933552"/>
                <a:gd name="connsiteY61" fmla="*/ 1400697 h 2250591"/>
                <a:gd name="connsiteX62" fmla="*/ 40193 w 5933552"/>
                <a:gd name="connsiteY62" fmla="*/ 1375576 h 2250591"/>
                <a:gd name="connsiteX63" fmla="*/ 65314 w 5933552"/>
                <a:gd name="connsiteY63" fmla="*/ 1330359 h 2250591"/>
                <a:gd name="connsiteX0" fmla="*/ 65314 w 5933552"/>
                <a:gd name="connsiteY0" fmla="*/ 1330359 h 2250591"/>
                <a:gd name="connsiteX1" fmla="*/ 75363 w 5933552"/>
                <a:gd name="connsiteY1" fmla="*/ 1099247 h 2250591"/>
                <a:gd name="connsiteX2" fmla="*/ 45218 w 5933552"/>
                <a:gd name="connsiteY2" fmla="*/ 1089198 h 2250591"/>
                <a:gd name="connsiteX3" fmla="*/ 95459 w 5933552"/>
                <a:gd name="connsiteY3" fmla="*/ 903304 h 2250591"/>
                <a:gd name="connsiteX4" fmla="*/ 80387 w 5933552"/>
                <a:gd name="connsiteY4" fmla="*/ 787748 h 2250591"/>
                <a:gd name="connsiteX5" fmla="*/ 85411 w 5933552"/>
                <a:gd name="connsiteY5" fmla="*/ 732482 h 2250591"/>
                <a:gd name="connsiteX6" fmla="*/ 105508 w 5933552"/>
                <a:gd name="connsiteY6" fmla="*/ 712385 h 2250591"/>
                <a:gd name="connsiteX7" fmla="*/ 135653 w 5933552"/>
                <a:gd name="connsiteY7" fmla="*/ 692288 h 2250591"/>
                <a:gd name="connsiteX8" fmla="*/ 467248 w 5933552"/>
                <a:gd name="connsiteY8" fmla="*/ 345620 h 2250591"/>
                <a:gd name="connsiteX9" fmla="*/ 472272 w 5933552"/>
                <a:gd name="connsiteY9" fmla="*/ 300403 h 2250591"/>
                <a:gd name="connsiteX10" fmla="*/ 442127 w 5933552"/>
                <a:gd name="connsiteY10" fmla="*/ 275282 h 2250591"/>
                <a:gd name="connsiteX11" fmla="*/ 406958 w 5933552"/>
                <a:gd name="connsiteY11" fmla="*/ 245137 h 2250591"/>
                <a:gd name="connsiteX12" fmla="*/ 406958 w 5933552"/>
                <a:gd name="connsiteY12" fmla="*/ 220016 h 2250591"/>
                <a:gd name="connsiteX13" fmla="*/ 462224 w 5933552"/>
                <a:gd name="connsiteY13" fmla="*/ 209968 h 2250591"/>
                <a:gd name="connsiteX14" fmla="*/ 864158 w 5933552"/>
                <a:gd name="connsiteY14" fmla="*/ 159726 h 2250591"/>
                <a:gd name="connsiteX15" fmla="*/ 999811 w 5933552"/>
                <a:gd name="connsiteY15" fmla="*/ 104460 h 2250591"/>
                <a:gd name="connsiteX16" fmla="*/ 1024932 w 5933552"/>
                <a:gd name="connsiteY16" fmla="*/ 94412 h 2250591"/>
                <a:gd name="connsiteX17" fmla="*/ 999811 w 5933552"/>
                <a:gd name="connsiteY17" fmla="*/ 44170 h 2250591"/>
                <a:gd name="connsiteX18" fmla="*/ 1070149 w 5933552"/>
                <a:gd name="connsiteY18" fmla="*/ 49194 h 2250591"/>
                <a:gd name="connsiteX19" fmla="*/ 1130439 w 5933552"/>
                <a:gd name="connsiteY19" fmla="*/ 69291 h 2250591"/>
                <a:gd name="connsiteX20" fmla="*/ 1160585 w 5933552"/>
                <a:gd name="connsiteY20" fmla="*/ 79339 h 2250591"/>
                <a:gd name="connsiteX21" fmla="*/ 1683099 w 5933552"/>
                <a:gd name="connsiteY21" fmla="*/ 29097 h 2250591"/>
                <a:gd name="connsiteX22" fmla="*/ 3062725 w 5933552"/>
                <a:gd name="connsiteY22" fmla="*/ 591380 h 2250591"/>
                <a:gd name="connsiteX23" fmla="*/ 3029578 w 5933552"/>
                <a:gd name="connsiteY23" fmla="*/ 74315 h 2250591"/>
                <a:gd name="connsiteX24" fmla="*/ 3135086 w 5933552"/>
                <a:gd name="connsiteY24" fmla="*/ 94412 h 2250591"/>
                <a:gd name="connsiteX25" fmla="*/ 3255666 w 5933552"/>
                <a:gd name="connsiteY25" fmla="*/ 114508 h 2250591"/>
                <a:gd name="connsiteX26" fmla="*/ 3542044 w 5933552"/>
                <a:gd name="connsiteY26" fmla="*/ 199919 h 2250591"/>
                <a:gd name="connsiteX27" fmla="*/ 3798277 w 5933552"/>
                <a:gd name="connsiteY27" fmla="*/ 335572 h 2250591"/>
                <a:gd name="connsiteX28" fmla="*/ 4210259 w 5933552"/>
                <a:gd name="connsiteY28" fmla="*/ 561660 h 2250591"/>
                <a:gd name="connsiteX29" fmla="*/ 4340888 w 5933552"/>
                <a:gd name="connsiteY29" fmla="*/ 642047 h 2250591"/>
                <a:gd name="connsiteX30" fmla="*/ 4381081 w 5933552"/>
                <a:gd name="connsiteY30" fmla="*/ 672192 h 2250591"/>
                <a:gd name="connsiteX31" fmla="*/ 4752870 w 5933552"/>
                <a:gd name="connsiteY31" fmla="*/ 702337 h 2250591"/>
                <a:gd name="connsiteX32" fmla="*/ 5164853 w 5933552"/>
                <a:gd name="connsiteY32" fmla="*/ 777699 h 2250591"/>
                <a:gd name="connsiteX33" fmla="*/ 5441182 w 5933552"/>
                <a:gd name="connsiteY33" fmla="*/ 843014 h 2250591"/>
                <a:gd name="connsiteX34" fmla="*/ 5612004 w 5933552"/>
                <a:gd name="connsiteY34" fmla="*/ 918376 h 2250591"/>
                <a:gd name="connsiteX35" fmla="*/ 5807947 w 5933552"/>
                <a:gd name="connsiteY35" fmla="*/ 1064077 h 2250591"/>
                <a:gd name="connsiteX36" fmla="*/ 5823020 w 5933552"/>
                <a:gd name="connsiteY36" fmla="*/ 1134416 h 2250591"/>
                <a:gd name="connsiteX37" fmla="*/ 5838092 w 5933552"/>
                <a:gd name="connsiteY37" fmla="*/ 1234899 h 2250591"/>
                <a:gd name="connsiteX38" fmla="*/ 5823020 w 5933552"/>
                <a:gd name="connsiteY38" fmla="*/ 1265044 h 2250591"/>
                <a:gd name="connsiteX39" fmla="*/ 5863213 w 5933552"/>
                <a:gd name="connsiteY39" fmla="*/ 1315286 h 2250591"/>
                <a:gd name="connsiteX40" fmla="*/ 5893358 w 5933552"/>
                <a:gd name="connsiteY40" fmla="*/ 1375576 h 2250591"/>
                <a:gd name="connsiteX41" fmla="*/ 5893358 w 5933552"/>
                <a:gd name="connsiteY41" fmla="*/ 1450939 h 2250591"/>
                <a:gd name="connsiteX42" fmla="*/ 5928527 w 5933552"/>
                <a:gd name="connsiteY42" fmla="*/ 1511229 h 2250591"/>
                <a:gd name="connsiteX43" fmla="*/ 5918479 w 5933552"/>
                <a:gd name="connsiteY43" fmla="*/ 1621761 h 2250591"/>
                <a:gd name="connsiteX44" fmla="*/ 5898382 w 5933552"/>
                <a:gd name="connsiteY44" fmla="*/ 1702148 h 2250591"/>
                <a:gd name="connsiteX45" fmla="*/ 5918479 w 5933552"/>
                <a:gd name="connsiteY45" fmla="*/ 1792583 h 2250591"/>
                <a:gd name="connsiteX46" fmla="*/ 5933552 w 5933552"/>
                <a:gd name="connsiteY46" fmla="*/ 1827752 h 2250591"/>
                <a:gd name="connsiteX47" fmla="*/ 5812971 w 5933552"/>
                <a:gd name="connsiteY47" fmla="*/ 1888042 h 2250591"/>
                <a:gd name="connsiteX48" fmla="*/ 5812971 w 5933552"/>
                <a:gd name="connsiteY48" fmla="*/ 1888042 h 2250591"/>
                <a:gd name="connsiteX49" fmla="*/ 5727560 w 5933552"/>
                <a:gd name="connsiteY49" fmla="*/ 1948332 h 2250591"/>
                <a:gd name="connsiteX50" fmla="*/ 5390941 w 5933552"/>
                <a:gd name="connsiteY50" fmla="*/ 1953357 h 2250591"/>
                <a:gd name="connsiteX51" fmla="*/ 5215670 w 5933552"/>
                <a:gd name="connsiteY51" fmla="*/ 1951965 h 2250591"/>
                <a:gd name="connsiteX52" fmla="*/ 4373414 w 5933552"/>
                <a:gd name="connsiteY52" fmla="*/ 1933308 h 2250591"/>
                <a:gd name="connsiteX53" fmla="*/ 1498817 w 5933552"/>
                <a:gd name="connsiteY53" fmla="*/ 1907913 h 2250591"/>
                <a:gd name="connsiteX54" fmla="*/ 619914 w 5933552"/>
                <a:gd name="connsiteY54" fmla="*/ 1852873 h 2250591"/>
                <a:gd name="connsiteX55" fmla="*/ 281354 w 5933552"/>
                <a:gd name="connsiteY55" fmla="*/ 1852873 h 2250591"/>
                <a:gd name="connsiteX56" fmla="*/ 130629 w 5933552"/>
                <a:gd name="connsiteY56" fmla="*/ 1777510 h 2250591"/>
                <a:gd name="connsiteX57" fmla="*/ 10048 w 5933552"/>
                <a:gd name="connsiteY57" fmla="*/ 1697124 h 2250591"/>
                <a:gd name="connsiteX58" fmla="*/ 0 w 5933552"/>
                <a:gd name="connsiteY58" fmla="*/ 1556447 h 2250591"/>
                <a:gd name="connsiteX59" fmla="*/ 15072 w 5933552"/>
                <a:gd name="connsiteY59" fmla="*/ 1506205 h 2250591"/>
                <a:gd name="connsiteX60" fmla="*/ 15072 w 5933552"/>
                <a:gd name="connsiteY60" fmla="*/ 1450939 h 2250591"/>
                <a:gd name="connsiteX61" fmla="*/ 25121 w 5933552"/>
                <a:gd name="connsiteY61" fmla="*/ 1400697 h 2250591"/>
                <a:gd name="connsiteX62" fmla="*/ 40193 w 5933552"/>
                <a:gd name="connsiteY62" fmla="*/ 1375576 h 2250591"/>
                <a:gd name="connsiteX63" fmla="*/ 65314 w 5933552"/>
                <a:gd name="connsiteY63" fmla="*/ 1330359 h 2250591"/>
                <a:gd name="connsiteX0" fmla="*/ 65314 w 5933552"/>
                <a:gd name="connsiteY0" fmla="*/ 1344486 h 2264718"/>
                <a:gd name="connsiteX1" fmla="*/ 75363 w 5933552"/>
                <a:gd name="connsiteY1" fmla="*/ 1113374 h 2264718"/>
                <a:gd name="connsiteX2" fmla="*/ 45218 w 5933552"/>
                <a:gd name="connsiteY2" fmla="*/ 1103325 h 2264718"/>
                <a:gd name="connsiteX3" fmla="*/ 95459 w 5933552"/>
                <a:gd name="connsiteY3" fmla="*/ 917431 h 2264718"/>
                <a:gd name="connsiteX4" fmla="*/ 80387 w 5933552"/>
                <a:gd name="connsiteY4" fmla="*/ 801875 h 2264718"/>
                <a:gd name="connsiteX5" fmla="*/ 85411 w 5933552"/>
                <a:gd name="connsiteY5" fmla="*/ 746609 h 2264718"/>
                <a:gd name="connsiteX6" fmla="*/ 105508 w 5933552"/>
                <a:gd name="connsiteY6" fmla="*/ 726512 h 2264718"/>
                <a:gd name="connsiteX7" fmla="*/ 135653 w 5933552"/>
                <a:gd name="connsiteY7" fmla="*/ 706415 h 2264718"/>
                <a:gd name="connsiteX8" fmla="*/ 467248 w 5933552"/>
                <a:gd name="connsiteY8" fmla="*/ 359747 h 2264718"/>
                <a:gd name="connsiteX9" fmla="*/ 472272 w 5933552"/>
                <a:gd name="connsiteY9" fmla="*/ 314530 h 2264718"/>
                <a:gd name="connsiteX10" fmla="*/ 442127 w 5933552"/>
                <a:gd name="connsiteY10" fmla="*/ 289409 h 2264718"/>
                <a:gd name="connsiteX11" fmla="*/ 406958 w 5933552"/>
                <a:gd name="connsiteY11" fmla="*/ 259264 h 2264718"/>
                <a:gd name="connsiteX12" fmla="*/ 406958 w 5933552"/>
                <a:gd name="connsiteY12" fmla="*/ 234143 h 2264718"/>
                <a:gd name="connsiteX13" fmla="*/ 462224 w 5933552"/>
                <a:gd name="connsiteY13" fmla="*/ 224095 h 2264718"/>
                <a:gd name="connsiteX14" fmla="*/ 864158 w 5933552"/>
                <a:gd name="connsiteY14" fmla="*/ 173853 h 2264718"/>
                <a:gd name="connsiteX15" fmla="*/ 999811 w 5933552"/>
                <a:gd name="connsiteY15" fmla="*/ 118587 h 2264718"/>
                <a:gd name="connsiteX16" fmla="*/ 1024932 w 5933552"/>
                <a:gd name="connsiteY16" fmla="*/ 108539 h 2264718"/>
                <a:gd name="connsiteX17" fmla="*/ 999811 w 5933552"/>
                <a:gd name="connsiteY17" fmla="*/ 58297 h 2264718"/>
                <a:gd name="connsiteX18" fmla="*/ 1070149 w 5933552"/>
                <a:gd name="connsiteY18" fmla="*/ 63321 h 2264718"/>
                <a:gd name="connsiteX19" fmla="*/ 1130439 w 5933552"/>
                <a:gd name="connsiteY19" fmla="*/ 83418 h 2264718"/>
                <a:gd name="connsiteX20" fmla="*/ 1160585 w 5933552"/>
                <a:gd name="connsiteY20" fmla="*/ 93466 h 2264718"/>
                <a:gd name="connsiteX21" fmla="*/ 1683099 w 5933552"/>
                <a:gd name="connsiteY21" fmla="*/ 43224 h 2264718"/>
                <a:gd name="connsiteX22" fmla="*/ 3021827 w 5933552"/>
                <a:gd name="connsiteY22" fmla="*/ 804579 h 2264718"/>
                <a:gd name="connsiteX23" fmla="*/ 3029578 w 5933552"/>
                <a:gd name="connsiteY23" fmla="*/ 88442 h 2264718"/>
                <a:gd name="connsiteX24" fmla="*/ 3135086 w 5933552"/>
                <a:gd name="connsiteY24" fmla="*/ 108539 h 2264718"/>
                <a:gd name="connsiteX25" fmla="*/ 3255666 w 5933552"/>
                <a:gd name="connsiteY25" fmla="*/ 128635 h 2264718"/>
                <a:gd name="connsiteX26" fmla="*/ 3542044 w 5933552"/>
                <a:gd name="connsiteY26" fmla="*/ 214046 h 2264718"/>
                <a:gd name="connsiteX27" fmla="*/ 3798277 w 5933552"/>
                <a:gd name="connsiteY27" fmla="*/ 349699 h 2264718"/>
                <a:gd name="connsiteX28" fmla="*/ 4210259 w 5933552"/>
                <a:gd name="connsiteY28" fmla="*/ 575787 h 2264718"/>
                <a:gd name="connsiteX29" fmla="*/ 4340888 w 5933552"/>
                <a:gd name="connsiteY29" fmla="*/ 656174 h 2264718"/>
                <a:gd name="connsiteX30" fmla="*/ 4381081 w 5933552"/>
                <a:gd name="connsiteY30" fmla="*/ 686319 h 2264718"/>
                <a:gd name="connsiteX31" fmla="*/ 4752870 w 5933552"/>
                <a:gd name="connsiteY31" fmla="*/ 716464 h 2264718"/>
                <a:gd name="connsiteX32" fmla="*/ 5164853 w 5933552"/>
                <a:gd name="connsiteY32" fmla="*/ 791826 h 2264718"/>
                <a:gd name="connsiteX33" fmla="*/ 5441182 w 5933552"/>
                <a:gd name="connsiteY33" fmla="*/ 857141 h 2264718"/>
                <a:gd name="connsiteX34" fmla="*/ 5612004 w 5933552"/>
                <a:gd name="connsiteY34" fmla="*/ 932503 h 2264718"/>
                <a:gd name="connsiteX35" fmla="*/ 5807947 w 5933552"/>
                <a:gd name="connsiteY35" fmla="*/ 1078204 h 2264718"/>
                <a:gd name="connsiteX36" fmla="*/ 5823020 w 5933552"/>
                <a:gd name="connsiteY36" fmla="*/ 1148543 h 2264718"/>
                <a:gd name="connsiteX37" fmla="*/ 5838092 w 5933552"/>
                <a:gd name="connsiteY37" fmla="*/ 1249026 h 2264718"/>
                <a:gd name="connsiteX38" fmla="*/ 5823020 w 5933552"/>
                <a:gd name="connsiteY38" fmla="*/ 1279171 h 2264718"/>
                <a:gd name="connsiteX39" fmla="*/ 5863213 w 5933552"/>
                <a:gd name="connsiteY39" fmla="*/ 1329413 h 2264718"/>
                <a:gd name="connsiteX40" fmla="*/ 5893358 w 5933552"/>
                <a:gd name="connsiteY40" fmla="*/ 1389703 h 2264718"/>
                <a:gd name="connsiteX41" fmla="*/ 5893358 w 5933552"/>
                <a:gd name="connsiteY41" fmla="*/ 1465066 h 2264718"/>
                <a:gd name="connsiteX42" fmla="*/ 5928527 w 5933552"/>
                <a:gd name="connsiteY42" fmla="*/ 1525356 h 2264718"/>
                <a:gd name="connsiteX43" fmla="*/ 5918479 w 5933552"/>
                <a:gd name="connsiteY43" fmla="*/ 1635888 h 2264718"/>
                <a:gd name="connsiteX44" fmla="*/ 5898382 w 5933552"/>
                <a:gd name="connsiteY44" fmla="*/ 1716275 h 2264718"/>
                <a:gd name="connsiteX45" fmla="*/ 5918479 w 5933552"/>
                <a:gd name="connsiteY45" fmla="*/ 1806710 h 2264718"/>
                <a:gd name="connsiteX46" fmla="*/ 5933552 w 5933552"/>
                <a:gd name="connsiteY46" fmla="*/ 1841879 h 2264718"/>
                <a:gd name="connsiteX47" fmla="*/ 5812971 w 5933552"/>
                <a:gd name="connsiteY47" fmla="*/ 1902169 h 2264718"/>
                <a:gd name="connsiteX48" fmla="*/ 5812971 w 5933552"/>
                <a:gd name="connsiteY48" fmla="*/ 1902169 h 2264718"/>
                <a:gd name="connsiteX49" fmla="*/ 5727560 w 5933552"/>
                <a:gd name="connsiteY49" fmla="*/ 1962459 h 2264718"/>
                <a:gd name="connsiteX50" fmla="*/ 5390941 w 5933552"/>
                <a:gd name="connsiteY50" fmla="*/ 1967484 h 2264718"/>
                <a:gd name="connsiteX51" fmla="*/ 5215670 w 5933552"/>
                <a:gd name="connsiteY51" fmla="*/ 1966092 h 2264718"/>
                <a:gd name="connsiteX52" fmla="*/ 4373414 w 5933552"/>
                <a:gd name="connsiteY52" fmla="*/ 1947435 h 2264718"/>
                <a:gd name="connsiteX53" fmla="*/ 1498817 w 5933552"/>
                <a:gd name="connsiteY53" fmla="*/ 1922040 h 2264718"/>
                <a:gd name="connsiteX54" fmla="*/ 619914 w 5933552"/>
                <a:gd name="connsiteY54" fmla="*/ 1867000 h 2264718"/>
                <a:gd name="connsiteX55" fmla="*/ 281354 w 5933552"/>
                <a:gd name="connsiteY55" fmla="*/ 1867000 h 2264718"/>
                <a:gd name="connsiteX56" fmla="*/ 130629 w 5933552"/>
                <a:gd name="connsiteY56" fmla="*/ 1791637 h 2264718"/>
                <a:gd name="connsiteX57" fmla="*/ 10048 w 5933552"/>
                <a:gd name="connsiteY57" fmla="*/ 1711251 h 2264718"/>
                <a:gd name="connsiteX58" fmla="*/ 0 w 5933552"/>
                <a:gd name="connsiteY58" fmla="*/ 1570574 h 2264718"/>
                <a:gd name="connsiteX59" fmla="*/ 15072 w 5933552"/>
                <a:gd name="connsiteY59" fmla="*/ 1520332 h 2264718"/>
                <a:gd name="connsiteX60" fmla="*/ 15072 w 5933552"/>
                <a:gd name="connsiteY60" fmla="*/ 1465066 h 2264718"/>
                <a:gd name="connsiteX61" fmla="*/ 25121 w 5933552"/>
                <a:gd name="connsiteY61" fmla="*/ 1414824 h 2264718"/>
                <a:gd name="connsiteX62" fmla="*/ 40193 w 5933552"/>
                <a:gd name="connsiteY62" fmla="*/ 1389703 h 2264718"/>
                <a:gd name="connsiteX63" fmla="*/ 65314 w 5933552"/>
                <a:gd name="connsiteY63" fmla="*/ 1344486 h 2264718"/>
                <a:gd name="connsiteX0" fmla="*/ 65314 w 5933552"/>
                <a:gd name="connsiteY0" fmla="*/ 1344486 h 2264718"/>
                <a:gd name="connsiteX1" fmla="*/ 75363 w 5933552"/>
                <a:gd name="connsiteY1" fmla="*/ 1113374 h 2264718"/>
                <a:gd name="connsiteX2" fmla="*/ 45218 w 5933552"/>
                <a:gd name="connsiteY2" fmla="*/ 1103325 h 2264718"/>
                <a:gd name="connsiteX3" fmla="*/ 95459 w 5933552"/>
                <a:gd name="connsiteY3" fmla="*/ 917431 h 2264718"/>
                <a:gd name="connsiteX4" fmla="*/ 80387 w 5933552"/>
                <a:gd name="connsiteY4" fmla="*/ 801875 h 2264718"/>
                <a:gd name="connsiteX5" fmla="*/ 85411 w 5933552"/>
                <a:gd name="connsiteY5" fmla="*/ 746609 h 2264718"/>
                <a:gd name="connsiteX6" fmla="*/ 105508 w 5933552"/>
                <a:gd name="connsiteY6" fmla="*/ 726512 h 2264718"/>
                <a:gd name="connsiteX7" fmla="*/ 135653 w 5933552"/>
                <a:gd name="connsiteY7" fmla="*/ 706415 h 2264718"/>
                <a:gd name="connsiteX8" fmla="*/ 467248 w 5933552"/>
                <a:gd name="connsiteY8" fmla="*/ 359747 h 2264718"/>
                <a:gd name="connsiteX9" fmla="*/ 472272 w 5933552"/>
                <a:gd name="connsiteY9" fmla="*/ 314530 h 2264718"/>
                <a:gd name="connsiteX10" fmla="*/ 442127 w 5933552"/>
                <a:gd name="connsiteY10" fmla="*/ 289409 h 2264718"/>
                <a:gd name="connsiteX11" fmla="*/ 406958 w 5933552"/>
                <a:gd name="connsiteY11" fmla="*/ 259264 h 2264718"/>
                <a:gd name="connsiteX12" fmla="*/ 406958 w 5933552"/>
                <a:gd name="connsiteY12" fmla="*/ 234143 h 2264718"/>
                <a:gd name="connsiteX13" fmla="*/ 462224 w 5933552"/>
                <a:gd name="connsiteY13" fmla="*/ 224095 h 2264718"/>
                <a:gd name="connsiteX14" fmla="*/ 864158 w 5933552"/>
                <a:gd name="connsiteY14" fmla="*/ 173853 h 2264718"/>
                <a:gd name="connsiteX15" fmla="*/ 999811 w 5933552"/>
                <a:gd name="connsiteY15" fmla="*/ 118587 h 2264718"/>
                <a:gd name="connsiteX16" fmla="*/ 1024932 w 5933552"/>
                <a:gd name="connsiteY16" fmla="*/ 108539 h 2264718"/>
                <a:gd name="connsiteX17" fmla="*/ 999811 w 5933552"/>
                <a:gd name="connsiteY17" fmla="*/ 58297 h 2264718"/>
                <a:gd name="connsiteX18" fmla="*/ 1070149 w 5933552"/>
                <a:gd name="connsiteY18" fmla="*/ 63321 h 2264718"/>
                <a:gd name="connsiteX19" fmla="*/ 1130439 w 5933552"/>
                <a:gd name="connsiteY19" fmla="*/ 83418 h 2264718"/>
                <a:gd name="connsiteX20" fmla="*/ 1160585 w 5933552"/>
                <a:gd name="connsiteY20" fmla="*/ 93466 h 2264718"/>
                <a:gd name="connsiteX21" fmla="*/ 1683099 w 5933552"/>
                <a:gd name="connsiteY21" fmla="*/ 43224 h 2264718"/>
                <a:gd name="connsiteX22" fmla="*/ 3021827 w 5933552"/>
                <a:gd name="connsiteY22" fmla="*/ 804579 h 2264718"/>
                <a:gd name="connsiteX23" fmla="*/ 3029578 w 5933552"/>
                <a:gd name="connsiteY23" fmla="*/ 88442 h 2264718"/>
                <a:gd name="connsiteX24" fmla="*/ 3135086 w 5933552"/>
                <a:gd name="connsiteY24" fmla="*/ 108539 h 2264718"/>
                <a:gd name="connsiteX25" fmla="*/ 3255666 w 5933552"/>
                <a:gd name="connsiteY25" fmla="*/ 128635 h 2264718"/>
                <a:gd name="connsiteX26" fmla="*/ 3542044 w 5933552"/>
                <a:gd name="connsiteY26" fmla="*/ 214046 h 2264718"/>
                <a:gd name="connsiteX27" fmla="*/ 3798277 w 5933552"/>
                <a:gd name="connsiteY27" fmla="*/ 349699 h 2264718"/>
                <a:gd name="connsiteX28" fmla="*/ 4210259 w 5933552"/>
                <a:gd name="connsiteY28" fmla="*/ 575787 h 2264718"/>
                <a:gd name="connsiteX29" fmla="*/ 4340888 w 5933552"/>
                <a:gd name="connsiteY29" fmla="*/ 656174 h 2264718"/>
                <a:gd name="connsiteX30" fmla="*/ 4381081 w 5933552"/>
                <a:gd name="connsiteY30" fmla="*/ 686319 h 2264718"/>
                <a:gd name="connsiteX31" fmla="*/ 4752870 w 5933552"/>
                <a:gd name="connsiteY31" fmla="*/ 716464 h 2264718"/>
                <a:gd name="connsiteX32" fmla="*/ 5164853 w 5933552"/>
                <a:gd name="connsiteY32" fmla="*/ 791826 h 2264718"/>
                <a:gd name="connsiteX33" fmla="*/ 5441182 w 5933552"/>
                <a:gd name="connsiteY33" fmla="*/ 857141 h 2264718"/>
                <a:gd name="connsiteX34" fmla="*/ 5612004 w 5933552"/>
                <a:gd name="connsiteY34" fmla="*/ 932503 h 2264718"/>
                <a:gd name="connsiteX35" fmla="*/ 5807947 w 5933552"/>
                <a:gd name="connsiteY35" fmla="*/ 1078204 h 2264718"/>
                <a:gd name="connsiteX36" fmla="*/ 5823020 w 5933552"/>
                <a:gd name="connsiteY36" fmla="*/ 1148543 h 2264718"/>
                <a:gd name="connsiteX37" fmla="*/ 5838092 w 5933552"/>
                <a:gd name="connsiteY37" fmla="*/ 1249026 h 2264718"/>
                <a:gd name="connsiteX38" fmla="*/ 5823020 w 5933552"/>
                <a:gd name="connsiteY38" fmla="*/ 1279171 h 2264718"/>
                <a:gd name="connsiteX39" fmla="*/ 5863213 w 5933552"/>
                <a:gd name="connsiteY39" fmla="*/ 1329413 h 2264718"/>
                <a:gd name="connsiteX40" fmla="*/ 5893358 w 5933552"/>
                <a:gd name="connsiteY40" fmla="*/ 1389703 h 2264718"/>
                <a:gd name="connsiteX41" fmla="*/ 5893358 w 5933552"/>
                <a:gd name="connsiteY41" fmla="*/ 1465066 h 2264718"/>
                <a:gd name="connsiteX42" fmla="*/ 5928527 w 5933552"/>
                <a:gd name="connsiteY42" fmla="*/ 1525356 h 2264718"/>
                <a:gd name="connsiteX43" fmla="*/ 5918479 w 5933552"/>
                <a:gd name="connsiteY43" fmla="*/ 1635888 h 2264718"/>
                <a:gd name="connsiteX44" fmla="*/ 5898382 w 5933552"/>
                <a:gd name="connsiteY44" fmla="*/ 1716275 h 2264718"/>
                <a:gd name="connsiteX45" fmla="*/ 5918479 w 5933552"/>
                <a:gd name="connsiteY45" fmla="*/ 1806710 h 2264718"/>
                <a:gd name="connsiteX46" fmla="*/ 5933552 w 5933552"/>
                <a:gd name="connsiteY46" fmla="*/ 1841879 h 2264718"/>
                <a:gd name="connsiteX47" fmla="*/ 5812971 w 5933552"/>
                <a:gd name="connsiteY47" fmla="*/ 1902169 h 2264718"/>
                <a:gd name="connsiteX48" fmla="*/ 5812971 w 5933552"/>
                <a:gd name="connsiteY48" fmla="*/ 1902169 h 2264718"/>
                <a:gd name="connsiteX49" fmla="*/ 5727560 w 5933552"/>
                <a:gd name="connsiteY49" fmla="*/ 1962459 h 2264718"/>
                <a:gd name="connsiteX50" fmla="*/ 5390941 w 5933552"/>
                <a:gd name="connsiteY50" fmla="*/ 1967484 h 2264718"/>
                <a:gd name="connsiteX51" fmla="*/ 5215670 w 5933552"/>
                <a:gd name="connsiteY51" fmla="*/ 1966092 h 2264718"/>
                <a:gd name="connsiteX52" fmla="*/ 4373414 w 5933552"/>
                <a:gd name="connsiteY52" fmla="*/ 1947435 h 2264718"/>
                <a:gd name="connsiteX53" fmla="*/ 1498817 w 5933552"/>
                <a:gd name="connsiteY53" fmla="*/ 1922040 h 2264718"/>
                <a:gd name="connsiteX54" fmla="*/ 619914 w 5933552"/>
                <a:gd name="connsiteY54" fmla="*/ 1867000 h 2264718"/>
                <a:gd name="connsiteX55" fmla="*/ 281354 w 5933552"/>
                <a:gd name="connsiteY55" fmla="*/ 1867000 h 2264718"/>
                <a:gd name="connsiteX56" fmla="*/ 130629 w 5933552"/>
                <a:gd name="connsiteY56" fmla="*/ 1791637 h 2264718"/>
                <a:gd name="connsiteX57" fmla="*/ 10048 w 5933552"/>
                <a:gd name="connsiteY57" fmla="*/ 1711251 h 2264718"/>
                <a:gd name="connsiteX58" fmla="*/ 0 w 5933552"/>
                <a:gd name="connsiteY58" fmla="*/ 1570574 h 2264718"/>
                <a:gd name="connsiteX59" fmla="*/ 15072 w 5933552"/>
                <a:gd name="connsiteY59" fmla="*/ 1520332 h 2264718"/>
                <a:gd name="connsiteX60" fmla="*/ 15072 w 5933552"/>
                <a:gd name="connsiteY60" fmla="*/ 1465066 h 2264718"/>
                <a:gd name="connsiteX61" fmla="*/ 25121 w 5933552"/>
                <a:gd name="connsiteY61" fmla="*/ 1414824 h 2264718"/>
                <a:gd name="connsiteX62" fmla="*/ 40193 w 5933552"/>
                <a:gd name="connsiteY62" fmla="*/ 1389703 h 2264718"/>
                <a:gd name="connsiteX63" fmla="*/ 65314 w 5933552"/>
                <a:gd name="connsiteY63" fmla="*/ 1344486 h 2264718"/>
                <a:gd name="connsiteX0" fmla="*/ 65314 w 5933552"/>
                <a:gd name="connsiteY0" fmla="*/ 1344486 h 2264718"/>
                <a:gd name="connsiteX1" fmla="*/ 75363 w 5933552"/>
                <a:gd name="connsiteY1" fmla="*/ 1113374 h 2264718"/>
                <a:gd name="connsiteX2" fmla="*/ 45218 w 5933552"/>
                <a:gd name="connsiteY2" fmla="*/ 1103325 h 2264718"/>
                <a:gd name="connsiteX3" fmla="*/ 95459 w 5933552"/>
                <a:gd name="connsiteY3" fmla="*/ 917431 h 2264718"/>
                <a:gd name="connsiteX4" fmla="*/ 80387 w 5933552"/>
                <a:gd name="connsiteY4" fmla="*/ 801875 h 2264718"/>
                <a:gd name="connsiteX5" fmla="*/ 85411 w 5933552"/>
                <a:gd name="connsiteY5" fmla="*/ 746609 h 2264718"/>
                <a:gd name="connsiteX6" fmla="*/ 105508 w 5933552"/>
                <a:gd name="connsiteY6" fmla="*/ 726512 h 2264718"/>
                <a:gd name="connsiteX7" fmla="*/ 135653 w 5933552"/>
                <a:gd name="connsiteY7" fmla="*/ 706415 h 2264718"/>
                <a:gd name="connsiteX8" fmla="*/ 467248 w 5933552"/>
                <a:gd name="connsiteY8" fmla="*/ 359747 h 2264718"/>
                <a:gd name="connsiteX9" fmla="*/ 472272 w 5933552"/>
                <a:gd name="connsiteY9" fmla="*/ 314530 h 2264718"/>
                <a:gd name="connsiteX10" fmla="*/ 442127 w 5933552"/>
                <a:gd name="connsiteY10" fmla="*/ 289409 h 2264718"/>
                <a:gd name="connsiteX11" fmla="*/ 406958 w 5933552"/>
                <a:gd name="connsiteY11" fmla="*/ 259264 h 2264718"/>
                <a:gd name="connsiteX12" fmla="*/ 406958 w 5933552"/>
                <a:gd name="connsiteY12" fmla="*/ 234143 h 2264718"/>
                <a:gd name="connsiteX13" fmla="*/ 462224 w 5933552"/>
                <a:gd name="connsiteY13" fmla="*/ 224095 h 2264718"/>
                <a:gd name="connsiteX14" fmla="*/ 864158 w 5933552"/>
                <a:gd name="connsiteY14" fmla="*/ 173853 h 2264718"/>
                <a:gd name="connsiteX15" fmla="*/ 999811 w 5933552"/>
                <a:gd name="connsiteY15" fmla="*/ 118587 h 2264718"/>
                <a:gd name="connsiteX16" fmla="*/ 1024932 w 5933552"/>
                <a:gd name="connsiteY16" fmla="*/ 108539 h 2264718"/>
                <a:gd name="connsiteX17" fmla="*/ 999811 w 5933552"/>
                <a:gd name="connsiteY17" fmla="*/ 58297 h 2264718"/>
                <a:gd name="connsiteX18" fmla="*/ 1070149 w 5933552"/>
                <a:gd name="connsiteY18" fmla="*/ 63321 h 2264718"/>
                <a:gd name="connsiteX19" fmla="*/ 1130439 w 5933552"/>
                <a:gd name="connsiteY19" fmla="*/ 83418 h 2264718"/>
                <a:gd name="connsiteX20" fmla="*/ 1160585 w 5933552"/>
                <a:gd name="connsiteY20" fmla="*/ 93466 h 2264718"/>
                <a:gd name="connsiteX21" fmla="*/ 1683099 w 5933552"/>
                <a:gd name="connsiteY21" fmla="*/ 43224 h 2264718"/>
                <a:gd name="connsiteX22" fmla="*/ 3021827 w 5933552"/>
                <a:gd name="connsiteY22" fmla="*/ 804579 h 2264718"/>
                <a:gd name="connsiteX23" fmla="*/ 3029578 w 5933552"/>
                <a:gd name="connsiteY23" fmla="*/ 88442 h 2264718"/>
                <a:gd name="connsiteX24" fmla="*/ 3135086 w 5933552"/>
                <a:gd name="connsiteY24" fmla="*/ 108539 h 2264718"/>
                <a:gd name="connsiteX25" fmla="*/ 3255666 w 5933552"/>
                <a:gd name="connsiteY25" fmla="*/ 128635 h 2264718"/>
                <a:gd name="connsiteX26" fmla="*/ 3542044 w 5933552"/>
                <a:gd name="connsiteY26" fmla="*/ 214046 h 2264718"/>
                <a:gd name="connsiteX27" fmla="*/ 3798277 w 5933552"/>
                <a:gd name="connsiteY27" fmla="*/ 349699 h 2264718"/>
                <a:gd name="connsiteX28" fmla="*/ 4210259 w 5933552"/>
                <a:gd name="connsiteY28" fmla="*/ 575787 h 2264718"/>
                <a:gd name="connsiteX29" fmla="*/ 4340888 w 5933552"/>
                <a:gd name="connsiteY29" fmla="*/ 656174 h 2264718"/>
                <a:gd name="connsiteX30" fmla="*/ 4381081 w 5933552"/>
                <a:gd name="connsiteY30" fmla="*/ 686319 h 2264718"/>
                <a:gd name="connsiteX31" fmla="*/ 4752870 w 5933552"/>
                <a:gd name="connsiteY31" fmla="*/ 716464 h 2264718"/>
                <a:gd name="connsiteX32" fmla="*/ 5164853 w 5933552"/>
                <a:gd name="connsiteY32" fmla="*/ 791826 h 2264718"/>
                <a:gd name="connsiteX33" fmla="*/ 5441182 w 5933552"/>
                <a:gd name="connsiteY33" fmla="*/ 857141 h 2264718"/>
                <a:gd name="connsiteX34" fmla="*/ 5612004 w 5933552"/>
                <a:gd name="connsiteY34" fmla="*/ 932503 h 2264718"/>
                <a:gd name="connsiteX35" fmla="*/ 5807947 w 5933552"/>
                <a:gd name="connsiteY35" fmla="*/ 1078204 h 2264718"/>
                <a:gd name="connsiteX36" fmla="*/ 5823020 w 5933552"/>
                <a:gd name="connsiteY36" fmla="*/ 1148543 h 2264718"/>
                <a:gd name="connsiteX37" fmla="*/ 5838092 w 5933552"/>
                <a:gd name="connsiteY37" fmla="*/ 1249026 h 2264718"/>
                <a:gd name="connsiteX38" fmla="*/ 5823020 w 5933552"/>
                <a:gd name="connsiteY38" fmla="*/ 1279171 h 2264718"/>
                <a:gd name="connsiteX39" fmla="*/ 5863213 w 5933552"/>
                <a:gd name="connsiteY39" fmla="*/ 1329413 h 2264718"/>
                <a:gd name="connsiteX40" fmla="*/ 5893358 w 5933552"/>
                <a:gd name="connsiteY40" fmla="*/ 1389703 h 2264718"/>
                <a:gd name="connsiteX41" fmla="*/ 5893358 w 5933552"/>
                <a:gd name="connsiteY41" fmla="*/ 1465066 h 2264718"/>
                <a:gd name="connsiteX42" fmla="*/ 5928527 w 5933552"/>
                <a:gd name="connsiteY42" fmla="*/ 1525356 h 2264718"/>
                <a:gd name="connsiteX43" fmla="*/ 5918479 w 5933552"/>
                <a:gd name="connsiteY43" fmla="*/ 1635888 h 2264718"/>
                <a:gd name="connsiteX44" fmla="*/ 5898382 w 5933552"/>
                <a:gd name="connsiteY44" fmla="*/ 1716275 h 2264718"/>
                <a:gd name="connsiteX45" fmla="*/ 5918479 w 5933552"/>
                <a:gd name="connsiteY45" fmla="*/ 1806710 h 2264718"/>
                <a:gd name="connsiteX46" fmla="*/ 5933552 w 5933552"/>
                <a:gd name="connsiteY46" fmla="*/ 1841879 h 2264718"/>
                <a:gd name="connsiteX47" fmla="*/ 5812971 w 5933552"/>
                <a:gd name="connsiteY47" fmla="*/ 1902169 h 2264718"/>
                <a:gd name="connsiteX48" fmla="*/ 5812971 w 5933552"/>
                <a:gd name="connsiteY48" fmla="*/ 1902169 h 2264718"/>
                <a:gd name="connsiteX49" fmla="*/ 5727560 w 5933552"/>
                <a:gd name="connsiteY49" fmla="*/ 1962459 h 2264718"/>
                <a:gd name="connsiteX50" fmla="*/ 5390941 w 5933552"/>
                <a:gd name="connsiteY50" fmla="*/ 1967484 h 2264718"/>
                <a:gd name="connsiteX51" fmla="*/ 5215670 w 5933552"/>
                <a:gd name="connsiteY51" fmla="*/ 1966092 h 2264718"/>
                <a:gd name="connsiteX52" fmla="*/ 4373414 w 5933552"/>
                <a:gd name="connsiteY52" fmla="*/ 1947435 h 2264718"/>
                <a:gd name="connsiteX53" fmla="*/ 1498817 w 5933552"/>
                <a:gd name="connsiteY53" fmla="*/ 1922040 h 2264718"/>
                <a:gd name="connsiteX54" fmla="*/ 619914 w 5933552"/>
                <a:gd name="connsiteY54" fmla="*/ 1867000 h 2264718"/>
                <a:gd name="connsiteX55" fmla="*/ 281354 w 5933552"/>
                <a:gd name="connsiteY55" fmla="*/ 1867000 h 2264718"/>
                <a:gd name="connsiteX56" fmla="*/ 130629 w 5933552"/>
                <a:gd name="connsiteY56" fmla="*/ 1791637 h 2264718"/>
                <a:gd name="connsiteX57" fmla="*/ 10048 w 5933552"/>
                <a:gd name="connsiteY57" fmla="*/ 1711251 h 2264718"/>
                <a:gd name="connsiteX58" fmla="*/ 0 w 5933552"/>
                <a:gd name="connsiteY58" fmla="*/ 1570574 h 2264718"/>
                <a:gd name="connsiteX59" fmla="*/ 15072 w 5933552"/>
                <a:gd name="connsiteY59" fmla="*/ 1520332 h 2264718"/>
                <a:gd name="connsiteX60" fmla="*/ 15072 w 5933552"/>
                <a:gd name="connsiteY60" fmla="*/ 1465066 h 2264718"/>
                <a:gd name="connsiteX61" fmla="*/ 25121 w 5933552"/>
                <a:gd name="connsiteY61" fmla="*/ 1414824 h 2264718"/>
                <a:gd name="connsiteX62" fmla="*/ 40193 w 5933552"/>
                <a:gd name="connsiteY62" fmla="*/ 1389703 h 2264718"/>
                <a:gd name="connsiteX63" fmla="*/ 65314 w 5933552"/>
                <a:gd name="connsiteY63" fmla="*/ 1344486 h 2264718"/>
                <a:gd name="connsiteX0" fmla="*/ 65314 w 5933552"/>
                <a:gd name="connsiteY0" fmla="*/ 1344486 h 2264718"/>
                <a:gd name="connsiteX1" fmla="*/ 75363 w 5933552"/>
                <a:gd name="connsiteY1" fmla="*/ 1113374 h 2264718"/>
                <a:gd name="connsiteX2" fmla="*/ 45218 w 5933552"/>
                <a:gd name="connsiteY2" fmla="*/ 1103325 h 2264718"/>
                <a:gd name="connsiteX3" fmla="*/ 95459 w 5933552"/>
                <a:gd name="connsiteY3" fmla="*/ 917431 h 2264718"/>
                <a:gd name="connsiteX4" fmla="*/ 80387 w 5933552"/>
                <a:gd name="connsiteY4" fmla="*/ 801875 h 2264718"/>
                <a:gd name="connsiteX5" fmla="*/ 85411 w 5933552"/>
                <a:gd name="connsiteY5" fmla="*/ 746609 h 2264718"/>
                <a:gd name="connsiteX6" fmla="*/ 105508 w 5933552"/>
                <a:gd name="connsiteY6" fmla="*/ 726512 h 2264718"/>
                <a:gd name="connsiteX7" fmla="*/ 135653 w 5933552"/>
                <a:gd name="connsiteY7" fmla="*/ 706415 h 2264718"/>
                <a:gd name="connsiteX8" fmla="*/ 467248 w 5933552"/>
                <a:gd name="connsiteY8" fmla="*/ 359747 h 2264718"/>
                <a:gd name="connsiteX9" fmla="*/ 472272 w 5933552"/>
                <a:gd name="connsiteY9" fmla="*/ 314530 h 2264718"/>
                <a:gd name="connsiteX10" fmla="*/ 442127 w 5933552"/>
                <a:gd name="connsiteY10" fmla="*/ 289409 h 2264718"/>
                <a:gd name="connsiteX11" fmla="*/ 406958 w 5933552"/>
                <a:gd name="connsiteY11" fmla="*/ 259264 h 2264718"/>
                <a:gd name="connsiteX12" fmla="*/ 406958 w 5933552"/>
                <a:gd name="connsiteY12" fmla="*/ 234143 h 2264718"/>
                <a:gd name="connsiteX13" fmla="*/ 462224 w 5933552"/>
                <a:gd name="connsiteY13" fmla="*/ 224095 h 2264718"/>
                <a:gd name="connsiteX14" fmla="*/ 864158 w 5933552"/>
                <a:gd name="connsiteY14" fmla="*/ 173853 h 2264718"/>
                <a:gd name="connsiteX15" fmla="*/ 999811 w 5933552"/>
                <a:gd name="connsiteY15" fmla="*/ 118587 h 2264718"/>
                <a:gd name="connsiteX16" fmla="*/ 1024932 w 5933552"/>
                <a:gd name="connsiteY16" fmla="*/ 108539 h 2264718"/>
                <a:gd name="connsiteX17" fmla="*/ 999811 w 5933552"/>
                <a:gd name="connsiteY17" fmla="*/ 58297 h 2264718"/>
                <a:gd name="connsiteX18" fmla="*/ 1070149 w 5933552"/>
                <a:gd name="connsiteY18" fmla="*/ 63321 h 2264718"/>
                <a:gd name="connsiteX19" fmla="*/ 1130439 w 5933552"/>
                <a:gd name="connsiteY19" fmla="*/ 83418 h 2264718"/>
                <a:gd name="connsiteX20" fmla="*/ 1160585 w 5933552"/>
                <a:gd name="connsiteY20" fmla="*/ 93466 h 2264718"/>
                <a:gd name="connsiteX21" fmla="*/ 1683099 w 5933552"/>
                <a:gd name="connsiteY21" fmla="*/ 43224 h 2264718"/>
                <a:gd name="connsiteX22" fmla="*/ 3021827 w 5933552"/>
                <a:gd name="connsiteY22" fmla="*/ 804579 h 2264718"/>
                <a:gd name="connsiteX23" fmla="*/ 3029578 w 5933552"/>
                <a:gd name="connsiteY23" fmla="*/ 88442 h 2264718"/>
                <a:gd name="connsiteX24" fmla="*/ 3135086 w 5933552"/>
                <a:gd name="connsiteY24" fmla="*/ 108539 h 2264718"/>
                <a:gd name="connsiteX25" fmla="*/ 3255666 w 5933552"/>
                <a:gd name="connsiteY25" fmla="*/ 128635 h 2264718"/>
                <a:gd name="connsiteX26" fmla="*/ 3542044 w 5933552"/>
                <a:gd name="connsiteY26" fmla="*/ 214046 h 2264718"/>
                <a:gd name="connsiteX27" fmla="*/ 3798277 w 5933552"/>
                <a:gd name="connsiteY27" fmla="*/ 349699 h 2264718"/>
                <a:gd name="connsiteX28" fmla="*/ 4210259 w 5933552"/>
                <a:gd name="connsiteY28" fmla="*/ 575787 h 2264718"/>
                <a:gd name="connsiteX29" fmla="*/ 4340888 w 5933552"/>
                <a:gd name="connsiteY29" fmla="*/ 656174 h 2264718"/>
                <a:gd name="connsiteX30" fmla="*/ 4381081 w 5933552"/>
                <a:gd name="connsiteY30" fmla="*/ 686319 h 2264718"/>
                <a:gd name="connsiteX31" fmla="*/ 4752870 w 5933552"/>
                <a:gd name="connsiteY31" fmla="*/ 716464 h 2264718"/>
                <a:gd name="connsiteX32" fmla="*/ 5164853 w 5933552"/>
                <a:gd name="connsiteY32" fmla="*/ 791826 h 2264718"/>
                <a:gd name="connsiteX33" fmla="*/ 5441182 w 5933552"/>
                <a:gd name="connsiteY33" fmla="*/ 857141 h 2264718"/>
                <a:gd name="connsiteX34" fmla="*/ 5612004 w 5933552"/>
                <a:gd name="connsiteY34" fmla="*/ 932503 h 2264718"/>
                <a:gd name="connsiteX35" fmla="*/ 5807947 w 5933552"/>
                <a:gd name="connsiteY35" fmla="*/ 1078204 h 2264718"/>
                <a:gd name="connsiteX36" fmla="*/ 5823020 w 5933552"/>
                <a:gd name="connsiteY36" fmla="*/ 1148543 h 2264718"/>
                <a:gd name="connsiteX37" fmla="*/ 5838092 w 5933552"/>
                <a:gd name="connsiteY37" fmla="*/ 1249026 h 2264718"/>
                <a:gd name="connsiteX38" fmla="*/ 5823020 w 5933552"/>
                <a:gd name="connsiteY38" fmla="*/ 1279171 h 2264718"/>
                <a:gd name="connsiteX39" fmla="*/ 5863213 w 5933552"/>
                <a:gd name="connsiteY39" fmla="*/ 1329413 h 2264718"/>
                <a:gd name="connsiteX40" fmla="*/ 5893358 w 5933552"/>
                <a:gd name="connsiteY40" fmla="*/ 1389703 h 2264718"/>
                <a:gd name="connsiteX41" fmla="*/ 5893358 w 5933552"/>
                <a:gd name="connsiteY41" fmla="*/ 1465066 h 2264718"/>
                <a:gd name="connsiteX42" fmla="*/ 5928527 w 5933552"/>
                <a:gd name="connsiteY42" fmla="*/ 1525356 h 2264718"/>
                <a:gd name="connsiteX43" fmla="*/ 5918479 w 5933552"/>
                <a:gd name="connsiteY43" fmla="*/ 1635888 h 2264718"/>
                <a:gd name="connsiteX44" fmla="*/ 5898382 w 5933552"/>
                <a:gd name="connsiteY44" fmla="*/ 1716275 h 2264718"/>
                <a:gd name="connsiteX45" fmla="*/ 5918479 w 5933552"/>
                <a:gd name="connsiteY45" fmla="*/ 1806710 h 2264718"/>
                <a:gd name="connsiteX46" fmla="*/ 5933552 w 5933552"/>
                <a:gd name="connsiteY46" fmla="*/ 1841879 h 2264718"/>
                <a:gd name="connsiteX47" fmla="*/ 5812971 w 5933552"/>
                <a:gd name="connsiteY47" fmla="*/ 1902169 h 2264718"/>
                <a:gd name="connsiteX48" fmla="*/ 5812971 w 5933552"/>
                <a:gd name="connsiteY48" fmla="*/ 1902169 h 2264718"/>
                <a:gd name="connsiteX49" fmla="*/ 5727560 w 5933552"/>
                <a:gd name="connsiteY49" fmla="*/ 1962459 h 2264718"/>
                <a:gd name="connsiteX50" fmla="*/ 5390941 w 5933552"/>
                <a:gd name="connsiteY50" fmla="*/ 1967484 h 2264718"/>
                <a:gd name="connsiteX51" fmla="*/ 5215670 w 5933552"/>
                <a:gd name="connsiteY51" fmla="*/ 1966092 h 2264718"/>
                <a:gd name="connsiteX52" fmla="*/ 4373414 w 5933552"/>
                <a:gd name="connsiteY52" fmla="*/ 1947435 h 2264718"/>
                <a:gd name="connsiteX53" fmla="*/ 1498817 w 5933552"/>
                <a:gd name="connsiteY53" fmla="*/ 1922040 h 2264718"/>
                <a:gd name="connsiteX54" fmla="*/ 619914 w 5933552"/>
                <a:gd name="connsiteY54" fmla="*/ 1867000 h 2264718"/>
                <a:gd name="connsiteX55" fmla="*/ 281354 w 5933552"/>
                <a:gd name="connsiteY55" fmla="*/ 1867000 h 2264718"/>
                <a:gd name="connsiteX56" fmla="*/ 130629 w 5933552"/>
                <a:gd name="connsiteY56" fmla="*/ 1791637 h 2264718"/>
                <a:gd name="connsiteX57" fmla="*/ 10048 w 5933552"/>
                <a:gd name="connsiteY57" fmla="*/ 1711251 h 2264718"/>
                <a:gd name="connsiteX58" fmla="*/ 0 w 5933552"/>
                <a:gd name="connsiteY58" fmla="*/ 1570574 h 2264718"/>
                <a:gd name="connsiteX59" fmla="*/ 15072 w 5933552"/>
                <a:gd name="connsiteY59" fmla="*/ 1520332 h 2264718"/>
                <a:gd name="connsiteX60" fmla="*/ 15072 w 5933552"/>
                <a:gd name="connsiteY60" fmla="*/ 1465066 h 2264718"/>
                <a:gd name="connsiteX61" fmla="*/ 25121 w 5933552"/>
                <a:gd name="connsiteY61" fmla="*/ 1414824 h 2264718"/>
                <a:gd name="connsiteX62" fmla="*/ 40193 w 5933552"/>
                <a:gd name="connsiteY62" fmla="*/ 1389703 h 2264718"/>
                <a:gd name="connsiteX63" fmla="*/ 65314 w 5933552"/>
                <a:gd name="connsiteY63" fmla="*/ 1344486 h 2264718"/>
                <a:gd name="connsiteX0" fmla="*/ 65314 w 5933552"/>
                <a:gd name="connsiteY0" fmla="*/ 1344486 h 2264718"/>
                <a:gd name="connsiteX1" fmla="*/ 75363 w 5933552"/>
                <a:gd name="connsiteY1" fmla="*/ 1113374 h 2264718"/>
                <a:gd name="connsiteX2" fmla="*/ 45218 w 5933552"/>
                <a:gd name="connsiteY2" fmla="*/ 1103325 h 2264718"/>
                <a:gd name="connsiteX3" fmla="*/ 95459 w 5933552"/>
                <a:gd name="connsiteY3" fmla="*/ 917431 h 2264718"/>
                <a:gd name="connsiteX4" fmla="*/ 80387 w 5933552"/>
                <a:gd name="connsiteY4" fmla="*/ 801875 h 2264718"/>
                <a:gd name="connsiteX5" fmla="*/ 85411 w 5933552"/>
                <a:gd name="connsiteY5" fmla="*/ 746609 h 2264718"/>
                <a:gd name="connsiteX6" fmla="*/ 105508 w 5933552"/>
                <a:gd name="connsiteY6" fmla="*/ 726512 h 2264718"/>
                <a:gd name="connsiteX7" fmla="*/ 135653 w 5933552"/>
                <a:gd name="connsiteY7" fmla="*/ 706415 h 2264718"/>
                <a:gd name="connsiteX8" fmla="*/ 467248 w 5933552"/>
                <a:gd name="connsiteY8" fmla="*/ 359747 h 2264718"/>
                <a:gd name="connsiteX9" fmla="*/ 472272 w 5933552"/>
                <a:gd name="connsiteY9" fmla="*/ 314530 h 2264718"/>
                <a:gd name="connsiteX10" fmla="*/ 442127 w 5933552"/>
                <a:gd name="connsiteY10" fmla="*/ 289409 h 2264718"/>
                <a:gd name="connsiteX11" fmla="*/ 406958 w 5933552"/>
                <a:gd name="connsiteY11" fmla="*/ 259264 h 2264718"/>
                <a:gd name="connsiteX12" fmla="*/ 406958 w 5933552"/>
                <a:gd name="connsiteY12" fmla="*/ 234143 h 2264718"/>
                <a:gd name="connsiteX13" fmla="*/ 462224 w 5933552"/>
                <a:gd name="connsiteY13" fmla="*/ 224095 h 2264718"/>
                <a:gd name="connsiteX14" fmla="*/ 864158 w 5933552"/>
                <a:gd name="connsiteY14" fmla="*/ 173853 h 2264718"/>
                <a:gd name="connsiteX15" fmla="*/ 999811 w 5933552"/>
                <a:gd name="connsiteY15" fmla="*/ 118587 h 2264718"/>
                <a:gd name="connsiteX16" fmla="*/ 1024932 w 5933552"/>
                <a:gd name="connsiteY16" fmla="*/ 108539 h 2264718"/>
                <a:gd name="connsiteX17" fmla="*/ 999811 w 5933552"/>
                <a:gd name="connsiteY17" fmla="*/ 58297 h 2264718"/>
                <a:gd name="connsiteX18" fmla="*/ 1070149 w 5933552"/>
                <a:gd name="connsiteY18" fmla="*/ 63321 h 2264718"/>
                <a:gd name="connsiteX19" fmla="*/ 1130439 w 5933552"/>
                <a:gd name="connsiteY19" fmla="*/ 83418 h 2264718"/>
                <a:gd name="connsiteX20" fmla="*/ 1160585 w 5933552"/>
                <a:gd name="connsiteY20" fmla="*/ 93466 h 2264718"/>
                <a:gd name="connsiteX21" fmla="*/ 1683099 w 5933552"/>
                <a:gd name="connsiteY21" fmla="*/ 43224 h 2264718"/>
                <a:gd name="connsiteX22" fmla="*/ 3021827 w 5933552"/>
                <a:gd name="connsiteY22" fmla="*/ 804579 h 2264718"/>
                <a:gd name="connsiteX23" fmla="*/ 3025880 w 5933552"/>
                <a:gd name="connsiteY23" fmla="*/ 847967 h 2264718"/>
                <a:gd name="connsiteX24" fmla="*/ 3029578 w 5933552"/>
                <a:gd name="connsiteY24" fmla="*/ 88442 h 2264718"/>
                <a:gd name="connsiteX25" fmla="*/ 3135086 w 5933552"/>
                <a:gd name="connsiteY25" fmla="*/ 108539 h 2264718"/>
                <a:gd name="connsiteX26" fmla="*/ 3255666 w 5933552"/>
                <a:gd name="connsiteY26" fmla="*/ 128635 h 2264718"/>
                <a:gd name="connsiteX27" fmla="*/ 3542044 w 5933552"/>
                <a:gd name="connsiteY27" fmla="*/ 214046 h 2264718"/>
                <a:gd name="connsiteX28" fmla="*/ 3798277 w 5933552"/>
                <a:gd name="connsiteY28" fmla="*/ 349699 h 2264718"/>
                <a:gd name="connsiteX29" fmla="*/ 4210259 w 5933552"/>
                <a:gd name="connsiteY29" fmla="*/ 575787 h 2264718"/>
                <a:gd name="connsiteX30" fmla="*/ 4340888 w 5933552"/>
                <a:gd name="connsiteY30" fmla="*/ 656174 h 2264718"/>
                <a:gd name="connsiteX31" fmla="*/ 4381081 w 5933552"/>
                <a:gd name="connsiteY31" fmla="*/ 686319 h 2264718"/>
                <a:gd name="connsiteX32" fmla="*/ 4752870 w 5933552"/>
                <a:gd name="connsiteY32" fmla="*/ 716464 h 2264718"/>
                <a:gd name="connsiteX33" fmla="*/ 5164853 w 5933552"/>
                <a:gd name="connsiteY33" fmla="*/ 791826 h 2264718"/>
                <a:gd name="connsiteX34" fmla="*/ 5441182 w 5933552"/>
                <a:gd name="connsiteY34" fmla="*/ 857141 h 2264718"/>
                <a:gd name="connsiteX35" fmla="*/ 5612004 w 5933552"/>
                <a:gd name="connsiteY35" fmla="*/ 932503 h 2264718"/>
                <a:gd name="connsiteX36" fmla="*/ 5807947 w 5933552"/>
                <a:gd name="connsiteY36" fmla="*/ 1078204 h 2264718"/>
                <a:gd name="connsiteX37" fmla="*/ 5823020 w 5933552"/>
                <a:gd name="connsiteY37" fmla="*/ 1148543 h 2264718"/>
                <a:gd name="connsiteX38" fmla="*/ 5838092 w 5933552"/>
                <a:gd name="connsiteY38" fmla="*/ 1249026 h 2264718"/>
                <a:gd name="connsiteX39" fmla="*/ 5823020 w 5933552"/>
                <a:gd name="connsiteY39" fmla="*/ 1279171 h 2264718"/>
                <a:gd name="connsiteX40" fmla="*/ 5863213 w 5933552"/>
                <a:gd name="connsiteY40" fmla="*/ 1329413 h 2264718"/>
                <a:gd name="connsiteX41" fmla="*/ 5893358 w 5933552"/>
                <a:gd name="connsiteY41" fmla="*/ 1389703 h 2264718"/>
                <a:gd name="connsiteX42" fmla="*/ 5893358 w 5933552"/>
                <a:gd name="connsiteY42" fmla="*/ 1465066 h 2264718"/>
                <a:gd name="connsiteX43" fmla="*/ 5928527 w 5933552"/>
                <a:gd name="connsiteY43" fmla="*/ 1525356 h 2264718"/>
                <a:gd name="connsiteX44" fmla="*/ 5918479 w 5933552"/>
                <a:gd name="connsiteY44" fmla="*/ 1635888 h 2264718"/>
                <a:gd name="connsiteX45" fmla="*/ 5898382 w 5933552"/>
                <a:gd name="connsiteY45" fmla="*/ 1716275 h 2264718"/>
                <a:gd name="connsiteX46" fmla="*/ 5918479 w 5933552"/>
                <a:gd name="connsiteY46" fmla="*/ 1806710 h 2264718"/>
                <a:gd name="connsiteX47" fmla="*/ 5933552 w 5933552"/>
                <a:gd name="connsiteY47" fmla="*/ 1841879 h 2264718"/>
                <a:gd name="connsiteX48" fmla="*/ 5812971 w 5933552"/>
                <a:gd name="connsiteY48" fmla="*/ 1902169 h 2264718"/>
                <a:gd name="connsiteX49" fmla="*/ 5812971 w 5933552"/>
                <a:gd name="connsiteY49" fmla="*/ 1902169 h 2264718"/>
                <a:gd name="connsiteX50" fmla="*/ 5727560 w 5933552"/>
                <a:gd name="connsiteY50" fmla="*/ 1962459 h 2264718"/>
                <a:gd name="connsiteX51" fmla="*/ 5390941 w 5933552"/>
                <a:gd name="connsiteY51" fmla="*/ 1967484 h 2264718"/>
                <a:gd name="connsiteX52" fmla="*/ 5215670 w 5933552"/>
                <a:gd name="connsiteY52" fmla="*/ 1966092 h 2264718"/>
                <a:gd name="connsiteX53" fmla="*/ 4373414 w 5933552"/>
                <a:gd name="connsiteY53" fmla="*/ 1947435 h 2264718"/>
                <a:gd name="connsiteX54" fmla="*/ 1498817 w 5933552"/>
                <a:gd name="connsiteY54" fmla="*/ 1922040 h 2264718"/>
                <a:gd name="connsiteX55" fmla="*/ 619914 w 5933552"/>
                <a:gd name="connsiteY55" fmla="*/ 1867000 h 2264718"/>
                <a:gd name="connsiteX56" fmla="*/ 281354 w 5933552"/>
                <a:gd name="connsiteY56" fmla="*/ 1867000 h 2264718"/>
                <a:gd name="connsiteX57" fmla="*/ 130629 w 5933552"/>
                <a:gd name="connsiteY57" fmla="*/ 1791637 h 2264718"/>
                <a:gd name="connsiteX58" fmla="*/ 10048 w 5933552"/>
                <a:gd name="connsiteY58" fmla="*/ 1711251 h 2264718"/>
                <a:gd name="connsiteX59" fmla="*/ 0 w 5933552"/>
                <a:gd name="connsiteY59" fmla="*/ 1570574 h 2264718"/>
                <a:gd name="connsiteX60" fmla="*/ 15072 w 5933552"/>
                <a:gd name="connsiteY60" fmla="*/ 1520332 h 2264718"/>
                <a:gd name="connsiteX61" fmla="*/ 15072 w 5933552"/>
                <a:gd name="connsiteY61" fmla="*/ 1465066 h 2264718"/>
                <a:gd name="connsiteX62" fmla="*/ 25121 w 5933552"/>
                <a:gd name="connsiteY62" fmla="*/ 1414824 h 2264718"/>
                <a:gd name="connsiteX63" fmla="*/ 40193 w 5933552"/>
                <a:gd name="connsiteY63" fmla="*/ 1389703 h 2264718"/>
                <a:gd name="connsiteX64" fmla="*/ 65314 w 5933552"/>
                <a:gd name="connsiteY64" fmla="*/ 1344486 h 2264718"/>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21827 w 5933552"/>
                <a:gd name="connsiteY22" fmla="*/ 746282 h 2206421"/>
                <a:gd name="connsiteX23" fmla="*/ 3025880 w 5933552"/>
                <a:gd name="connsiteY23" fmla="*/ 789670 h 2206421"/>
                <a:gd name="connsiteX24" fmla="*/ 3029578 w 5933552"/>
                <a:gd name="connsiteY24" fmla="*/ 30145 h 2206421"/>
                <a:gd name="connsiteX25" fmla="*/ 3135086 w 5933552"/>
                <a:gd name="connsiteY25" fmla="*/ 50242 h 2206421"/>
                <a:gd name="connsiteX26" fmla="*/ 3255666 w 5933552"/>
                <a:gd name="connsiteY26" fmla="*/ 70338 h 2206421"/>
                <a:gd name="connsiteX27" fmla="*/ 3542044 w 5933552"/>
                <a:gd name="connsiteY27" fmla="*/ 155749 h 2206421"/>
                <a:gd name="connsiteX28" fmla="*/ 3798277 w 5933552"/>
                <a:gd name="connsiteY28" fmla="*/ 291402 h 2206421"/>
                <a:gd name="connsiteX29" fmla="*/ 4210259 w 5933552"/>
                <a:gd name="connsiteY29" fmla="*/ 517490 h 2206421"/>
                <a:gd name="connsiteX30" fmla="*/ 4340888 w 5933552"/>
                <a:gd name="connsiteY30" fmla="*/ 597877 h 2206421"/>
                <a:gd name="connsiteX31" fmla="*/ 4381081 w 5933552"/>
                <a:gd name="connsiteY31" fmla="*/ 628022 h 2206421"/>
                <a:gd name="connsiteX32" fmla="*/ 4752870 w 5933552"/>
                <a:gd name="connsiteY32" fmla="*/ 658167 h 2206421"/>
                <a:gd name="connsiteX33" fmla="*/ 5164853 w 5933552"/>
                <a:gd name="connsiteY33" fmla="*/ 733529 h 2206421"/>
                <a:gd name="connsiteX34" fmla="*/ 5441182 w 5933552"/>
                <a:gd name="connsiteY34" fmla="*/ 798844 h 2206421"/>
                <a:gd name="connsiteX35" fmla="*/ 5612004 w 5933552"/>
                <a:gd name="connsiteY35" fmla="*/ 874206 h 2206421"/>
                <a:gd name="connsiteX36" fmla="*/ 5807947 w 5933552"/>
                <a:gd name="connsiteY36" fmla="*/ 1019907 h 2206421"/>
                <a:gd name="connsiteX37" fmla="*/ 5823020 w 5933552"/>
                <a:gd name="connsiteY37" fmla="*/ 1090246 h 2206421"/>
                <a:gd name="connsiteX38" fmla="*/ 5838092 w 5933552"/>
                <a:gd name="connsiteY38" fmla="*/ 1190729 h 2206421"/>
                <a:gd name="connsiteX39" fmla="*/ 5823020 w 5933552"/>
                <a:gd name="connsiteY39" fmla="*/ 1220874 h 2206421"/>
                <a:gd name="connsiteX40" fmla="*/ 5863213 w 5933552"/>
                <a:gd name="connsiteY40" fmla="*/ 1271116 h 2206421"/>
                <a:gd name="connsiteX41" fmla="*/ 5893358 w 5933552"/>
                <a:gd name="connsiteY41" fmla="*/ 1331406 h 2206421"/>
                <a:gd name="connsiteX42" fmla="*/ 5893358 w 5933552"/>
                <a:gd name="connsiteY42" fmla="*/ 1406769 h 2206421"/>
                <a:gd name="connsiteX43" fmla="*/ 5928527 w 5933552"/>
                <a:gd name="connsiteY43" fmla="*/ 1467059 h 2206421"/>
                <a:gd name="connsiteX44" fmla="*/ 5918479 w 5933552"/>
                <a:gd name="connsiteY44" fmla="*/ 1577591 h 2206421"/>
                <a:gd name="connsiteX45" fmla="*/ 5898382 w 5933552"/>
                <a:gd name="connsiteY45" fmla="*/ 1657978 h 2206421"/>
                <a:gd name="connsiteX46" fmla="*/ 5918479 w 5933552"/>
                <a:gd name="connsiteY46" fmla="*/ 1748413 h 2206421"/>
                <a:gd name="connsiteX47" fmla="*/ 5933552 w 5933552"/>
                <a:gd name="connsiteY47" fmla="*/ 1783582 h 2206421"/>
                <a:gd name="connsiteX48" fmla="*/ 5812971 w 5933552"/>
                <a:gd name="connsiteY48" fmla="*/ 1843872 h 2206421"/>
                <a:gd name="connsiteX49" fmla="*/ 5812971 w 5933552"/>
                <a:gd name="connsiteY49" fmla="*/ 1843872 h 2206421"/>
                <a:gd name="connsiteX50" fmla="*/ 5727560 w 5933552"/>
                <a:gd name="connsiteY50" fmla="*/ 1904162 h 2206421"/>
                <a:gd name="connsiteX51" fmla="*/ 5390941 w 5933552"/>
                <a:gd name="connsiteY51" fmla="*/ 1909187 h 2206421"/>
                <a:gd name="connsiteX52" fmla="*/ 5215670 w 5933552"/>
                <a:gd name="connsiteY52" fmla="*/ 1907795 h 2206421"/>
                <a:gd name="connsiteX53" fmla="*/ 4373414 w 5933552"/>
                <a:gd name="connsiteY53" fmla="*/ 1889138 h 2206421"/>
                <a:gd name="connsiteX54" fmla="*/ 1498817 w 5933552"/>
                <a:gd name="connsiteY54" fmla="*/ 1863743 h 2206421"/>
                <a:gd name="connsiteX55" fmla="*/ 619914 w 5933552"/>
                <a:gd name="connsiteY55" fmla="*/ 1808703 h 2206421"/>
                <a:gd name="connsiteX56" fmla="*/ 281354 w 5933552"/>
                <a:gd name="connsiteY56" fmla="*/ 1808703 h 2206421"/>
                <a:gd name="connsiteX57" fmla="*/ 130629 w 5933552"/>
                <a:gd name="connsiteY57" fmla="*/ 1733340 h 2206421"/>
                <a:gd name="connsiteX58" fmla="*/ 10048 w 5933552"/>
                <a:gd name="connsiteY58" fmla="*/ 1652954 h 2206421"/>
                <a:gd name="connsiteX59" fmla="*/ 0 w 5933552"/>
                <a:gd name="connsiteY59" fmla="*/ 1512277 h 2206421"/>
                <a:gd name="connsiteX60" fmla="*/ 15072 w 5933552"/>
                <a:gd name="connsiteY60" fmla="*/ 1462035 h 2206421"/>
                <a:gd name="connsiteX61" fmla="*/ 15072 w 5933552"/>
                <a:gd name="connsiteY61" fmla="*/ 1406769 h 2206421"/>
                <a:gd name="connsiteX62" fmla="*/ 25121 w 5933552"/>
                <a:gd name="connsiteY62" fmla="*/ 1356527 h 2206421"/>
                <a:gd name="connsiteX63" fmla="*/ 40193 w 5933552"/>
                <a:gd name="connsiteY63" fmla="*/ 1331406 h 2206421"/>
                <a:gd name="connsiteX64" fmla="*/ 65314 w 5933552"/>
                <a:gd name="connsiteY64"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21827 w 5933552"/>
                <a:gd name="connsiteY22" fmla="*/ 746282 h 2206421"/>
                <a:gd name="connsiteX23" fmla="*/ 2453298 w 5933552"/>
                <a:gd name="connsiteY23" fmla="*/ 640366 h 2206421"/>
                <a:gd name="connsiteX24" fmla="*/ 3029578 w 5933552"/>
                <a:gd name="connsiteY24" fmla="*/ 30145 h 2206421"/>
                <a:gd name="connsiteX25" fmla="*/ 3135086 w 5933552"/>
                <a:gd name="connsiteY25" fmla="*/ 50242 h 2206421"/>
                <a:gd name="connsiteX26" fmla="*/ 3255666 w 5933552"/>
                <a:gd name="connsiteY26" fmla="*/ 70338 h 2206421"/>
                <a:gd name="connsiteX27" fmla="*/ 3542044 w 5933552"/>
                <a:gd name="connsiteY27" fmla="*/ 155749 h 2206421"/>
                <a:gd name="connsiteX28" fmla="*/ 3798277 w 5933552"/>
                <a:gd name="connsiteY28" fmla="*/ 291402 h 2206421"/>
                <a:gd name="connsiteX29" fmla="*/ 4210259 w 5933552"/>
                <a:gd name="connsiteY29" fmla="*/ 517490 h 2206421"/>
                <a:gd name="connsiteX30" fmla="*/ 4340888 w 5933552"/>
                <a:gd name="connsiteY30" fmla="*/ 597877 h 2206421"/>
                <a:gd name="connsiteX31" fmla="*/ 4381081 w 5933552"/>
                <a:gd name="connsiteY31" fmla="*/ 628022 h 2206421"/>
                <a:gd name="connsiteX32" fmla="*/ 4752870 w 5933552"/>
                <a:gd name="connsiteY32" fmla="*/ 658167 h 2206421"/>
                <a:gd name="connsiteX33" fmla="*/ 5164853 w 5933552"/>
                <a:gd name="connsiteY33" fmla="*/ 733529 h 2206421"/>
                <a:gd name="connsiteX34" fmla="*/ 5441182 w 5933552"/>
                <a:gd name="connsiteY34" fmla="*/ 798844 h 2206421"/>
                <a:gd name="connsiteX35" fmla="*/ 5612004 w 5933552"/>
                <a:gd name="connsiteY35" fmla="*/ 874206 h 2206421"/>
                <a:gd name="connsiteX36" fmla="*/ 5807947 w 5933552"/>
                <a:gd name="connsiteY36" fmla="*/ 1019907 h 2206421"/>
                <a:gd name="connsiteX37" fmla="*/ 5823020 w 5933552"/>
                <a:gd name="connsiteY37" fmla="*/ 1090246 h 2206421"/>
                <a:gd name="connsiteX38" fmla="*/ 5838092 w 5933552"/>
                <a:gd name="connsiteY38" fmla="*/ 1190729 h 2206421"/>
                <a:gd name="connsiteX39" fmla="*/ 5823020 w 5933552"/>
                <a:gd name="connsiteY39" fmla="*/ 1220874 h 2206421"/>
                <a:gd name="connsiteX40" fmla="*/ 5863213 w 5933552"/>
                <a:gd name="connsiteY40" fmla="*/ 1271116 h 2206421"/>
                <a:gd name="connsiteX41" fmla="*/ 5893358 w 5933552"/>
                <a:gd name="connsiteY41" fmla="*/ 1331406 h 2206421"/>
                <a:gd name="connsiteX42" fmla="*/ 5893358 w 5933552"/>
                <a:gd name="connsiteY42" fmla="*/ 1406769 h 2206421"/>
                <a:gd name="connsiteX43" fmla="*/ 5928527 w 5933552"/>
                <a:gd name="connsiteY43" fmla="*/ 1467059 h 2206421"/>
                <a:gd name="connsiteX44" fmla="*/ 5918479 w 5933552"/>
                <a:gd name="connsiteY44" fmla="*/ 1577591 h 2206421"/>
                <a:gd name="connsiteX45" fmla="*/ 5898382 w 5933552"/>
                <a:gd name="connsiteY45" fmla="*/ 1657978 h 2206421"/>
                <a:gd name="connsiteX46" fmla="*/ 5918479 w 5933552"/>
                <a:gd name="connsiteY46" fmla="*/ 1748413 h 2206421"/>
                <a:gd name="connsiteX47" fmla="*/ 5933552 w 5933552"/>
                <a:gd name="connsiteY47" fmla="*/ 1783582 h 2206421"/>
                <a:gd name="connsiteX48" fmla="*/ 5812971 w 5933552"/>
                <a:gd name="connsiteY48" fmla="*/ 1843872 h 2206421"/>
                <a:gd name="connsiteX49" fmla="*/ 5812971 w 5933552"/>
                <a:gd name="connsiteY49" fmla="*/ 1843872 h 2206421"/>
                <a:gd name="connsiteX50" fmla="*/ 5727560 w 5933552"/>
                <a:gd name="connsiteY50" fmla="*/ 1904162 h 2206421"/>
                <a:gd name="connsiteX51" fmla="*/ 5390941 w 5933552"/>
                <a:gd name="connsiteY51" fmla="*/ 1909187 h 2206421"/>
                <a:gd name="connsiteX52" fmla="*/ 5215670 w 5933552"/>
                <a:gd name="connsiteY52" fmla="*/ 1907795 h 2206421"/>
                <a:gd name="connsiteX53" fmla="*/ 4373414 w 5933552"/>
                <a:gd name="connsiteY53" fmla="*/ 1889138 h 2206421"/>
                <a:gd name="connsiteX54" fmla="*/ 1498817 w 5933552"/>
                <a:gd name="connsiteY54" fmla="*/ 1863743 h 2206421"/>
                <a:gd name="connsiteX55" fmla="*/ 619914 w 5933552"/>
                <a:gd name="connsiteY55" fmla="*/ 1808703 h 2206421"/>
                <a:gd name="connsiteX56" fmla="*/ 281354 w 5933552"/>
                <a:gd name="connsiteY56" fmla="*/ 1808703 h 2206421"/>
                <a:gd name="connsiteX57" fmla="*/ 130629 w 5933552"/>
                <a:gd name="connsiteY57" fmla="*/ 1733340 h 2206421"/>
                <a:gd name="connsiteX58" fmla="*/ 10048 w 5933552"/>
                <a:gd name="connsiteY58" fmla="*/ 1652954 h 2206421"/>
                <a:gd name="connsiteX59" fmla="*/ 0 w 5933552"/>
                <a:gd name="connsiteY59" fmla="*/ 1512277 h 2206421"/>
                <a:gd name="connsiteX60" fmla="*/ 15072 w 5933552"/>
                <a:gd name="connsiteY60" fmla="*/ 1462035 h 2206421"/>
                <a:gd name="connsiteX61" fmla="*/ 15072 w 5933552"/>
                <a:gd name="connsiteY61" fmla="*/ 1406769 h 2206421"/>
                <a:gd name="connsiteX62" fmla="*/ 25121 w 5933552"/>
                <a:gd name="connsiteY62" fmla="*/ 1356527 h 2206421"/>
                <a:gd name="connsiteX63" fmla="*/ 40193 w 5933552"/>
                <a:gd name="connsiteY63" fmla="*/ 1331406 h 2206421"/>
                <a:gd name="connsiteX64" fmla="*/ 65314 w 5933552"/>
                <a:gd name="connsiteY64"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21827 w 5933552"/>
                <a:gd name="connsiteY22" fmla="*/ 746282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21827 w 5933552"/>
                <a:gd name="connsiteY22" fmla="*/ 746282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32052 w 5933552"/>
                <a:gd name="connsiteY22" fmla="*/ 731352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26940 w 5933552"/>
                <a:gd name="connsiteY22" fmla="*/ 736329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700457 w 5933552"/>
                <a:gd name="connsiteY21" fmla="*/ 761308 h 2206421"/>
                <a:gd name="connsiteX22" fmla="*/ 3026940 w 5933552"/>
                <a:gd name="connsiteY22" fmla="*/ 736329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2459121 w 5933552"/>
                <a:gd name="connsiteY20" fmla="*/ 657269 h 2206421"/>
                <a:gd name="connsiteX21" fmla="*/ 2700457 w 5933552"/>
                <a:gd name="connsiteY21" fmla="*/ 761308 h 2206421"/>
                <a:gd name="connsiteX22" fmla="*/ 3026940 w 5933552"/>
                <a:gd name="connsiteY22" fmla="*/ 736329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2285829 w 5933552"/>
                <a:gd name="connsiteY19" fmla="*/ 756711 h 2206421"/>
                <a:gd name="connsiteX20" fmla="*/ 2459121 w 5933552"/>
                <a:gd name="connsiteY20" fmla="*/ 657269 h 2206421"/>
                <a:gd name="connsiteX21" fmla="*/ 2700457 w 5933552"/>
                <a:gd name="connsiteY21" fmla="*/ 761308 h 2206421"/>
                <a:gd name="connsiteX22" fmla="*/ 3026940 w 5933552"/>
                <a:gd name="connsiteY22" fmla="*/ 736329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2348236 w 5933552"/>
                <a:gd name="connsiteY18" fmla="*/ 1084989 h 2206421"/>
                <a:gd name="connsiteX19" fmla="*/ 2285829 w 5933552"/>
                <a:gd name="connsiteY19" fmla="*/ 756711 h 2206421"/>
                <a:gd name="connsiteX20" fmla="*/ 2459121 w 5933552"/>
                <a:gd name="connsiteY20" fmla="*/ 657269 h 2206421"/>
                <a:gd name="connsiteX21" fmla="*/ 2700457 w 5933552"/>
                <a:gd name="connsiteY21" fmla="*/ 761308 h 2206421"/>
                <a:gd name="connsiteX22" fmla="*/ 3026940 w 5933552"/>
                <a:gd name="connsiteY22" fmla="*/ 736329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406958 w 5933552"/>
                <a:gd name="connsiteY12" fmla="*/ 145701 h 2176276"/>
                <a:gd name="connsiteX13" fmla="*/ 462224 w 5933552"/>
                <a:gd name="connsiteY13" fmla="*/ 135653 h 2176276"/>
                <a:gd name="connsiteX14" fmla="*/ 864158 w 5933552"/>
                <a:gd name="connsiteY14" fmla="*/ 85411 h 2176276"/>
                <a:gd name="connsiteX15" fmla="*/ 999811 w 5933552"/>
                <a:gd name="connsiteY15" fmla="*/ 30145 h 2176276"/>
                <a:gd name="connsiteX16" fmla="*/ 1024932 w 5933552"/>
                <a:gd name="connsiteY16" fmla="*/ 20097 h 2176276"/>
                <a:gd name="connsiteX17" fmla="*/ 2697110 w 5933552"/>
                <a:gd name="connsiteY17" fmla="*/ 970192 h 2176276"/>
                <a:gd name="connsiteX18" fmla="*/ 2348236 w 5933552"/>
                <a:gd name="connsiteY18" fmla="*/ 1054844 h 2176276"/>
                <a:gd name="connsiteX19" fmla="*/ 2285829 w 5933552"/>
                <a:gd name="connsiteY19" fmla="*/ 726566 h 2176276"/>
                <a:gd name="connsiteX20" fmla="*/ 2459121 w 5933552"/>
                <a:gd name="connsiteY20" fmla="*/ 627124 h 2176276"/>
                <a:gd name="connsiteX21" fmla="*/ 2700457 w 5933552"/>
                <a:gd name="connsiteY21" fmla="*/ 731163 h 2176276"/>
                <a:gd name="connsiteX22" fmla="*/ 3026940 w 5933552"/>
                <a:gd name="connsiteY22" fmla="*/ 706184 h 2176276"/>
                <a:gd name="connsiteX23" fmla="*/ 3029578 w 5933552"/>
                <a:gd name="connsiteY23" fmla="*/ 0 h 2176276"/>
                <a:gd name="connsiteX24" fmla="*/ 3135086 w 5933552"/>
                <a:gd name="connsiteY24" fmla="*/ 20097 h 2176276"/>
                <a:gd name="connsiteX25" fmla="*/ 3255666 w 5933552"/>
                <a:gd name="connsiteY25" fmla="*/ 40193 h 2176276"/>
                <a:gd name="connsiteX26" fmla="*/ 3542044 w 5933552"/>
                <a:gd name="connsiteY26" fmla="*/ 125604 h 2176276"/>
                <a:gd name="connsiteX27" fmla="*/ 3798277 w 5933552"/>
                <a:gd name="connsiteY27" fmla="*/ 261257 h 2176276"/>
                <a:gd name="connsiteX28" fmla="*/ 4210259 w 5933552"/>
                <a:gd name="connsiteY28" fmla="*/ 487345 h 2176276"/>
                <a:gd name="connsiteX29" fmla="*/ 4340888 w 5933552"/>
                <a:gd name="connsiteY29" fmla="*/ 567732 h 2176276"/>
                <a:gd name="connsiteX30" fmla="*/ 4381081 w 5933552"/>
                <a:gd name="connsiteY30" fmla="*/ 597877 h 2176276"/>
                <a:gd name="connsiteX31" fmla="*/ 4752870 w 5933552"/>
                <a:gd name="connsiteY31" fmla="*/ 628022 h 2176276"/>
                <a:gd name="connsiteX32" fmla="*/ 5164853 w 5933552"/>
                <a:gd name="connsiteY32" fmla="*/ 703384 h 2176276"/>
                <a:gd name="connsiteX33" fmla="*/ 5441182 w 5933552"/>
                <a:gd name="connsiteY33" fmla="*/ 768699 h 2176276"/>
                <a:gd name="connsiteX34" fmla="*/ 5612004 w 5933552"/>
                <a:gd name="connsiteY34" fmla="*/ 844061 h 2176276"/>
                <a:gd name="connsiteX35" fmla="*/ 5807947 w 5933552"/>
                <a:gd name="connsiteY35" fmla="*/ 989762 h 2176276"/>
                <a:gd name="connsiteX36" fmla="*/ 5823020 w 5933552"/>
                <a:gd name="connsiteY36" fmla="*/ 1060101 h 2176276"/>
                <a:gd name="connsiteX37" fmla="*/ 5838092 w 5933552"/>
                <a:gd name="connsiteY37" fmla="*/ 1160584 h 2176276"/>
                <a:gd name="connsiteX38" fmla="*/ 5823020 w 5933552"/>
                <a:gd name="connsiteY38" fmla="*/ 1190729 h 2176276"/>
                <a:gd name="connsiteX39" fmla="*/ 5863213 w 5933552"/>
                <a:gd name="connsiteY39" fmla="*/ 1240971 h 2176276"/>
                <a:gd name="connsiteX40" fmla="*/ 5893358 w 5933552"/>
                <a:gd name="connsiteY40" fmla="*/ 1301261 h 2176276"/>
                <a:gd name="connsiteX41" fmla="*/ 5893358 w 5933552"/>
                <a:gd name="connsiteY41" fmla="*/ 1376624 h 2176276"/>
                <a:gd name="connsiteX42" fmla="*/ 5928527 w 5933552"/>
                <a:gd name="connsiteY42" fmla="*/ 1436914 h 2176276"/>
                <a:gd name="connsiteX43" fmla="*/ 5918479 w 5933552"/>
                <a:gd name="connsiteY43" fmla="*/ 1547446 h 2176276"/>
                <a:gd name="connsiteX44" fmla="*/ 5898382 w 5933552"/>
                <a:gd name="connsiteY44" fmla="*/ 1627833 h 2176276"/>
                <a:gd name="connsiteX45" fmla="*/ 5918479 w 5933552"/>
                <a:gd name="connsiteY45" fmla="*/ 1718268 h 2176276"/>
                <a:gd name="connsiteX46" fmla="*/ 5933552 w 5933552"/>
                <a:gd name="connsiteY46" fmla="*/ 1753437 h 2176276"/>
                <a:gd name="connsiteX47" fmla="*/ 5812971 w 5933552"/>
                <a:gd name="connsiteY47" fmla="*/ 1813727 h 2176276"/>
                <a:gd name="connsiteX48" fmla="*/ 5812971 w 5933552"/>
                <a:gd name="connsiteY48" fmla="*/ 1813727 h 2176276"/>
                <a:gd name="connsiteX49" fmla="*/ 5727560 w 5933552"/>
                <a:gd name="connsiteY49" fmla="*/ 1874017 h 2176276"/>
                <a:gd name="connsiteX50" fmla="*/ 5390941 w 5933552"/>
                <a:gd name="connsiteY50" fmla="*/ 1879042 h 2176276"/>
                <a:gd name="connsiteX51" fmla="*/ 5215670 w 5933552"/>
                <a:gd name="connsiteY51" fmla="*/ 1877650 h 2176276"/>
                <a:gd name="connsiteX52" fmla="*/ 4373414 w 5933552"/>
                <a:gd name="connsiteY52" fmla="*/ 1858993 h 2176276"/>
                <a:gd name="connsiteX53" fmla="*/ 1498817 w 5933552"/>
                <a:gd name="connsiteY53" fmla="*/ 1833598 h 2176276"/>
                <a:gd name="connsiteX54" fmla="*/ 619914 w 5933552"/>
                <a:gd name="connsiteY54" fmla="*/ 1778558 h 2176276"/>
                <a:gd name="connsiteX55" fmla="*/ 281354 w 5933552"/>
                <a:gd name="connsiteY55" fmla="*/ 1778558 h 2176276"/>
                <a:gd name="connsiteX56" fmla="*/ 130629 w 5933552"/>
                <a:gd name="connsiteY56" fmla="*/ 1703195 h 2176276"/>
                <a:gd name="connsiteX57" fmla="*/ 10048 w 5933552"/>
                <a:gd name="connsiteY57" fmla="*/ 1622809 h 2176276"/>
                <a:gd name="connsiteX58" fmla="*/ 0 w 5933552"/>
                <a:gd name="connsiteY58" fmla="*/ 1482132 h 2176276"/>
                <a:gd name="connsiteX59" fmla="*/ 15072 w 5933552"/>
                <a:gd name="connsiteY59" fmla="*/ 1431890 h 2176276"/>
                <a:gd name="connsiteX60" fmla="*/ 15072 w 5933552"/>
                <a:gd name="connsiteY60" fmla="*/ 1376624 h 2176276"/>
                <a:gd name="connsiteX61" fmla="*/ 25121 w 5933552"/>
                <a:gd name="connsiteY61" fmla="*/ 1326382 h 2176276"/>
                <a:gd name="connsiteX62" fmla="*/ 40193 w 5933552"/>
                <a:gd name="connsiteY62" fmla="*/ 1301261 h 2176276"/>
                <a:gd name="connsiteX63" fmla="*/ 65314 w 5933552"/>
                <a:gd name="connsiteY63"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406958 w 5933552"/>
                <a:gd name="connsiteY12" fmla="*/ 145701 h 2176276"/>
                <a:gd name="connsiteX13" fmla="*/ 462224 w 5933552"/>
                <a:gd name="connsiteY13" fmla="*/ 135653 h 2176276"/>
                <a:gd name="connsiteX14" fmla="*/ 864158 w 5933552"/>
                <a:gd name="connsiteY14" fmla="*/ 85411 h 2176276"/>
                <a:gd name="connsiteX15" fmla="*/ 999811 w 5933552"/>
                <a:gd name="connsiteY15" fmla="*/ 30145 h 2176276"/>
                <a:gd name="connsiteX16" fmla="*/ 3023860 w 5933552"/>
                <a:gd name="connsiteY16" fmla="*/ 985595 h 2176276"/>
                <a:gd name="connsiteX17" fmla="*/ 2697110 w 5933552"/>
                <a:gd name="connsiteY17" fmla="*/ 970192 h 2176276"/>
                <a:gd name="connsiteX18" fmla="*/ 2348236 w 5933552"/>
                <a:gd name="connsiteY18" fmla="*/ 1054844 h 2176276"/>
                <a:gd name="connsiteX19" fmla="*/ 2285829 w 5933552"/>
                <a:gd name="connsiteY19" fmla="*/ 726566 h 2176276"/>
                <a:gd name="connsiteX20" fmla="*/ 2459121 w 5933552"/>
                <a:gd name="connsiteY20" fmla="*/ 627124 h 2176276"/>
                <a:gd name="connsiteX21" fmla="*/ 2700457 w 5933552"/>
                <a:gd name="connsiteY21" fmla="*/ 731163 h 2176276"/>
                <a:gd name="connsiteX22" fmla="*/ 3026940 w 5933552"/>
                <a:gd name="connsiteY22" fmla="*/ 706184 h 2176276"/>
                <a:gd name="connsiteX23" fmla="*/ 3029578 w 5933552"/>
                <a:gd name="connsiteY23" fmla="*/ 0 h 2176276"/>
                <a:gd name="connsiteX24" fmla="*/ 3135086 w 5933552"/>
                <a:gd name="connsiteY24" fmla="*/ 20097 h 2176276"/>
                <a:gd name="connsiteX25" fmla="*/ 3255666 w 5933552"/>
                <a:gd name="connsiteY25" fmla="*/ 40193 h 2176276"/>
                <a:gd name="connsiteX26" fmla="*/ 3542044 w 5933552"/>
                <a:gd name="connsiteY26" fmla="*/ 125604 h 2176276"/>
                <a:gd name="connsiteX27" fmla="*/ 3798277 w 5933552"/>
                <a:gd name="connsiteY27" fmla="*/ 261257 h 2176276"/>
                <a:gd name="connsiteX28" fmla="*/ 4210259 w 5933552"/>
                <a:gd name="connsiteY28" fmla="*/ 487345 h 2176276"/>
                <a:gd name="connsiteX29" fmla="*/ 4340888 w 5933552"/>
                <a:gd name="connsiteY29" fmla="*/ 567732 h 2176276"/>
                <a:gd name="connsiteX30" fmla="*/ 4381081 w 5933552"/>
                <a:gd name="connsiteY30" fmla="*/ 597877 h 2176276"/>
                <a:gd name="connsiteX31" fmla="*/ 4752870 w 5933552"/>
                <a:gd name="connsiteY31" fmla="*/ 628022 h 2176276"/>
                <a:gd name="connsiteX32" fmla="*/ 5164853 w 5933552"/>
                <a:gd name="connsiteY32" fmla="*/ 703384 h 2176276"/>
                <a:gd name="connsiteX33" fmla="*/ 5441182 w 5933552"/>
                <a:gd name="connsiteY33" fmla="*/ 768699 h 2176276"/>
                <a:gd name="connsiteX34" fmla="*/ 5612004 w 5933552"/>
                <a:gd name="connsiteY34" fmla="*/ 844061 h 2176276"/>
                <a:gd name="connsiteX35" fmla="*/ 5807947 w 5933552"/>
                <a:gd name="connsiteY35" fmla="*/ 989762 h 2176276"/>
                <a:gd name="connsiteX36" fmla="*/ 5823020 w 5933552"/>
                <a:gd name="connsiteY36" fmla="*/ 1060101 h 2176276"/>
                <a:gd name="connsiteX37" fmla="*/ 5838092 w 5933552"/>
                <a:gd name="connsiteY37" fmla="*/ 1160584 h 2176276"/>
                <a:gd name="connsiteX38" fmla="*/ 5823020 w 5933552"/>
                <a:gd name="connsiteY38" fmla="*/ 1190729 h 2176276"/>
                <a:gd name="connsiteX39" fmla="*/ 5863213 w 5933552"/>
                <a:gd name="connsiteY39" fmla="*/ 1240971 h 2176276"/>
                <a:gd name="connsiteX40" fmla="*/ 5893358 w 5933552"/>
                <a:gd name="connsiteY40" fmla="*/ 1301261 h 2176276"/>
                <a:gd name="connsiteX41" fmla="*/ 5893358 w 5933552"/>
                <a:gd name="connsiteY41" fmla="*/ 1376624 h 2176276"/>
                <a:gd name="connsiteX42" fmla="*/ 5928527 w 5933552"/>
                <a:gd name="connsiteY42" fmla="*/ 1436914 h 2176276"/>
                <a:gd name="connsiteX43" fmla="*/ 5918479 w 5933552"/>
                <a:gd name="connsiteY43" fmla="*/ 1547446 h 2176276"/>
                <a:gd name="connsiteX44" fmla="*/ 5898382 w 5933552"/>
                <a:gd name="connsiteY44" fmla="*/ 1627833 h 2176276"/>
                <a:gd name="connsiteX45" fmla="*/ 5918479 w 5933552"/>
                <a:gd name="connsiteY45" fmla="*/ 1718268 h 2176276"/>
                <a:gd name="connsiteX46" fmla="*/ 5933552 w 5933552"/>
                <a:gd name="connsiteY46" fmla="*/ 1753437 h 2176276"/>
                <a:gd name="connsiteX47" fmla="*/ 5812971 w 5933552"/>
                <a:gd name="connsiteY47" fmla="*/ 1813727 h 2176276"/>
                <a:gd name="connsiteX48" fmla="*/ 5812971 w 5933552"/>
                <a:gd name="connsiteY48" fmla="*/ 1813727 h 2176276"/>
                <a:gd name="connsiteX49" fmla="*/ 5727560 w 5933552"/>
                <a:gd name="connsiteY49" fmla="*/ 1874017 h 2176276"/>
                <a:gd name="connsiteX50" fmla="*/ 5390941 w 5933552"/>
                <a:gd name="connsiteY50" fmla="*/ 1879042 h 2176276"/>
                <a:gd name="connsiteX51" fmla="*/ 5215670 w 5933552"/>
                <a:gd name="connsiteY51" fmla="*/ 1877650 h 2176276"/>
                <a:gd name="connsiteX52" fmla="*/ 4373414 w 5933552"/>
                <a:gd name="connsiteY52" fmla="*/ 1858993 h 2176276"/>
                <a:gd name="connsiteX53" fmla="*/ 1498817 w 5933552"/>
                <a:gd name="connsiteY53" fmla="*/ 1833598 h 2176276"/>
                <a:gd name="connsiteX54" fmla="*/ 619914 w 5933552"/>
                <a:gd name="connsiteY54" fmla="*/ 1778558 h 2176276"/>
                <a:gd name="connsiteX55" fmla="*/ 281354 w 5933552"/>
                <a:gd name="connsiteY55" fmla="*/ 1778558 h 2176276"/>
                <a:gd name="connsiteX56" fmla="*/ 130629 w 5933552"/>
                <a:gd name="connsiteY56" fmla="*/ 1703195 h 2176276"/>
                <a:gd name="connsiteX57" fmla="*/ 10048 w 5933552"/>
                <a:gd name="connsiteY57" fmla="*/ 1622809 h 2176276"/>
                <a:gd name="connsiteX58" fmla="*/ 0 w 5933552"/>
                <a:gd name="connsiteY58" fmla="*/ 1482132 h 2176276"/>
                <a:gd name="connsiteX59" fmla="*/ 15072 w 5933552"/>
                <a:gd name="connsiteY59" fmla="*/ 1431890 h 2176276"/>
                <a:gd name="connsiteX60" fmla="*/ 15072 w 5933552"/>
                <a:gd name="connsiteY60" fmla="*/ 1376624 h 2176276"/>
                <a:gd name="connsiteX61" fmla="*/ 25121 w 5933552"/>
                <a:gd name="connsiteY61" fmla="*/ 1326382 h 2176276"/>
                <a:gd name="connsiteX62" fmla="*/ 40193 w 5933552"/>
                <a:gd name="connsiteY62" fmla="*/ 1301261 h 2176276"/>
                <a:gd name="connsiteX63" fmla="*/ 65314 w 5933552"/>
                <a:gd name="connsiteY63"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406958 w 5933552"/>
                <a:gd name="connsiteY12" fmla="*/ 145701 h 2176276"/>
                <a:gd name="connsiteX13" fmla="*/ 462224 w 5933552"/>
                <a:gd name="connsiteY13" fmla="*/ 135653 h 2176276"/>
                <a:gd name="connsiteX14" fmla="*/ 864158 w 5933552"/>
                <a:gd name="connsiteY14" fmla="*/ 85411 h 2176276"/>
                <a:gd name="connsiteX15" fmla="*/ 3029413 w 5933552"/>
                <a:gd name="connsiteY15" fmla="*/ 1836723 h 2176276"/>
                <a:gd name="connsiteX16" fmla="*/ 3023860 w 5933552"/>
                <a:gd name="connsiteY16" fmla="*/ 985595 h 2176276"/>
                <a:gd name="connsiteX17" fmla="*/ 2697110 w 5933552"/>
                <a:gd name="connsiteY17" fmla="*/ 970192 h 2176276"/>
                <a:gd name="connsiteX18" fmla="*/ 2348236 w 5933552"/>
                <a:gd name="connsiteY18" fmla="*/ 1054844 h 2176276"/>
                <a:gd name="connsiteX19" fmla="*/ 2285829 w 5933552"/>
                <a:gd name="connsiteY19" fmla="*/ 726566 h 2176276"/>
                <a:gd name="connsiteX20" fmla="*/ 2459121 w 5933552"/>
                <a:gd name="connsiteY20" fmla="*/ 627124 h 2176276"/>
                <a:gd name="connsiteX21" fmla="*/ 2700457 w 5933552"/>
                <a:gd name="connsiteY21" fmla="*/ 731163 h 2176276"/>
                <a:gd name="connsiteX22" fmla="*/ 3026940 w 5933552"/>
                <a:gd name="connsiteY22" fmla="*/ 706184 h 2176276"/>
                <a:gd name="connsiteX23" fmla="*/ 3029578 w 5933552"/>
                <a:gd name="connsiteY23" fmla="*/ 0 h 2176276"/>
                <a:gd name="connsiteX24" fmla="*/ 3135086 w 5933552"/>
                <a:gd name="connsiteY24" fmla="*/ 20097 h 2176276"/>
                <a:gd name="connsiteX25" fmla="*/ 3255666 w 5933552"/>
                <a:gd name="connsiteY25" fmla="*/ 40193 h 2176276"/>
                <a:gd name="connsiteX26" fmla="*/ 3542044 w 5933552"/>
                <a:gd name="connsiteY26" fmla="*/ 125604 h 2176276"/>
                <a:gd name="connsiteX27" fmla="*/ 3798277 w 5933552"/>
                <a:gd name="connsiteY27" fmla="*/ 261257 h 2176276"/>
                <a:gd name="connsiteX28" fmla="*/ 4210259 w 5933552"/>
                <a:gd name="connsiteY28" fmla="*/ 487345 h 2176276"/>
                <a:gd name="connsiteX29" fmla="*/ 4340888 w 5933552"/>
                <a:gd name="connsiteY29" fmla="*/ 567732 h 2176276"/>
                <a:gd name="connsiteX30" fmla="*/ 4381081 w 5933552"/>
                <a:gd name="connsiteY30" fmla="*/ 597877 h 2176276"/>
                <a:gd name="connsiteX31" fmla="*/ 4752870 w 5933552"/>
                <a:gd name="connsiteY31" fmla="*/ 628022 h 2176276"/>
                <a:gd name="connsiteX32" fmla="*/ 5164853 w 5933552"/>
                <a:gd name="connsiteY32" fmla="*/ 703384 h 2176276"/>
                <a:gd name="connsiteX33" fmla="*/ 5441182 w 5933552"/>
                <a:gd name="connsiteY33" fmla="*/ 768699 h 2176276"/>
                <a:gd name="connsiteX34" fmla="*/ 5612004 w 5933552"/>
                <a:gd name="connsiteY34" fmla="*/ 844061 h 2176276"/>
                <a:gd name="connsiteX35" fmla="*/ 5807947 w 5933552"/>
                <a:gd name="connsiteY35" fmla="*/ 989762 h 2176276"/>
                <a:gd name="connsiteX36" fmla="*/ 5823020 w 5933552"/>
                <a:gd name="connsiteY36" fmla="*/ 1060101 h 2176276"/>
                <a:gd name="connsiteX37" fmla="*/ 5838092 w 5933552"/>
                <a:gd name="connsiteY37" fmla="*/ 1160584 h 2176276"/>
                <a:gd name="connsiteX38" fmla="*/ 5823020 w 5933552"/>
                <a:gd name="connsiteY38" fmla="*/ 1190729 h 2176276"/>
                <a:gd name="connsiteX39" fmla="*/ 5863213 w 5933552"/>
                <a:gd name="connsiteY39" fmla="*/ 1240971 h 2176276"/>
                <a:gd name="connsiteX40" fmla="*/ 5893358 w 5933552"/>
                <a:gd name="connsiteY40" fmla="*/ 1301261 h 2176276"/>
                <a:gd name="connsiteX41" fmla="*/ 5893358 w 5933552"/>
                <a:gd name="connsiteY41" fmla="*/ 1376624 h 2176276"/>
                <a:gd name="connsiteX42" fmla="*/ 5928527 w 5933552"/>
                <a:gd name="connsiteY42" fmla="*/ 1436914 h 2176276"/>
                <a:gd name="connsiteX43" fmla="*/ 5918479 w 5933552"/>
                <a:gd name="connsiteY43" fmla="*/ 1547446 h 2176276"/>
                <a:gd name="connsiteX44" fmla="*/ 5898382 w 5933552"/>
                <a:gd name="connsiteY44" fmla="*/ 1627833 h 2176276"/>
                <a:gd name="connsiteX45" fmla="*/ 5918479 w 5933552"/>
                <a:gd name="connsiteY45" fmla="*/ 1718268 h 2176276"/>
                <a:gd name="connsiteX46" fmla="*/ 5933552 w 5933552"/>
                <a:gd name="connsiteY46" fmla="*/ 1753437 h 2176276"/>
                <a:gd name="connsiteX47" fmla="*/ 5812971 w 5933552"/>
                <a:gd name="connsiteY47" fmla="*/ 1813727 h 2176276"/>
                <a:gd name="connsiteX48" fmla="*/ 5812971 w 5933552"/>
                <a:gd name="connsiteY48" fmla="*/ 1813727 h 2176276"/>
                <a:gd name="connsiteX49" fmla="*/ 5727560 w 5933552"/>
                <a:gd name="connsiteY49" fmla="*/ 1874017 h 2176276"/>
                <a:gd name="connsiteX50" fmla="*/ 5390941 w 5933552"/>
                <a:gd name="connsiteY50" fmla="*/ 1879042 h 2176276"/>
                <a:gd name="connsiteX51" fmla="*/ 5215670 w 5933552"/>
                <a:gd name="connsiteY51" fmla="*/ 1877650 h 2176276"/>
                <a:gd name="connsiteX52" fmla="*/ 4373414 w 5933552"/>
                <a:gd name="connsiteY52" fmla="*/ 1858993 h 2176276"/>
                <a:gd name="connsiteX53" fmla="*/ 1498817 w 5933552"/>
                <a:gd name="connsiteY53" fmla="*/ 1833598 h 2176276"/>
                <a:gd name="connsiteX54" fmla="*/ 619914 w 5933552"/>
                <a:gd name="connsiteY54" fmla="*/ 1778558 h 2176276"/>
                <a:gd name="connsiteX55" fmla="*/ 281354 w 5933552"/>
                <a:gd name="connsiteY55" fmla="*/ 1778558 h 2176276"/>
                <a:gd name="connsiteX56" fmla="*/ 130629 w 5933552"/>
                <a:gd name="connsiteY56" fmla="*/ 1703195 h 2176276"/>
                <a:gd name="connsiteX57" fmla="*/ 10048 w 5933552"/>
                <a:gd name="connsiteY57" fmla="*/ 1622809 h 2176276"/>
                <a:gd name="connsiteX58" fmla="*/ 0 w 5933552"/>
                <a:gd name="connsiteY58" fmla="*/ 1482132 h 2176276"/>
                <a:gd name="connsiteX59" fmla="*/ 15072 w 5933552"/>
                <a:gd name="connsiteY59" fmla="*/ 1431890 h 2176276"/>
                <a:gd name="connsiteX60" fmla="*/ 15072 w 5933552"/>
                <a:gd name="connsiteY60" fmla="*/ 1376624 h 2176276"/>
                <a:gd name="connsiteX61" fmla="*/ 25121 w 5933552"/>
                <a:gd name="connsiteY61" fmla="*/ 1326382 h 2176276"/>
                <a:gd name="connsiteX62" fmla="*/ 40193 w 5933552"/>
                <a:gd name="connsiteY62" fmla="*/ 1301261 h 2176276"/>
                <a:gd name="connsiteX63" fmla="*/ 65314 w 5933552"/>
                <a:gd name="connsiteY63"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406958 w 5933552"/>
                <a:gd name="connsiteY12" fmla="*/ 145701 h 2176276"/>
                <a:gd name="connsiteX13" fmla="*/ 462224 w 5933552"/>
                <a:gd name="connsiteY13" fmla="*/ 135653 h 2176276"/>
                <a:gd name="connsiteX14" fmla="*/ 3029413 w 5933552"/>
                <a:gd name="connsiteY14" fmla="*/ 1836723 h 2176276"/>
                <a:gd name="connsiteX15" fmla="*/ 3023860 w 5933552"/>
                <a:gd name="connsiteY15" fmla="*/ 985595 h 2176276"/>
                <a:gd name="connsiteX16" fmla="*/ 2697110 w 5933552"/>
                <a:gd name="connsiteY16" fmla="*/ 970192 h 2176276"/>
                <a:gd name="connsiteX17" fmla="*/ 2348236 w 5933552"/>
                <a:gd name="connsiteY17" fmla="*/ 1054844 h 2176276"/>
                <a:gd name="connsiteX18" fmla="*/ 2285829 w 5933552"/>
                <a:gd name="connsiteY18" fmla="*/ 726566 h 2176276"/>
                <a:gd name="connsiteX19" fmla="*/ 2459121 w 5933552"/>
                <a:gd name="connsiteY19" fmla="*/ 627124 h 2176276"/>
                <a:gd name="connsiteX20" fmla="*/ 2700457 w 5933552"/>
                <a:gd name="connsiteY20" fmla="*/ 731163 h 2176276"/>
                <a:gd name="connsiteX21" fmla="*/ 3026940 w 5933552"/>
                <a:gd name="connsiteY21" fmla="*/ 706184 h 2176276"/>
                <a:gd name="connsiteX22" fmla="*/ 3029578 w 5933552"/>
                <a:gd name="connsiteY22" fmla="*/ 0 h 2176276"/>
                <a:gd name="connsiteX23" fmla="*/ 3135086 w 5933552"/>
                <a:gd name="connsiteY23" fmla="*/ 20097 h 2176276"/>
                <a:gd name="connsiteX24" fmla="*/ 3255666 w 5933552"/>
                <a:gd name="connsiteY24" fmla="*/ 40193 h 2176276"/>
                <a:gd name="connsiteX25" fmla="*/ 3542044 w 5933552"/>
                <a:gd name="connsiteY25" fmla="*/ 125604 h 2176276"/>
                <a:gd name="connsiteX26" fmla="*/ 3798277 w 5933552"/>
                <a:gd name="connsiteY26" fmla="*/ 261257 h 2176276"/>
                <a:gd name="connsiteX27" fmla="*/ 4210259 w 5933552"/>
                <a:gd name="connsiteY27" fmla="*/ 487345 h 2176276"/>
                <a:gd name="connsiteX28" fmla="*/ 4340888 w 5933552"/>
                <a:gd name="connsiteY28" fmla="*/ 567732 h 2176276"/>
                <a:gd name="connsiteX29" fmla="*/ 4381081 w 5933552"/>
                <a:gd name="connsiteY29" fmla="*/ 597877 h 2176276"/>
                <a:gd name="connsiteX30" fmla="*/ 4752870 w 5933552"/>
                <a:gd name="connsiteY30" fmla="*/ 628022 h 2176276"/>
                <a:gd name="connsiteX31" fmla="*/ 5164853 w 5933552"/>
                <a:gd name="connsiteY31" fmla="*/ 703384 h 2176276"/>
                <a:gd name="connsiteX32" fmla="*/ 5441182 w 5933552"/>
                <a:gd name="connsiteY32" fmla="*/ 768699 h 2176276"/>
                <a:gd name="connsiteX33" fmla="*/ 5612004 w 5933552"/>
                <a:gd name="connsiteY33" fmla="*/ 844061 h 2176276"/>
                <a:gd name="connsiteX34" fmla="*/ 5807947 w 5933552"/>
                <a:gd name="connsiteY34" fmla="*/ 989762 h 2176276"/>
                <a:gd name="connsiteX35" fmla="*/ 5823020 w 5933552"/>
                <a:gd name="connsiteY35" fmla="*/ 1060101 h 2176276"/>
                <a:gd name="connsiteX36" fmla="*/ 5838092 w 5933552"/>
                <a:gd name="connsiteY36" fmla="*/ 1160584 h 2176276"/>
                <a:gd name="connsiteX37" fmla="*/ 5823020 w 5933552"/>
                <a:gd name="connsiteY37" fmla="*/ 1190729 h 2176276"/>
                <a:gd name="connsiteX38" fmla="*/ 5863213 w 5933552"/>
                <a:gd name="connsiteY38" fmla="*/ 1240971 h 2176276"/>
                <a:gd name="connsiteX39" fmla="*/ 5893358 w 5933552"/>
                <a:gd name="connsiteY39" fmla="*/ 1301261 h 2176276"/>
                <a:gd name="connsiteX40" fmla="*/ 5893358 w 5933552"/>
                <a:gd name="connsiteY40" fmla="*/ 1376624 h 2176276"/>
                <a:gd name="connsiteX41" fmla="*/ 5928527 w 5933552"/>
                <a:gd name="connsiteY41" fmla="*/ 1436914 h 2176276"/>
                <a:gd name="connsiteX42" fmla="*/ 5918479 w 5933552"/>
                <a:gd name="connsiteY42" fmla="*/ 1547446 h 2176276"/>
                <a:gd name="connsiteX43" fmla="*/ 5898382 w 5933552"/>
                <a:gd name="connsiteY43" fmla="*/ 1627833 h 2176276"/>
                <a:gd name="connsiteX44" fmla="*/ 5918479 w 5933552"/>
                <a:gd name="connsiteY44" fmla="*/ 1718268 h 2176276"/>
                <a:gd name="connsiteX45" fmla="*/ 5933552 w 5933552"/>
                <a:gd name="connsiteY45" fmla="*/ 1753437 h 2176276"/>
                <a:gd name="connsiteX46" fmla="*/ 5812971 w 5933552"/>
                <a:gd name="connsiteY46" fmla="*/ 1813727 h 2176276"/>
                <a:gd name="connsiteX47" fmla="*/ 5812971 w 5933552"/>
                <a:gd name="connsiteY47" fmla="*/ 1813727 h 2176276"/>
                <a:gd name="connsiteX48" fmla="*/ 5727560 w 5933552"/>
                <a:gd name="connsiteY48" fmla="*/ 1874017 h 2176276"/>
                <a:gd name="connsiteX49" fmla="*/ 5390941 w 5933552"/>
                <a:gd name="connsiteY49" fmla="*/ 1879042 h 2176276"/>
                <a:gd name="connsiteX50" fmla="*/ 5215670 w 5933552"/>
                <a:gd name="connsiteY50" fmla="*/ 1877650 h 2176276"/>
                <a:gd name="connsiteX51" fmla="*/ 4373414 w 5933552"/>
                <a:gd name="connsiteY51" fmla="*/ 1858993 h 2176276"/>
                <a:gd name="connsiteX52" fmla="*/ 1498817 w 5933552"/>
                <a:gd name="connsiteY52" fmla="*/ 1833598 h 2176276"/>
                <a:gd name="connsiteX53" fmla="*/ 619914 w 5933552"/>
                <a:gd name="connsiteY53" fmla="*/ 1778558 h 2176276"/>
                <a:gd name="connsiteX54" fmla="*/ 281354 w 5933552"/>
                <a:gd name="connsiteY54" fmla="*/ 1778558 h 2176276"/>
                <a:gd name="connsiteX55" fmla="*/ 130629 w 5933552"/>
                <a:gd name="connsiteY55" fmla="*/ 1703195 h 2176276"/>
                <a:gd name="connsiteX56" fmla="*/ 10048 w 5933552"/>
                <a:gd name="connsiteY56" fmla="*/ 1622809 h 2176276"/>
                <a:gd name="connsiteX57" fmla="*/ 0 w 5933552"/>
                <a:gd name="connsiteY57" fmla="*/ 1482132 h 2176276"/>
                <a:gd name="connsiteX58" fmla="*/ 15072 w 5933552"/>
                <a:gd name="connsiteY58" fmla="*/ 1431890 h 2176276"/>
                <a:gd name="connsiteX59" fmla="*/ 15072 w 5933552"/>
                <a:gd name="connsiteY59" fmla="*/ 1376624 h 2176276"/>
                <a:gd name="connsiteX60" fmla="*/ 25121 w 5933552"/>
                <a:gd name="connsiteY60" fmla="*/ 1326382 h 2176276"/>
                <a:gd name="connsiteX61" fmla="*/ 40193 w 5933552"/>
                <a:gd name="connsiteY61" fmla="*/ 1301261 h 2176276"/>
                <a:gd name="connsiteX62" fmla="*/ 65314 w 5933552"/>
                <a:gd name="connsiteY62"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406958 w 5933552"/>
                <a:gd name="connsiteY12" fmla="*/ 145701 h 2176276"/>
                <a:gd name="connsiteX13" fmla="*/ 3029413 w 5933552"/>
                <a:gd name="connsiteY13" fmla="*/ 1836723 h 2176276"/>
                <a:gd name="connsiteX14" fmla="*/ 3023860 w 5933552"/>
                <a:gd name="connsiteY14" fmla="*/ 985595 h 2176276"/>
                <a:gd name="connsiteX15" fmla="*/ 2697110 w 5933552"/>
                <a:gd name="connsiteY15" fmla="*/ 970192 h 2176276"/>
                <a:gd name="connsiteX16" fmla="*/ 2348236 w 5933552"/>
                <a:gd name="connsiteY16" fmla="*/ 1054844 h 2176276"/>
                <a:gd name="connsiteX17" fmla="*/ 2285829 w 5933552"/>
                <a:gd name="connsiteY17" fmla="*/ 726566 h 2176276"/>
                <a:gd name="connsiteX18" fmla="*/ 2459121 w 5933552"/>
                <a:gd name="connsiteY18" fmla="*/ 627124 h 2176276"/>
                <a:gd name="connsiteX19" fmla="*/ 2700457 w 5933552"/>
                <a:gd name="connsiteY19" fmla="*/ 731163 h 2176276"/>
                <a:gd name="connsiteX20" fmla="*/ 3026940 w 5933552"/>
                <a:gd name="connsiteY20" fmla="*/ 706184 h 2176276"/>
                <a:gd name="connsiteX21" fmla="*/ 3029578 w 5933552"/>
                <a:gd name="connsiteY21" fmla="*/ 0 h 2176276"/>
                <a:gd name="connsiteX22" fmla="*/ 3135086 w 5933552"/>
                <a:gd name="connsiteY22" fmla="*/ 20097 h 2176276"/>
                <a:gd name="connsiteX23" fmla="*/ 3255666 w 5933552"/>
                <a:gd name="connsiteY23" fmla="*/ 40193 h 2176276"/>
                <a:gd name="connsiteX24" fmla="*/ 3542044 w 5933552"/>
                <a:gd name="connsiteY24" fmla="*/ 125604 h 2176276"/>
                <a:gd name="connsiteX25" fmla="*/ 3798277 w 5933552"/>
                <a:gd name="connsiteY25" fmla="*/ 261257 h 2176276"/>
                <a:gd name="connsiteX26" fmla="*/ 4210259 w 5933552"/>
                <a:gd name="connsiteY26" fmla="*/ 487345 h 2176276"/>
                <a:gd name="connsiteX27" fmla="*/ 4340888 w 5933552"/>
                <a:gd name="connsiteY27" fmla="*/ 567732 h 2176276"/>
                <a:gd name="connsiteX28" fmla="*/ 4381081 w 5933552"/>
                <a:gd name="connsiteY28" fmla="*/ 597877 h 2176276"/>
                <a:gd name="connsiteX29" fmla="*/ 4752870 w 5933552"/>
                <a:gd name="connsiteY29" fmla="*/ 628022 h 2176276"/>
                <a:gd name="connsiteX30" fmla="*/ 5164853 w 5933552"/>
                <a:gd name="connsiteY30" fmla="*/ 703384 h 2176276"/>
                <a:gd name="connsiteX31" fmla="*/ 5441182 w 5933552"/>
                <a:gd name="connsiteY31" fmla="*/ 768699 h 2176276"/>
                <a:gd name="connsiteX32" fmla="*/ 5612004 w 5933552"/>
                <a:gd name="connsiteY32" fmla="*/ 844061 h 2176276"/>
                <a:gd name="connsiteX33" fmla="*/ 5807947 w 5933552"/>
                <a:gd name="connsiteY33" fmla="*/ 989762 h 2176276"/>
                <a:gd name="connsiteX34" fmla="*/ 5823020 w 5933552"/>
                <a:gd name="connsiteY34" fmla="*/ 1060101 h 2176276"/>
                <a:gd name="connsiteX35" fmla="*/ 5838092 w 5933552"/>
                <a:gd name="connsiteY35" fmla="*/ 1160584 h 2176276"/>
                <a:gd name="connsiteX36" fmla="*/ 5823020 w 5933552"/>
                <a:gd name="connsiteY36" fmla="*/ 1190729 h 2176276"/>
                <a:gd name="connsiteX37" fmla="*/ 5863213 w 5933552"/>
                <a:gd name="connsiteY37" fmla="*/ 1240971 h 2176276"/>
                <a:gd name="connsiteX38" fmla="*/ 5893358 w 5933552"/>
                <a:gd name="connsiteY38" fmla="*/ 1301261 h 2176276"/>
                <a:gd name="connsiteX39" fmla="*/ 5893358 w 5933552"/>
                <a:gd name="connsiteY39" fmla="*/ 1376624 h 2176276"/>
                <a:gd name="connsiteX40" fmla="*/ 5928527 w 5933552"/>
                <a:gd name="connsiteY40" fmla="*/ 1436914 h 2176276"/>
                <a:gd name="connsiteX41" fmla="*/ 5918479 w 5933552"/>
                <a:gd name="connsiteY41" fmla="*/ 1547446 h 2176276"/>
                <a:gd name="connsiteX42" fmla="*/ 5898382 w 5933552"/>
                <a:gd name="connsiteY42" fmla="*/ 1627833 h 2176276"/>
                <a:gd name="connsiteX43" fmla="*/ 5918479 w 5933552"/>
                <a:gd name="connsiteY43" fmla="*/ 1718268 h 2176276"/>
                <a:gd name="connsiteX44" fmla="*/ 5933552 w 5933552"/>
                <a:gd name="connsiteY44" fmla="*/ 1753437 h 2176276"/>
                <a:gd name="connsiteX45" fmla="*/ 5812971 w 5933552"/>
                <a:gd name="connsiteY45" fmla="*/ 1813727 h 2176276"/>
                <a:gd name="connsiteX46" fmla="*/ 5812971 w 5933552"/>
                <a:gd name="connsiteY46" fmla="*/ 1813727 h 2176276"/>
                <a:gd name="connsiteX47" fmla="*/ 5727560 w 5933552"/>
                <a:gd name="connsiteY47" fmla="*/ 1874017 h 2176276"/>
                <a:gd name="connsiteX48" fmla="*/ 5390941 w 5933552"/>
                <a:gd name="connsiteY48" fmla="*/ 1879042 h 2176276"/>
                <a:gd name="connsiteX49" fmla="*/ 5215670 w 5933552"/>
                <a:gd name="connsiteY49" fmla="*/ 1877650 h 2176276"/>
                <a:gd name="connsiteX50" fmla="*/ 4373414 w 5933552"/>
                <a:gd name="connsiteY50" fmla="*/ 1858993 h 2176276"/>
                <a:gd name="connsiteX51" fmla="*/ 1498817 w 5933552"/>
                <a:gd name="connsiteY51" fmla="*/ 1833598 h 2176276"/>
                <a:gd name="connsiteX52" fmla="*/ 619914 w 5933552"/>
                <a:gd name="connsiteY52" fmla="*/ 1778558 h 2176276"/>
                <a:gd name="connsiteX53" fmla="*/ 281354 w 5933552"/>
                <a:gd name="connsiteY53" fmla="*/ 1778558 h 2176276"/>
                <a:gd name="connsiteX54" fmla="*/ 130629 w 5933552"/>
                <a:gd name="connsiteY54" fmla="*/ 1703195 h 2176276"/>
                <a:gd name="connsiteX55" fmla="*/ 10048 w 5933552"/>
                <a:gd name="connsiteY55" fmla="*/ 1622809 h 2176276"/>
                <a:gd name="connsiteX56" fmla="*/ 0 w 5933552"/>
                <a:gd name="connsiteY56" fmla="*/ 1482132 h 2176276"/>
                <a:gd name="connsiteX57" fmla="*/ 15072 w 5933552"/>
                <a:gd name="connsiteY57" fmla="*/ 1431890 h 2176276"/>
                <a:gd name="connsiteX58" fmla="*/ 15072 w 5933552"/>
                <a:gd name="connsiteY58" fmla="*/ 1376624 h 2176276"/>
                <a:gd name="connsiteX59" fmla="*/ 25121 w 5933552"/>
                <a:gd name="connsiteY59" fmla="*/ 1326382 h 2176276"/>
                <a:gd name="connsiteX60" fmla="*/ 40193 w 5933552"/>
                <a:gd name="connsiteY60" fmla="*/ 1301261 h 2176276"/>
                <a:gd name="connsiteX61" fmla="*/ 65314 w 5933552"/>
                <a:gd name="connsiteY61"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3029413 w 5933552"/>
                <a:gd name="connsiteY12" fmla="*/ 1836723 h 2176276"/>
                <a:gd name="connsiteX13" fmla="*/ 3023860 w 5933552"/>
                <a:gd name="connsiteY13" fmla="*/ 985595 h 2176276"/>
                <a:gd name="connsiteX14" fmla="*/ 2697110 w 5933552"/>
                <a:gd name="connsiteY14" fmla="*/ 970192 h 2176276"/>
                <a:gd name="connsiteX15" fmla="*/ 2348236 w 5933552"/>
                <a:gd name="connsiteY15" fmla="*/ 1054844 h 2176276"/>
                <a:gd name="connsiteX16" fmla="*/ 2285829 w 5933552"/>
                <a:gd name="connsiteY16" fmla="*/ 726566 h 2176276"/>
                <a:gd name="connsiteX17" fmla="*/ 2459121 w 5933552"/>
                <a:gd name="connsiteY17" fmla="*/ 627124 h 2176276"/>
                <a:gd name="connsiteX18" fmla="*/ 2700457 w 5933552"/>
                <a:gd name="connsiteY18" fmla="*/ 731163 h 2176276"/>
                <a:gd name="connsiteX19" fmla="*/ 3026940 w 5933552"/>
                <a:gd name="connsiteY19" fmla="*/ 706184 h 2176276"/>
                <a:gd name="connsiteX20" fmla="*/ 3029578 w 5933552"/>
                <a:gd name="connsiteY20" fmla="*/ 0 h 2176276"/>
                <a:gd name="connsiteX21" fmla="*/ 3135086 w 5933552"/>
                <a:gd name="connsiteY21" fmla="*/ 20097 h 2176276"/>
                <a:gd name="connsiteX22" fmla="*/ 3255666 w 5933552"/>
                <a:gd name="connsiteY22" fmla="*/ 40193 h 2176276"/>
                <a:gd name="connsiteX23" fmla="*/ 3542044 w 5933552"/>
                <a:gd name="connsiteY23" fmla="*/ 125604 h 2176276"/>
                <a:gd name="connsiteX24" fmla="*/ 3798277 w 5933552"/>
                <a:gd name="connsiteY24" fmla="*/ 261257 h 2176276"/>
                <a:gd name="connsiteX25" fmla="*/ 4210259 w 5933552"/>
                <a:gd name="connsiteY25" fmla="*/ 487345 h 2176276"/>
                <a:gd name="connsiteX26" fmla="*/ 4340888 w 5933552"/>
                <a:gd name="connsiteY26" fmla="*/ 567732 h 2176276"/>
                <a:gd name="connsiteX27" fmla="*/ 4381081 w 5933552"/>
                <a:gd name="connsiteY27" fmla="*/ 597877 h 2176276"/>
                <a:gd name="connsiteX28" fmla="*/ 4752870 w 5933552"/>
                <a:gd name="connsiteY28" fmla="*/ 628022 h 2176276"/>
                <a:gd name="connsiteX29" fmla="*/ 5164853 w 5933552"/>
                <a:gd name="connsiteY29" fmla="*/ 703384 h 2176276"/>
                <a:gd name="connsiteX30" fmla="*/ 5441182 w 5933552"/>
                <a:gd name="connsiteY30" fmla="*/ 768699 h 2176276"/>
                <a:gd name="connsiteX31" fmla="*/ 5612004 w 5933552"/>
                <a:gd name="connsiteY31" fmla="*/ 844061 h 2176276"/>
                <a:gd name="connsiteX32" fmla="*/ 5807947 w 5933552"/>
                <a:gd name="connsiteY32" fmla="*/ 989762 h 2176276"/>
                <a:gd name="connsiteX33" fmla="*/ 5823020 w 5933552"/>
                <a:gd name="connsiteY33" fmla="*/ 1060101 h 2176276"/>
                <a:gd name="connsiteX34" fmla="*/ 5838092 w 5933552"/>
                <a:gd name="connsiteY34" fmla="*/ 1160584 h 2176276"/>
                <a:gd name="connsiteX35" fmla="*/ 5823020 w 5933552"/>
                <a:gd name="connsiteY35" fmla="*/ 1190729 h 2176276"/>
                <a:gd name="connsiteX36" fmla="*/ 5863213 w 5933552"/>
                <a:gd name="connsiteY36" fmla="*/ 1240971 h 2176276"/>
                <a:gd name="connsiteX37" fmla="*/ 5893358 w 5933552"/>
                <a:gd name="connsiteY37" fmla="*/ 1301261 h 2176276"/>
                <a:gd name="connsiteX38" fmla="*/ 5893358 w 5933552"/>
                <a:gd name="connsiteY38" fmla="*/ 1376624 h 2176276"/>
                <a:gd name="connsiteX39" fmla="*/ 5928527 w 5933552"/>
                <a:gd name="connsiteY39" fmla="*/ 1436914 h 2176276"/>
                <a:gd name="connsiteX40" fmla="*/ 5918479 w 5933552"/>
                <a:gd name="connsiteY40" fmla="*/ 1547446 h 2176276"/>
                <a:gd name="connsiteX41" fmla="*/ 5898382 w 5933552"/>
                <a:gd name="connsiteY41" fmla="*/ 1627833 h 2176276"/>
                <a:gd name="connsiteX42" fmla="*/ 5918479 w 5933552"/>
                <a:gd name="connsiteY42" fmla="*/ 1718268 h 2176276"/>
                <a:gd name="connsiteX43" fmla="*/ 5933552 w 5933552"/>
                <a:gd name="connsiteY43" fmla="*/ 1753437 h 2176276"/>
                <a:gd name="connsiteX44" fmla="*/ 5812971 w 5933552"/>
                <a:gd name="connsiteY44" fmla="*/ 1813727 h 2176276"/>
                <a:gd name="connsiteX45" fmla="*/ 5812971 w 5933552"/>
                <a:gd name="connsiteY45" fmla="*/ 1813727 h 2176276"/>
                <a:gd name="connsiteX46" fmla="*/ 5727560 w 5933552"/>
                <a:gd name="connsiteY46" fmla="*/ 1874017 h 2176276"/>
                <a:gd name="connsiteX47" fmla="*/ 5390941 w 5933552"/>
                <a:gd name="connsiteY47" fmla="*/ 1879042 h 2176276"/>
                <a:gd name="connsiteX48" fmla="*/ 5215670 w 5933552"/>
                <a:gd name="connsiteY48" fmla="*/ 1877650 h 2176276"/>
                <a:gd name="connsiteX49" fmla="*/ 4373414 w 5933552"/>
                <a:gd name="connsiteY49" fmla="*/ 1858993 h 2176276"/>
                <a:gd name="connsiteX50" fmla="*/ 1498817 w 5933552"/>
                <a:gd name="connsiteY50" fmla="*/ 1833598 h 2176276"/>
                <a:gd name="connsiteX51" fmla="*/ 619914 w 5933552"/>
                <a:gd name="connsiteY51" fmla="*/ 1778558 h 2176276"/>
                <a:gd name="connsiteX52" fmla="*/ 281354 w 5933552"/>
                <a:gd name="connsiteY52" fmla="*/ 1778558 h 2176276"/>
                <a:gd name="connsiteX53" fmla="*/ 130629 w 5933552"/>
                <a:gd name="connsiteY53" fmla="*/ 1703195 h 2176276"/>
                <a:gd name="connsiteX54" fmla="*/ 10048 w 5933552"/>
                <a:gd name="connsiteY54" fmla="*/ 1622809 h 2176276"/>
                <a:gd name="connsiteX55" fmla="*/ 0 w 5933552"/>
                <a:gd name="connsiteY55" fmla="*/ 1482132 h 2176276"/>
                <a:gd name="connsiteX56" fmla="*/ 15072 w 5933552"/>
                <a:gd name="connsiteY56" fmla="*/ 1431890 h 2176276"/>
                <a:gd name="connsiteX57" fmla="*/ 15072 w 5933552"/>
                <a:gd name="connsiteY57" fmla="*/ 1376624 h 2176276"/>
                <a:gd name="connsiteX58" fmla="*/ 25121 w 5933552"/>
                <a:gd name="connsiteY58" fmla="*/ 1326382 h 2176276"/>
                <a:gd name="connsiteX59" fmla="*/ 40193 w 5933552"/>
                <a:gd name="connsiteY59" fmla="*/ 1301261 h 2176276"/>
                <a:gd name="connsiteX60" fmla="*/ 65314 w 5933552"/>
                <a:gd name="connsiteY60"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3029413 w 5933552"/>
                <a:gd name="connsiteY11" fmla="*/ 1836723 h 2176276"/>
                <a:gd name="connsiteX12" fmla="*/ 3023860 w 5933552"/>
                <a:gd name="connsiteY12" fmla="*/ 985595 h 2176276"/>
                <a:gd name="connsiteX13" fmla="*/ 2697110 w 5933552"/>
                <a:gd name="connsiteY13" fmla="*/ 970192 h 2176276"/>
                <a:gd name="connsiteX14" fmla="*/ 2348236 w 5933552"/>
                <a:gd name="connsiteY14" fmla="*/ 1054844 h 2176276"/>
                <a:gd name="connsiteX15" fmla="*/ 2285829 w 5933552"/>
                <a:gd name="connsiteY15" fmla="*/ 726566 h 2176276"/>
                <a:gd name="connsiteX16" fmla="*/ 2459121 w 5933552"/>
                <a:gd name="connsiteY16" fmla="*/ 627124 h 2176276"/>
                <a:gd name="connsiteX17" fmla="*/ 2700457 w 5933552"/>
                <a:gd name="connsiteY17" fmla="*/ 731163 h 2176276"/>
                <a:gd name="connsiteX18" fmla="*/ 3026940 w 5933552"/>
                <a:gd name="connsiteY18" fmla="*/ 706184 h 2176276"/>
                <a:gd name="connsiteX19" fmla="*/ 3029578 w 5933552"/>
                <a:gd name="connsiteY19" fmla="*/ 0 h 2176276"/>
                <a:gd name="connsiteX20" fmla="*/ 3135086 w 5933552"/>
                <a:gd name="connsiteY20" fmla="*/ 20097 h 2176276"/>
                <a:gd name="connsiteX21" fmla="*/ 3255666 w 5933552"/>
                <a:gd name="connsiteY21" fmla="*/ 40193 h 2176276"/>
                <a:gd name="connsiteX22" fmla="*/ 3542044 w 5933552"/>
                <a:gd name="connsiteY22" fmla="*/ 125604 h 2176276"/>
                <a:gd name="connsiteX23" fmla="*/ 3798277 w 5933552"/>
                <a:gd name="connsiteY23" fmla="*/ 261257 h 2176276"/>
                <a:gd name="connsiteX24" fmla="*/ 4210259 w 5933552"/>
                <a:gd name="connsiteY24" fmla="*/ 487345 h 2176276"/>
                <a:gd name="connsiteX25" fmla="*/ 4340888 w 5933552"/>
                <a:gd name="connsiteY25" fmla="*/ 567732 h 2176276"/>
                <a:gd name="connsiteX26" fmla="*/ 4381081 w 5933552"/>
                <a:gd name="connsiteY26" fmla="*/ 597877 h 2176276"/>
                <a:gd name="connsiteX27" fmla="*/ 4752870 w 5933552"/>
                <a:gd name="connsiteY27" fmla="*/ 628022 h 2176276"/>
                <a:gd name="connsiteX28" fmla="*/ 5164853 w 5933552"/>
                <a:gd name="connsiteY28" fmla="*/ 703384 h 2176276"/>
                <a:gd name="connsiteX29" fmla="*/ 5441182 w 5933552"/>
                <a:gd name="connsiteY29" fmla="*/ 768699 h 2176276"/>
                <a:gd name="connsiteX30" fmla="*/ 5612004 w 5933552"/>
                <a:gd name="connsiteY30" fmla="*/ 844061 h 2176276"/>
                <a:gd name="connsiteX31" fmla="*/ 5807947 w 5933552"/>
                <a:gd name="connsiteY31" fmla="*/ 989762 h 2176276"/>
                <a:gd name="connsiteX32" fmla="*/ 5823020 w 5933552"/>
                <a:gd name="connsiteY32" fmla="*/ 1060101 h 2176276"/>
                <a:gd name="connsiteX33" fmla="*/ 5838092 w 5933552"/>
                <a:gd name="connsiteY33" fmla="*/ 1160584 h 2176276"/>
                <a:gd name="connsiteX34" fmla="*/ 5823020 w 5933552"/>
                <a:gd name="connsiteY34" fmla="*/ 1190729 h 2176276"/>
                <a:gd name="connsiteX35" fmla="*/ 5863213 w 5933552"/>
                <a:gd name="connsiteY35" fmla="*/ 1240971 h 2176276"/>
                <a:gd name="connsiteX36" fmla="*/ 5893358 w 5933552"/>
                <a:gd name="connsiteY36" fmla="*/ 1301261 h 2176276"/>
                <a:gd name="connsiteX37" fmla="*/ 5893358 w 5933552"/>
                <a:gd name="connsiteY37" fmla="*/ 1376624 h 2176276"/>
                <a:gd name="connsiteX38" fmla="*/ 5928527 w 5933552"/>
                <a:gd name="connsiteY38" fmla="*/ 1436914 h 2176276"/>
                <a:gd name="connsiteX39" fmla="*/ 5918479 w 5933552"/>
                <a:gd name="connsiteY39" fmla="*/ 1547446 h 2176276"/>
                <a:gd name="connsiteX40" fmla="*/ 5898382 w 5933552"/>
                <a:gd name="connsiteY40" fmla="*/ 1627833 h 2176276"/>
                <a:gd name="connsiteX41" fmla="*/ 5918479 w 5933552"/>
                <a:gd name="connsiteY41" fmla="*/ 1718268 h 2176276"/>
                <a:gd name="connsiteX42" fmla="*/ 5933552 w 5933552"/>
                <a:gd name="connsiteY42" fmla="*/ 1753437 h 2176276"/>
                <a:gd name="connsiteX43" fmla="*/ 5812971 w 5933552"/>
                <a:gd name="connsiteY43" fmla="*/ 1813727 h 2176276"/>
                <a:gd name="connsiteX44" fmla="*/ 5812971 w 5933552"/>
                <a:gd name="connsiteY44" fmla="*/ 1813727 h 2176276"/>
                <a:gd name="connsiteX45" fmla="*/ 5727560 w 5933552"/>
                <a:gd name="connsiteY45" fmla="*/ 1874017 h 2176276"/>
                <a:gd name="connsiteX46" fmla="*/ 5390941 w 5933552"/>
                <a:gd name="connsiteY46" fmla="*/ 1879042 h 2176276"/>
                <a:gd name="connsiteX47" fmla="*/ 5215670 w 5933552"/>
                <a:gd name="connsiteY47" fmla="*/ 1877650 h 2176276"/>
                <a:gd name="connsiteX48" fmla="*/ 4373414 w 5933552"/>
                <a:gd name="connsiteY48" fmla="*/ 1858993 h 2176276"/>
                <a:gd name="connsiteX49" fmla="*/ 1498817 w 5933552"/>
                <a:gd name="connsiteY49" fmla="*/ 1833598 h 2176276"/>
                <a:gd name="connsiteX50" fmla="*/ 619914 w 5933552"/>
                <a:gd name="connsiteY50" fmla="*/ 1778558 h 2176276"/>
                <a:gd name="connsiteX51" fmla="*/ 281354 w 5933552"/>
                <a:gd name="connsiteY51" fmla="*/ 1778558 h 2176276"/>
                <a:gd name="connsiteX52" fmla="*/ 130629 w 5933552"/>
                <a:gd name="connsiteY52" fmla="*/ 1703195 h 2176276"/>
                <a:gd name="connsiteX53" fmla="*/ 10048 w 5933552"/>
                <a:gd name="connsiteY53" fmla="*/ 1622809 h 2176276"/>
                <a:gd name="connsiteX54" fmla="*/ 0 w 5933552"/>
                <a:gd name="connsiteY54" fmla="*/ 1482132 h 2176276"/>
                <a:gd name="connsiteX55" fmla="*/ 15072 w 5933552"/>
                <a:gd name="connsiteY55" fmla="*/ 1431890 h 2176276"/>
                <a:gd name="connsiteX56" fmla="*/ 15072 w 5933552"/>
                <a:gd name="connsiteY56" fmla="*/ 1376624 h 2176276"/>
                <a:gd name="connsiteX57" fmla="*/ 25121 w 5933552"/>
                <a:gd name="connsiteY57" fmla="*/ 1326382 h 2176276"/>
                <a:gd name="connsiteX58" fmla="*/ 40193 w 5933552"/>
                <a:gd name="connsiteY58" fmla="*/ 1301261 h 2176276"/>
                <a:gd name="connsiteX59" fmla="*/ 65314 w 5933552"/>
                <a:gd name="connsiteY59"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3029413 w 5933552"/>
                <a:gd name="connsiteY10" fmla="*/ 1836723 h 2176276"/>
                <a:gd name="connsiteX11" fmla="*/ 3023860 w 5933552"/>
                <a:gd name="connsiteY11" fmla="*/ 985595 h 2176276"/>
                <a:gd name="connsiteX12" fmla="*/ 2697110 w 5933552"/>
                <a:gd name="connsiteY12" fmla="*/ 970192 h 2176276"/>
                <a:gd name="connsiteX13" fmla="*/ 2348236 w 5933552"/>
                <a:gd name="connsiteY13" fmla="*/ 1054844 h 2176276"/>
                <a:gd name="connsiteX14" fmla="*/ 2285829 w 5933552"/>
                <a:gd name="connsiteY14" fmla="*/ 726566 h 2176276"/>
                <a:gd name="connsiteX15" fmla="*/ 2459121 w 5933552"/>
                <a:gd name="connsiteY15" fmla="*/ 627124 h 2176276"/>
                <a:gd name="connsiteX16" fmla="*/ 2700457 w 5933552"/>
                <a:gd name="connsiteY16" fmla="*/ 731163 h 2176276"/>
                <a:gd name="connsiteX17" fmla="*/ 3026940 w 5933552"/>
                <a:gd name="connsiteY17" fmla="*/ 706184 h 2176276"/>
                <a:gd name="connsiteX18" fmla="*/ 3029578 w 5933552"/>
                <a:gd name="connsiteY18" fmla="*/ 0 h 2176276"/>
                <a:gd name="connsiteX19" fmla="*/ 3135086 w 5933552"/>
                <a:gd name="connsiteY19" fmla="*/ 20097 h 2176276"/>
                <a:gd name="connsiteX20" fmla="*/ 3255666 w 5933552"/>
                <a:gd name="connsiteY20" fmla="*/ 40193 h 2176276"/>
                <a:gd name="connsiteX21" fmla="*/ 3542044 w 5933552"/>
                <a:gd name="connsiteY21" fmla="*/ 125604 h 2176276"/>
                <a:gd name="connsiteX22" fmla="*/ 3798277 w 5933552"/>
                <a:gd name="connsiteY22" fmla="*/ 261257 h 2176276"/>
                <a:gd name="connsiteX23" fmla="*/ 4210259 w 5933552"/>
                <a:gd name="connsiteY23" fmla="*/ 487345 h 2176276"/>
                <a:gd name="connsiteX24" fmla="*/ 4340888 w 5933552"/>
                <a:gd name="connsiteY24" fmla="*/ 567732 h 2176276"/>
                <a:gd name="connsiteX25" fmla="*/ 4381081 w 5933552"/>
                <a:gd name="connsiteY25" fmla="*/ 597877 h 2176276"/>
                <a:gd name="connsiteX26" fmla="*/ 4752870 w 5933552"/>
                <a:gd name="connsiteY26" fmla="*/ 628022 h 2176276"/>
                <a:gd name="connsiteX27" fmla="*/ 5164853 w 5933552"/>
                <a:gd name="connsiteY27" fmla="*/ 703384 h 2176276"/>
                <a:gd name="connsiteX28" fmla="*/ 5441182 w 5933552"/>
                <a:gd name="connsiteY28" fmla="*/ 768699 h 2176276"/>
                <a:gd name="connsiteX29" fmla="*/ 5612004 w 5933552"/>
                <a:gd name="connsiteY29" fmla="*/ 844061 h 2176276"/>
                <a:gd name="connsiteX30" fmla="*/ 5807947 w 5933552"/>
                <a:gd name="connsiteY30" fmla="*/ 989762 h 2176276"/>
                <a:gd name="connsiteX31" fmla="*/ 5823020 w 5933552"/>
                <a:gd name="connsiteY31" fmla="*/ 1060101 h 2176276"/>
                <a:gd name="connsiteX32" fmla="*/ 5838092 w 5933552"/>
                <a:gd name="connsiteY32" fmla="*/ 1160584 h 2176276"/>
                <a:gd name="connsiteX33" fmla="*/ 5823020 w 5933552"/>
                <a:gd name="connsiteY33" fmla="*/ 1190729 h 2176276"/>
                <a:gd name="connsiteX34" fmla="*/ 5863213 w 5933552"/>
                <a:gd name="connsiteY34" fmla="*/ 1240971 h 2176276"/>
                <a:gd name="connsiteX35" fmla="*/ 5893358 w 5933552"/>
                <a:gd name="connsiteY35" fmla="*/ 1301261 h 2176276"/>
                <a:gd name="connsiteX36" fmla="*/ 5893358 w 5933552"/>
                <a:gd name="connsiteY36" fmla="*/ 1376624 h 2176276"/>
                <a:gd name="connsiteX37" fmla="*/ 5928527 w 5933552"/>
                <a:gd name="connsiteY37" fmla="*/ 1436914 h 2176276"/>
                <a:gd name="connsiteX38" fmla="*/ 5918479 w 5933552"/>
                <a:gd name="connsiteY38" fmla="*/ 1547446 h 2176276"/>
                <a:gd name="connsiteX39" fmla="*/ 5898382 w 5933552"/>
                <a:gd name="connsiteY39" fmla="*/ 1627833 h 2176276"/>
                <a:gd name="connsiteX40" fmla="*/ 5918479 w 5933552"/>
                <a:gd name="connsiteY40" fmla="*/ 1718268 h 2176276"/>
                <a:gd name="connsiteX41" fmla="*/ 5933552 w 5933552"/>
                <a:gd name="connsiteY41" fmla="*/ 1753437 h 2176276"/>
                <a:gd name="connsiteX42" fmla="*/ 5812971 w 5933552"/>
                <a:gd name="connsiteY42" fmla="*/ 1813727 h 2176276"/>
                <a:gd name="connsiteX43" fmla="*/ 5812971 w 5933552"/>
                <a:gd name="connsiteY43" fmla="*/ 1813727 h 2176276"/>
                <a:gd name="connsiteX44" fmla="*/ 5727560 w 5933552"/>
                <a:gd name="connsiteY44" fmla="*/ 1874017 h 2176276"/>
                <a:gd name="connsiteX45" fmla="*/ 5390941 w 5933552"/>
                <a:gd name="connsiteY45" fmla="*/ 1879042 h 2176276"/>
                <a:gd name="connsiteX46" fmla="*/ 5215670 w 5933552"/>
                <a:gd name="connsiteY46" fmla="*/ 1877650 h 2176276"/>
                <a:gd name="connsiteX47" fmla="*/ 4373414 w 5933552"/>
                <a:gd name="connsiteY47" fmla="*/ 1858993 h 2176276"/>
                <a:gd name="connsiteX48" fmla="*/ 1498817 w 5933552"/>
                <a:gd name="connsiteY48" fmla="*/ 1833598 h 2176276"/>
                <a:gd name="connsiteX49" fmla="*/ 619914 w 5933552"/>
                <a:gd name="connsiteY49" fmla="*/ 1778558 h 2176276"/>
                <a:gd name="connsiteX50" fmla="*/ 281354 w 5933552"/>
                <a:gd name="connsiteY50" fmla="*/ 1778558 h 2176276"/>
                <a:gd name="connsiteX51" fmla="*/ 130629 w 5933552"/>
                <a:gd name="connsiteY51" fmla="*/ 1703195 h 2176276"/>
                <a:gd name="connsiteX52" fmla="*/ 10048 w 5933552"/>
                <a:gd name="connsiteY52" fmla="*/ 1622809 h 2176276"/>
                <a:gd name="connsiteX53" fmla="*/ 0 w 5933552"/>
                <a:gd name="connsiteY53" fmla="*/ 1482132 h 2176276"/>
                <a:gd name="connsiteX54" fmla="*/ 15072 w 5933552"/>
                <a:gd name="connsiteY54" fmla="*/ 1431890 h 2176276"/>
                <a:gd name="connsiteX55" fmla="*/ 15072 w 5933552"/>
                <a:gd name="connsiteY55" fmla="*/ 1376624 h 2176276"/>
                <a:gd name="connsiteX56" fmla="*/ 25121 w 5933552"/>
                <a:gd name="connsiteY56" fmla="*/ 1326382 h 2176276"/>
                <a:gd name="connsiteX57" fmla="*/ 40193 w 5933552"/>
                <a:gd name="connsiteY57" fmla="*/ 1301261 h 2176276"/>
                <a:gd name="connsiteX58" fmla="*/ 65314 w 5933552"/>
                <a:gd name="connsiteY58"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3029413 w 5933552"/>
                <a:gd name="connsiteY9" fmla="*/ 1836723 h 2176276"/>
                <a:gd name="connsiteX10" fmla="*/ 3023860 w 5933552"/>
                <a:gd name="connsiteY10" fmla="*/ 985595 h 2176276"/>
                <a:gd name="connsiteX11" fmla="*/ 2697110 w 5933552"/>
                <a:gd name="connsiteY11" fmla="*/ 970192 h 2176276"/>
                <a:gd name="connsiteX12" fmla="*/ 2348236 w 5933552"/>
                <a:gd name="connsiteY12" fmla="*/ 1054844 h 2176276"/>
                <a:gd name="connsiteX13" fmla="*/ 2285829 w 5933552"/>
                <a:gd name="connsiteY13" fmla="*/ 726566 h 2176276"/>
                <a:gd name="connsiteX14" fmla="*/ 2459121 w 5933552"/>
                <a:gd name="connsiteY14" fmla="*/ 627124 h 2176276"/>
                <a:gd name="connsiteX15" fmla="*/ 2700457 w 5933552"/>
                <a:gd name="connsiteY15" fmla="*/ 731163 h 2176276"/>
                <a:gd name="connsiteX16" fmla="*/ 3026940 w 5933552"/>
                <a:gd name="connsiteY16" fmla="*/ 706184 h 2176276"/>
                <a:gd name="connsiteX17" fmla="*/ 3029578 w 5933552"/>
                <a:gd name="connsiteY17" fmla="*/ 0 h 2176276"/>
                <a:gd name="connsiteX18" fmla="*/ 3135086 w 5933552"/>
                <a:gd name="connsiteY18" fmla="*/ 20097 h 2176276"/>
                <a:gd name="connsiteX19" fmla="*/ 3255666 w 5933552"/>
                <a:gd name="connsiteY19" fmla="*/ 40193 h 2176276"/>
                <a:gd name="connsiteX20" fmla="*/ 3542044 w 5933552"/>
                <a:gd name="connsiteY20" fmla="*/ 125604 h 2176276"/>
                <a:gd name="connsiteX21" fmla="*/ 3798277 w 5933552"/>
                <a:gd name="connsiteY21" fmla="*/ 261257 h 2176276"/>
                <a:gd name="connsiteX22" fmla="*/ 4210259 w 5933552"/>
                <a:gd name="connsiteY22" fmla="*/ 487345 h 2176276"/>
                <a:gd name="connsiteX23" fmla="*/ 4340888 w 5933552"/>
                <a:gd name="connsiteY23" fmla="*/ 567732 h 2176276"/>
                <a:gd name="connsiteX24" fmla="*/ 4381081 w 5933552"/>
                <a:gd name="connsiteY24" fmla="*/ 597877 h 2176276"/>
                <a:gd name="connsiteX25" fmla="*/ 4752870 w 5933552"/>
                <a:gd name="connsiteY25" fmla="*/ 628022 h 2176276"/>
                <a:gd name="connsiteX26" fmla="*/ 5164853 w 5933552"/>
                <a:gd name="connsiteY26" fmla="*/ 703384 h 2176276"/>
                <a:gd name="connsiteX27" fmla="*/ 5441182 w 5933552"/>
                <a:gd name="connsiteY27" fmla="*/ 768699 h 2176276"/>
                <a:gd name="connsiteX28" fmla="*/ 5612004 w 5933552"/>
                <a:gd name="connsiteY28" fmla="*/ 844061 h 2176276"/>
                <a:gd name="connsiteX29" fmla="*/ 5807947 w 5933552"/>
                <a:gd name="connsiteY29" fmla="*/ 989762 h 2176276"/>
                <a:gd name="connsiteX30" fmla="*/ 5823020 w 5933552"/>
                <a:gd name="connsiteY30" fmla="*/ 1060101 h 2176276"/>
                <a:gd name="connsiteX31" fmla="*/ 5838092 w 5933552"/>
                <a:gd name="connsiteY31" fmla="*/ 1160584 h 2176276"/>
                <a:gd name="connsiteX32" fmla="*/ 5823020 w 5933552"/>
                <a:gd name="connsiteY32" fmla="*/ 1190729 h 2176276"/>
                <a:gd name="connsiteX33" fmla="*/ 5863213 w 5933552"/>
                <a:gd name="connsiteY33" fmla="*/ 1240971 h 2176276"/>
                <a:gd name="connsiteX34" fmla="*/ 5893358 w 5933552"/>
                <a:gd name="connsiteY34" fmla="*/ 1301261 h 2176276"/>
                <a:gd name="connsiteX35" fmla="*/ 5893358 w 5933552"/>
                <a:gd name="connsiteY35" fmla="*/ 1376624 h 2176276"/>
                <a:gd name="connsiteX36" fmla="*/ 5928527 w 5933552"/>
                <a:gd name="connsiteY36" fmla="*/ 1436914 h 2176276"/>
                <a:gd name="connsiteX37" fmla="*/ 5918479 w 5933552"/>
                <a:gd name="connsiteY37" fmla="*/ 1547446 h 2176276"/>
                <a:gd name="connsiteX38" fmla="*/ 5898382 w 5933552"/>
                <a:gd name="connsiteY38" fmla="*/ 1627833 h 2176276"/>
                <a:gd name="connsiteX39" fmla="*/ 5918479 w 5933552"/>
                <a:gd name="connsiteY39" fmla="*/ 1718268 h 2176276"/>
                <a:gd name="connsiteX40" fmla="*/ 5933552 w 5933552"/>
                <a:gd name="connsiteY40" fmla="*/ 1753437 h 2176276"/>
                <a:gd name="connsiteX41" fmla="*/ 5812971 w 5933552"/>
                <a:gd name="connsiteY41" fmla="*/ 1813727 h 2176276"/>
                <a:gd name="connsiteX42" fmla="*/ 5812971 w 5933552"/>
                <a:gd name="connsiteY42" fmla="*/ 1813727 h 2176276"/>
                <a:gd name="connsiteX43" fmla="*/ 5727560 w 5933552"/>
                <a:gd name="connsiteY43" fmla="*/ 1874017 h 2176276"/>
                <a:gd name="connsiteX44" fmla="*/ 5390941 w 5933552"/>
                <a:gd name="connsiteY44" fmla="*/ 1879042 h 2176276"/>
                <a:gd name="connsiteX45" fmla="*/ 5215670 w 5933552"/>
                <a:gd name="connsiteY45" fmla="*/ 1877650 h 2176276"/>
                <a:gd name="connsiteX46" fmla="*/ 4373414 w 5933552"/>
                <a:gd name="connsiteY46" fmla="*/ 1858993 h 2176276"/>
                <a:gd name="connsiteX47" fmla="*/ 1498817 w 5933552"/>
                <a:gd name="connsiteY47" fmla="*/ 1833598 h 2176276"/>
                <a:gd name="connsiteX48" fmla="*/ 619914 w 5933552"/>
                <a:gd name="connsiteY48" fmla="*/ 1778558 h 2176276"/>
                <a:gd name="connsiteX49" fmla="*/ 281354 w 5933552"/>
                <a:gd name="connsiteY49" fmla="*/ 1778558 h 2176276"/>
                <a:gd name="connsiteX50" fmla="*/ 130629 w 5933552"/>
                <a:gd name="connsiteY50" fmla="*/ 1703195 h 2176276"/>
                <a:gd name="connsiteX51" fmla="*/ 10048 w 5933552"/>
                <a:gd name="connsiteY51" fmla="*/ 1622809 h 2176276"/>
                <a:gd name="connsiteX52" fmla="*/ 0 w 5933552"/>
                <a:gd name="connsiteY52" fmla="*/ 1482132 h 2176276"/>
                <a:gd name="connsiteX53" fmla="*/ 15072 w 5933552"/>
                <a:gd name="connsiteY53" fmla="*/ 1431890 h 2176276"/>
                <a:gd name="connsiteX54" fmla="*/ 15072 w 5933552"/>
                <a:gd name="connsiteY54" fmla="*/ 1376624 h 2176276"/>
                <a:gd name="connsiteX55" fmla="*/ 25121 w 5933552"/>
                <a:gd name="connsiteY55" fmla="*/ 1326382 h 2176276"/>
                <a:gd name="connsiteX56" fmla="*/ 40193 w 5933552"/>
                <a:gd name="connsiteY56" fmla="*/ 1301261 h 2176276"/>
                <a:gd name="connsiteX57" fmla="*/ 65314 w 5933552"/>
                <a:gd name="connsiteY57"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3029413 w 5933552"/>
                <a:gd name="connsiteY8" fmla="*/ 1836723 h 2176276"/>
                <a:gd name="connsiteX9" fmla="*/ 3023860 w 5933552"/>
                <a:gd name="connsiteY9" fmla="*/ 985595 h 2176276"/>
                <a:gd name="connsiteX10" fmla="*/ 2697110 w 5933552"/>
                <a:gd name="connsiteY10" fmla="*/ 970192 h 2176276"/>
                <a:gd name="connsiteX11" fmla="*/ 2348236 w 5933552"/>
                <a:gd name="connsiteY11" fmla="*/ 1054844 h 2176276"/>
                <a:gd name="connsiteX12" fmla="*/ 2285829 w 5933552"/>
                <a:gd name="connsiteY12" fmla="*/ 726566 h 2176276"/>
                <a:gd name="connsiteX13" fmla="*/ 2459121 w 5933552"/>
                <a:gd name="connsiteY13" fmla="*/ 627124 h 2176276"/>
                <a:gd name="connsiteX14" fmla="*/ 2700457 w 5933552"/>
                <a:gd name="connsiteY14" fmla="*/ 731163 h 2176276"/>
                <a:gd name="connsiteX15" fmla="*/ 3026940 w 5933552"/>
                <a:gd name="connsiteY15" fmla="*/ 706184 h 2176276"/>
                <a:gd name="connsiteX16" fmla="*/ 3029578 w 5933552"/>
                <a:gd name="connsiteY16" fmla="*/ 0 h 2176276"/>
                <a:gd name="connsiteX17" fmla="*/ 3135086 w 5933552"/>
                <a:gd name="connsiteY17" fmla="*/ 20097 h 2176276"/>
                <a:gd name="connsiteX18" fmla="*/ 3255666 w 5933552"/>
                <a:gd name="connsiteY18" fmla="*/ 40193 h 2176276"/>
                <a:gd name="connsiteX19" fmla="*/ 3542044 w 5933552"/>
                <a:gd name="connsiteY19" fmla="*/ 125604 h 2176276"/>
                <a:gd name="connsiteX20" fmla="*/ 3798277 w 5933552"/>
                <a:gd name="connsiteY20" fmla="*/ 261257 h 2176276"/>
                <a:gd name="connsiteX21" fmla="*/ 4210259 w 5933552"/>
                <a:gd name="connsiteY21" fmla="*/ 487345 h 2176276"/>
                <a:gd name="connsiteX22" fmla="*/ 4340888 w 5933552"/>
                <a:gd name="connsiteY22" fmla="*/ 567732 h 2176276"/>
                <a:gd name="connsiteX23" fmla="*/ 4381081 w 5933552"/>
                <a:gd name="connsiteY23" fmla="*/ 597877 h 2176276"/>
                <a:gd name="connsiteX24" fmla="*/ 4752870 w 5933552"/>
                <a:gd name="connsiteY24" fmla="*/ 628022 h 2176276"/>
                <a:gd name="connsiteX25" fmla="*/ 5164853 w 5933552"/>
                <a:gd name="connsiteY25" fmla="*/ 703384 h 2176276"/>
                <a:gd name="connsiteX26" fmla="*/ 5441182 w 5933552"/>
                <a:gd name="connsiteY26" fmla="*/ 768699 h 2176276"/>
                <a:gd name="connsiteX27" fmla="*/ 5612004 w 5933552"/>
                <a:gd name="connsiteY27" fmla="*/ 844061 h 2176276"/>
                <a:gd name="connsiteX28" fmla="*/ 5807947 w 5933552"/>
                <a:gd name="connsiteY28" fmla="*/ 989762 h 2176276"/>
                <a:gd name="connsiteX29" fmla="*/ 5823020 w 5933552"/>
                <a:gd name="connsiteY29" fmla="*/ 1060101 h 2176276"/>
                <a:gd name="connsiteX30" fmla="*/ 5838092 w 5933552"/>
                <a:gd name="connsiteY30" fmla="*/ 1160584 h 2176276"/>
                <a:gd name="connsiteX31" fmla="*/ 5823020 w 5933552"/>
                <a:gd name="connsiteY31" fmla="*/ 1190729 h 2176276"/>
                <a:gd name="connsiteX32" fmla="*/ 5863213 w 5933552"/>
                <a:gd name="connsiteY32" fmla="*/ 1240971 h 2176276"/>
                <a:gd name="connsiteX33" fmla="*/ 5893358 w 5933552"/>
                <a:gd name="connsiteY33" fmla="*/ 1301261 h 2176276"/>
                <a:gd name="connsiteX34" fmla="*/ 5893358 w 5933552"/>
                <a:gd name="connsiteY34" fmla="*/ 1376624 h 2176276"/>
                <a:gd name="connsiteX35" fmla="*/ 5928527 w 5933552"/>
                <a:gd name="connsiteY35" fmla="*/ 1436914 h 2176276"/>
                <a:gd name="connsiteX36" fmla="*/ 5918479 w 5933552"/>
                <a:gd name="connsiteY36" fmla="*/ 1547446 h 2176276"/>
                <a:gd name="connsiteX37" fmla="*/ 5898382 w 5933552"/>
                <a:gd name="connsiteY37" fmla="*/ 1627833 h 2176276"/>
                <a:gd name="connsiteX38" fmla="*/ 5918479 w 5933552"/>
                <a:gd name="connsiteY38" fmla="*/ 1718268 h 2176276"/>
                <a:gd name="connsiteX39" fmla="*/ 5933552 w 5933552"/>
                <a:gd name="connsiteY39" fmla="*/ 1753437 h 2176276"/>
                <a:gd name="connsiteX40" fmla="*/ 5812971 w 5933552"/>
                <a:gd name="connsiteY40" fmla="*/ 1813727 h 2176276"/>
                <a:gd name="connsiteX41" fmla="*/ 5812971 w 5933552"/>
                <a:gd name="connsiteY41" fmla="*/ 1813727 h 2176276"/>
                <a:gd name="connsiteX42" fmla="*/ 5727560 w 5933552"/>
                <a:gd name="connsiteY42" fmla="*/ 1874017 h 2176276"/>
                <a:gd name="connsiteX43" fmla="*/ 5390941 w 5933552"/>
                <a:gd name="connsiteY43" fmla="*/ 1879042 h 2176276"/>
                <a:gd name="connsiteX44" fmla="*/ 5215670 w 5933552"/>
                <a:gd name="connsiteY44" fmla="*/ 1877650 h 2176276"/>
                <a:gd name="connsiteX45" fmla="*/ 4373414 w 5933552"/>
                <a:gd name="connsiteY45" fmla="*/ 1858993 h 2176276"/>
                <a:gd name="connsiteX46" fmla="*/ 1498817 w 5933552"/>
                <a:gd name="connsiteY46" fmla="*/ 1833598 h 2176276"/>
                <a:gd name="connsiteX47" fmla="*/ 619914 w 5933552"/>
                <a:gd name="connsiteY47" fmla="*/ 1778558 h 2176276"/>
                <a:gd name="connsiteX48" fmla="*/ 281354 w 5933552"/>
                <a:gd name="connsiteY48" fmla="*/ 1778558 h 2176276"/>
                <a:gd name="connsiteX49" fmla="*/ 130629 w 5933552"/>
                <a:gd name="connsiteY49" fmla="*/ 1703195 h 2176276"/>
                <a:gd name="connsiteX50" fmla="*/ 10048 w 5933552"/>
                <a:gd name="connsiteY50" fmla="*/ 1622809 h 2176276"/>
                <a:gd name="connsiteX51" fmla="*/ 0 w 5933552"/>
                <a:gd name="connsiteY51" fmla="*/ 1482132 h 2176276"/>
                <a:gd name="connsiteX52" fmla="*/ 15072 w 5933552"/>
                <a:gd name="connsiteY52" fmla="*/ 1431890 h 2176276"/>
                <a:gd name="connsiteX53" fmla="*/ 15072 w 5933552"/>
                <a:gd name="connsiteY53" fmla="*/ 1376624 h 2176276"/>
                <a:gd name="connsiteX54" fmla="*/ 25121 w 5933552"/>
                <a:gd name="connsiteY54" fmla="*/ 1326382 h 2176276"/>
                <a:gd name="connsiteX55" fmla="*/ 40193 w 5933552"/>
                <a:gd name="connsiteY55" fmla="*/ 1301261 h 2176276"/>
                <a:gd name="connsiteX56" fmla="*/ 65314 w 5933552"/>
                <a:gd name="connsiteY56"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3029413 w 5933552"/>
                <a:gd name="connsiteY7" fmla="*/ 1836723 h 2176276"/>
                <a:gd name="connsiteX8" fmla="*/ 3023860 w 5933552"/>
                <a:gd name="connsiteY8" fmla="*/ 985595 h 2176276"/>
                <a:gd name="connsiteX9" fmla="*/ 2697110 w 5933552"/>
                <a:gd name="connsiteY9" fmla="*/ 970192 h 2176276"/>
                <a:gd name="connsiteX10" fmla="*/ 2348236 w 5933552"/>
                <a:gd name="connsiteY10" fmla="*/ 1054844 h 2176276"/>
                <a:gd name="connsiteX11" fmla="*/ 2285829 w 5933552"/>
                <a:gd name="connsiteY11" fmla="*/ 726566 h 2176276"/>
                <a:gd name="connsiteX12" fmla="*/ 2459121 w 5933552"/>
                <a:gd name="connsiteY12" fmla="*/ 627124 h 2176276"/>
                <a:gd name="connsiteX13" fmla="*/ 2700457 w 5933552"/>
                <a:gd name="connsiteY13" fmla="*/ 731163 h 2176276"/>
                <a:gd name="connsiteX14" fmla="*/ 3026940 w 5933552"/>
                <a:gd name="connsiteY14" fmla="*/ 706184 h 2176276"/>
                <a:gd name="connsiteX15" fmla="*/ 3029578 w 5933552"/>
                <a:gd name="connsiteY15" fmla="*/ 0 h 2176276"/>
                <a:gd name="connsiteX16" fmla="*/ 3135086 w 5933552"/>
                <a:gd name="connsiteY16" fmla="*/ 20097 h 2176276"/>
                <a:gd name="connsiteX17" fmla="*/ 3255666 w 5933552"/>
                <a:gd name="connsiteY17" fmla="*/ 40193 h 2176276"/>
                <a:gd name="connsiteX18" fmla="*/ 3542044 w 5933552"/>
                <a:gd name="connsiteY18" fmla="*/ 125604 h 2176276"/>
                <a:gd name="connsiteX19" fmla="*/ 3798277 w 5933552"/>
                <a:gd name="connsiteY19" fmla="*/ 261257 h 2176276"/>
                <a:gd name="connsiteX20" fmla="*/ 4210259 w 5933552"/>
                <a:gd name="connsiteY20" fmla="*/ 487345 h 2176276"/>
                <a:gd name="connsiteX21" fmla="*/ 4340888 w 5933552"/>
                <a:gd name="connsiteY21" fmla="*/ 567732 h 2176276"/>
                <a:gd name="connsiteX22" fmla="*/ 4381081 w 5933552"/>
                <a:gd name="connsiteY22" fmla="*/ 597877 h 2176276"/>
                <a:gd name="connsiteX23" fmla="*/ 4752870 w 5933552"/>
                <a:gd name="connsiteY23" fmla="*/ 628022 h 2176276"/>
                <a:gd name="connsiteX24" fmla="*/ 5164853 w 5933552"/>
                <a:gd name="connsiteY24" fmla="*/ 703384 h 2176276"/>
                <a:gd name="connsiteX25" fmla="*/ 5441182 w 5933552"/>
                <a:gd name="connsiteY25" fmla="*/ 768699 h 2176276"/>
                <a:gd name="connsiteX26" fmla="*/ 5612004 w 5933552"/>
                <a:gd name="connsiteY26" fmla="*/ 844061 h 2176276"/>
                <a:gd name="connsiteX27" fmla="*/ 5807947 w 5933552"/>
                <a:gd name="connsiteY27" fmla="*/ 989762 h 2176276"/>
                <a:gd name="connsiteX28" fmla="*/ 5823020 w 5933552"/>
                <a:gd name="connsiteY28" fmla="*/ 1060101 h 2176276"/>
                <a:gd name="connsiteX29" fmla="*/ 5838092 w 5933552"/>
                <a:gd name="connsiteY29" fmla="*/ 1160584 h 2176276"/>
                <a:gd name="connsiteX30" fmla="*/ 5823020 w 5933552"/>
                <a:gd name="connsiteY30" fmla="*/ 1190729 h 2176276"/>
                <a:gd name="connsiteX31" fmla="*/ 5863213 w 5933552"/>
                <a:gd name="connsiteY31" fmla="*/ 1240971 h 2176276"/>
                <a:gd name="connsiteX32" fmla="*/ 5893358 w 5933552"/>
                <a:gd name="connsiteY32" fmla="*/ 1301261 h 2176276"/>
                <a:gd name="connsiteX33" fmla="*/ 5893358 w 5933552"/>
                <a:gd name="connsiteY33" fmla="*/ 1376624 h 2176276"/>
                <a:gd name="connsiteX34" fmla="*/ 5928527 w 5933552"/>
                <a:gd name="connsiteY34" fmla="*/ 1436914 h 2176276"/>
                <a:gd name="connsiteX35" fmla="*/ 5918479 w 5933552"/>
                <a:gd name="connsiteY35" fmla="*/ 1547446 h 2176276"/>
                <a:gd name="connsiteX36" fmla="*/ 5898382 w 5933552"/>
                <a:gd name="connsiteY36" fmla="*/ 1627833 h 2176276"/>
                <a:gd name="connsiteX37" fmla="*/ 5918479 w 5933552"/>
                <a:gd name="connsiteY37" fmla="*/ 1718268 h 2176276"/>
                <a:gd name="connsiteX38" fmla="*/ 5933552 w 5933552"/>
                <a:gd name="connsiteY38" fmla="*/ 1753437 h 2176276"/>
                <a:gd name="connsiteX39" fmla="*/ 5812971 w 5933552"/>
                <a:gd name="connsiteY39" fmla="*/ 1813727 h 2176276"/>
                <a:gd name="connsiteX40" fmla="*/ 5812971 w 5933552"/>
                <a:gd name="connsiteY40" fmla="*/ 1813727 h 2176276"/>
                <a:gd name="connsiteX41" fmla="*/ 5727560 w 5933552"/>
                <a:gd name="connsiteY41" fmla="*/ 1874017 h 2176276"/>
                <a:gd name="connsiteX42" fmla="*/ 5390941 w 5933552"/>
                <a:gd name="connsiteY42" fmla="*/ 1879042 h 2176276"/>
                <a:gd name="connsiteX43" fmla="*/ 5215670 w 5933552"/>
                <a:gd name="connsiteY43" fmla="*/ 1877650 h 2176276"/>
                <a:gd name="connsiteX44" fmla="*/ 4373414 w 5933552"/>
                <a:gd name="connsiteY44" fmla="*/ 1858993 h 2176276"/>
                <a:gd name="connsiteX45" fmla="*/ 1498817 w 5933552"/>
                <a:gd name="connsiteY45" fmla="*/ 1833598 h 2176276"/>
                <a:gd name="connsiteX46" fmla="*/ 619914 w 5933552"/>
                <a:gd name="connsiteY46" fmla="*/ 1778558 h 2176276"/>
                <a:gd name="connsiteX47" fmla="*/ 281354 w 5933552"/>
                <a:gd name="connsiteY47" fmla="*/ 1778558 h 2176276"/>
                <a:gd name="connsiteX48" fmla="*/ 130629 w 5933552"/>
                <a:gd name="connsiteY48" fmla="*/ 1703195 h 2176276"/>
                <a:gd name="connsiteX49" fmla="*/ 10048 w 5933552"/>
                <a:gd name="connsiteY49" fmla="*/ 1622809 h 2176276"/>
                <a:gd name="connsiteX50" fmla="*/ 0 w 5933552"/>
                <a:gd name="connsiteY50" fmla="*/ 1482132 h 2176276"/>
                <a:gd name="connsiteX51" fmla="*/ 15072 w 5933552"/>
                <a:gd name="connsiteY51" fmla="*/ 1431890 h 2176276"/>
                <a:gd name="connsiteX52" fmla="*/ 15072 w 5933552"/>
                <a:gd name="connsiteY52" fmla="*/ 1376624 h 2176276"/>
                <a:gd name="connsiteX53" fmla="*/ 25121 w 5933552"/>
                <a:gd name="connsiteY53" fmla="*/ 1326382 h 2176276"/>
                <a:gd name="connsiteX54" fmla="*/ 40193 w 5933552"/>
                <a:gd name="connsiteY54" fmla="*/ 1301261 h 2176276"/>
                <a:gd name="connsiteX55" fmla="*/ 65314 w 5933552"/>
                <a:gd name="connsiteY55"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3029413 w 5933552"/>
                <a:gd name="connsiteY6" fmla="*/ 1836723 h 2176276"/>
                <a:gd name="connsiteX7" fmla="*/ 3023860 w 5933552"/>
                <a:gd name="connsiteY7" fmla="*/ 985595 h 2176276"/>
                <a:gd name="connsiteX8" fmla="*/ 2697110 w 5933552"/>
                <a:gd name="connsiteY8" fmla="*/ 970192 h 2176276"/>
                <a:gd name="connsiteX9" fmla="*/ 2348236 w 5933552"/>
                <a:gd name="connsiteY9" fmla="*/ 1054844 h 2176276"/>
                <a:gd name="connsiteX10" fmla="*/ 2285829 w 5933552"/>
                <a:gd name="connsiteY10" fmla="*/ 726566 h 2176276"/>
                <a:gd name="connsiteX11" fmla="*/ 2459121 w 5933552"/>
                <a:gd name="connsiteY11" fmla="*/ 627124 h 2176276"/>
                <a:gd name="connsiteX12" fmla="*/ 2700457 w 5933552"/>
                <a:gd name="connsiteY12" fmla="*/ 731163 h 2176276"/>
                <a:gd name="connsiteX13" fmla="*/ 3026940 w 5933552"/>
                <a:gd name="connsiteY13" fmla="*/ 706184 h 2176276"/>
                <a:gd name="connsiteX14" fmla="*/ 3029578 w 5933552"/>
                <a:gd name="connsiteY14" fmla="*/ 0 h 2176276"/>
                <a:gd name="connsiteX15" fmla="*/ 3135086 w 5933552"/>
                <a:gd name="connsiteY15" fmla="*/ 20097 h 2176276"/>
                <a:gd name="connsiteX16" fmla="*/ 3255666 w 5933552"/>
                <a:gd name="connsiteY16" fmla="*/ 40193 h 2176276"/>
                <a:gd name="connsiteX17" fmla="*/ 3542044 w 5933552"/>
                <a:gd name="connsiteY17" fmla="*/ 125604 h 2176276"/>
                <a:gd name="connsiteX18" fmla="*/ 3798277 w 5933552"/>
                <a:gd name="connsiteY18" fmla="*/ 261257 h 2176276"/>
                <a:gd name="connsiteX19" fmla="*/ 4210259 w 5933552"/>
                <a:gd name="connsiteY19" fmla="*/ 487345 h 2176276"/>
                <a:gd name="connsiteX20" fmla="*/ 4340888 w 5933552"/>
                <a:gd name="connsiteY20" fmla="*/ 567732 h 2176276"/>
                <a:gd name="connsiteX21" fmla="*/ 4381081 w 5933552"/>
                <a:gd name="connsiteY21" fmla="*/ 597877 h 2176276"/>
                <a:gd name="connsiteX22" fmla="*/ 4752870 w 5933552"/>
                <a:gd name="connsiteY22" fmla="*/ 628022 h 2176276"/>
                <a:gd name="connsiteX23" fmla="*/ 5164853 w 5933552"/>
                <a:gd name="connsiteY23" fmla="*/ 703384 h 2176276"/>
                <a:gd name="connsiteX24" fmla="*/ 5441182 w 5933552"/>
                <a:gd name="connsiteY24" fmla="*/ 768699 h 2176276"/>
                <a:gd name="connsiteX25" fmla="*/ 5612004 w 5933552"/>
                <a:gd name="connsiteY25" fmla="*/ 844061 h 2176276"/>
                <a:gd name="connsiteX26" fmla="*/ 5807947 w 5933552"/>
                <a:gd name="connsiteY26" fmla="*/ 989762 h 2176276"/>
                <a:gd name="connsiteX27" fmla="*/ 5823020 w 5933552"/>
                <a:gd name="connsiteY27" fmla="*/ 1060101 h 2176276"/>
                <a:gd name="connsiteX28" fmla="*/ 5838092 w 5933552"/>
                <a:gd name="connsiteY28" fmla="*/ 1160584 h 2176276"/>
                <a:gd name="connsiteX29" fmla="*/ 5823020 w 5933552"/>
                <a:gd name="connsiteY29" fmla="*/ 1190729 h 2176276"/>
                <a:gd name="connsiteX30" fmla="*/ 5863213 w 5933552"/>
                <a:gd name="connsiteY30" fmla="*/ 1240971 h 2176276"/>
                <a:gd name="connsiteX31" fmla="*/ 5893358 w 5933552"/>
                <a:gd name="connsiteY31" fmla="*/ 1301261 h 2176276"/>
                <a:gd name="connsiteX32" fmla="*/ 5893358 w 5933552"/>
                <a:gd name="connsiteY32" fmla="*/ 1376624 h 2176276"/>
                <a:gd name="connsiteX33" fmla="*/ 5928527 w 5933552"/>
                <a:gd name="connsiteY33" fmla="*/ 1436914 h 2176276"/>
                <a:gd name="connsiteX34" fmla="*/ 5918479 w 5933552"/>
                <a:gd name="connsiteY34" fmla="*/ 1547446 h 2176276"/>
                <a:gd name="connsiteX35" fmla="*/ 5898382 w 5933552"/>
                <a:gd name="connsiteY35" fmla="*/ 1627833 h 2176276"/>
                <a:gd name="connsiteX36" fmla="*/ 5918479 w 5933552"/>
                <a:gd name="connsiteY36" fmla="*/ 1718268 h 2176276"/>
                <a:gd name="connsiteX37" fmla="*/ 5933552 w 5933552"/>
                <a:gd name="connsiteY37" fmla="*/ 1753437 h 2176276"/>
                <a:gd name="connsiteX38" fmla="*/ 5812971 w 5933552"/>
                <a:gd name="connsiteY38" fmla="*/ 1813727 h 2176276"/>
                <a:gd name="connsiteX39" fmla="*/ 5812971 w 5933552"/>
                <a:gd name="connsiteY39" fmla="*/ 1813727 h 2176276"/>
                <a:gd name="connsiteX40" fmla="*/ 5727560 w 5933552"/>
                <a:gd name="connsiteY40" fmla="*/ 1874017 h 2176276"/>
                <a:gd name="connsiteX41" fmla="*/ 5390941 w 5933552"/>
                <a:gd name="connsiteY41" fmla="*/ 1879042 h 2176276"/>
                <a:gd name="connsiteX42" fmla="*/ 5215670 w 5933552"/>
                <a:gd name="connsiteY42" fmla="*/ 1877650 h 2176276"/>
                <a:gd name="connsiteX43" fmla="*/ 4373414 w 5933552"/>
                <a:gd name="connsiteY43" fmla="*/ 1858993 h 2176276"/>
                <a:gd name="connsiteX44" fmla="*/ 1498817 w 5933552"/>
                <a:gd name="connsiteY44" fmla="*/ 1833598 h 2176276"/>
                <a:gd name="connsiteX45" fmla="*/ 619914 w 5933552"/>
                <a:gd name="connsiteY45" fmla="*/ 1778558 h 2176276"/>
                <a:gd name="connsiteX46" fmla="*/ 281354 w 5933552"/>
                <a:gd name="connsiteY46" fmla="*/ 1778558 h 2176276"/>
                <a:gd name="connsiteX47" fmla="*/ 130629 w 5933552"/>
                <a:gd name="connsiteY47" fmla="*/ 1703195 h 2176276"/>
                <a:gd name="connsiteX48" fmla="*/ 10048 w 5933552"/>
                <a:gd name="connsiteY48" fmla="*/ 1622809 h 2176276"/>
                <a:gd name="connsiteX49" fmla="*/ 0 w 5933552"/>
                <a:gd name="connsiteY49" fmla="*/ 1482132 h 2176276"/>
                <a:gd name="connsiteX50" fmla="*/ 15072 w 5933552"/>
                <a:gd name="connsiteY50" fmla="*/ 1431890 h 2176276"/>
                <a:gd name="connsiteX51" fmla="*/ 15072 w 5933552"/>
                <a:gd name="connsiteY51" fmla="*/ 1376624 h 2176276"/>
                <a:gd name="connsiteX52" fmla="*/ 25121 w 5933552"/>
                <a:gd name="connsiteY52" fmla="*/ 1326382 h 2176276"/>
                <a:gd name="connsiteX53" fmla="*/ 40193 w 5933552"/>
                <a:gd name="connsiteY53" fmla="*/ 1301261 h 2176276"/>
                <a:gd name="connsiteX54" fmla="*/ 65314 w 5933552"/>
                <a:gd name="connsiteY54"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3029413 w 5933552"/>
                <a:gd name="connsiteY5" fmla="*/ 1836723 h 2176276"/>
                <a:gd name="connsiteX6" fmla="*/ 3023860 w 5933552"/>
                <a:gd name="connsiteY6" fmla="*/ 985595 h 2176276"/>
                <a:gd name="connsiteX7" fmla="*/ 2697110 w 5933552"/>
                <a:gd name="connsiteY7" fmla="*/ 970192 h 2176276"/>
                <a:gd name="connsiteX8" fmla="*/ 2348236 w 5933552"/>
                <a:gd name="connsiteY8" fmla="*/ 1054844 h 2176276"/>
                <a:gd name="connsiteX9" fmla="*/ 2285829 w 5933552"/>
                <a:gd name="connsiteY9" fmla="*/ 726566 h 2176276"/>
                <a:gd name="connsiteX10" fmla="*/ 2459121 w 5933552"/>
                <a:gd name="connsiteY10" fmla="*/ 627124 h 2176276"/>
                <a:gd name="connsiteX11" fmla="*/ 2700457 w 5933552"/>
                <a:gd name="connsiteY11" fmla="*/ 731163 h 2176276"/>
                <a:gd name="connsiteX12" fmla="*/ 3026940 w 5933552"/>
                <a:gd name="connsiteY12" fmla="*/ 706184 h 2176276"/>
                <a:gd name="connsiteX13" fmla="*/ 3029578 w 5933552"/>
                <a:gd name="connsiteY13" fmla="*/ 0 h 2176276"/>
                <a:gd name="connsiteX14" fmla="*/ 3135086 w 5933552"/>
                <a:gd name="connsiteY14" fmla="*/ 20097 h 2176276"/>
                <a:gd name="connsiteX15" fmla="*/ 3255666 w 5933552"/>
                <a:gd name="connsiteY15" fmla="*/ 40193 h 2176276"/>
                <a:gd name="connsiteX16" fmla="*/ 3542044 w 5933552"/>
                <a:gd name="connsiteY16" fmla="*/ 125604 h 2176276"/>
                <a:gd name="connsiteX17" fmla="*/ 3798277 w 5933552"/>
                <a:gd name="connsiteY17" fmla="*/ 261257 h 2176276"/>
                <a:gd name="connsiteX18" fmla="*/ 4210259 w 5933552"/>
                <a:gd name="connsiteY18" fmla="*/ 487345 h 2176276"/>
                <a:gd name="connsiteX19" fmla="*/ 4340888 w 5933552"/>
                <a:gd name="connsiteY19" fmla="*/ 567732 h 2176276"/>
                <a:gd name="connsiteX20" fmla="*/ 4381081 w 5933552"/>
                <a:gd name="connsiteY20" fmla="*/ 597877 h 2176276"/>
                <a:gd name="connsiteX21" fmla="*/ 4752870 w 5933552"/>
                <a:gd name="connsiteY21" fmla="*/ 628022 h 2176276"/>
                <a:gd name="connsiteX22" fmla="*/ 5164853 w 5933552"/>
                <a:gd name="connsiteY22" fmla="*/ 703384 h 2176276"/>
                <a:gd name="connsiteX23" fmla="*/ 5441182 w 5933552"/>
                <a:gd name="connsiteY23" fmla="*/ 768699 h 2176276"/>
                <a:gd name="connsiteX24" fmla="*/ 5612004 w 5933552"/>
                <a:gd name="connsiteY24" fmla="*/ 844061 h 2176276"/>
                <a:gd name="connsiteX25" fmla="*/ 5807947 w 5933552"/>
                <a:gd name="connsiteY25" fmla="*/ 989762 h 2176276"/>
                <a:gd name="connsiteX26" fmla="*/ 5823020 w 5933552"/>
                <a:gd name="connsiteY26" fmla="*/ 1060101 h 2176276"/>
                <a:gd name="connsiteX27" fmla="*/ 5838092 w 5933552"/>
                <a:gd name="connsiteY27" fmla="*/ 1160584 h 2176276"/>
                <a:gd name="connsiteX28" fmla="*/ 5823020 w 5933552"/>
                <a:gd name="connsiteY28" fmla="*/ 1190729 h 2176276"/>
                <a:gd name="connsiteX29" fmla="*/ 5863213 w 5933552"/>
                <a:gd name="connsiteY29" fmla="*/ 1240971 h 2176276"/>
                <a:gd name="connsiteX30" fmla="*/ 5893358 w 5933552"/>
                <a:gd name="connsiteY30" fmla="*/ 1301261 h 2176276"/>
                <a:gd name="connsiteX31" fmla="*/ 5893358 w 5933552"/>
                <a:gd name="connsiteY31" fmla="*/ 1376624 h 2176276"/>
                <a:gd name="connsiteX32" fmla="*/ 5928527 w 5933552"/>
                <a:gd name="connsiteY32" fmla="*/ 1436914 h 2176276"/>
                <a:gd name="connsiteX33" fmla="*/ 5918479 w 5933552"/>
                <a:gd name="connsiteY33" fmla="*/ 1547446 h 2176276"/>
                <a:gd name="connsiteX34" fmla="*/ 5898382 w 5933552"/>
                <a:gd name="connsiteY34" fmla="*/ 1627833 h 2176276"/>
                <a:gd name="connsiteX35" fmla="*/ 5918479 w 5933552"/>
                <a:gd name="connsiteY35" fmla="*/ 1718268 h 2176276"/>
                <a:gd name="connsiteX36" fmla="*/ 5933552 w 5933552"/>
                <a:gd name="connsiteY36" fmla="*/ 1753437 h 2176276"/>
                <a:gd name="connsiteX37" fmla="*/ 5812971 w 5933552"/>
                <a:gd name="connsiteY37" fmla="*/ 1813727 h 2176276"/>
                <a:gd name="connsiteX38" fmla="*/ 5812971 w 5933552"/>
                <a:gd name="connsiteY38" fmla="*/ 1813727 h 2176276"/>
                <a:gd name="connsiteX39" fmla="*/ 5727560 w 5933552"/>
                <a:gd name="connsiteY39" fmla="*/ 1874017 h 2176276"/>
                <a:gd name="connsiteX40" fmla="*/ 5390941 w 5933552"/>
                <a:gd name="connsiteY40" fmla="*/ 1879042 h 2176276"/>
                <a:gd name="connsiteX41" fmla="*/ 5215670 w 5933552"/>
                <a:gd name="connsiteY41" fmla="*/ 1877650 h 2176276"/>
                <a:gd name="connsiteX42" fmla="*/ 4373414 w 5933552"/>
                <a:gd name="connsiteY42" fmla="*/ 1858993 h 2176276"/>
                <a:gd name="connsiteX43" fmla="*/ 1498817 w 5933552"/>
                <a:gd name="connsiteY43" fmla="*/ 1833598 h 2176276"/>
                <a:gd name="connsiteX44" fmla="*/ 619914 w 5933552"/>
                <a:gd name="connsiteY44" fmla="*/ 1778558 h 2176276"/>
                <a:gd name="connsiteX45" fmla="*/ 281354 w 5933552"/>
                <a:gd name="connsiteY45" fmla="*/ 1778558 h 2176276"/>
                <a:gd name="connsiteX46" fmla="*/ 130629 w 5933552"/>
                <a:gd name="connsiteY46" fmla="*/ 1703195 h 2176276"/>
                <a:gd name="connsiteX47" fmla="*/ 10048 w 5933552"/>
                <a:gd name="connsiteY47" fmla="*/ 1622809 h 2176276"/>
                <a:gd name="connsiteX48" fmla="*/ 0 w 5933552"/>
                <a:gd name="connsiteY48" fmla="*/ 1482132 h 2176276"/>
                <a:gd name="connsiteX49" fmla="*/ 15072 w 5933552"/>
                <a:gd name="connsiteY49" fmla="*/ 1431890 h 2176276"/>
                <a:gd name="connsiteX50" fmla="*/ 15072 w 5933552"/>
                <a:gd name="connsiteY50" fmla="*/ 1376624 h 2176276"/>
                <a:gd name="connsiteX51" fmla="*/ 25121 w 5933552"/>
                <a:gd name="connsiteY51" fmla="*/ 1326382 h 2176276"/>
                <a:gd name="connsiteX52" fmla="*/ 40193 w 5933552"/>
                <a:gd name="connsiteY52" fmla="*/ 1301261 h 2176276"/>
                <a:gd name="connsiteX53" fmla="*/ 65314 w 5933552"/>
                <a:gd name="connsiteY53"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3029413 w 5933552"/>
                <a:gd name="connsiteY4" fmla="*/ 1836723 h 2176276"/>
                <a:gd name="connsiteX5" fmla="*/ 3023860 w 5933552"/>
                <a:gd name="connsiteY5" fmla="*/ 985595 h 2176276"/>
                <a:gd name="connsiteX6" fmla="*/ 2697110 w 5933552"/>
                <a:gd name="connsiteY6" fmla="*/ 970192 h 2176276"/>
                <a:gd name="connsiteX7" fmla="*/ 2348236 w 5933552"/>
                <a:gd name="connsiteY7" fmla="*/ 1054844 h 2176276"/>
                <a:gd name="connsiteX8" fmla="*/ 2285829 w 5933552"/>
                <a:gd name="connsiteY8" fmla="*/ 726566 h 2176276"/>
                <a:gd name="connsiteX9" fmla="*/ 2459121 w 5933552"/>
                <a:gd name="connsiteY9" fmla="*/ 627124 h 2176276"/>
                <a:gd name="connsiteX10" fmla="*/ 2700457 w 5933552"/>
                <a:gd name="connsiteY10" fmla="*/ 731163 h 2176276"/>
                <a:gd name="connsiteX11" fmla="*/ 3026940 w 5933552"/>
                <a:gd name="connsiteY11" fmla="*/ 706184 h 2176276"/>
                <a:gd name="connsiteX12" fmla="*/ 3029578 w 5933552"/>
                <a:gd name="connsiteY12" fmla="*/ 0 h 2176276"/>
                <a:gd name="connsiteX13" fmla="*/ 3135086 w 5933552"/>
                <a:gd name="connsiteY13" fmla="*/ 20097 h 2176276"/>
                <a:gd name="connsiteX14" fmla="*/ 3255666 w 5933552"/>
                <a:gd name="connsiteY14" fmla="*/ 40193 h 2176276"/>
                <a:gd name="connsiteX15" fmla="*/ 3542044 w 5933552"/>
                <a:gd name="connsiteY15" fmla="*/ 125604 h 2176276"/>
                <a:gd name="connsiteX16" fmla="*/ 3798277 w 5933552"/>
                <a:gd name="connsiteY16" fmla="*/ 261257 h 2176276"/>
                <a:gd name="connsiteX17" fmla="*/ 4210259 w 5933552"/>
                <a:gd name="connsiteY17" fmla="*/ 487345 h 2176276"/>
                <a:gd name="connsiteX18" fmla="*/ 4340888 w 5933552"/>
                <a:gd name="connsiteY18" fmla="*/ 567732 h 2176276"/>
                <a:gd name="connsiteX19" fmla="*/ 4381081 w 5933552"/>
                <a:gd name="connsiteY19" fmla="*/ 597877 h 2176276"/>
                <a:gd name="connsiteX20" fmla="*/ 4752870 w 5933552"/>
                <a:gd name="connsiteY20" fmla="*/ 628022 h 2176276"/>
                <a:gd name="connsiteX21" fmla="*/ 5164853 w 5933552"/>
                <a:gd name="connsiteY21" fmla="*/ 703384 h 2176276"/>
                <a:gd name="connsiteX22" fmla="*/ 5441182 w 5933552"/>
                <a:gd name="connsiteY22" fmla="*/ 768699 h 2176276"/>
                <a:gd name="connsiteX23" fmla="*/ 5612004 w 5933552"/>
                <a:gd name="connsiteY23" fmla="*/ 844061 h 2176276"/>
                <a:gd name="connsiteX24" fmla="*/ 5807947 w 5933552"/>
                <a:gd name="connsiteY24" fmla="*/ 989762 h 2176276"/>
                <a:gd name="connsiteX25" fmla="*/ 5823020 w 5933552"/>
                <a:gd name="connsiteY25" fmla="*/ 1060101 h 2176276"/>
                <a:gd name="connsiteX26" fmla="*/ 5838092 w 5933552"/>
                <a:gd name="connsiteY26" fmla="*/ 1160584 h 2176276"/>
                <a:gd name="connsiteX27" fmla="*/ 5823020 w 5933552"/>
                <a:gd name="connsiteY27" fmla="*/ 1190729 h 2176276"/>
                <a:gd name="connsiteX28" fmla="*/ 5863213 w 5933552"/>
                <a:gd name="connsiteY28" fmla="*/ 1240971 h 2176276"/>
                <a:gd name="connsiteX29" fmla="*/ 5893358 w 5933552"/>
                <a:gd name="connsiteY29" fmla="*/ 1301261 h 2176276"/>
                <a:gd name="connsiteX30" fmla="*/ 5893358 w 5933552"/>
                <a:gd name="connsiteY30" fmla="*/ 1376624 h 2176276"/>
                <a:gd name="connsiteX31" fmla="*/ 5928527 w 5933552"/>
                <a:gd name="connsiteY31" fmla="*/ 1436914 h 2176276"/>
                <a:gd name="connsiteX32" fmla="*/ 5918479 w 5933552"/>
                <a:gd name="connsiteY32" fmla="*/ 1547446 h 2176276"/>
                <a:gd name="connsiteX33" fmla="*/ 5898382 w 5933552"/>
                <a:gd name="connsiteY33" fmla="*/ 1627833 h 2176276"/>
                <a:gd name="connsiteX34" fmla="*/ 5918479 w 5933552"/>
                <a:gd name="connsiteY34" fmla="*/ 1718268 h 2176276"/>
                <a:gd name="connsiteX35" fmla="*/ 5933552 w 5933552"/>
                <a:gd name="connsiteY35" fmla="*/ 1753437 h 2176276"/>
                <a:gd name="connsiteX36" fmla="*/ 5812971 w 5933552"/>
                <a:gd name="connsiteY36" fmla="*/ 1813727 h 2176276"/>
                <a:gd name="connsiteX37" fmla="*/ 5812971 w 5933552"/>
                <a:gd name="connsiteY37" fmla="*/ 1813727 h 2176276"/>
                <a:gd name="connsiteX38" fmla="*/ 5727560 w 5933552"/>
                <a:gd name="connsiteY38" fmla="*/ 1874017 h 2176276"/>
                <a:gd name="connsiteX39" fmla="*/ 5390941 w 5933552"/>
                <a:gd name="connsiteY39" fmla="*/ 1879042 h 2176276"/>
                <a:gd name="connsiteX40" fmla="*/ 5215670 w 5933552"/>
                <a:gd name="connsiteY40" fmla="*/ 1877650 h 2176276"/>
                <a:gd name="connsiteX41" fmla="*/ 4373414 w 5933552"/>
                <a:gd name="connsiteY41" fmla="*/ 1858993 h 2176276"/>
                <a:gd name="connsiteX42" fmla="*/ 1498817 w 5933552"/>
                <a:gd name="connsiteY42" fmla="*/ 1833598 h 2176276"/>
                <a:gd name="connsiteX43" fmla="*/ 619914 w 5933552"/>
                <a:gd name="connsiteY43" fmla="*/ 1778558 h 2176276"/>
                <a:gd name="connsiteX44" fmla="*/ 281354 w 5933552"/>
                <a:gd name="connsiteY44" fmla="*/ 1778558 h 2176276"/>
                <a:gd name="connsiteX45" fmla="*/ 130629 w 5933552"/>
                <a:gd name="connsiteY45" fmla="*/ 1703195 h 2176276"/>
                <a:gd name="connsiteX46" fmla="*/ 10048 w 5933552"/>
                <a:gd name="connsiteY46" fmla="*/ 1622809 h 2176276"/>
                <a:gd name="connsiteX47" fmla="*/ 0 w 5933552"/>
                <a:gd name="connsiteY47" fmla="*/ 1482132 h 2176276"/>
                <a:gd name="connsiteX48" fmla="*/ 15072 w 5933552"/>
                <a:gd name="connsiteY48" fmla="*/ 1431890 h 2176276"/>
                <a:gd name="connsiteX49" fmla="*/ 15072 w 5933552"/>
                <a:gd name="connsiteY49" fmla="*/ 1376624 h 2176276"/>
                <a:gd name="connsiteX50" fmla="*/ 25121 w 5933552"/>
                <a:gd name="connsiteY50" fmla="*/ 1326382 h 2176276"/>
                <a:gd name="connsiteX51" fmla="*/ 40193 w 5933552"/>
                <a:gd name="connsiteY51" fmla="*/ 1301261 h 2176276"/>
                <a:gd name="connsiteX52" fmla="*/ 65314 w 5933552"/>
                <a:gd name="connsiteY52"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3029413 w 5933552"/>
                <a:gd name="connsiteY3" fmla="*/ 1836723 h 2176276"/>
                <a:gd name="connsiteX4" fmla="*/ 3023860 w 5933552"/>
                <a:gd name="connsiteY4" fmla="*/ 985595 h 2176276"/>
                <a:gd name="connsiteX5" fmla="*/ 2697110 w 5933552"/>
                <a:gd name="connsiteY5" fmla="*/ 970192 h 2176276"/>
                <a:gd name="connsiteX6" fmla="*/ 2348236 w 5933552"/>
                <a:gd name="connsiteY6" fmla="*/ 1054844 h 2176276"/>
                <a:gd name="connsiteX7" fmla="*/ 2285829 w 5933552"/>
                <a:gd name="connsiteY7" fmla="*/ 726566 h 2176276"/>
                <a:gd name="connsiteX8" fmla="*/ 2459121 w 5933552"/>
                <a:gd name="connsiteY8" fmla="*/ 627124 h 2176276"/>
                <a:gd name="connsiteX9" fmla="*/ 2700457 w 5933552"/>
                <a:gd name="connsiteY9" fmla="*/ 731163 h 2176276"/>
                <a:gd name="connsiteX10" fmla="*/ 3026940 w 5933552"/>
                <a:gd name="connsiteY10" fmla="*/ 706184 h 2176276"/>
                <a:gd name="connsiteX11" fmla="*/ 3029578 w 5933552"/>
                <a:gd name="connsiteY11" fmla="*/ 0 h 2176276"/>
                <a:gd name="connsiteX12" fmla="*/ 3135086 w 5933552"/>
                <a:gd name="connsiteY12" fmla="*/ 20097 h 2176276"/>
                <a:gd name="connsiteX13" fmla="*/ 3255666 w 5933552"/>
                <a:gd name="connsiteY13" fmla="*/ 40193 h 2176276"/>
                <a:gd name="connsiteX14" fmla="*/ 3542044 w 5933552"/>
                <a:gd name="connsiteY14" fmla="*/ 125604 h 2176276"/>
                <a:gd name="connsiteX15" fmla="*/ 3798277 w 5933552"/>
                <a:gd name="connsiteY15" fmla="*/ 261257 h 2176276"/>
                <a:gd name="connsiteX16" fmla="*/ 4210259 w 5933552"/>
                <a:gd name="connsiteY16" fmla="*/ 487345 h 2176276"/>
                <a:gd name="connsiteX17" fmla="*/ 4340888 w 5933552"/>
                <a:gd name="connsiteY17" fmla="*/ 567732 h 2176276"/>
                <a:gd name="connsiteX18" fmla="*/ 4381081 w 5933552"/>
                <a:gd name="connsiteY18" fmla="*/ 597877 h 2176276"/>
                <a:gd name="connsiteX19" fmla="*/ 4752870 w 5933552"/>
                <a:gd name="connsiteY19" fmla="*/ 628022 h 2176276"/>
                <a:gd name="connsiteX20" fmla="*/ 5164853 w 5933552"/>
                <a:gd name="connsiteY20" fmla="*/ 703384 h 2176276"/>
                <a:gd name="connsiteX21" fmla="*/ 5441182 w 5933552"/>
                <a:gd name="connsiteY21" fmla="*/ 768699 h 2176276"/>
                <a:gd name="connsiteX22" fmla="*/ 5612004 w 5933552"/>
                <a:gd name="connsiteY22" fmla="*/ 844061 h 2176276"/>
                <a:gd name="connsiteX23" fmla="*/ 5807947 w 5933552"/>
                <a:gd name="connsiteY23" fmla="*/ 989762 h 2176276"/>
                <a:gd name="connsiteX24" fmla="*/ 5823020 w 5933552"/>
                <a:gd name="connsiteY24" fmla="*/ 1060101 h 2176276"/>
                <a:gd name="connsiteX25" fmla="*/ 5838092 w 5933552"/>
                <a:gd name="connsiteY25" fmla="*/ 1160584 h 2176276"/>
                <a:gd name="connsiteX26" fmla="*/ 5823020 w 5933552"/>
                <a:gd name="connsiteY26" fmla="*/ 1190729 h 2176276"/>
                <a:gd name="connsiteX27" fmla="*/ 5863213 w 5933552"/>
                <a:gd name="connsiteY27" fmla="*/ 1240971 h 2176276"/>
                <a:gd name="connsiteX28" fmla="*/ 5893358 w 5933552"/>
                <a:gd name="connsiteY28" fmla="*/ 1301261 h 2176276"/>
                <a:gd name="connsiteX29" fmla="*/ 5893358 w 5933552"/>
                <a:gd name="connsiteY29" fmla="*/ 1376624 h 2176276"/>
                <a:gd name="connsiteX30" fmla="*/ 5928527 w 5933552"/>
                <a:gd name="connsiteY30" fmla="*/ 1436914 h 2176276"/>
                <a:gd name="connsiteX31" fmla="*/ 5918479 w 5933552"/>
                <a:gd name="connsiteY31" fmla="*/ 1547446 h 2176276"/>
                <a:gd name="connsiteX32" fmla="*/ 5898382 w 5933552"/>
                <a:gd name="connsiteY32" fmla="*/ 1627833 h 2176276"/>
                <a:gd name="connsiteX33" fmla="*/ 5918479 w 5933552"/>
                <a:gd name="connsiteY33" fmla="*/ 1718268 h 2176276"/>
                <a:gd name="connsiteX34" fmla="*/ 5933552 w 5933552"/>
                <a:gd name="connsiteY34" fmla="*/ 1753437 h 2176276"/>
                <a:gd name="connsiteX35" fmla="*/ 5812971 w 5933552"/>
                <a:gd name="connsiteY35" fmla="*/ 1813727 h 2176276"/>
                <a:gd name="connsiteX36" fmla="*/ 5812971 w 5933552"/>
                <a:gd name="connsiteY36" fmla="*/ 1813727 h 2176276"/>
                <a:gd name="connsiteX37" fmla="*/ 5727560 w 5933552"/>
                <a:gd name="connsiteY37" fmla="*/ 1874017 h 2176276"/>
                <a:gd name="connsiteX38" fmla="*/ 5390941 w 5933552"/>
                <a:gd name="connsiteY38" fmla="*/ 1879042 h 2176276"/>
                <a:gd name="connsiteX39" fmla="*/ 5215670 w 5933552"/>
                <a:gd name="connsiteY39" fmla="*/ 1877650 h 2176276"/>
                <a:gd name="connsiteX40" fmla="*/ 4373414 w 5933552"/>
                <a:gd name="connsiteY40" fmla="*/ 1858993 h 2176276"/>
                <a:gd name="connsiteX41" fmla="*/ 1498817 w 5933552"/>
                <a:gd name="connsiteY41" fmla="*/ 1833598 h 2176276"/>
                <a:gd name="connsiteX42" fmla="*/ 619914 w 5933552"/>
                <a:gd name="connsiteY42" fmla="*/ 1778558 h 2176276"/>
                <a:gd name="connsiteX43" fmla="*/ 281354 w 5933552"/>
                <a:gd name="connsiteY43" fmla="*/ 1778558 h 2176276"/>
                <a:gd name="connsiteX44" fmla="*/ 130629 w 5933552"/>
                <a:gd name="connsiteY44" fmla="*/ 1703195 h 2176276"/>
                <a:gd name="connsiteX45" fmla="*/ 10048 w 5933552"/>
                <a:gd name="connsiteY45" fmla="*/ 1622809 h 2176276"/>
                <a:gd name="connsiteX46" fmla="*/ 0 w 5933552"/>
                <a:gd name="connsiteY46" fmla="*/ 1482132 h 2176276"/>
                <a:gd name="connsiteX47" fmla="*/ 15072 w 5933552"/>
                <a:gd name="connsiteY47" fmla="*/ 1431890 h 2176276"/>
                <a:gd name="connsiteX48" fmla="*/ 15072 w 5933552"/>
                <a:gd name="connsiteY48" fmla="*/ 1376624 h 2176276"/>
                <a:gd name="connsiteX49" fmla="*/ 25121 w 5933552"/>
                <a:gd name="connsiteY49" fmla="*/ 1326382 h 2176276"/>
                <a:gd name="connsiteX50" fmla="*/ 40193 w 5933552"/>
                <a:gd name="connsiteY50" fmla="*/ 1301261 h 2176276"/>
                <a:gd name="connsiteX51" fmla="*/ 65314 w 5933552"/>
                <a:gd name="connsiteY51" fmla="*/ 1256044 h 2176276"/>
                <a:gd name="connsiteX0" fmla="*/ 65314 w 5933552"/>
                <a:gd name="connsiteY0" fmla="*/ 1256044 h 2176276"/>
                <a:gd name="connsiteX1" fmla="*/ 75363 w 5933552"/>
                <a:gd name="connsiteY1" fmla="*/ 1024932 h 2176276"/>
                <a:gd name="connsiteX2" fmla="*/ 3029413 w 5933552"/>
                <a:gd name="connsiteY2" fmla="*/ 1836723 h 2176276"/>
                <a:gd name="connsiteX3" fmla="*/ 3023860 w 5933552"/>
                <a:gd name="connsiteY3" fmla="*/ 985595 h 2176276"/>
                <a:gd name="connsiteX4" fmla="*/ 2697110 w 5933552"/>
                <a:gd name="connsiteY4" fmla="*/ 970192 h 2176276"/>
                <a:gd name="connsiteX5" fmla="*/ 2348236 w 5933552"/>
                <a:gd name="connsiteY5" fmla="*/ 1054844 h 2176276"/>
                <a:gd name="connsiteX6" fmla="*/ 2285829 w 5933552"/>
                <a:gd name="connsiteY6" fmla="*/ 726566 h 2176276"/>
                <a:gd name="connsiteX7" fmla="*/ 2459121 w 5933552"/>
                <a:gd name="connsiteY7" fmla="*/ 627124 h 2176276"/>
                <a:gd name="connsiteX8" fmla="*/ 2700457 w 5933552"/>
                <a:gd name="connsiteY8" fmla="*/ 731163 h 2176276"/>
                <a:gd name="connsiteX9" fmla="*/ 3026940 w 5933552"/>
                <a:gd name="connsiteY9" fmla="*/ 706184 h 2176276"/>
                <a:gd name="connsiteX10" fmla="*/ 3029578 w 5933552"/>
                <a:gd name="connsiteY10" fmla="*/ 0 h 2176276"/>
                <a:gd name="connsiteX11" fmla="*/ 3135086 w 5933552"/>
                <a:gd name="connsiteY11" fmla="*/ 20097 h 2176276"/>
                <a:gd name="connsiteX12" fmla="*/ 3255666 w 5933552"/>
                <a:gd name="connsiteY12" fmla="*/ 40193 h 2176276"/>
                <a:gd name="connsiteX13" fmla="*/ 3542044 w 5933552"/>
                <a:gd name="connsiteY13" fmla="*/ 125604 h 2176276"/>
                <a:gd name="connsiteX14" fmla="*/ 3798277 w 5933552"/>
                <a:gd name="connsiteY14" fmla="*/ 261257 h 2176276"/>
                <a:gd name="connsiteX15" fmla="*/ 4210259 w 5933552"/>
                <a:gd name="connsiteY15" fmla="*/ 487345 h 2176276"/>
                <a:gd name="connsiteX16" fmla="*/ 4340888 w 5933552"/>
                <a:gd name="connsiteY16" fmla="*/ 567732 h 2176276"/>
                <a:gd name="connsiteX17" fmla="*/ 4381081 w 5933552"/>
                <a:gd name="connsiteY17" fmla="*/ 597877 h 2176276"/>
                <a:gd name="connsiteX18" fmla="*/ 4752870 w 5933552"/>
                <a:gd name="connsiteY18" fmla="*/ 628022 h 2176276"/>
                <a:gd name="connsiteX19" fmla="*/ 5164853 w 5933552"/>
                <a:gd name="connsiteY19" fmla="*/ 703384 h 2176276"/>
                <a:gd name="connsiteX20" fmla="*/ 5441182 w 5933552"/>
                <a:gd name="connsiteY20" fmla="*/ 768699 h 2176276"/>
                <a:gd name="connsiteX21" fmla="*/ 5612004 w 5933552"/>
                <a:gd name="connsiteY21" fmla="*/ 844061 h 2176276"/>
                <a:gd name="connsiteX22" fmla="*/ 5807947 w 5933552"/>
                <a:gd name="connsiteY22" fmla="*/ 989762 h 2176276"/>
                <a:gd name="connsiteX23" fmla="*/ 5823020 w 5933552"/>
                <a:gd name="connsiteY23" fmla="*/ 1060101 h 2176276"/>
                <a:gd name="connsiteX24" fmla="*/ 5838092 w 5933552"/>
                <a:gd name="connsiteY24" fmla="*/ 1160584 h 2176276"/>
                <a:gd name="connsiteX25" fmla="*/ 5823020 w 5933552"/>
                <a:gd name="connsiteY25" fmla="*/ 1190729 h 2176276"/>
                <a:gd name="connsiteX26" fmla="*/ 5863213 w 5933552"/>
                <a:gd name="connsiteY26" fmla="*/ 1240971 h 2176276"/>
                <a:gd name="connsiteX27" fmla="*/ 5893358 w 5933552"/>
                <a:gd name="connsiteY27" fmla="*/ 1301261 h 2176276"/>
                <a:gd name="connsiteX28" fmla="*/ 5893358 w 5933552"/>
                <a:gd name="connsiteY28" fmla="*/ 1376624 h 2176276"/>
                <a:gd name="connsiteX29" fmla="*/ 5928527 w 5933552"/>
                <a:gd name="connsiteY29" fmla="*/ 1436914 h 2176276"/>
                <a:gd name="connsiteX30" fmla="*/ 5918479 w 5933552"/>
                <a:gd name="connsiteY30" fmla="*/ 1547446 h 2176276"/>
                <a:gd name="connsiteX31" fmla="*/ 5898382 w 5933552"/>
                <a:gd name="connsiteY31" fmla="*/ 1627833 h 2176276"/>
                <a:gd name="connsiteX32" fmla="*/ 5918479 w 5933552"/>
                <a:gd name="connsiteY32" fmla="*/ 1718268 h 2176276"/>
                <a:gd name="connsiteX33" fmla="*/ 5933552 w 5933552"/>
                <a:gd name="connsiteY33" fmla="*/ 1753437 h 2176276"/>
                <a:gd name="connsiteX34" fmla="*/ 5812971 w 5933552"/>
                <a:gd name="connsiteY34" fmla="*/ 1813727 h 2176276"/>
                <a:gd name="connsiteX35" fmla="*/ 5812971 w 5933552"/>
                <a:gd name="connsiteY35" fmla="*/ 1813727 h 2176276"/>
                <a:gd name="connsiteX36" fmla="*/ 5727560 w 5933552"/>
                <a:gd name="connsiteY36" fmla="*/ 1874017 h 2176276"/>
                <a:gd name="connsiteX37" fmla="*/ 5390941 w 5933552"/>
                <a:gd name="connsiteY37" fmla="*/ 1879042 h 2176276"/>
                <a:gd name="connsiteX38" fmla="*/ 5215670 w 5933552"/>
                <a:gd name="connsiteY38" fmla="*/ 1877650 h 2176276"/>
                <a:gd name="connsiteX39" fmla="*/ 4373414 w 5933552"/>
                <a:gd name="connsiteY39" fmla="*/ 1858993 h 2176276"/>
                <a:gd name="connsiteX40" fmla="*/ 1498817 w 5933552"/>
                <a:gd name="connsiteY40" fmla="*/ 1833598 h 2176276"/>
                <a:gd name="connsiteX41" fmla="*/ 619914 w 5933552"/>
                <a:gd name="connsiteY41" fmla="*/ 1778558 h 2176276"/>
                <a:gd name="connsiteX42" fmla="*/ 281354 w 5933552"/>
                <a:gd name="connsiteY42" fmla="*/ 1778558 h 2176276"/>
                <a:gd name="connsiteX43" fmla="*/ 130629 w 5933552"/>
                <a:gd name="connsiteY43" fmla="*/ 1703195 h 2176276"/>
                <a:gd name="connsiteX44" fmla="*/ 10048 w 5933552"/>
                <a:gd name="connsiteY44" fmla="*/ 1622809 h 2176276"/>
                <a:gd name="connsiteX45" fmla="*/ 0 w 5933552"/>
                <a:gd name="connsiteY45" fmla="*/ 1482132 h 2176276"/>
                <a:gd name="connsiteX46" fmla="*/ 15072 w 5933552"/>
                <a:gd name="connsiteY46" fmla="*/ 1431890 h 2176276"/>
                <a:gd name="connsiteX47" fmla="*/ 15072 w 5933552"/>
                <a:gd name="connsiteY47" fmla="*/ 1376624 h 2176276"/>
                <a:gd name="connsiteX48" fmla="*/ 25121 w 5933552"/>
                <a:gd name="connsiteY48" fmla="*/ 1326382 h 2176276"/>
                <a:gd name="connsiteX49" fmla="*/ 40193 w 5933552"/>
                <a:gd name="connsiteY49" fmla="*/ 1301261 h 2176276"/>
                <a:gd name="connsiteX50" fmla="*/ 65314 w 5933552"/>
                <a:gd name="connsiteY50" fmla="*/ 1256044 h 2176276"/>
                <a:gd name="connsiteX0" fmla="*/ 65314 w 5933552"/>
                <a:gd name="connsiteY0" fmla="*/ 1256044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45" fmla="*/ 15072 w 5933552"/>
                <a:gd name="connsiteY45" fmla="*/ 1431890 h 2176276"/>
                <a:gd name="connsiteX46" fmla="*/ 15072 w 5933552"/>
                <a:gd name="connsiteY46" fmla="*/ 1376624 h 2176276"/>
                <a:gd name="connsiteX47" fmla="*/ 25121 w 5933552"/>
                <a:gd name="connsiteY47" fmla="*/ 1326382 h 2176276"/>
                <a:gd name="connsiteX48" fmla="*/ 40193 w 5933552"/>
                <a:gd name="connsiteY48" fmla="*/ 1301261 h 2176276"/>
                <a:gd name="connsiteX49" fmla="*/ 65314 w 5933552"/>
                <a:gd name="connsiteY49" fmla="*/ 1256044 h 2176276"/>
                <a:gd name="connsiteX0" fmla="*/ 40193 w 5933552"/>
                <a:gd name="connsiteY0" fmla="*/ 1301261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45" fmla="*/ 15072 w 5933552"/>
                <a:gd name="connsiteY45" fmla="*/ 1431890 h 2176276"/>
                <a:gd name="connsiteX46" fmla="*/ 15072 w 5933552"/>
                <a:gd name="connsiteY46" fmla="*/ 1376624 h 2176276"/>
                <a:gd name="connsiteX47" fmla="*/ 25121 w 5933552"/>
                <a:gd name="connsiteY47" fmla="*/ 1326382 h 2176276"/>
                <a:gd name="connsiteX48" fmla="*/ 40193 w 5933552"/>
                <a:gd name="connsiteY48" fmla="*/ 1301261 h 2176276"/>
                <a:gd name="connsiteX0" fmla="*/ 25121 w 5933552"/>
                <a:gd name="connsiteY0" fmla="*/ 1326382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45" fmla="*/ 15072 w 5933552"/>
                <a:gd name="connsiteY45" fmla="*/ 1431890 h 2176276"/>
                <a:gd name="connsiteX46" fmla="*/ 15072 w 5933552"/>
                <a:gd name="connsiteY46" fmla="*/ 1376624 h 2176276"/>
                <a:gd name="connsiteX47" fmla="*/ 25121 w 5933552"/>
                <a:gd name="connsiteY47" fmla="*/ 1326382 h 2176276"/>
                <a:gd name="connsiteX0" fmla="*/ 15072 w 5933552"/>
                <a:gd name="connsiteY0" fmla="*/ 1376624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45" fmla="*/ 15072 w 5933552"/>
                <a:gd name="connsiteY45" fmla="*/ 1431890 h 2176276"/>
                <a:gd name="connsiteX46" fmla="*/ 15072 w 5933552"/>
                <a:gd name="connsiteY46" fmla="*/ 1376624 h 2176276"/>
                <a:gd name="connsiteX0" fmla="*/ 15072 w 5933552"/>
                <a:gd name="connsiteY0" fmla="*/ 1431890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45" fmla="*/ 15072 w 5933552"/>
                <a:gd name="connsiteY45" fmla="*/ 1431890 h 2176276"/>
                <a:gd name="connsiteX0" fmla="*/ 0 w 5933552"/>
                <a:gd name="connsiteY0" fmla="*/ 1482132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0" fmla="*/ 0 w 5923504"/>
                <a:gd name="connsiteY0" fmla="*/ 1622809 h 2176276"/>
                <a:gd name="connsiteX1" fmla="*/ 3019365 w 5923504"/>
                <a:gd name="connsiteY1" fmla="*/ 1836723 h 2176276"/>
                <a:gd name="connsiteX2" fmla="*/ 3013812 w 5923504"/>
                <a:gd name="connsiteY2" fmla="*/ 985595 h 2176276"/>
                <a:gd name="connsiteX3" fmla="*/ 2687062 w 5923504"/>
                <a:gd name="connsiteY3" fmla="*/ 970192 h 2176276"/>
                <a:gd name="connsiteX4" fmla="*/ 2338188 w 5923504"/>
                <a:gd name="connsiteY4" fmla="*/ 1054844 h 2176276"/>
                <a:gd name="connsiteX5" fmla="*/ 2275781 w 5923504"/>
                <a:gd name="connsiteY5" fmla="*/ 726566 h 2176276"/>
                <a:gd name="connsiteX6" fmla="*/ 2449073 w 5923504"/>
                <a:gd name="connsiteY6" fmla="*/ 627124 h 2176276"/>
                <a:gd name="connsiteX7" fmla="*/ 2690409 w 5923504"/>
                <a:gd name="connsiteY7" fmla="*/ 731163 h 2176276"/>
                <a:gd name="connsiteX8" fmla="*/ 3016892 w 5923504"/>
                <a:gd name="connsiteY8" fmla="*/ 706184 h 2176276"/>
                <a:gd name="connsiteX9" fmla="*/ 3019530 w 5923504"/>
                <a:gd name="connsiteY9" fmla="*/ 0 h 2176276"/>
                <a:gd name="connsiteX10" fmla="*/ 3125038 w 5923504"/>
                <a:gd name="connsiteY10" fmla="*/ 20097 h 2176276"/>
                <a:gd name="connsiteX11" fmla="*/ 3245618 w 5923504"/>
                <a:gd name="connsiteY11" fmla="*/ 40193 h 2176276"/>
                <a:gd name="connsiteX12" fmla="*/ 3531996 w 5923504"/>
                <a:gd name="connsiteY12" fmla="*/ 125604 h 2176276"/>
                <a:gd name="connsiteX13" fmla="*/ 3788229 w 5923504"/>
                <a:gd name="connsiteY13" fmla="*/ 261257 h 2176276"/>
                <a:gd name="connsiteX14" fmla="*/ 4200211 w 5923504"/>
                <a:gd name="connsiteY14" fmla="*/ 487345 h 2176276"/>
                <a:gd name="connsiteX15" fmla="*/ 4330840 w 5923504"/>
                <a:gd name="connsiteY15" fmla="*/ 567732 h 2176276"/>
                <a:gd name="connsiteX16" fmla="*/ 4371033 w 5923504"/>
                <a:gd name="connsiteY16" fmla="*/ 597877 h 2176276"/>
                <a:gd name="connsiteX17" fmla="*/ 4742822 w 5923504"/>
                <a:gd name="connsiteY17" fmla="*/ 628022 h 2176276"/>
                <a:gd name="connsiteX18" fmla="*/ 5154805 w 5923504"/>
                <a:gd name="connsiteY18" fmla="*/ 703384 h 2176276"/>
                <a:gd name="connsiteX19" fmla="*/ 5431134 w 5923504"/>
                <a:gd name="connsiteY19" fmla="*/ 768699 h 2176276"/>
                <a:gd name="connsiteX20" fmla="*/ 5601956 w 5923504"/>
                <a:gd name="connsiteY20" fmla="*/ 844061 h 2176276"/>
                <a:gd name="connsiteX21" fmla="*/ 5797899 w 5923504"/>
                <a:gd name="connsiteY21" fmla="*/ 989762 h 2176276"/>
                <a:gd name="connsiteX22" fmla="*/ 5812972 w 5923504"/>
                <a:gd name="connsiteY22" fmla="*/ 1060101 h 2176276"/>
                <a:gd name="connsiteX23" fmla="*/ 5828044 w 5923504"/>
                <a:gd name="connsiteY23" fmla="*/ 1160584 h 2176276"/>
                <a:gd name="connsiteX24" fmla="*/ 5812972 w 5923504"/>
                <a:gd name="connsiteY24" fmla="*/ 1190729 h 2176276"/>
                <a:gd name="connsiteX25" fmla="*/ 5853165 w 5923504"/>
                <a:gd name="connsiteY25" fmla="*/ 1240971 h 2176276"/>
                <a:gd name="connsiteX26" fmla="*/ 5883310 w 5923504"/>
                <a:gd name="connsiteY26" fmla="*/ 1301261 h 2176276"/>
                <a:gd name="connsiteX27" fmla="*/ 5883310 w 5923504"/>
                <a:gd name="connsiteY27" fmla="*/ 1376624 h 2176276"/>
                <a:gd name="connsiteX28" fmla="*/ 5918479 w 5923504"/>
                <a:gd name="connsiteY28" fmla="*/ 1436914 h 2176276"/>
                <a:gd name="connsiteX29" fmla="*/ 5908431 w 5923504"/>
                <a:gd name="connsiteY29" fmla="*/ 1547446 h 2176276"/>
                <a:gd name="connsiteX30" fmla="*/ 5888334 w 5923504"/>
                <a:gd name="connsiteY30" fmla="*/ 1627833 h 2176276"/>
                <a:gd name="connsiteX31" fmla="*/ 5908431 w 5923504"/>
                <a:gd name="connsiteY31" fmla="*/ 1718268 h 2176276"/>
                <a:gd name="connsiteX32" fmla="*/ 5923504 w 5923504"/>
                <a:gd name="connsiteY32" fmla="*/ 1753437 h 2176276"/>
                <a:gd name="connsiteX33" fmla="*/ 5802923 w 5923504"/>
                <a:gd name="connsiteY33" fmla="*/ 1813727 h 2176276"/>
                <a:gd name="connsiteX34" fmla="*/ 5802923 w 5923504"/>
                <a:gd name="connsiteY34" fmla="*/ 1813727 h 2176276"/>
                <a:gd name="connsiteX35" fmla="*/ 5717512 w 5923504"/>
                <a:gd name="connsiteY35" fmla="*/ 1874017 h 2176276"/>
                <a:gd name="connsiteX36" fmla="*/ 5380893 w 5923504"/>
                <a:gd name="connsiteY36" fmla="*/ 1879042 h 2176276"/>
                <a:gd name="connsiteX37" fmla="*/ 5205622 w 5923504"/>
                <a:gd name="connsiteY37" fmla="*/ 1877650 h 2176276"/>
                <a:gd name="connsiteX38" fmla="*/ 4363366 w 5923504"/>
                <a:gd name="connsiteY38" fmla="*/ 1858993 h 2176276"/>
                <a:gd name="connsiteX39" fmla="*/ 1488769 w 5923504"/>
                <a:gd name="connsiteY39" fmla="*/ 1833598 h 2176276"/>
                <a:gd name="connsiteX40" fmla="*/ 609866 w 5923504"/>
                <a:gd name="connsiteY40" fmla="*/ 1778558 h 2176276"/>
                <a:gd name="connsiteX41" fmla="*/ 271306 w 5923504"/>
                <a:gd name="connsiteY41" fmla="*/ 1778558 h 2176276"/>
                <a:gd name="connsiteX42" fmla="*/ 120581 w 5923504"/>
                <a:gd name="connsiteY42" fmla="*/ 1703195 h 2176276"/>
                <a:gd name="connsiteX43" fmla="*/ 0 w 5923504"/>
                <a:gd name="connsiteY43" fmla="*/ 1622809 h 2176276"/>
                <a:gd name="connsiteX0" fmla="*/ 0 w 5802923"/>
                <a:gd name="connsiteY0" fmla="*/ 1703195 h 2176276"/>
                <a:gd name="connsiteX1" fmla="*/ 2898784 w 5802923"/>
                <a:gd name="connsiteY1" fmla="*/ 1836723 h 2176276"/>
                <a:gd name="connsiteX2" fmla="*/ 2893231 w 5802923"/>
                <a:gd name="connsiteY2" fmla="*/ 985595 h 2176276"/>
                <a:gd name="connsiteX3" fmla="*/ 2566481 w 5802923"/>
                <a:gd name="connsiteY3" fmla="*/ 970192 h 2176276"/>
                <a:gd name="connsiteX4" fmla="*/ 2217607 w 5802923"/>
                <a:gd name="connsiteY4" fmla="*/ 1054844 h 2176276"/>
                <a:gd name="connsiteX5" fmla="*/ 2155200 w 5802923"/>
                <a:gd name="connsiteY5" fmla="*/ 726566 h 2176276"/>
                <a:gd name="connsiteX6" fmla="*/ 2328492 w 5802923"/>
                <a:gd name="connsiteY6" fmla="*/ 627124 h 2176276"/>
                <a:gd name="connsiteX7" fmla="*/ 2569828 w 5802923"/>
                <a:gd name="connsiteY7" fmla="*/ 731163 h 2176276"/>
                <a:gd name="connsiteX8" fmla="*/ 2896311 w 5802923"/>
                <a:gd name="connsiteY8" fmla="*/ 706184 h 2176276"/>
                <a:gd name="connsiteX9" fmla="*/ 2898949 w 5802923"/>
                <a:gd name="connsiteY9" fmla="*/ 0 h 2176276"/>
                <a:gd name="connsiteX10" fmla="*/ 3004457 w 5802923"/>
                <a:gd name="connsiteY10" fmla="*/ 20097 h 2176276"/>
                <a:gd name="connsiteX11" fmla="*/ 3125037 w 5802923"/>
                <a:gd name="connsiteY11" fmla="*/ 40193 h 2176276"/>
                <a:gd name="connsiteX12" fmla="*/ 3411415 w 5802923"/>
                <a:gd name="connsiteY12" fmla="*/ 125604 h 2176276"/>
                <a:gd name="connsiteX13" fmla="*/ 3667648 w 5802923"/>
                <a:gd name="connsiteY13" fmla="*/ 261257 h 2176276"/>
                <a:gd name="connsiteX14" fmla="*/ 4079630 w 5802923"/>
                <a:gd name="connsiteY14" fmla="*/ 487345 h 2176276"/>
                <a:gd name="connsiteX15" fmla="*/ 4210259 w 5802923"/>
                <a:gd name="connsiteY15" fmla="*/ 567732 h 2176276"/>
                <a:gd name="connsiteX16" fmla="*/ 4250452 w 5802923"/>
                <a:gd name="connsiteY16" fmla="*/ 597877 h 2176276"/>
                <a:gd name="connsiteX17" fmla="*/ 4622241 w 5802923"/>
                <a:gd name="connsiteY17" fmla="*/ 628022 h 2176276"/>
                <a:gd name="connsiteX18" fmla="*/ 5034224 w 5802923"/>
                <a:gd name="connsiteY18" fmla="*/ 703384 h 2176276"/>
                <a:gd name="connsiteX19" fmla="*/ 5310553 w 5802923"/>
                <a:gd name="connsiteY19" fmla="*/ 768699 h 2176276"/>
                <a:gd name="connsiteX20" fmla="*/ 5481375 w 5802923"/>
                <a:gd name="connsiteY20" fmla="*/ 844061 h 2176276"/>
                <a:gd name="connsiteX21" fmla="*/ 5677318 w 5802923"/>
                <a:gd name="connsiteY21" fmla="*/ 989762 h 2176276"/>
                <a:gd name="connsiteX22" fmla="*/ 5692391 w 5802923"/>
                <a:gd name="connsiteY22" fmla="*/ 1060101 h 2176276"/>
                <a:gd name="connsiteX23" fmla="*/ 5707463 w 5802923"/>
                <a:gd name="connsiteY23" fmla="*/ 1160584 h 2176276"/>
                <a:gd name="connsiteX24" fmla="*/ 5692391 w 5802923"/>
                <a:gd name="connsiteY24" fmla="*/ 1190729 h 2176276"/>
                <a:gd name="connsiteX25" fmla="*/ 5732584 w 5802923"/>
                <a:gd name="connsiteY25" fmla="*/ 1240971 h 2176276"/>
                <a:gd name="connsiteX26" fmla="*/ 5762729 w 5802923"/>
                <a:gd name="connsiteY26" fmla="*/ 1301261 h 2176276"/>
                <a:gd name="connsiteX27" fmla="*/ 5762729 w 5802923"/>
                <a:gd name="connsiteY27" fmla="*/ 1376624 h 2176276"/>
                <a:gd name="connsiteX28" fmla="*/ 5797898 w 5802923"/>
                <a:gd name="connsiteY28" fmla="*/ 1436914 h 2176276"/>
                <a:gd name="connsiteX29" fmla="*/ 5787850 w 5802923"/>
                <a:gd name="connsiteY29" fmla="*/ 1547446 h 2176276"/>
                <a:gd name="connsiteX30" fmla="*/ 5767753 w 5802923"/>
                <a:gd name="connsiteY30" fmla="*/ 1627833 h 2176276"/>
                <a:gd name="connsiteX31" fmla="*/ 5787850 w 5802923"/>
                <a:gd name="connsiteY31" fmla="*/ 1718268 h 2176276"/>
                <a:gd name="connsiteX32" fmla="*/ 5802923 w 5802923"/>
                <a:gd name="connsiteY32" fmla="*/ 1753437 h 2176276"/>
                <a:gd name="connsiteX33" fmla="*/ 5682342 w 5802923"/>
                <a:gd name="connsiteY33" fmla="*/ 1813727 h 2176276"/>
                <a:gd name="connsiteX34" fmla="*/ 5682342 w 5802923"/>
                <a:gd name="connsiteY34" fmla="*/ 1813727 h 2176276"/>
                <a:gd name="connsiteX35" fmla="*/ 5596931 w 5802923"/>
                <a:gd name="connsiteY35" fmla="*/ 1874017 h 2176276"/>
                <a:gd name="connsiteX36" fmla="*/ 5260312 w 5802923"/>
                <a:gd name="connsiteY36" fmla="*/ 1879042 h 2176276"/>
                <a:gd name="connsiteX37" fmla="*/ 5085041 w 5802923"/>
                <a:gd name="connsiteY37" fmla="*/ 1877650 h 2176276"/>
                <a:gd name="connsiteX38" fmla="*/ 4242785 w 5802923"/>
                <a:gd name="connsiteY38" fmla="*/ 1858993 h 2176276"/>
                <a:gd name="connsiteX39" fmla="*/ 1368188 w 5802923"/>
                <a:gd name="connsiteY39" fmla="*/ 1833598 h 2176276"/>
                <a:gd name="connsiteX40" fmla="*/ 489285 w 5802923"/>
                <a:gd name="connsiteY40" fmla="*/ 1778558 h 2176276"/>
                <a:gd name="connsiteX41" fmla="*/ 150725 w 5802923"/>
                <a:gd name="connsiteY41" fmla="*/ 1778558 h 2176276"/>
                <a:gd name="connsiteX42" fmla="*/ 0 w 5802923"/>
                <a:gd name="connsiteY42" fmla="*/ 1703195 h 2176276"/>
                <a:gd name="connsiteX0" fmla="*/ 0 w 5652198"/>
                <a:gd name="connsiteY0" fmla="*/ 1778558 h 2176276"/>
                <a:gd name="connsiteX1" fmla="*/ 2748059 w 5652198"/>
                <a:gd name="connsiteY1" fmla="*/ 1836723 h 2176276"/>
                <a:gd name="connsiteX2" fmla="*/ 2742506 w 5652198"/>
                <a:gd name="connsiteY2" fmla="*/ 985595 h 2176276"/>
                <a:gd name="connsiteX3" fmla="*/ 2415756 w 5652198"/>
                <a:gd name="connsiteY3" fmla="*/ 970192 h 2176276"/>
                <a:gd name="connsiteX4" fmla="*/ 2066882 w 5652198"/>
                <a:gd name="connsiteY4" fmla="*/ 1054844 h 2176276"/>
                <a:gd name="connsiteX5" fmla="*/ 2004475 w 5652198"/>
                <a:gd name="connsiteY5" fmla="*/ 726566 h 2176276"/>
                <a:gd name="connsiteX6" fmla="*/ 2177767 w 5652198"/>
                <a:gd name="connsiteY6" fmla="*/ 627124 h 2176276"/>
                <a:gd name="connsiteX7" fmla="*/ 2419103 w 5652198"/>
                <a:gd name="connsiteY7" fmla="*/ 731163 h 2176276"/>
                <a:gd name="connsiteX8" fmla="*/ 2745586 w 5652198"/>
                <a:gd name="connsiteY8" fmla="*/ 706184 h 2176276"/>
                <a:gd name="connsiteX9" fmla="*/ 2748224 w 5652198"/>
                <a:gd name="connsiteY9" fmla="*/ 0 h 2176276"/>
                <a:gd name="connsiteX10" fmla="*/ 2853732 w 5652198"/>
                <a:gd name="connsiteY10" fmla="*/ 20097 h 2176276"/>
                <a:gd name="connsiteX11" fmla="*/ 2974312 w 5652198"/>
                <a:gd name="connsiteY11" fmla="*/ 40193 h 2176276"/>
                <a:gd name="connsiteX12" fmla="*/ 3260690 w 5652198"/>
                <a:gd name="connsiteY12" fmla="*/ 125604 h 2176276"/>
                <a:gd name="connsiteX13" fmla="*/ 3516923 w 5652198"/>
                <a:gd name="connsiteY13" fmla="*/ 261257 h 2176276"/>
                <a:gd name="connsiteX14" fmla="*/ 3928905 w 5652198"/>
                <a:gd name="connsiteY14" fmla="*/ 487345 h 2176276"/>
                <a:gd name="connsiteX15" fmla="*/ 4059534 w 5652198"/>
                <a:gd name="connsiteY15" fmla="*/ 567732 h 2176276"/>
                <a:gd name="connsiteX16" fmla="*/ 4099727 w 5652198"/>
                <a:gd name="connsiteY16" fmla="*/ 597877 h 2176276"/>
                <a:gd name="connsiteX17" fmla="*/ 4471516 w 5652198"/>
                <a:gd name="connsiteY17" fmla="*/ 628022 h 2176276"/>
                <a:gd name="connsiteX18" fmla="*/ 4883499 w 5652198"/>
                <a:gd name="connsiteY18" fmla="*/ 703384 h 2176276"/>
                <a:gd name="connsiteX19" fmla="*/ 5159828 w 5652198"/>
                <a:gd name="connsiteY19" fmla="*/ 768699 h 2176276"/>
                <a:gd name="connsiteX20" fmla="*/ 5330650 w 5652198"/>
                <a:gd name="connsiteY20" fmla="*/ 844061 h 2176276"/>
                <a:gd name="connsiteX21" fmla="*/ 5526593 w 5652198"/>
                <a:gd name="connsiteY21" fmla="*/ 989762 h 2176276"/>
                <a:gd name="connsiteX22" fmla="*/ 5541666 w 5652198"/>
                <a:gd name="connsiteY22" fmla="*/ 1060101 h 2176276"/>
                <a:gd name="connsiteX23" fmla="*/ 5556738 w 5652198"/>
                <a:gd name="connsiteY23" fmla="*/ 1160584 h 2176276"/>
                <a:gd name="connsiteX24" fmla="*/ 5541666 w 5652198"/>
                <a:gd name="connsiteY24" fmla="*/ 1190729 h 2176276"/>
                <a:gd name="connsiteX25" fmla="*/ 5581859 w 5652198"/>
                <a:gd name="connsiteY25" fmla="*/ 1240971 h 2176276"/>
                <a:gd name="connsiteX26" fmla="*/ 5612004 w 5652198"/>
                <a:gd name="connsiteY26" fmla="*/ 1301261 h 2176276"/>
                <a:gd name="connsiteX27" fmla="*/ 5612004 w 5652198"/>
                <a:gd name="connsiteY27" fmla="*/ 1376624 h 2176276"/>
                <a:gd name="connsiteX28" fmla="*/ 5647173 w 5652198"/>
                <a:gd name="connsiteY28" fmla="*/ 1436914 h 2176276"/>
                <a:gd name="connsiteX29" fmla="*/ 5637125 w 5652198"/>
                <a:gd name="connsiteY29" fmla="*/ 1547446 h 2176276"/>
                <a:gd name="connsiteX30" fmla="*/ 5617028 w 5652198"/>
                <a:gd name="connsiteY30" fmla="*/ 1627833 h 2176276"/>
                <a:gd name="connsiteX31" fmla="*/ 5637125 w 5652198"/>
                <a:gd name="connsiteY31" fmla="*/ 1718268 h 2176276"/>
                <a:gd name="connsiteX32" fmla="*/ 5652198 w 5652198"/>
                <a:gd name="connsiteY32" fmla="*/ 1753437 h 2176276"/>
                <a:gd name="connsiteX33" fmla="*/ 5531617 w 5652198"/>
                <a:gd name="connsiteY33" fmla="*/ 1813727 h 2176276"/>
                <a:gd name="connsiteX34" fmla="*/ 5531617 w 5652198"/>
                <a:gd name="connsiteY34" fmla="*/ 1813727 h 2176276"/>
                <a:gd name="connsiteX35" fmla="*/ 5446206 w 5652198"/>
                <a:gd name="connsiteY35" fmla="*/ 1874017 h 2176276"/>
                <a:gd name="connsiteX36" fmla="*/ 5109587 w 5652198"/>
                <a:gd name="connsiteY36" fmla="*/ 1879042 h 2176276"/>
                <a:gd name="connsiteX37" fmla="*/ 4934316 w 5652198"/>
                <a:gd name="connsiteY37" fmla="*/ 1877650 h 2176276"/>
                <a:gd name="connsiteX38" fmla="*/ 4092060 w 5652198"/>
                <a:gd name="connsiteY38" fmla="*/ 1858993 h 2176276"/>
                <a:gd name="connsiteX39" fmla="*/ 1217463 w 5652198"/>
                <a:gd name="connsiteY39" fmla="*/ 1833598 h 2176276"/>
                <a:gd name="connsiteX40" fmla="*/ 338560 w 5652198"/>
                <a:gd name="connsiteY40" fmla="*/ 1778558 h 2176276"/>
                <a:gd name="connsiteX41" fmla="*/ 0 w 5652198"/>
                <a:gd name="connsiteY41" fmla="*/ 1778558 h 2176276"/>
                <a:gd name="connsiteX0" fmla="*/ 0 w 5313638"/>
                <a:gd name="connsiteY0" fmla="*/ 1778558 h 2176276"/>
                <a:gd name="connsiteX1" fmla="*/ 2409499 w 5313638"/>
                <a:gd name="connsiteY1" fmla="*/ 1836723 h 2176276"/>
                <a:gd name="connsiteX2" fmla="*/ 2403946 w 5313638"/>
                <a:gd name="connsiteY2" fmla="*/ 985595 h 2176276"/>
                <a:gd name="connsiteX3" fmla="*/ 2077196 w 5313638"/>
                <a:gd name="connsiteY3" fmla="*/ 970192 h 2176276"/>
                <a:gd name="connsiteX4" fmla="*/ 1728322 w 5313638"/>
                <a:gd name="connsiteY4" fmla="*/ 1054844 h 2176276"/>
                <a:gd name="connsiteX5" fmla="*/ 1665915 w 5313638"/>
                <a:gd name="connsiteY5" fmla="*/ 726566 h 2176276"/>
                <a:gd name="connsiteX6" fmla="*/ 1839207 w 5313638"/>
                <a:gd name="connsiteY6" fmla="*/ 627124 h 2176276"/>
                <a:gd name="connsiteX7" fmla="*/ 2080543 w 5313638"/>
                <a:gd name="connsiteY7" fmla="*/ 731163 h 2176276"/>
                <a:gd name="connsiteX8" fmla="*/ 2407026 w 5313638"/>
                <a:gd name="connsiteY8" fmla="*/ 706184 h 2176276"/>
                <a:gd name="connsiteX9" fmla="*/ 2409664 w 5313638"/>
                <a:gd name="connsiteY9" fmla="*/ 0 h 2176276"/>
                <a:gd name="connsiteX10" fmla="*/ 2515172 w 5313638"/>
                <a:gd name="connsiteY10" fmla="*/ 20097 h 2176276"/>
                <a:gd name="connsiteX11" fmla="*/ 2635752 w 5313638"/>
                <a:gd name="connsiteY11" fmla="*/ 40193 h 2176276"/>
                <a:gd name="connsiteX12" fmla="*/ 2922130 w 5313638"/>
                <a:gd name="connsiteY12" fmla="*/ 125604 h 2176276"/>
                <a:gd name="connsiteX13" fmla="*/ 3178363 w 5313638"/>
                <a:gd name="connsiteY13" fmla="*/ 261257 h 2176276"/>
                <a:gd name="connsiteX14" fmla="*/ 3590345 w 5313638"/>
                <a:gd name="connsiteY14" fmla="*/ 487345 h 2176276"/>
                <a:gd name="connsiteX15" fmla="*/ 3720974 w 5313638"/>
                <a:gd name="connsiteY15" fmla="*/ 567732 h 2176276"/>
                <a:gd name="connsiteX16" fmla="*/ 3761167 w 5313638"/>
                <a:gd name="connsiteY16" fmla="*/ 597877 h 2176276"/>
                <a:gd name="connsiteX17" fmla="*/ 4132956 w 5313638"/>
                <a:gd name="connsiteY17" fmla="*/ 628022 h 2176276"/>
                <a:gd name="connsiteX18" fmla="*/ 4544939 w 5313638"/>
                <a:gd name="connsiteY18" fmla="*/ 703384 h 2176276"/>
                <a:gd name="connsiteX19" fmla="*/ 4821268 w 5313638"/>
                <a:gd name="connsiteY19" fmla="*/ 768699 h 2176276"/>
                <a:gd name="connsiteX20" fmla="*/ 4992090 w 5313638"/>
                <a:gd name="connsiteY20" fmla="*/ 844061 h 2176276"/>
                <a:gd name="connsiteX21" fmla="*/ 5188033 w 5313638"/>
                <a:gd name="connsiteY21" fmla="*/ 989762 h 2176276"/>
                <a:gd name="connsiteX22" fmla="*/ 5203106 w 5313638"/>
                <a:gd name="connsiteY22" fmla="*/ 1060101 h 2176276"/>
                <a:gd name="connsiteX23" fmla="*/ 5218178 w 5313638"/>
                <a:gd name="connsiteY23" fmla="*/ 1160584 h 2176276"/>
                <a:gd name="connsiteX24" fmla="*/ 5203106 w 5313638"/>
                <a:gd name="connsiteY24" fmla="*/ 1190729 h 2176276"/>
                <a:gd name="connsiteX25" fmla="*/ 5243299 w 5313638"/>
                <a:gd name="connsiteY25" fmla="*/ 1240971 h 2176276"/>
                <a:gd name="connsiteX26" fmla="*/ 5273444 w 5313638"/>
                <a:gd name="connsiteY26" fmla="*/ 1301261 h 2176276"/>
                <a:gd name="connsiteX27" fmla="*/ 5273444 w 5313638"/>
                <a:gd name="connsiteY27" fmla="*/ 1376624 h 2176276"/>
                <a:gd name="connsiteX28" fmla="*/ 5308613 w 5313638"/>
                <a:gd name="connsiteY28" fmla="*/ 1436914 h 2176276"/>
                <a:gd name="connsiteX29" fmla="*/ 5298565 w 5313638"/>
                <a:gd name="connsiteY29" fmla="*/ 1547446 h 2176276"/>
                <a:gd name="connsiteX30" fmla="*/ 5278468 w 5313638"/>
                <a:gd name="connsiteY30" fmla="*/ 1627833 h 2176276"/>
                <a:gd name="connsiteX31" fmla="*/ 5298565 w 5313638"/>
                <a:gd name="connsiteY31" fmla="*/ 1718268 h 2176276"/>
                <a:gd name="connsiteX32" fmla="*/ 5313638 w 5313638"/>
                <a:gd name="connsiteY32" fmla="*/ 1753437 h 2176276"/>
                <a:gd name="connsiteX33" fmla="*/ 5193057 w 5313638"/>
                <a:gd name="connsiteY33" fmla="*/ 1813727 h 2176276"/>
                <a:gd name="connsiteX34" fmla="*/ 5193057 w 5313638"/>
                <a:gd name="connsiteY34" fmla="*/ 1813727 h 2176276"/>
                <a:gd name="connsiteX35" fmla="*/ 5107646 w 5313638"/>
                <a:gd name="connsiteY35" fmla="*/ 1874017 h 2176276"/>
                <a:gd name="connsiteX36" fmla="*/ 4771027 w 5313638"/>
                <a:gd name="connsiteY36" fmla="*/ 1879042 h 2176276"/>
                <a:gd name="connsiteX37" fmla="*/ 4595756 w 5313638"/>
                <a:gd name="connsiteY37" fmla="*/ 1877650 h 2176276"/>
                <a:gd name="connsiteX38" fmla="*/ 3753500 w 5313638"/>
                <a:gd name="connsiteY38" fmla="*/ 1858993 h 2176276"/>
                <a:gd name="connsiteX39" fmla="*/ 878903 w 5313638"/>
                <a:gd name="connsiteY39" fmla="*/ 1833598 h 2176276"/>
                <a:gd name="connsiteX40" fmla="*/ 0 w 5313638"/>
                <a:gd name="connsiteY40" fmla="*/ 1778558 h 2176276"/>
                <a:gd name="connsiteX0" fmla="*/ 22714 w 4457449"/>
                <a:gd name="connsiteY0" fmla="*/ 1833598 h 2176276"/>
                <a:gd name="connsiteX1" fmla="*/ 1553310 w 4457449"/>
                <a:gd name="connsiteY1" fmla="*/ 1836723 h 2176276"/>
                <a:gd name="connsiteX2" fmla="*/ 1547757 w 4457449"/>
                <a:gd name="connsiteY2" fmla="*/ 985595 h 2176276"/>
                <a:gd name="connsiteX3" fmla="*/ 1221007 w 4457449"/>
                <a:gd name="connsiteY3" fmla="*/ 970192 h 2176276"/>
                <a:gd name="connsiteX4" fmla="*/ 872133 w 4457449"/>
                <a:gd name="connsiteY4" fmla="*/ 1054844 h 2176276"/>
                <a:gd name="connsiteX5" fmla="*/ 809726 w 4457449"/>
                <a:gd name="connsiteY5" fmla="*/ 726566 h 2176276"/>
                <a:gd name="connsiteX6" fmla="*/ 983018 w 4457449"/>
                <a:gd name="connsiteY6" fmla="*/ 627124 h 2176276"/>
                <a:gd name="connsiteX7" fmla="*/ 1224354 w 4457449"/>
                <a:gd name="connsiteY7" fmla="*/ 731163 h 2176276"/>
                <a:gd name="connsiteX8" fmla="*/ 1550837 w 4457449"/>
                <a:gd name="connsiteY8" fmla="*/ 706184 h 2176276"/>
                <a:gd name="connsiteX9" fmla="*/ 1553475 w 4457449"/>
                <a:gd name="connsiteY9" fmla="*/ 0 h 2176276"/>
                <a:gd name="connsiteX10" fmla="*/ 1658983 w 4457449"/>
                <a:gd name="connsiteY10" fmla="*/ 20097 h 2176276"/>
                <a:gd name="connsiteX11" fmla="*/ 1779563 w 4457449"/>
                <a:gd name="connsiteY11" fmla="*/ 40193 h 2176276"/>
                <a:gd name="connsiteX12" fmla="*/ 2065941 w 4457449"/>
                <a:gd name="connsiteY12" fmla="*/ 125604 h 2176276"/>
                <a:gd name="connsiteX13" fmla="*/ 2322174 w 4457449"/>
                <a:gd name="connsiteY13" fmla="*/ 261257 h 2176276"/>
                <a:gd name="connsiteX14" fmla="*/ 2734156 w 4457449"/>
                <a:gd name="connsiteY14" fmla="*/ 487345 h 2176276"/>
                <a:gd name="connsiteX15" fmla="*/ 2864785 w 4457449"/>
                <a:gd name="connsiteY15" fmla="*/ 567732 h 2176276"/>
                <a:gd name="connsiteX16" fmla="*/ 2904978 w 4457449"/>
                <a:gd name="connsiteY16" fmla="*/ 597877 h 2176276"/>
                <a:gd name="connsiteX17" fmla="*/ 3276767 w 4457449"/>
                <a:gd name="connsiteY17" fmla="*/ 628022 h 2176276"/>
                <a:gd name="connsiteX18" fmla="*/ 3688750 w 4457449"/>
                <a:gd name="connsiteY18" fmla="*/ 703384 h 2176276"/>
                <a:gd name="connsiteX19" fmla="*/ 3965079 w 4457449"/>
                <a:gd name="connsiteY19" fmla="*/ 768699 h 2176276"/>
                <a:gd name="connsiteX20" fmla="*/ 4135901 w 4457449"/>
                <a:gd name="connsiteY20" fmla="*/ 844061 h 2176276"/>
                <a:gd name="connsiteX21" fmla="*/ 4331844 w 4457449"/>
                <a:gd name="connsiteY21" fmla="*/ 989762 h 2176276"/>
                <a:gd name="connsiteX22" fmla="*/ 4346917 w 4457449"/>
                <a:gd name="connsiteY22" fmla="*/ 1060101 h 2176276"/>
                <a:gd name="connsiteX23" fmla="*/ 4361989 w 4457449"/>
                <a:gd name="connsiteY23" fmla="*/ 1160584 h 2176276"/>
                <a:gd name="connsiteX24" fmla="*/ 4346917 w 4457449"/>
                <a:gd name="connsiteY24" fmla="*/ 1190729 h 2176276"/>
                <a:gd name="connsiteX25" fmla="*/ 4387110 w 4457449"/>
                <a:gd name="connsiteY25" fmla="*/ 1240971 h 2176276"/>
                <a:gd name="connsiteX26" fmla="*/ 4417255 w 4457449"/>
                <a:gd name="connsiteY26" fmla="*/ 1301261 h 2176276"/>
                <a:gd name="connsiteX27" fmla="*/ 4417255 w 4457449"/>
                <a:gd name="connsiteY27" fmla="*/ 1376624 h 2176276"/>
                <a:gd name="connsiteX28" fmla="*/ 4452424 w 4457449"/>
                <a:gd name="connsiteY28" fmla="*/ 1436914 h 2176276"/>
                <a:gd name="connsiteX29" fmla="*/ 4442376 w 4457449"/>
                <a:gd name="connsiteY29" fmla="*/ 1547446 h 2176276"/>
                <a:gd name="connsiteX30" fmla="*/ 4422279 w 4457449"/>
                <a:gd name="connsiteY30" fmla="*/ 1627833 h 2176276"/>
                <a:gd name="connsiteX31" fmla="*/ 4442376 w 4457449"/>
                <a:gd name="connsiteY31" fmla="*/ 1718268 h 2176276"/>
                <a:gd name="connsiteX32" fmla="*/ 4457449 w 4457449"/>
                <a:gd name="connsiteY32" fmla="*/ 1753437 h 2176276"/>
                <a:gd name="connsiteX33" fmla="*/ 4336868 w 4457449"/>
                <a:gd name="connsiteY33" fmla="*/ 1813727 h 2176276"/>
                <a:gd name="connsiteX34" fmla="*/ 4336868 w 4457449"/>
                <a:gd name="connsiteY34" fmla="*/ 1813727 h 2176276"/>
                <a:gd name="connsiteX35" fmla="*/ 4251457 w 4457449"/>
                <a:gd name="connsiteY35" fmla="*/ 1874017 h 2176276"/>
                <a:gd name="connsiteX36" fmla="*/ 3914838 w 4457449"/>
                <a:gd name="connsiteY36" fmla="*/ 1879042 h 2176276"/>
                <a:gd name="connsiteX37" fmla="*/ 3739567 w 4457449"/>
                <a:gd name="connsiteY37" fmla="*/ 1877650 h 2176276"/>
                <a:gd name="connsiteX38" fmla="*/ 2897311 w 4457449"/>
                <a:gd name="connsiteY38" fmla="*/ 1858993 h 2176276"/>
                <a:gd name="connsiteX39" fmla="*/ 22714 w 4457449"/>
                <a:gd name="connsiteY39" fmla="*/ 1833598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14628 w 3647723"/>
                <a:gd name="connsiteY7" fmla="*/ 731163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14628 w 3647723"/>
                <a:gd name="connsiteY7" fmla="*/ 731163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14628 w 3647723"/>
                <a:gd name="connsiteY7" fmla="*/ 731163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56630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1070201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1070201 h 2176276"/>
                <a:gd name="connsiteX3" fmla="*/ 411281 w 3647723"/>
                <a:gd name="connsiteY3" fmla="*/ 1214056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1070201 h 2176276"/>
                <a:gd name="connsiteX3" fmla="*/ 411281 w 3647723"/>
                <a:gd name="connsiteY3" fmla="*/ 1214056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1070201 h 2176276"/>
                <a:gd name="connsiteX3" fmla="*/ 411281 w 3647723"/>
                <a:gd name="connsiteY3" fmla="*/ 1214056 h 2176276"/>
                <a:gd name="connsiteX4" fmla="*/ 62407 w 3647723"/>
                <a:gd name="connsiteY4" fmla="*/ 1054844 h 2176276"/>
                <a:gd name="connsiteX5" fmla="*/ 0 w 3647723"/>
                <a:gd name="connsiteY5" fmla="*/ 726566 h 2176276"/>
                <a:gd name="connsiteX6" fmla="*/ 173292 w 3647723"/>
                <a:gd name="connsiteY6" fmla="*/ 627124 h 2176276"/>
                <a:gd name="connsiteX7" fmla="*/ 435078 w 3647723"/>
                <a:gd name="connsiteY7" fmla="*/ 55697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1070201 h 2176276"/>
                <a:gd name="connsiteX3" fmla="*/ 411281 w 3647723"/>
                <a:gd name="connsiteY3" fmla="*/ 1214056 h 2176276"/>
                <a:gd name="connsiteX4" fmla="*/ 62407 w 3647723"/>
                <a:gd name="connsiteY4" fmla="*/ 1054844 h 2176276"/>
                <a:gd name="connsiteX5" fmla="*/ 0 w 3647723"/>
                <a:gd name="connsiteY5" fmla="*/ 726566 h 2176276"/>
                <a:gd name="connsiteX6" fmla="*/ 435078 w 3647723"/>
                <a:gd name="connsiteY6" fmla="*/ 556974 h 2176276"/>
                <a:gd name="connsiteX7" fmla="*/ 741111 w 3647723"/>
                <a:gd name="connsiteY7" fmla="*/ 706184 h 2176276"/>
                <a:gd name="connsiteX8" fmla="*/ 743749 w 3647723"/>
                <a:gd name="connsiteY8" fmla="*/ 0 h 2176276"/>
                <a:gd name="connsiteX9" fmla="*/ 849257 w 3647723"/>
                <a:gd name="connsiteY9" fmla="*/ 20097 h 2176276"/>
                <a:gd name="connsiteX10" fmla="*/ 969837 w 3647723"/>
                <a:gd name="connsiteY10" fmla="*/ 40193 h 2176276"/>
                <a:gd name="connsiteX11" fmla="*/ 1256215 w 3647723"/>
                <a:gd name="connsiteY11" fmla="*/ 125604 h 2176276"/>
                <a:gd name="connsiteX12" fmla="*/ 1512448 w 3647723"/>
                <a:gd name="connsiteY12" fmla="*/ 261257 h 2176276"/>
                <a:gd name="connsiteX13" fmla="*/ 1924430 w 3647723"/>
                <a:gd name="connsiteY13" fmla="*/ 487345 h 2176276"/>
                <a:gd name="connsiteX14" fmla="*/ 2055059 w 3647723"/>
                <a:gd name="connsiteY14" fmla="*/ 567732 h 2176276"/>
                <a:gd name="connsiteX15" fmla="*/ 2095252 w 3647723"/>
                <a:gd name="connsiteY15" fmla="*/ 597877 h 2176276"/>
                <a:gd name="connsiteX16" fmla="*/ 2467041 w 3647723"/>
                <a:gd name="connsiteY16" fmla="*/ 628022 h 2176276"/>
                <a:gd name="connsiteX17" fmla="*/ 2879024 w 3647723"/>
                <a:gd name="connsiteY17" fmla="*/ 703384 h 2176276"/>
                <a:gd name="connsiteX18" fmla="*/ 3155353 w 3647723"/>
                <a:gd name="connsiteY18" fmla="*/ 768699 h 2176276"/>
                <a:gd name="connsiteX19" fmla="*/ 3326175 w 3647723"/>
                <a:gd name="connsiteY19" fmla="*/ 844061 h 2176276"/>
                <a:gd name="connsiteX20" fmla="*/ 3522118 w 3647723"/>
                <a:gd name="connsiteY20" fmla="*/ 989762 h 2176276"/>
                <a:gd name="connsiteX21" fmla="*/ 3537191 w 3647723"/>
                <a:gd name="connsiteY21" fmla="*/ 1060101 h 2176276"/>
                <a:gd name="connsiteX22" fmla="*/ 3552263 w 3647723"/>
                <a:gd name="connsiteY22" fmla="*/ 1160584 h 2176276"/>
                <a:gd name="connsiteX23" fmla="*/ 3537191 w 3647723"/>
                <a:gd name="connsiteY23" fmla="*/ 1190729 h 2176276"/>
                <a:gd name="connsiteX24" fmla="*/ 3577384 w 3647723"/>
                <a:gd name="connsiteY24" fmla="*/ 1240971 h 2176276"/>
                <a:gd name="connsiteX25" fmla="*/ 3607529 w 3647723"/>
                <a:gd name="connsiteY25" fmla="*/ 1301261 h 2176276"/>
                <a:gd name="connsiteX26" fmla="*/ 3607529 w 3647723"/>
                <a:gd name="connsiteY26" fmla="*/ 1376624 h 2176276"/>
                <a:gd name="connsiteX27" fmla="*/ 3642698 w 3647723"/>
                <a:gd name="connsiteY27" fmla="*/ 1436914 h 2176276"/>
                <a:gd name="connsiteX28" fmla="*/ 3632650 w 3647723"/>
                <a:gd name="connsiteY28" fmla="*/ 1547446 h 2176276"/>
                <a:gd name="connsiteX29" fmla="*/ 3612553 w 3647723"/>
                <a:gd name="connsiteY29" fmla="*/ 1627833 h 2176276"/>
                <a:gd name="connsiteX30" fmla="*/ 3632650 w 3647723"/>
                <a:gd name="connsiteY30" fmla="*/ 1718268 h 2176276"/>
                <a:gd name="connsiteX31" fmla="*/ 3647723 w 3647723"/>
                <a:gd name="connsiteY31" fmla="*/ 1753437 h 2176276"/>
                <a:gd name="connsiteX32" fmla="*/ 3527142 w 3647723"/>
                <a:gd name="connsiteY32" fmla="*/ 1813727 h 2176276"/>
                <a:gd name="connsiteX33" fmla="*/ 3527142 w 3647723"/>
                <a:gd name="connsiteY33" fmla="*/ 1813727 h 2176276"/>
                <a:gd name="connsiteX34" fmla="*/ 3441731 w 3647723"/>
                <a:gd name="connsiteY34" fmla="*/ 1874017 h 2176276"/>
                <a:gd name="connsiteX35" fmla="*/ 3105112 w 3647723"/>
                <a:gd name="connsiteY35" fmla="*/ 1879042 h 2176276"/>
                <a:gd name="connsiteX36" fmla="*/ 2929841 w 3647723"/>
                <a:gd name="connsiteY36" fmla="*/ 1877650 h 2176276"/>
                <a:gd name="connsiteX37" fmla="*/ 2087585 w 3647723"/>
                <a:gd name="connsiteY37" fmla="*/ 1858993 h 2176276"/>
                <a:gd name="connsiteX0" fmla="*/ 2025178 w 3585316"/>
                <a:gd name="connsiteY0" fmla="*/ 1858993 h 2176276"/>
                <a:gd name="connsiteX1" fmla="*/ 670952 w 3585316"/>
                <a:gd name="connsiteY1" fmla="*/ 1846676 h 2176276"/>
                <a:gd name="connsiteX2" fmla="*/ 675624 w 3585316"/>
                <a:gd name="connsiteY2" fmla="*/ 1070201 h 2176276"/>
                <a:gd name="connsiteX3" fmla="*/ 348874 w 3585316"/>
                <a:gd name="connsiteY3" fmla="*/ 1214056 h 2176276"/>
                <a:gd name="connsiteX4" fmla="*/ 0 w 3585316"/>
                <a:gd name="connsiteY4" fmla="*/ 1054844 h 2176276"/>
                <a:gd name="connsiteX5" fmla="*/ 372671 w 3585316"/>
                <a:gd name="connsiteY5" fmla="*/ 556974 h 2176276"/>
                <a:gd name="connsiteX6" fmla="*/ 678704 w 3585316"/>
                <a:gd name="connsiteY6" fmla="*/ 706184 h 2176276"/>
                <a:gd name="connsiteX7" fmla="*/ 681342 w 3585316"/>
                <a:gd name="connsiteY7" fmla="*/ 0 h 2176276"/>
                <a:gd name="connsiteX8" fmla="*/ 786850 w 3585316"/>
                <a:gd name="connsiteY8" fmla="*/ 20097 h 2176276"/>
                <a:gd name="connsiteX9" fmla="*/ 907430 w 3585316"/>
                <a:gd name="connsiteY9" fmla="*/ 40193 h 2176276"/>
                <a:gd name="connsiteX10" fmla="*/ 1193808 w 3585316"/>
                <a:gd name="connsiteY10" fmla="*/ 125604 h 2176276"/>
                <a:gd name="connsiteX11" fmla="*/ 1450041 w 3585316"/>
                <a:gd name="connsiteY11" fmla="*/ 261257 h 2176276"/>
                <a:gd name="connsiteX12" fmla="*/ 1862023 w 3585316"/>
                <a:gd name="connsiteY12" fmla="*/ 487345 h 2176276"/>
                <a:gd name="connsiteX13" fmla="*/ 1992652 w 3585316"/>
                <a:gd name="connsiteY13" fmla="*/ 567732 h 2176276"/>
                <a:gd name="connsiteX14" fmla="*/ 2032845 w 3585316"/>
                <a:gd name="connsiteY14" fmla="*/ 597877 h 2176276"/>
                <a:gd name="connsiteX15" fmla="*/ 2404634 w 3585316"/>
                <a:gd name="connsiteY15" fmla="*/ 628022 h 2176276"/>
                <a:gd name="connsiteX16" fmla="*/ 2816617 w 3585316"/>
                <a:gd name="connsiteY16" fmla="*/ 703384 h 2176276"/>
                <a:gd name="connsiteX17" fmla="*/ 3092946 w 3585316"/>
                <a:gd name="connsiteY17" fmla="*/ 768699 h 2176276"/>
                <a:gd name="connsiteX18" fmla="*/ 3263768 w 3585316"/>
                <a:gd name="connsiteY18" fmla="*/ 844061 h 2176276"/>
                <a:gd name="connsiteX19" fmla="*/ 3459711 w 3585316"/>
                <a:gd name="connsiteY19" fmla="*/ 989762 h 2176276"/>
                <a:gd name="connsiteX20" fmla="*/ 3474784 w 3585316"/>
                <a:gd name="connsiteY20" fmla="*/ 1060101 h 2176276"/>
                <a:gd name="connsiteX21" fmla="*/ 3489856 w 3585316"/>
                <a:gd name="connsiteY21" fmla="*/ 1160584 h 2176276"/>
                <a:gd name="connsiteX22" fmla="*/ 3474784 w 3585316"/>
                <a:gd name="connsiteY22" fmla="*/ 1190729 h 2176276"/>
                <a:gd name="connsiteX23" fmla="*/ 3514977 w 3585316"/>
                <a:gd name="connsiteY23" fmla="*/ 1240971 h 2176276"/>
                <a:gd name="connsiteX24" fmla="*/ 3545122 w 3585316"/>
                <a:gd name="connsiteY24" fmla="*/ 1301261 h 2176276"/>
                <a:gd name="connsiteX25" fmla="*/ 3545122 w 3585316"/>
                <a:gd name="connsiteY25" fmla="*/ 1376624 h 2176276"/>
                <a:gd name="connsiteX26" fmla="*/ 3580291 w 3585316"/>
                <a:gd name="connsiteY26" fmla="*/ 1436914 h 2176276"/>
                <a:gd name="connsiteX27" fmla="*/ 3570243 w 3585316"/>
                <a:gd name="connsiteY27" fmla="*/ 1547446 h 2176276"/>
                <a:gd name="connsiteX28" fmla="*/ 3550146 w 3585316"/>
                <a:gd name="connsiteY28" fmla="*/ 1627833 h 2176276"/>
                <a:gd name="connsiteX29" fmla="*/ 3570243 w 3585316"/>
                <a:gd name="connsiteY29" fmla="*/ 1718268 h 2176276"/>
                <a:gd name="connsiteX30" fmla="*/ 3585316 w 3585316"/>
                <a:gd name="connsiteY30" fmla="*/ 1753437 h 2176276"/>
                <a:gd name="connsiteX31" fmla="*/ 3464735 w 3585316"/>
                <a:gd name="connsiteY31" fmla="*/ 1813727 h 2176276"/>
                <a:gd name="connsiteX32" fmla="*/ 3464735 w 3585316"/>
                <a:gd name="connsiteY32" fmla="*/ 1813727 h 2176276"/>
                <a:gd name="connsiteX33" fmla="*/ 3379324 w 3585316"/>
                <a:gd name="connsiteY33" fmla="*/ 1874017 h 2176276"/>
                <a:gd name="connsiteX34" fmla="*/ 3042705 w 3585316"/>
                <a:gd name="connsiteY34" fmla="*/ 1879042 h 2176276"/>
                <a:gd name="connsiteX35" fmla="*/ 2867434 w 3585316"/>
                <a:gd name="connsiteY35" fmla="*/ 1877650 h 2176276"/>
                <a:gd name="connsiteX36" fmla="*/ 2025178 w 3585316"/>
                <a:gd name="connsiteY36" fmla="*/ 1858993 h 2176276"/>
                <a:gd name="connsiteX0" fmla="*/ 1676304 w 3236442"/>
                <a:gd name="connsiteY0" fmla="*/ 1858993 h 2176276"/>
                <a:gd name="connsiteX1" fmla="*/ 322078 w 3236442"/>
                <a:gd name="connsiteY1" fmla="*/ 1846676 h 2176276"/>
                <a:gd name="connsiteX2" fmla="*/ 326750 w 3236442"/>
                <a:gd name="connsiteY2" fmla="*/ 1070201 h 2176276"/>
                <a:gd name="connsiteX3" fmla="*/ 0 w 3236442"/>
                <a:gd name="connsiteY3" fmla="*/ 1214056 h 2176276"/>
                <a:gd name="connsiteX4" fmla="*/ 23797 w 3236442"/>
                <a:gd name="connsiteY4" fmla="*/ 556974 h 2176276"/>
                <a:gd name="connsiteX5" fmla="*/ 329830 w 3236442"/>
                <a:gd name="connsiteY5" fmla="*/ 706184 h 2176276"/>
                <a:gd name="connsiteX6" fmla="*/ 332468 w 3236442"/>
                <a:gd name="connsiteY6" fmla="*/ 0 h 2176276"/>
                <a:gd name="connsiteX7" fmla="*/ 437976 w 3236442"/>
                <a:gd name="connsiteY7" fmla="*/ 20097 h 2176276"/>
                <a:gd name="connsiteX8" fmla="*/ 558556 w 3236442"/>
                <a:gd name="connsiteY8" fmla="*/ 40193 h 2176276"/>
                <a:gd name="connsiteX9" fmla="*/ 844934 w 3236442"/>
                <a:gd name="connsiteY9" fmla="*/ 125604 h 2176276"/>
                <a:gd name="connsiteX10" fmla="*/ 1101167 w 3236442"/>
                <a:gd name="connsiteY10" fmla="*/ 261257 h 2176276"/>
                <a:gd name="connsiteX11" fmla="*/ 1513149 w 3236442"/>
                <a:gd name="connsiteY11" fmla="*/ 487345 h 2176276"/>
                <a:gd name="connsiteX12" fmla="*/ 1643778 w 3236442"/>
                <a:gd name="connsiteY12" fmla="*/ 567732 h 2176276"/>
                <a:gd name="connsiteX13" fmla="*/ 1683971 w 3236442"/>
                <a:gd name="connsiteY13" fmla="*/ 597877 h 2176276"/>
                <a:gd name="connsiteX14" fmla="*/ 2055760 w 3236442"/>
                <a:gd name="connsiteY14" fmla="*/ 628022 h 2176276"/>
                <a:gd name="connsiteX15" fmla="*/ 2467743 w 3236442"/>
                <a:gd name="connsiteY15" fmla="*/ 703384 h 2176276"/>
                <a:gd name="connsiteX16" fmla="*/ 2744072 w 3236442"/>
                <a:gd name="connsiteY16" fmla="*/ 768699 h 2176276"/>
                <a:gd name="connsiteX17" fmla="*/ 2914894 w 3236442"/>
                <a:gd name="connsiteY17" fmla="*/ 844061 h 2176276"/>
                <a:gd name="connsiteX18" fmla="*/ 3110837 w 3236442"/>
                <a:gd name="connsiteY18" fmla="*/ 989762 h 2176276"/>
                <a:gd name="connsiteX19" fmla="*/ 3125910 w 3236442"/>
                <a:gd name="connsiteY19" fmla="*/ 1060101 h 2176276"/>
                <a:gd name="connsiteX20" fmla="*/ 3140982 w 3236442"/>
                <a:gd name="connsiteY20" fmla="*/ 1160584 h 2176276"/>
                <a:gd name="connsiteX21" fmla="*/ 3125910 w 3236442"/>
                <a:gd name="connsiteY21" fmla="*/ 1190729 h 2176276"/>
                <a:gd name="connsiteX22" fmla="*/ 3166103 w 3236442"/>
                <a:gd name="connsiteY22" fmla="*/ 1240971 h 2176276"/>
                <a:gd name="connsiteX23" fmla="*/ 3196248 w 3236442"/>
                <a:gd name="connsiteY23" fmla="*/ 1301261 h 2176276"/>
                <a:gd name="connsiteX24" fmla="*/ 3196248 w 3236442"/>
                <a:gd name="connsiteY24" fmla="*/ 1376624 h 2176276"/>
                <a:gd name="connsiteX25" fmla="*/ 3231417 w 3236442"/>
                <a:gd name="connsiteY25" fmla="*/ 1436914 h 2176276"/>
                <a:gd name="connsiteX26" fmla="*/ 3221369 w 3236442"/>
                <a:gd name="connsiteY26" fmla="*/ 1547446 h 2176276"/>
                <a:gd name="connsiteX27" fmla="*/ 3201272 w 3236442"/>
                <a:gd name="connsiteY27" fmla="*/ 1627833 h 2176276"/>
                <a:gd name="connsiteX28" fmla="*/ 3221369 w 3236442"/>
                <a:gd name="connsiteY28" fmla="*/ 1718268 h 2176276"/>
                <a:gd name="connsiteX29" fmla="*/ 3236442 w 3236442"/>
                <a:gd name="connsiteY29" fmla="*/ 1753437 h 2176276"/>
                <a:gd name="connsiteX30" fmla="*/ 3115861 w 3236442"/>
                <a:gd name="connsiteY30" fmla="*/ 1813727 h 2176276"/>
                <a:gd name="connsiteX31" fmla="*/ 3115861 w 3236442"/>
                <a:gd name="connsiteY31" fmla="*/ 1813727 h 2176276"/>
                <a:gd name="connsiteX32" fmla="*/ 3030450 w 3236442"/>
                <a:gd name="connsiteY32" fmla="*/ 1874017 h 2176276"/>
                <a:gd name="connsiteX33" fmla="*/ 2693831 w 3236442"/>
                <a:gd name="connsiteY33" fmla="*/ 1879042 h 2176276"/>
                <a:gd name="connsiteX34" fmla="*/ 2518560 w 3236442"/>
                <a:gd name="connsiteY34" fmla="*/ 1877650 h 2176276"/>
                <a:gd name="connsiteX35" fmla="*/ 1676304 w 3236442"/>
                <a:gd name="connsiteY35" fmla="*/ 1858993 h 2176276"/>
                <a:gd name="connsiteX0" fmla="*/ 1731151 w 3291289"/>
                <a:gd name="connsiteY0" fmla="*/ 1858993 h 2176276"/>
                <a:gd name="connsiteX1" fmla="*/ 376925 w 3291289"/>
                <a:gd name="connsiteY1" fmla="*/ 1846676 h 2176276"/>
                <a:gd name="connsiteX2" fmla="*/ 381597 w 3291289"/>
                <a:gd name="connsiteY2" fmla="*/ 1070201 h 2176276"/>
                <a:gd name="connsiteX3" fmla="*/ 54847 w 3291289"/>
                <a:gd name="connsiteY3" fmla="*/ 1214056 h 2176276"/>
                <a:gd name="connsiteX4" fmla="*/ 78644 w 3291289"/>
                <a:gd name="connsiteY4" fmla="*/ 556974 h 2176276"/>
                <a:gd name="connsiteX5" fmla="*/ 384677 w 3291289"/>
                <a:gd name="connsiteY5" fmla="*/ 706184 h 2176276"/>
                <a:gd name="connsiteX6" fmla="*/ 387315 w 3291289"/>
                <a:gd name="connsiteY6" fmla="*/ 0 h 2176276"/>
                <a:gd name="connsiteX7" fmla="*/ 492823 w 3291289"/>
                <a:gd name="connsiteY7" fmla="*/ 20097 h 2176276"/>
                <a:gd name="connsiteX8" fmla="*/ 613403 w 3291289"/>
                <a:gd name="connsiteY8" fmla="*/ 40193 h 2176276"/>
                <a:gd name="connsiteX9" fmla="*/ 899781 w 3291289"/>
                <a:gd name="connsiteY9" fmla="*/ 125604 h 2176276"/>
                <a:gd name="connsiteX10" fmla="*/ 1156014 w 3291289"/>
                <a:gd name="connsiteY10" fmla="*/ 261257 h 2176276"/>
                <a:gd name="connsiteX11" fmla="*/ 1567996 w 3291289"/>
                <a:gd name="connsiteY11" fmla="*/ 487345 h 2176276"/>
                <a:gd name="connsiteX12" fmla="*/ 1698625 w 3291289"/>
                <a:gd name="connsiteY12" fmla="*/ 567732 h 2176276"/>
                <a:gd name="connsiteX13" fmla="*/ 1738818 w 3291289"/>
                <a:gd name="connsiteY13" fmla="*/ 597877 h 2176276"/>
                <a:gd name="connsiteX14" fmla="*/ 2110607 w 3291289"/>
                <a:gd name="connsiteY14" fmla="*/ 628022 h 2176276"/>
                <a:gd name="connsiteX15" fmla="*/ 2522590 w 3291289"/>
                <a:gd name="connsiteY15" fmla="*/ 703384 h 2176276"/>
                <a:gd name="connsiteX16" fmla="*/ 2798919 w 3291289"/>
                <a:gd name="connsiteY16" fmla="*/ 768699 h 2176276"/>
                <a:gd name="connsiteX17" fmla="*/ 2969741 w 3291289"/>
                <a:gd name="connsiteY17" fmla="*/ 844061 h 2176276"/>
                <a:gd name="connsiteX18" fmla="*/ 3165684 w 3291289"/>
                <a:gd name="connsiteY18" fmla="*/ 989762 h 2176276"/>
                <a:gd name="connsiteX19" fmla="*/ 3180757 w 3291289"/>
                <a:gd name="connsiteY19" fmla="*/ 1060101 h 2176276"/>
                <a:gd name="connsiteX20" fmla="*/ 3195829 w 3291289"/>
                <a:gd name="connsiteY20" fmla="*/ 1160584 h 2176276"/>
                <a:gd name="connsiteX21" fmla="*/ 3180757 w 3291289"/>
                <a:gd name="connsiteY21" fmla="*/ 1190729 h 2176276"/>
                <a:gd name="connsiteX22" fmla="*/ 3220950 w 3291289"/>
                <a:gd name="connsiteY22" fmla="*/ 1240971 h 2176276"/>
                <a:gd name="connsiteX23" fmla="*/ 3251095 w 3291289"/>
                <a:gd name="connsiteY23" fmla="*/ 1301261 h 2176276"/>
                <a:gd name="connsiteX24" fmla="*/ 3251095 w 3291289"/>
                <a:gd name="connsiteY24" fmla="*/ 1376624 h 2176276"/>
                <a:gd name="connsiteX25" fmla="*/ 3286264 w 3291289"/>
                <a:gd name="connsiteY25" fmla="*/ 1436914 h 2176276"/>
                <a:gd name="connsiteX26" fmla="*/ 3276216 w 3291289"/>
                <a:gd name="connsiteY26" fmla="*/ 1547446 h 2176276"/>
                <a:gd name="connsiteX27" fmla="*/ 3256119 w 3291289"/>
                <a:gd name="connsiteY27" fmla="*/ 1627833 h 2176276"/>
                <a:gd name="connsiteX28" fmla="*/ 3276216 w 3291289"/>
                <a:gd name="connsiteY28" fmla="*/ 1718268 h 2176276"/>
                <a:gd name="connsiteX29" fmla="*/ 3291289 w 3291289"/>
                <a:gd name="connsiteY29" fmla="*/ 1753437 h 2176276"/>
                <a:gd name="connsiteX30" fmla="*/ 3170708 w 3291289"/>
                <a:gd name="connsiteY30" fmla="*/ 1813727 h 2176276"/>
                <a:gd name="connsiteX31" fmla="*/ 3170708 w 3291289"/>
                <a:gd name="connsiteY31" fmla="*/ 1813727 h 2176276"/>
                <a:gd name="connsiteX32" fmla="*/ 3085297 w 3291289"/>
                <a:gd name="connsiteY32" fmla="*/ 1874017 h 2176276"/>
                <a:gd name="connsiteX33" fmla="*/ 2748678 w 3291289"/>
                <a:gd name="connsiteY33" fmla="*/ 1879042 h 2176276"/>
                <a:gd name="connsiteX34" fmla="*/ 2573407 w 3291289"/>
                <a:gd name="connsiteY34" fmla="*/ 1877650 h 2176276"/>
                <a:gd name="connsiteX35" fmla="*/ 1731151 w 3291289"/>
                <a:gd name="connsiteY35" fmla="*/ 1858993 h 2176276"/>
                <a:gd name="connsiteX0" fmla="*/ 1790016 w 3350154"/>
                <a:gd name="connsiteY0" fmla="*/ 1858993 h 2176276"/>
                <a:gd name="connsiteX1" fmla="*/ 435790 w 3350154"/>
                <a:gd name="connsiteY1" fmla="*/ 1846676 h 2176276"/>
                <a:gd name="connsiteX2" fmla="*/ 440462 w 3350154"/>
                <a:gd name="connsiteY2" fmla="*/ 1070201 h 2176276"/>
                <a:gd name="connsiteX3" fmla="*/ 113712 w 3350154"/>
                <a:gd name="connsiteY3" fmla="*/ 1214056 h 2176276"/>
                <a:gd name="connsiteX4" fmla="*/ 137509 w 3350154"/>
                <a:gd name="connsiteY4" fmla="*/ 556974 h 2176276"/>
                <a:gd name="connsiteX5" fmla="*/ 443542 w 3350154"/>
                <a:gd name="connsiteY5" fmla="*/ 706184 h 2176276"/>
                <a:gd name="connsiteX6" fmla="*/ 446180 w 3350154"/>
                <a:gd name="connsiteY6" fmla="*/ 0 h 2176276"/>
                <a:gd name="connsiteX7" fmla="*/ 551688 w 3350154"/>
                <a:gd name="connsiteY7" fmla="*/ 20097 h 2176276"/>
                <a:gd name="connsiteX8" fmla="*/ 672268 w 3350154"/>
                <a:gd name="connsiteY8" fmla="*/ 40193 h 2176276"/>
                <a:gd name="connsiteX9" fmla="*/ 958646 w 3350154"/>
                <a:gd name="connsiteY9" fmla="*/ 125604 h 2176276"/>
                <a:gd name="connsiteX10" fmla="*/ 1214879 w 3350154"/>
                <a:gd name="connsiteY10" fmla="*/ 261257 h 2176276"/>
                <a:gd name="connsiteX11" fmla="*/ 1626861 w 3350154"/>
                <a:gd name="connsiteY11" fmla="*/ 487345 h 2176276"/>
                <a:gd name="connsiteX12" fmla="*/ 1757490 w 3350154"/>
                <a:gd name="connsiteY12" fmla="*/ 567732 h 2176276"/>
                <a:gd name="connsiteX13" fmla="*/ 1797683 w 3350154"/>
                <a:gd name="connsiteY13" fmla="*/ 597877 h 2176276"/>
                <a:gd name="connsiteX14" fmla="*/ 2169472 w 3350154"/>
                <a:gd name="connsiteY14" fmla="*/ 628022 h 2176276"/>
                <a:gd name="connsiteX15" fmla="*/ 2581455 w 3350154"/>
                <a:gd name="connsiteY15" fmla="*/ 703384 h 2176276"/>
                <a:gd name="connsiteX16" fmla="*/ 2857784 w 3350154"/>
                <a:gd name="connsiteY16" fmla="*/ 768699 h 2176276"/>
                <a:gd name="connsiteX17" fmla="*/ 3028606 w 3350154"/>
                <a:gd name="connsiteY17" fmla="*/ 844061 h 2176276"/>
                <a:gd name="connsiteX18" fmla="*/ 3224549 w 3350154"/>
                <a:gd name="connsiteY18" fmla="*/ 989762 h 2176276"/>
                <a:gd name="connsiteX19" fmla="*/ 3239622 w 3350154"/>
                <a:gd name="connsiteY19" fmla="*/ 1060101 h 2176276"/>
                <a:gd name="connsiteX20" fmla="*/ 3254694 w 3350154"/>
                <a:gd name="connsiteY20" fmla="*/ 1160584 h 2176276"/>
                <a:gd name="connsiteX21" fmla="*/ 3239622 w 3350154"/>
                <a:gd name="connsiteY21" fmla="*/ 1190729 h 2176276"/>
                <a:gd name="connsiteX22" fmla="*/ 3279815 w 3350154"/>
                <a:gd name="connsiteY22" fmla="*/ 1240971 h 2176276"/>
                <a:gd name="connsiteX23" fmla="*/ 3309960 w 3350154"/>
                <a:gd name="connsiteY23" fmla="*/ 1301261 h 2176276"/>
                <a:gd name="connsiteX24" fmla="*/ 3309960 w 3350154"/>
                <a:gd name="connsiteY24" fmla="*/ 1376624 h 2176276"/>
                <a:gd name="connsiteX25" fmla="*/ 3345129 w 3350154"/>
                <a:gd name="connsiteY25" fmla="*/ 1436914 h 2176276"/>
                <a:gd name="connsiteX26" fmla="*/ 3335081 w 3350154"/>
                <a:gd name="connsiteY26" fmla="*/ 1547446 h 2176276"/>
                <a:gd name="connsiteX27" fmla="*/ 3314984 w 3350154"/>
                <a:gd name="connsiteY27" fmla="*/ 1627833 h 2176276"/>
                <a:gd name="connsiteX28" fmla="*/ 3335081 w 3350154"/>
                <a:gd name="connsiteY28" fmla="*/ 1718268 h 2176276"/>
                <a:gd name="connsiteX29" fmla="*/ 3350154 w 3350154"/>
                <a:gd name="connsiteY29" fmla="*/ 1753437 h 2176276"/>
                <a:gd name="connsiteX30" fmla="*/ 3229573 w 3350154"/>
                <a:gd name="connsiteY30" fmla="*/ 1813727 h 2176276"/>
                <a:gd name="connsiteX31" fmla="*/ 3229573 w 3350154"/>
                <a:gd name="connsiteY31" fmla="*/ 1813727 h 2176276"/>
                <a:gd name="connsiteX32" fmla="*/ 3144162 w 3350154"/>
                <a:gd name="connsiteY32" fmla="*/ 1874017 h 2176276"/>
                <a:gd name="connsiteX33" fmla="*/ 2807543 w 3350154"/>
                <a:gd name="connsiteY33" fmla="*/ 1879042 h 2176276"/>
                <a:gd name="connsiteX34" fmla="*/ 2632272 w 3350154"/>
                <a:gd name="connsiteY34" fmla="*/ 1877650 h 2176276"/>
                <a:gd name="connsiteX35" fmla="*/ 1790016 w 3350154"/>
                <a:gd name="connsiteY35" fmla="*/ 1858993 h 2176276"/>
                <a:gd name="connsiteX0" fmla="*/ 1937543 w 3497681"/>
                <a:gd name="connsiteY0" fmla="*/ 1858993 h 2176276"/>
                <a:gd name="connsiteX1" fmla="*/ 583317 w 3497681"/>
                <a:gd name="connsiteY1" fmla="*/ 1846676 h 2176276"/>
                <a:gd name="connsiteX2" fmla="*/ 587989 w 3497681"/>
                <a:gd name="connsiteY2" fmla="*/ 1070201 h 2176276"/>
                <a:gd name="connsiteX3" fmla="*/ 82307 w 3497681"/>
                <a:gd name="connsiteY3" fmla="*/ 1214056 h 2176276"/>
                <a:gd name="connsiteX4" fmla="*/ 285036 w 3497681"/>
                <a:gd name="connsiteY4" fmla="*/ 556974 h 2176276"/>
                <a:gd name="connsiteX5" fmla="*/ 591069 w 3497681"/>
                <a:gd name="connsiteY5" fmla="*/ 706184 h 2176276"/>
                <a:gd name="connsiteX6" fmla="*/ 593707 w 3497681"/>
                <a:gd name="connsiteY6" fmla="*/ 0 h 2176276"/>
                <a:gd name="connsiteX7" fmla="*/ 699215 w 3497681"/>
                <a:gd name="connsiteY7" fmla="*/ 20097 h 2176276"/>
                <a:gd name="connsiteX8" fmla="*/ 819795 w 3497681"/>
                <a:gd name="connsiteY8" fmla="*/ 40193 h 2176276"/>
                <a:gd name="connsiteX9" fmla="*/ 1106173 w 3497681"/>
                <a:gd name="connsiteY9" fmla="*/ 125604 h 2176276"/>
                <a:gd name="connsiteX10" fmla="*/ 1362406 w 3497681"/>
                <a:gd name="connsiteY10" fmla="*/ 261257 h 2176276"/>
                <a:gd name="connsiteX11" fmla="*/ 1774388 w 3497681"/>
                <a:gd name="connsiteY11" fmla="*/ 487345 h 2176276"/>
                <a:gd name="connsiteX12" fmla="*/ 1905017 w 3497681"/>
                <a:gd name="connsiteY12" fmla="*/ 567732 h 2176276"/>
                <a:gd name="connsiteX13" fmla="*/ 1945210 w 3497681"/>
                <a:gd name="connsiteY13" fmla="*/ 597877 h 2176276"/>
                <a:gd name="connsiteX14" fmla="*/ 2316999 w 3497681"/>
                <a:gd name="connsiteY14" fmla="*/ 628022 h 2176276"/>
                <a:gd name="connsiteX15" fmla="*/ 2728982 w 3497681"/>
                <a:gd name="connsiteY15" fmla="*/ 703384 h 2176276"/>
                <a:gd name="connsiteX16" fmla="*/ 3005311 w 3497681"/>
                <a:gd name="connsiteY16" fmla="*/ 768699 h 2176276"/>
                <a:gd name="connsiteX17" fmla="*/ 3176133 w 3497681"/>
                <a:gd name="connsiteY17" fmla="*/ 844061 h 2176276"/>
                <a:gd name="connsiteX18" fmla="*/ 3372076 w 3497681"/>
                <a:gd name="connsiteY18" fmla="*/ 989762 h 2176276"/>
                <a:gd name="connsiteX19" fmla="*/ 3387149 w 3497681"/>
                <a:gd name="connsiteY19" fmla="*/ 1060101 h 2176276"/>
                <a:gd name="connsiteX20" fmla="*/ 3402221 w 3497681"/>
                <a:gd name="connsiteY20" fmla="*/ 1160584 h 2176276"/>
                <a:gd name="connsiteX21" fmla="*/ 3387149 w 3497681"/>
                <a:gd name="connsiteY21" fmla="*/ 1190729 h 2176276"/>
                <a:gd name="connsiteX22" fmla="*/ 3427342 w 3497681"/>
                <a:gd name="connsiteY22" fmla="*/ 1240971 h 2176276"/>
                <a:gd name="connsiteX23" fmla="*/ 3457487 w 3497681"/>
                <a:gd name="connsiteY23" fmla="*/ 1301261 h 2176276"/>
                <a:gd name="connsiteX24" fmla="*/ 3457487 w 3497681"/>
                <a:gd name="connsiteY24" fmla="*/ 1376624 h 2176276"/>
                <a:gd name="connsiteX25" fmla="*/ 3492656 w 3497681"/>
                <a:gd name="connsiteY25" fmla="*/ 1436914 h 2176276"/>
                <a:gd name="connsiteX26" fmla="*/ 3482608 w 3497681"/>
                <a:gd name="connsiteY26" fmla="*/ 1547446 h 2176276"/>
                <a:gd name="connsiteX27" fmla="*/ 3462511 w 3497681"/>
                <a:gd name="connsiteY27" fmla="*/ 1627833 h 2176276"/>
                <a:gd name="connsiteX28" fmla="*/ 3482608 w 3497681"/>
                <a:gd name="connsiteY28" fmla="*/ 1718268 h 2176276"/>
                <a:gd name="connsiteX29" fmla="*/ 3497681 w 3497681"/>
                <a:gd name="connsiteY29" fmla="*/ 1753437 h 2176276"/>
                <a:gd name="connsiteX30" fmla="*/ 3377100 w 3497681"/>
                <a:gd name="connsiteY30" fmla="*/ 1813727 h 2176276"/>
                <a:gd name="connsiteX31" fmla="*/ 3377100 w 3497681"/>
                <a:gd name="connsiteY31" fmla="*/ 1813727 h 2176276"/>
                <a:gd name="connsiteX32" fmla="*/ 3291689 w 3497681"/>
                <a:gd name="connsiteY32" fmla="*/ 1874017 h 2176276"/>
                <a:gd name="connsiteX33" fmla="*/ 2955070 w 3497681"/>
                <a:gd name="connsiteY33" fmla="*/ 1879042 h 2176276"/>
                <a:gd name="connsiteX34" fmla="*/ 2779799 w 3497681"/>
                <a:gd name="connsiteY34" fmla="*/ 1877650 h 2176276"/>
                <a:gd name="connsiteX35" fmla="*/ 1937543 w 3497681"/>
                <a:gd name="connsiteY35" fmla="*/ 1858993 h 2176276"/>
                <a:gd name="connsiteX0" fmla="*/ 1953205 w 3513343"/>
                <a:gd name="connsiteY0" fmla="*/ 1858993 h 2176276"/>
                <a:gd name="connsiteX1" fmla="*/ 598979 w 3513343"/>
                <a:gd name="connsiteY1" fmla="*/ 1846676 h 2176276"/>
                <a:gd name="connsiteX2" fmla="*/ 603651 w 3513343"/>
                <a:gd name="connsiteY2" fmla="*/ 1070201 h 2176276"/>
                <a:gd name="connsiteX3" fmla="*/ 97969 w 3513343"/>
                <a:gd name="connsiteY3" fmla="*/ 1214056 h 2176276"/>
                <a:gd name="connsiteX4" fmla="*/ 45081 w 3513343"/>
                <a:gd name="connsiteY4" fmla="*/ 596789 h 2176276"/>
                <a:gd name="connsiteX5" fmla="*/ 606731 w 3513343"/>
                <a:gd name="connsiteY5" fmla="*/ 706184 h 2176276"/>
                <a:gd name="connsiteX6" fmla="*/ 609369 w 3513343"/>
                <a:gd name="connsiteY6" fmla="*/ 0 h 2176276"/>
                <a:gd name="connsiteX7" fmla="*/ 714877 w 3513343"/>
                <a:gd name="connsiteY7" fmla="*/ 20097 h 2176276"/>
                <a:gd name="connsiteX8" fmla="*/ 835457 w 3513343"/>
                <a:gd name="connsiteY8" fmla="*/ 40193 h 2176276"/>
                <a:gd name="connsiteX9" fmla="*/ 1121835 w 3513343"/>
                <a:gd name="connsiteY9" fmla="*/ 125604 h 2176276"/>
                <a:gd name="connsiteX10" fmla="*/ 1378068 w 3513343"/>
                <a:gd name="connsiteY10" fmla="*/ 261257 h 2176276"/>
                <a:gd name="connsiteX11" fmla="*/ 1790050 w 3513343"/>
                <a:gd name="connsiteY11" fmla="*/ 487345 h 2176276"/>
                <a:gd name="connsiteX12" fmla="*/ 1920679 w 3513343"/>
                <a:gd name="connsiteY12" fmla="*/ 567732 h 2176276"/>
                <a:gd name="connsiteX13" fmla="*/ 1960872 w 3513343"/>
                <a:gd name="connsiteY13" fmla="*/ 597877 h 2176276"/>
                <a:gd name="connsiteX14" fmla="*/ 2332661 w 3513343"/>
                <a:gd name="connsiteY14" fmla="*/ 628022 h 2176276"/>
                <a:gd name="connsiteX15" fmla="*/ 2744644 w 3513343"/>
                <a:gd name="connsiteY15" fmla="*/ 703384 h 2176276"/>
                <a:gd name="connsiteX16" fmla="*/ 3020973 w 3513343"/>
                <a:gd name="connsiteY16" fmla="*/ 768699 h 2176276"/>
                <a:gd name="connsiteX17" fmla="*/ 3191795 w 3513343"/>
                <a:gd name="connsiteY17" fmla="*/ 844061 h 2176276"/>
                <a:gd name="connsiteX18" fmla="*/ 3387738 w 3513343"/>
                <a:gd name="connsiteY18" fmla="*/ 989762 h 2176276"/>
                <a:gd name="connsiteX19" fmla="*/ 3402811 w 3513343"/>
                <a:gd name="connsiteY19" fmla="*/ 1060101 h 2176276"/>
                <a:gd name="connsiteX20" fmla="*/ 3417883 w 3513343"/>
                <a:gd name="connsiteY20" fmla="*/ 1160584 h 2176276"/>
                <a:gd name="connsiteX21" fmla="*/ 3402811 w 3513343"/>
                <a:gd name="connsiteY21" fmla="*/ 1190729 h 2176276"/>
                <a:gd name="connsiteX22" fmla="*/ 3443004 w 3513343"/>
                <a:gd name="connsiteY22" fmla="*/ 1240971 h 2176276"/>
                <a:gd name="connsiteX23" fmla="*/ 3473149 w 3513343"/>
                <a:gd name="connsiteY23" fmla="*/ 1301261 h 2176276"/>
                <a:gd name="connsiteX24" fmla="*/ 3473149 w 3513343"/>
                <a:gd name="connsiteY24" fmla="*/ 1376624 h 2176276"/>
                <a:gd name="connsiteX25" fmla="*/ 3508318 w 3513343"/>
                <a:gd name="connsiteY25" fmla="*/ 1436914 h 2176276"/>
                <a:gd name="connsiteX26" fmla="*/ 3498270 w 3513343"/>
                <a:gd name="connsiteY26" fmla="*/ 1547446 h 2176276"/>
                <a:gd name="connsiteX27" fmla="*/ 3478173 w 3513343"/>
                <a:gd name="connsiteY27" fmla="*/ 1627833 h 2176276"/>
                <a:gd name="connsiteX28" fmla="*/ 3498270 w 3513343"/>
                <a:gd name="connsiteY28" fmla="*/ 1718268 h 2176276"/>
                <a:gd name="connsiteX29" fmla="*/ 3513343 w 3513343"/>
                <a:gd name="connsiteY29" fmla="*/ 1753437 h 2176276"/>
                <a:gd name="connsiteX30" fmla="*/ 3392762 w 3513343"/>
                <a:gd name="connsiteY30" fmla="*/ 1813727 h 2176276"/>
                <a:gd name="connsiteX31" fmla="*/ 3392762 w 3513343"/>
                <a:gd name="connsiteY31" fmla="*/ 1813727 h 2176276"/>
                <a:gd name="connsiteX32" fmla="*/ 3307351 w 3513343"/>
                <a:gd name="connsiteY32" fmla="*/ 1874017 h 2176276"/>
                <a:gd name="connsiteX33" fmla="*/ 2970732 w 3513343"/>
                <a:gd name="connsiteY33" fmla="*/ 1879042 h 2176276"/>
                <a:gd name="connsiteX34" fmla="*/ 2795461 w 3513343"/>
                <a:gd name="connsiteY34" fmla="*/ 1877650 h 2176276"/>
                <a:gd name="connsiteX35" fmla="*/ 1953205 w 3513343"/>
                <a:gd name="connsiteY35" fmla="*/ 1858993 h 2176276"/>
                <a:gd name="connsiteX0" fmla="*/ 1953205 w 3513343"/>
                <a:gd name="connsiteY0" fmla="*/ 1858993 h 2176276"/>
                <a:gd name="connsiteX1" fmla="*/ 598979 w 3513343"/>
                <a:gd name="connsiteY1" fmla="*/ 1846676 h 2176276"/>
                <a:gd name="connsiteX2" fmla="*/ 603651 w 3513343"/>
                <a:gd name="connsiteY2" fmla="*/ 1070201 h 2176276"/>
                <a:gd name="connsiteX3" fmla="*/ 97969 w 3513343"/>
                <a:gd name="connsiteY3" fmla="*/ 1214056 h 2176276"/>
                <a:gd name="connsiteX4" fmla="*/ 45081 w 3513343"/>
                <a:gd name="connsiteY4" fmla="*/ 596789 h 2176276"/>
                <a:gd name="connsiteX5" fmla="*/ 606731 w 3513343"/>
                <a:gd name="connsiteY5" fmla="*/ 706184 h 2176276"/>
                <a:gd name="connsiteX6" fmla="*/ 609369 w 3513343"/>
                <a:gd name="connsiteY6" fmla="*/ 0 h 2176276"/>
                <a:gd name="connsiteX7" fmla="*/ 714877 w 3513343"/>
                <a:gd name="connsiteY7" fmla="*/ 20097 h 2176276"/>
                <a:gd name="connsiteX8" fmla="*/ 835457 w 3513343"/>
                <a:gd name="connsiteY8" fmla="*/ 40193 h 2176276"/>
                <a:gd name="connsiteX9" fmla="*/ 1121835 w 3513343"/>
                <a:gd name="connsiteY9" fmla="*/ 125604 h 2176276"/>
                <a:gd name="connsiteX10" fmla="*/ 1378068 w 3513343"/>
                <a:gd name="connsiteY10" fmla="*/ 261257 h 2176276"/>
                <a:gd name="connsiteX11" fmla="*/ 1790050 w 3513343"/>
                <a:gd name="connsiteY11" fmla="*/ 487345 h 2176276"/>
                <a:gd name="connsiteX12" fmla="*/ 1920679 w 3513343"/>
                <a:gd name="connsiteY12" fmla="*/ 567732 h 2176276"/>
                <a:gd name="connsiteX13" fmla="*/ 1960872 w 3513343"/>
                <a:gd name="connsiteY13" fmla="*/ 597877 h 2176276"/>
                <a:gd name="connsiteX14" fmla="*/ 2332661 w 3513343"/>
                <a:gd name="connsiteY14" fmla="*/ 628022 h 2176276"/>
                <a:gd name="connsiteX15" fmla="*/ 2744644 w 3513343"/>
                <a:gd name="connsiteY15" fmla="*/ 703384 h 2176276"/>
                <a:gd name="connsiteX16" fmla="*/ 3020973 w 3513343"/>
                <a:gd name="connsiteY16" fmla="*/ 768699 h 2176276"/>
                <a:gd name="connsiteX17" fmla="*/ 3191795 w 3513343"/>
                <a:gd name="connsiteY17" fmla="*/ 844061 h 2176276"/>
                <a:gd name="connsiteX18" fmla="*/ 3387738 w 3513343"/>
                <a:gd name="connsiteY18" fmla="*/ 989762 h 2176276"/>
                <a:gd name="connsiteX19" fmla="*/ 3402811 w 3513343"/>
                <a:gd name="connsiteY19" fmla="*/ 1060101 h 2176276"/>
                <a:gd name="connsiteX20" fmla="*/ 3417883 w 3513343"/>
                <a:gd name="connsiteY20" fmla="*/ 1160584 h 2176276"/>
                <a:gd name="connsiteX21" fmla="*/ 3402811 w 3513343"/>
                <a:gd name="connsiteY21" fmla="*/ 1190729 h 2176276"/>
                <a:gd name="connsiteX22" fmla="*/ 3443004 w 3513343"/>
                <a:gd name="connsiteY22" fmla="*/ 1240971 h 2176276"/>
                <a:gd name="connsiteX23" fmla="*/ 3473149 w 3513343"/>
                <a:gd name="connsiteY23" fmla="*/ 1301261 h 2176276"/>
                <a:gd name="connsiteX24" fmla="*/ 3473149 w 3513343"/>
                <a:gd name="connsiteY24" fmla="*/ 1376624 h 2176276"/>
                <a:gd name="connsiteX25" fmla="*/ 3508318 w 3513343"/>
                <a:gd name="connsiteY25" fmla="*/ 1436914 h 2176276"/>
                <a:gd name="connsiteX26" fmla="*/ 3498270 w 3513343"/>
                <a:gd name="connsiteY26" fmla="*/ 1547446 h 2176276"/>
                <a:gd name="connsiteX27" fmla="*/ 3478173 w 3513343"/>
                <a:gd name="connsiteY27" fmla="*/ 1627833 h 2176276"/>
                <a:gd name="connsiteX28" fmla="*/ 3498270 w 3513343"/>
                <a:gd name="connsiteY28" fmla="*/ 1718268 h 2176276"/>
                <a:gd name="connsiteX29" fmla="*/ 3513343 w 3513343"/>
                <a:gd name="connsiteY29" fmla="*/ 1753437 h 2176276"/>
                <a:gd name="connsiteX30" fmla="*/ 3392762 w 3513343"/>
                <a:gd name="connsiteY30" fmla="*/ 1813727 h 2176276"/>
                <a:gd name="connsiteX31" fmla="*/ 3392762 w 3513343"/>
                <a:gd name="connsiteY31" fmla="*/ 1813727 h 2176276"/>
                <a:gd name="connsiteX32" fmla="*/ 3307351 w 3513343"/>
                <a:gd name="connsiteY32" fmla="*/ 1874017 h 2176276"/>
                <a:gd name="connsiteX33" fmla="*/ 2970732 w 3513343"/>
                <a:gd name="connsiteY33" fmla="*/ 1879042 h 2176276"/>
                <a:gd name="connsiteX34" fmla="*/ 2795461 w 3513343"/>
                <a:gd name="connsiteY34" fmla="*/ 1877650 h 2176276"/>
                <a:gd name="connsiteX35" fmla="*/ 1953205 w 3513343"/>
                <a:gd name="connsiteY35" fmla="*/ 1858993 h 2176276"/>
                <a:gd name="connsiteX0" fmla="*/ 1953205 w 3513343"/>
                <a:gd name="connsiteY0" fmla="*/ 1858993 h 2176276"/>
                <a:gd name="connsiteX1" fmla="*/ 598979 w 3513343"/>
                <a:gd name="connsiteY1" fmla="*/ 1846676 h 2176276"/>
                <a:gd name="connsiteX2" fmla="*/ 603651 w 3513343"/>
                <a:gd name="connsiteY2" fmla="*/ 1070201 h 2176276"/>
                <a:gd name="connsiteX3" fmla="*/ 97969 w 3513343"/>
                <a:gd name="connsiteY3" fmla="*/ 1214056 h 2176276"/>
                <a:gd name="connsiteX4" fmla="*/ 45081 w 3513343"/>
                <a:gd name="connsiteY4" fmla="*/ 596789 h 2176276"/>
                <a:gd name="connsiteX5" fmla="*/ 606731 w 3513343"/>
                <a:gd name="connsiteY5" fmla="*/ 706184 h 2176276"/>
                <a:gd name="connsiteX6" fmla="*/ 609369 w 3513343"/>
                <a:gd name="connsiteY6" fmla="*/ 0 h 2176276"/>
                <a:gd name="connsiteX7" fmla="*/ 714877 w 3513343"/>
                <a:gd name="connsiteY7" fmla="*/ 20097 h 2176276"/>
                <a:gd name="connsiteX8" fmla="*/ 835457 w 3513343"/>
                <a:gd name="connsiteY8" fmla="*/ 40193 h 2176276"/>
                <a:gd name="connsiteX9" fmla="*/ 1121835 w 3513343"/>
                <a:gd name="connsiteY9" fmla="*/ 125604 h 2176276"/>
                <a:gd name="connsiteX10" fmla="*/ 1378068 w 3513343"/>
                <a:gd name="connsiteY10" fmla="*/ 261257 h 2176276"/>
                <a:gd name="connsiteX11" fmla="*/ 1790050 w 3513343"/>
                <a:gd name="connsiteY11" fmla="*/ 487345 h 2176276"/>
                <a:gd name="connsiteX12" fmla="*/ 1920679 w 3513343"/>
                <a:gd name="connsiteY12" fmla="*/ 567732 h 2176276"/>
                <a:gd name="connsiteX13" fmla="*/ 1960872 w 3513343"/>
                <a:gd name="connsiteY13" fmla="*/ 597877 h 2176276"/>
                <a:gd name="connsiteX14" fmla="*/ 2332661 w 3513343"/>
                <a:gd name="connsiteY14" fmla="*/ 628022 h 2176276"/>
                <a:gd name="connsiteX15" fmla="*/ 2744644 w 3513343"/>
                <a:gd name="connsiteY15" fmla="*/ 703384 h 2176276"/>
                <a:gd name="connsiteX16" fmla="*/ 3020973 w 3513343"/>
                <a:gd name="connsiteY16" fmla="*/ 768699 h 2176276"/>
                <a:gd name="connsiteX17" fmla="*/ 3191795 w 3513343"/>
                <a:gd name="connsiteY17" fmla="*/ 844061 h 2176276"/>
                <a:gd name="connsiteX18" fmla="*/ 3387738 w 3513343"/>
                <a:gd name="connsiteY18" fmla="*/ 989762 h 2176276"/>
                <a:gd name="connsiteX19" fmla="*/ 3402811 w 3513343"/>
                <a:gd name="connsiteY19" fmla="*/ 1060101 h 2176276"/>
                <a:gd name="connsiteX20" fmla="*/ 3417883 w 3513343"/>
                <a:gd name="connsiteY20" fmla="*/ 1160584 h 2176276"/>
                <a:gd name="connsiteX21" fmla="*/ 3402811 w 3513343"/>
                <a:gd name="connsiteY21" fmla="*/ 1190729 h 2176276"/>
                <a:gd name="connsiteX22" fmla="*/ 3443004 w 3513343"/>
                <a:gd name="connsiteY22" fmla="*/ 1240971 h 2176276"/>
                <a:gd name="connsiteX23" fmla="*/ 3473149 w 3513343"/>
                <a:gd name="connsiteY23" fmla="*/ 1301261 h 2176276"/>
                <a:gd name="connsiteX24" fmla="*/ 3473149 w 3513343"/>
                <a:gd name="connsiteY24" fmla="*/ 1376624 h 2176276"/>
                <a:gd name="connsiteX25" fmla="*/ 3508318 w 3513343"/>
                <a:gd name="connsiteY25" fmla="*/ 1436914 h 2176276"/>
                <a:gd name="connsiteX26" fmla="*/ 3498270 w 3513343"/>
                <a:gd name="connsiteY26" fmla="*/ 1547446 h 2176276"/>
                <a:gd name="connsiteX27" fmla="*/ 3478173 w 3513343"/>
                <a:gd name="connsiteY27" fmla="*/ 1627833 h 2176276"/>
                <a:gd name="connsiteX28" fmla="*/ 3498270 w 3513343"/>
                <a:gd name="connsiteY28" fmla="*/ 1718268 h 2176276"/>
                <a:gd name="connsiteX29" fmla="*/ 3513343 w 3513343"/>
                <a:gd name="connsiteY29" fmla="*/ 1753437 h 2176276"/>
                <a:gd name="connsiteX30" fmla="*/ 3392762 w 3513343"/>
                <a:gd name="connsiteY30" fmla="*/ 1813727 h 2176276"/>
                <a:gd name="connsiteX31" fmla="*/ 3392762 w 3513343"/>
                <a:gd name="connsiteY31" fmla="*/ 1813727 h 2176276"/>
                <a:gd name="connsiteX32" fmla="*/ 3307351 w 3513343"/>
                <a:gd name="connsiteY32" fmla="*/ 1874017 h 2176276"/>
                <a:gd name="connsiteX33" fmla="*/ 2970732 w 3513343"/>
                <a:gd name="connsiteY33" fmla="*/ 1879042 h 2176276"/>
                <a:gd name="connsiteX34" fmla="*/ 2795461 w 3513343"/>
                <a:gd name="connsiteY34" fmla="*/ 1877650 h 2176276"/>
                <a:gd name="connsiteX35" fmla="*/ 1953205 w 3513343"/>
                <a:gd name="connsiteY35" fmla="*/ 1858993 h 2176276"/>
                <a:gd name="connsiteX0" fmla="*/ 2075595 w 3635733"/>
                <a:gd name="connsiteY0" fmla="*/ 1858993 h 2176276"/>
                <a:gd name="connsiteX1" fmla="*/ 721369 w 3635733"/>
                <a:gd name="connsiteY1" fmla="*/ 1846676 h 2176276"/>
                <a:gd name="connsiteX2" fmla="*/ 726041 w 3635733"/>
                <a:gd name="connsiteY2" fmla="*/ 1070201 h 2176276"/>
                <a:gd name="connsiteX3" fmla="*/ 220359 w 3635733"/>
                <a:gd name="connsiteY3" fmla="*/ 1214056 h 2176276"/>
                <a:gd name="connsiteX4" fmla="*/ 167471 w 3635733"/>
                <a:gd name="connsiteY4" fmla="*/ 596789 h 2176276"/>
                <a:gd name="connsiteX5" fmla="*/ 729121 w 3635733"/>
                <a:gd name="connsiteY5" fmla="*/ 706184 h 2176276"/>
                <a:gd name="connsiteX6" fmla="*/ 731759 w 3635733"/>
                <a:gd name="connsiteY6" fmla="*/ 0 h 2176276"/>
                <a:gd name="connsiteX7" fmla="*/ 837267 w 3635733"/>
                <a:gd name="connsiteY7" fmla="*/ 20097 h 2176276"/>
                <a:gd name="connsiteX8" fmla="*/ 957847 w 3635733"/>
                <a:gd name="connsiteY8" fmla="*/ 40193 h 2176276"/>
                <a:gd name="connsiteX9" fmla="*/ 1244225 w 3635733"/>
                <a:gd name="connsiteY9" fmla="*/ 125604 h 2176276"/>
                <a:gd name="connsiteX10" fmla="*/ 1500458 w 3635733"/>
                <a:gd name="connsiteY10" fmla="*/ 261257 h 2176276"/>
                <a:gd name="connsiteX11" fmla="*/ 1912440 w 3635733"/>
                <a:gd name="connsiteY11" fmla="*/ 487345 h 2176276"/>
                <a:gd name="connsiteX12" fmla="*/ 2043069 w 3635733"/>
                <a:gd name="connsiteY12" fmla="*/ 567732 h 2176276"/>
                <a:gd name="connsiteX13" fmla="*/ 2083262 w 3635733"/>
                <a:gd name="connsiteY13" fmla="*/ 597877 h 2176276"/>
                <a:gd name="connsiteX14" fmla="*/ 2455051 w 3635733"/>
                <a:gd name="connsiteY14" fmla="*/ 628022 h 2176276"/>
                <a:gd name="connsiteX15" fmla="*/ 2867034 w 3635733"/>
                <a:gd name="connsiteY15" fmla="*/ 703384 h 2176276"/>
                <a:gd name="connsiteX16" fmla="*/ 3143363 w 3635733"/>
                <a:gd name="connsiteY16" fmla="*/ 768699 h 2176276"/>
                <a:gd name="connsiteX17" fmla="*/ 3314185 w 3635733"/>
                <a:gd name="connsiteY17" fmla="*/ 844061 h 2176276"/>
                <a:gd name="connsiteX18" fmla="*/ 3510128 w 3635733"/>
                <a:gd name="connsiteY18" fmla="*/ 989762 h 2176276"/>
                <a:gd name="connsiteX19" fmla="*/ 3525201 w 3635733"/>
                <a:gd name="connsiteY19" fmla="*/ 1060101 h 2176276"/>
                <a:gd name="connsiteX20" fmla="*/ 3540273 w 3635733"/>
                <a:gd name="connsiteY20" fmla="*/ 1160584 h 2176276"/>
                <a:gd name="connsiteX21" fmla="*/ 3525201 w 3635733"/>
                <a:gd name="connsiteY21" fmla="*/ 1190729 h 2176276"/>
                <a:gd name="connsiteX22" fmla="*/ 3565394 w 3635733"/>
                <a:gd name="connsiteY22" fmla="*/ 1240971 h 2176276"/>
                <a:gd name="connsiteX23" fmla="*/ 3595539 w 3635733"/>
                <a:gd name="connsiteY23" fmla="*/ 1301261 h 2176276"/>
                <a:gd name="connsiteX24" fmla="*/ 3595539 w 3635733"/>
                <a:gd name="connsiteY24" fmla="*/ 1376624 h 2176276"/>
                <a:gd name="connsiteX25" fmla="*/ 3630708 w 3635733"/>
                <a:gd name="connsiteY25" fmla="*/ 1436914 h 2176276"/>
                <a:gd name="connsiteX26" fmla="*/ 3620660 w 3635733"/>
                <a:gd name="connsiteY26" fmla="*/ 1547446 h 2176276"/>
                <a:gd name="connsiteX27" fmla="*/ 3600563 w 3635733"/>
                <a:gd name="connsiteY27" fmla="*/ 1627833 h 2176276"/>
                <a:gd name="connsiteX28" fmla="*/ 3620660 w 3635733"/>
                <a:gd name="connsiteY28" fmla="*/ 1718268 h 2176276"/>
                <a:gd name="connsiteX29" fmla="*/ 3635733 w 3635733"/>
                <a:gd name="connsiteY29" fmla="*/ 1753437 h 2176276"/>
                <a:gd name="connsiteX30" fmla="*/ 3515152 w 3635733"/>
                <a:gd name="connsiteY30" fmla="*/ 1813727 h 2176276"/>
                <a:gd name="connsiteX31" fmla="*/ 3515152 w 3635733"/>
                <a:gd name="connsiteY31" fmla="*/ 1813727 h 2176276"/>
                <a:gd name="connsiteX32" fmla="*/ 3429741 w 3635733"/>
                <a:gd name="connsiteY32" fmla="*/ 1874017 h 2176276"/>
                <a:gd name="connsiteX33" fmla="*/ 3093122 w 3635733"/>
                <a:gd name="connsiteY33" fmla="*/ 1879042 h 2176276"/>
                <a:gd name="connsiteX34" fmla="*/ 2917851 w 3635733"/>
                <a:gd name="connsiteY34" fmla="*/ 1877650 h 2176276"/>
                <a:gd name="connsiteX35" fmla="*/ 2075595 w 3635733"/>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86379 w 3546517"/>
                <a:gd name="connsiteY0" fmla="*/ 1858993 h 2176276"/>
                <a:gd name="connsiteX1" fmla="*/ 632153 w 3546517"/>
                <a:gd name="connsiteY1" fmla="*/ 1846676 h 2176276"/>
                <a:gd name="connsiteX2" fmla="*/ 636825 w 3546517"/>
                <a:gd name="connsiteY2" fmla="*/ 1070201 h 2176276"/>
                <a:gd name="connsiteX3" fmla="*/ 131143 w 3546517"/>
                <a:gd name="connsiteY3" fmla="*/ 1214056 h 2176276"/>
                <a:gd name="connsiteX4" fmla="*/ 195838 w 3546517"/>
                <a:gd name="connsiteY4" fmla="*/ 681395 h 2176276"/>
                <a:gd name="connsiteX5" fmla="*/ 639905 w 3546517"/>
                <a:gd name="connsiteY5" fmla="*/ 706184 h 2176276"/>
                <a:gd name="connsiteX6" fmla="*/ 642543 w 3546517"/>
                <a:gd name="connsiteY6" fmla="*/ 0 h 2176276"/>
                <a:gd name="connsiteX7" fmla="*/ 748051 w 3546517"/>
                <a:gd name="connsiteY7" fmla="*/ 20097 h 2176276"/>
                <a:gd name="connsiteX8" fmla="*/ 868631 w 3546517"/>
                <a:gd name="connsiteY8" fmla="*/ 40193 h 2176276"/>
                <a:gd name="connsiteX9" fmla="*/ 1155009 w 3546517"/>
                <a:gd name="connsiteY9" fmla="*/ 125604 h 2176276"/>
                <a:gd name="connsiteX10" fmla="*/ 1411242 w 3546517"/>
                <a:gd name="connsiteY10" fmla="*/ 261257 h 2176276"/>
                <a:gd name="connsiteX11" fmla="*/ 1823224 w 3546517"/>
                <a:gd name="connsiteY11" fmla="*/ 487345 h 2176276"/>
                <a:gd name="connsiteX12" fmla="*/ 1953853 w 3546517"/>
                <a:gd name="connsiteY12" fmla="*/ 567732 h 2176276"/>
                <a:gd name="connsiteX13" fmla="*/ 1994046 w 3546517"/>
                <a:gd name="connsiteY13" fmla="*/ 597877 h 2176276"/>
                <a:gd name="connsiteX14" fmla="*/ 2365835 w 3546517"/>
                <a:gd name="connsiteY14" fmla="*/ 628022 h 2176276"/>
                <a:gd name="connsiteX15" fmla="*/ 2777818 w 3546517"/>
                <a:gd name="connsiteY15" fmla="*/ 703384 h 2176276"/>
                <a:gd name="connsiteX16" fmla="*/ 3054147 w 3546517"/>
                <a:gd name="connsiteY16" fmla="*/ 768699 h 2176276"/>
                <a:gd name="connsiteX17" fmla="*/ 3224969 w 3546517"/>
                <a:gd name="connsiteY17" fmla="*/ 844061 h 2176276"/>
                <a:gd name="connsiteX18" fmla="*/ 3420912 w 3546517"/>
                <a:gd name="connsiteY18" fmla="*/ 989762 h 2176276"/>
                <a:gd name="connsiteX19" fmla="*/ 3435985 w 3546517"/>
                <a:gd name="connsiteY19" fmla="*/ 1060101 h 2176276"/>
                <a:gd name="connsiteX20" fmla="*/ 3451057 w 3546517"/>
                <a:gd name="connsiteY20" fmla="*/ 1160584 h 2176276"/>
                <a:gd name="connsiteX21" fmla="*/ 3435985 w 3546517"/>
                <a:gd name="connsiteY21" fmla="*/ 1190729 h 2176276"/>
                <a:gd name="connsiteX22" fmla="*/ 3476178 w 3546517"/>
                <a:gd name="connsiteY22" fmla="*/ 1240971 h 2176276"/>
                <a:gd name="connsiteX23" fmla="*/ 3506323 w 3546517"/>
                <a:gd name="connsiteY23" fmla="*/ 1301261 h 2176276"/>
                <a:gd name="connsiteX24" fmla="*/ 3506323 w 3546517"/>
                <a:gd name="connsiteY24" fmla="*/ 1376624 h 2176276"/>
                <a:gd name="connsiteX25" fmla="*/ 3541492 w 3546517"/>
                <a:gd name="connsiteY25" fmla="*/ 1436914 h 2176276"/>
                <a:gd name="connsiteX26" fmla="*/ 3531444 w 3546517"/>
                <a:gd name="connsiteY26" fmla="*/ 1547446 h 2176276"/>
                <a:gd name="connsiteX27" fmla="*/ 3511347 w 3546517"/>
                <a:gd name="connsiteY27" fmla="*/ 1627833 h 2176276"/>
                <a:gd name="connsiteX28" fmla="*/ 3531444 w 3546517"/>
                <a:gd name="connsiteY28" fmla="*/ 1718268 h 2176276"/>
                <a:gd name="connsiteX29" fmla="*/ 3546517 w 3546517"/>
                <a:gd name="connsiteY29" fmla="*/ 1753437 h 2176276"/>
                <a:gd name="connsiteX30" fmla="*/ 3425936 w 3546517"/>
                <a:gd name="connsiteY30" fmla="*/ 1813727 h 2176276"/>
                <a:gd name="connsiteX31" fmla="*/ 3425936 w 3546517"/>
                <a:gd name="connsiteY31" fmla="*/ 1813727 h 2176276"/>
                <a:gd name="connsiteX32" fmla="*/ 3340525 w 3546517"/>
                <a:gd name="connsiteY32" fmla="*/ 1874017 h 2176276"/>
                <a:gd name="connsiteX33" fmla="*/ 3003906 w 3546517"/>
                <a:gd name="connsiteY33" fmla="*/ 1879042 h 2176276"/>
                <a:gd name="connsiteX34" fmla="*/ 2828635 w 3546517"/>
                <a:gd name="connsiteY34" fmla="*/ 1877650 h 2176276"/>
                <a:gd name="connsiteX35" fmla="*/ 1986379 w 3546517"/>
                <a:gd name="connsiteY35" fmla="*/ 1858993 h 2176276"/>
                <a:gd name="connsiteX0" fmla="*/ 1965075 w 3525213"/>
                <a:gd name="connsiteY0" fmla="*/ 1858993 h 2176276"/>
                <a:gd name="connsiteX1" fmla="*/ 610849 w 3525213"/>
                <a:gd name="connsiteY1" fmla="*/ 1846676 h 2176276"/>
                <a:gd name="connsiteX2" fmla="*/ 615521 w 3525213"/>
                <a:gd name="connsiteY2" fmla="*/ 1070201 h 2176276"/>
                <a:gd name="connsiteX3" fmla="*/ 171187 w 3525213"/>
                <a:gd name="connsiteY3" fmla="*/ 1209079 h 2176276"/>
                <a:gd name="connsiteX4" fmla="*/ 174534 w 3525213"/>
                <a:gd name="connsiteY4" fmla="*/ 681395 h 2176276"/>
                <a:gd name="connsiteX5" fmla="*/ 618601 w 3525213"/>
                <a:gd name="connsiteY5" fmla="*/ 706184 h 2176276"/>
                <a:gd name="connsiteX6" fmla="*/ 621239 w 3525213"/>
                <a:gd name="connsiteY6" fmla="*/ 0 h 2176276"/>
                <a:gd name="connsiteX7" fmla="*/ 726747 w 3525213"/>
                <a:gd name="connsiteY7" fmla="*/ 20097 h 2176276"/>
                <a:gd name="connsiteX8" fmla="*/ 847327 w 3525213"/>
                <a:gd name="connsiteY8" fmla="*/ 40193 h 2176276"/>
                <a:gd name="connsiteX9" fmla="*/ 1133705 w 3525213"/>
                <a:gd name="connsiteY9" fmla="*/ 125604 h 2176276"/>
                <a:gd name="connsiteX10" fmla="*/ 1389938 w 3525213"/>
                <a:gd name="connsiteY10" fmla="*/ 261257 h 2176276"/>
                <a:gd name="connsiteX11" fmla="*/ 1801920 w 3525213"/>
                <a:gd name="connsiteY11" fmla="*/ 487345 h 2176276"/>
                <a:gd name="connsiteX12" fmla="*/ 1932549 w 3525213"/>
                <a:gd name="connsiteY12" fmla="*/ 567732 h 2176276"/>
                <a:gd name="connsiteX13" fmla="*/ 1972742 w 3525213"/>
                <a:gd name="connsiteY13" fmla="*/ 597877 h 2176276"/>
                <a:gd name="connsiteX14" fmla="*/ 2344531 w 3525213"/>
                <a:gd name="connsiteY14" fmla="*/ 628022 h 2176276"/>
                <a:gd name="connsiteX15" fmla="*/ 2756514 w 3525213"/>
                <a:gd name="connsiteY15" fmla="*/ 703384 h 2176276"/>
                <a:gd name="connsiteX16" fmla="*/ 3032843 w 3525213"/>
                <a:gd name="connsiteY16" fmla="*/ 768699 h 2176276"/>
                <a:gd name="connsiteX17" fmla="*/ 3203665 w 3525213"/>
                <a:gd name="connsiteY17" fmla="*/ 844061 h 2176276"/>
                <a:gd name="connsiteX18" fmla="*/ 3399608 w 3525213"/>
                <a:gd name="connsiteY18" fmla="*/ 989762 h 2176276"/>
                <a:gd name="connsiteX19" fmla="*/ 3414681 w 3525213"/>
                <a:gd name="connsiteY19" fmla="*/ 1060101 h 2176276"/>
                <a:gd name="connsiteX20" fmla="*/ 3429753 w 3525213"/>
                <a:gd name="connsiteY20" fmla="*/ 1160584 h 2176276"/>
                <a:gd name="connsiteX21" fmla="*/ 3414681 w 3525213"/>
                <a:gd name="connsiteY21" fmla="*/ 1190729 h 2176276"/>
                <a:gd name="connsiteX22" fmla="*/ 3454874 w 3525213"/>
                <a:gd name="connsiteY22" fmla="*/ 1240971 h 2176276"/>
                <a:gd name="connsiteX23" fmla="*/ 3485019 w 3525213"/>
                <a:gd name="connsiteY23" fmla="*/ 1301261 h 2176276"/>
                <a:gd name="connsiteX24" fmla="*/ 3485019 w 3525213"/>
                <a:gd name="connsiteY24" fmla="*/ 1376624 h 2176276"/>
                <a:gd name="connsiteX25" fmla="*/ 3520188 w 3525213"/>
                <a:gd name="connsiteY25" fmla="*/ 1436914 h 2176276"/>
                <a:gd name="connsiteX26" fmla="*/ 3510140 w 3525213"/>
                <a:gd name="connsiteY26" fmla="*/ 1547446 h 2176276"/>
                <a:gd name="connsiteX27" fmla="*/ 3490043 w 3525213"/>
                <a:gd name="connsiteY27" fmla="*/ 1627833 h 2176276"/>
                <a:gd name="connsiteX28" fmla="*/ 3510140 w 3525213"/>
                <a:gd name="connsiteY28" fmla="*/ 1718268 h 2176276"/>
                <a:gd name="connsiteX29" fmla="*/ 3525213 w 3525213"/>
                <a:gd name="connsiteY29" fmla="*/ 1753437 h 2176276"/>
                <a:gd name="connsiteX30" fmla="*/ 3404632 w 3525213"/>
                <a:gd name="connsiteY30" fmla="*/ 1813727 h 2176276"/>
                <a:gd name="connsiteX31" fmla="*/ 3404632 w 3525213"/>
                <a:gd name="connsiteY31" fmla="*/ 1813727 h 2176276"/>
                <a:gd name="connsiteX32" fmla="*/ 3319221 w 3525213"/>
                <a:gd name="connsiteY32" fmla="*/ 1874017 h 2176276"/>
                <a:gd name="connsiteX33" fmla="*/ 2982602 w 3525213"/>
                <a:gd name="connsiteY33" fmla="*/ 1879042 h 2176276"/>
                <a:gd name="connsiteX34" fmla="*/ 2807331 w 3525213"/>
                <a:gd name="connsiteY34" fmla="*/ 1877650 h 2176276"/>
                <a:gd name="connsiteX35" fmla="*/ 1965075 w 3525213"/>
                <a:gd name="connsiteY35" fmla="*/ 1858993 h 2176276"/>
                <a:gd name="connsiteX0" fmla="*/ 2039629 w 3599767"/>
                <a:gd name="connsiteY0" fmla="*/ 1858993 h 2176276"/>
                <a:gd name="connsiteX1" fmla="*/ 685403 w 3599767"/>
                <a:gd name="connsiteY1" fmla="*/ 1846676 h 2176276"/>
                <a:gd name="connsiteX2" fmla="*/ 690075 w 3599767"/>
                <a:gd name="connsiteY2" fmla="*/ 1070201 h 2176276"/>
                <a:gd name="connsiteX3" fmla="*/ 245741 w 3599767"/>
                <a:gd name="connsiteY3" fmla="*/ 1209079 h 2176276"/>
                <a:gd name="connsiteX4" fmla="*/ 249088 w 3599767"/>
                <a:gd name="connsiteY4" fmla="*/ 681395 h 2176276"/>
                <a:gd name="connsiteX5" fmla="*/ 693155 w 3599767"/>
                <a:gd name="connsiteY5" fmla="*/ 706184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0075 w 3599767"/>
                <a:gd name="connsiteY2" fmla="*/ 1070201 h 2176276"/>
                <a:gd name="connsiteX3" fmla="*/ 245741 w 3599767"/>
                <a:gd name="connsiteY3" fmla="*/ 1209079 h 2176276"/>
                <a:gd name="connsiteX4" fmla="*/ 249088 w 3599767"/>
                <a:gd name="connsiteY4" fmla="*/ 681395 h 2176276"/>
                <a:gd name="connsiteX5" fmla="*/ 693155 w 3599767"/>
                <a:gd name="connsiteY5" fmla="*/ 706184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0075 w 3599767"/>
                <a:gd name="connsiteY2" fmla="*/ 1070201 h 2176276"/>
                <a:gd name="connsiteX3" fmla="*/ 245741 w 3599767"/>
                <a:gd name="connsiteY3" fmla="*/ 1209079 h 2176276"/>
                <a:gd name="connsiteX4" fmla="*/ 249088 w 3599767"/>
                <a:gd name="connsiteY4" fmla="*/ 681395 h 2176276"/>
                <a:gd name="connsiteX5" fmla="*/ 693155 w 3599767"/>
                <a:gd name="connsiteY5" fmla="*/ 706184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5188 w 3599767"/>
                <a:gd name="connsiteY2" fmla="*/ 1199598 h 2176276"/>
                <a:gd name="connsiteX3" fmla="*/ 245741 w 3599767"/>
                <a:gd name="connsiteY3" fmla="*/ 1209079 h 2176276"/>
                <a:gd name="connsiteX4" fmla="*/ 249088 w 3599767"/>
                <a:gd name="connsiteY4" fmla="*/ 681395 h 2176276"/>
                <a:gd name="connsiteX5" fmla="*/ 693155 w 3599767"/>
                <a:gd name="connsiteY5" fmla="*/ 706184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5188 w 3599767"/>
                <a:gd name="connsiteY2" fmla="*/ 1199598 h 2176276"/>
                <a:gd name="connsiteX3" fmla="*/ 245741 w 3599767"/>
                <a:gd name="connsiteY3" fmla="*/ 1209079 h 2176276"/>
                <a:gd name="connsiteX4" fmla="*/ 249088 w 3599767"/>
                <a:gd name="connsiteY4" fmla="*/ 681395 h 2176276"/>
                <a:gd name="connsiteX5" fmla="*/ 698268 w 3599767"/>
                <a:gd name="connsiteY5" fmla="*/ 541950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5188 w 3599767"/>
                <a:gd name="connsiteY2" fmla="*/ 1199598 h 2176276"/>
                <a:gd name="connsiteX3" fmla="*/ 245741 w 3599767"/>
                <a:gd name="connsiteY3" fmla="*/ 1209079 h 2176276"/>
                <a:gd name="connsiteX4" fmla="*/ 249088 w 3599767"/>
                <a:gd name="connsiteY4" fmla="*/ 681395 h 2176276"/>
                <a:gd name="connsiteX5" fmla="*/ 698268 w 3599767"/>
                <a:gd name="connsiteY5" fmla="*/ 541950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5188 w 3599767"/>
                <a:gd name="connsiteY2" fmla="*/ 1199598 h 2176276"/>
                <a:gd name="connsiteX3" fmla="*/ 245741 w 3599767"/>
                <a:gd name="connsiteY3" fmla="*/ 1209079 h 2176276"/>
                <a:gd name="connsiteX4" fmla="*/ 249088 w 3599767"/>
                <a:gd name="connsiteY4" fmla="*/ 681395 h 2176276"/>
                <a:gd name="connsiteX5" fmla="*/ 698268 w 3599767"/>
                <a:gd name="connsiteY5" fmla="*/ 541950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5188 w 3599767"/>
                <a:gd name="connsiteY2" fmla="*/ 1199598 h 2176276"/>
                <a:gd name="connsiteX3" fmla="*/ 245741 w 3599767"/>
                <a:gd name="connsiteY3" fmla="*/ 1209079 h 2176276"/>
                <a:gd name="connsiteX4" fmla="*/ 249088 w 3599767"/>
                <a:gd name="connsiteY4" fmla="*/ 681395 h 2176276"/>
                <a:gd name="connsiteX5" fmla="*/ 698268 w 3599767"/>
                <a:gd name="connsiteY5" fmla="*/ 541950 h 2176276"/>
                <a:gd name="connsiteX6" fmla="*/ 695793 w 3599767"/>
                <a:gd name="connsiteY6" fmla="*/ 0 h 2176276"/>
                <a:gd name="connsiteX7" fmla="*/ 791693 w 3599767"/>
                <a:gd name="connsiteY7" fmla="*/ 13082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83367 w 3643505"/>
                <a:gd name="connsiteY0" fmla="*/ 1858993 h 2176276"/>
                <a:gd name="connsiteX1" fmla="*/ 729141 w 3643505"/>
                <a:gd name="connsiteY1" fmla="*/ 1846676 h 2176276"/>
                <a:gd name="connsiteX2" fmla="*/ 738926 w 3643505"/>
                <a:gd name="connsiteY2" fmla="*/ 1199598 h 2176276"/>
                <a:gd name="connsiteX3" fmla="*/ 289479 w 3643505"/>
                <a:gd name="connsiteY3" fmla="*/ 1209079 h 2176276"/>
                <a:gd name="connsiteX4" fmla="*/ 292826 w 3643505"/>
                <a:gd name="connsiteY4" fmla="*/ 681395 h 2176276"/>
                <a:gd name="connsiteX5" fmla="*/ 742006 w 3643505"/>
                <a:gd name="connsiteY5" fmla="*/ 541950 h 2176276"/>
                <a:gd name="connsiteX6" fmla="*/ 739531 w 3643505"/>
                <a:gd name="connsiteY6" fmla="*/ 0 h 2176276"/>
                <a:gd name="connsiteX7" fmla="*/ 835431 w 3643505"/>
                <a:gd name="connsiteY7" fmla="*/ 13082 h 2176276"/>
                <a:gd name="connsiteX8" fmla="*/ 965619 w 3643505"/>
                <a:gd name="connsiteY8" fmla="*/ 40193 h 2176276"/>
                <a:gd name="connsiteX9" fmla="*/ 1251997 w 3643505"/>
                <a:gd name="connsiteY9" fmla="*/ 125604 h 2176276"/>
                <a:gd name="connsiteX10" fmla="*/ 1508230 w 3643505"/>
                <a:gd name="connsiteY10" fmla="*/ 261257 h 2176276"/>
                <a:gd name="connsiteX11" fmla="*/ 1920212 w 3643505"/>
                <a:gd name="connsiteY11" fmla="*/ 487345 h 2176276"/>
                <a:gd name="connsiteX12" fmla="*/ 2050841 w 3643505"/>
                <a:gd name="connsiteY12" fmla="*/ 567732 h 2176276"/>
                <a:gd name="connsiteX13" fmla="*/ 2091034 w 3643505"/>
                <a:gd name="connsiteY13" fmla="*/ 597877 h 2176276"/>
                <a:gd name="connsiteX14" fmla="*/ 2462823 w 3643505"/>
                <a:gd name="connsiteY14" fmla="*/ 628022 h 2176276"/>
                <a:gd name="connsiteX15" fmla="*/ 2874806 w 3643505"/>
                <a:gd name="connsiteY15" fmla="*/ 703384 h 2176276"/>
                <a:gd name="connsiteX16" fmla="*/ 3151135 w 3643505"/>
                <a:gd name="connsiteY16" fmla="*/ 768699 h 2176276"/>
                <a:gd name="connsiteX17" fmla="*/ 3321957 w 3643505"/>
                <a:gd name="connsiteY17" fmla="*/ 844061 h 2176276"/>
                <a:gd name="connsiteX18" fmla="*/ 3517900 w 3643505"/>
                <a:gd name="connsiteY18" fmla="*/ 989762 h 2176276"/>
                <a:gd name="connsiteX19" fmla="*/ 3532973 w 3643505"/>
                <a:gd name="connsiteY19" fmla="*/ 1060101 h 2176276"/>
                <a:gd name="connsiteX20" fmla="*/ 3548045 w 3643505"/>
                <a:gd name="connsiteY20" fmla="*/ 1160584 h 2176276"/>
                <a:gd name="connsiteX21" fmla="*/ 3532973 w 3643505"/>
                <a:gd name="connsiteY21" fmla="*/ 1190729 h 2176276"/>
                <a:gd name="connsiteX22" fmla="*/ 3573166 w 3643505"/>
                <a:gd name="connsiteY22" fmla="*/ 1240971 h 2176276"/>
                <a:gd name="connsiteX23" fmla="*/ 3603311 w 3643505"/>
                <a:gd name="connsiteY23" fmla="*/ 1301261 h 2176276"/>
                <a:gd name="connsiteX24" fmla="*/ 3603311 w 3643505"/>
                <a:gd name="connsiteY24" fmla="*/ 1376624 h 2176276"/>
                <a:gd name="connsiteX25" fmla="*/ 3638480 w 3643505"/>
                <a:gd name="connsiteY25" fmla="*/ 1436914 h 2176276"/>
                <a:gd name="connsiteX26" fmla="*/ 3628432 w 3643505"/>
                <a:gd name="connsiteY26" fmla="*/ 1547446 h 2176276"/>
                <a:gd name="connsiteX27" fmla="*/ 3608335 w 3643505"/>
                <a:gd name="connsiteY27" fmla="*/ 1627833 h 2176276"/>
                <a:gd name="connsiteX28" fmla="*/ 3628432 w 3643505"/>
                <a:gd name="connsiteY28" fmla="*/ 1718268 h 2176276"/>
                <a:gd name="connsiteX29" fmla="*/ 3643505 w 3643505"/>
                <a:gd name="connsiteY29" fmla="*/ 1753437 h 2176276"/>
                <a:gd name="connsiteX30" fmla="*/ 3522924 w 3643505"/>
                <a:gd name="connsiteY30" fmla="*/ 1813727 h 2176276"/>
                <a:gd name="connsiteX31" fmla="*/ 3522924 w 3643505"/>
                <a:gd name="connsiteY31" fmla="*/ 1813727 h 2176276"/>
                <a:gd name="connsiteX32" fmla="*/ 3437513 w 3643505"/>
                <a:gd name="connsiteY32" fmla="*/ 1874017 h 2176276"/>
                <a:gd name="connsiteX33" fmla="*/ 3100894 w 3643505"/>
                <a:gd name="connsiteY33" fmla="*/ 1879042 h 2176276"/>
                <a:gd name="connsiteX34" fmla="*/ 2925623 w 3643505"/>
                <a:gd name="connsiteY34" fmla="*/ 1877650 h 2176276"/>
                <a:gd name="connsiteX35" fmla="*/ 2083367 w 3643505"/>
                <a:gd name="connsiteY35" fmla="*/ 1858993 h 2176276"/>
                <a:gd name="connsiteX0" fmla="*/ 2114672 w 3674810"/>
                <a:gd name="connsiteY0" fmla="*/ 1858993 h 2176276"/>
                <a:gd name="connsiteX1" fmla="*/ 760446 w 3674810"/>
                <a:gd name="connsiteY1" fmla="*/ 1846676 h 2176276"/>
                <a:gd name="connsiteX2" fmla="*/ 770231 w 3674810"/>
                <a:gd name="connsiteY2" fmla="*/ 1199598 h 2176276"/>
                <a:gd name="connsiteX3" fmla="*/ 320784 w 3674810"/>
                <a:gd name="connsiteY3" fmla="*/ 1209079 h 2176276"/>
                <a:gd name="connsiteX4" fmla="*/ 324131 w 3674810"/>
                <a:gd name="connsiteY4" fmla="*/ 681395 h 2176276"/>
                <a:gd name="connsiteX5" fmla="*/ 773311 w 3674810"/>
                <a:gd name="connsiteY5" fmla="*/ 541950 h 2176276"/>
                <a:gd name="connsiteX6" fmla="*/ 770836 w 3674810"/>
                <a:gd name="connsiteY6" fmla="*/ 0 h 2176276"/>
                <a:gd name="connsiteX7" fmla="*/ 866736 w 3674810"/>
                <a:gd name="connsiteY7" fmla="*/ 13082 h 2176276"/>
                <a:gd name="connsiteX8" fmla="*/ 996924 w 3674810"/>
                <a:gd name="connsiteY8" fmla="*/ 40193 h 2176276"/>
                <a:gd name="connsiteX9" fmla="*/ 1283302 w 3674810"/>
                <a:gd name="connsiteY9" fmla="*/ 125604 h 2176276"/>
                <a:gd name="connsiteX10" fmla="*/ 1539535 w 3674810"/>
                <a:gd name="connsiteY10" fmla="*/ 261257 h 2176276"/>
                <a:gd name="connsiteX11" fmla="*/ 1951517 w 3674810"/>
                <a:gd name="connsiteY11" fmla="*/ 487345 h 2176276"/>
                <a:gd name="connsiteX12" fmla="*/ 2082146 w 3674810"/>
                <a:gd name="connsiteY12" fmla="*/ 567732 h 2176276"/>
                <a:gd name="connsiteX13" fmla="*/ 2122339 w 3674810"/>
                <a:gd name="connsiteY13" fmla="*/ 597877 h 2176276"/>
                <a:gd name="connsiteX14" fmla="*/ 2494128 w 3674810"/>
                <a:gd name="connsiteY14" fmla="*/ 628022 h 2176276"/>
                <a:gd name="connsiteX15" fmla="*/ 2906111 w 3674810"/>
                <a:gd name="connsiteY15" fmla="*/ 703384 h 2176276"/>
                <a:gd name="connsiteX16" fmla="*/ 3182440 w 3674810"/>
                <a:gd name="connsiteY16" fmla="*/ 768699 h 2176276"/>
                <a:gd name="connsiteX17" fmla="*/ 3353262 w 3674810"/>
                <a:gd name="connsiteY17" fmla="*/ 844061 h 2176276"/>
                <a:gd name="connsiteX18" fmla="*/ 3549205 w 3674810"/>
                <a:gd name="connsiteY18" fmla="*/ 989762 h 2176276"/>
                <a:gd name="connsiteX19" fmla="*/ 3564278 w 3674810"/>
                <a:gd name="connsiteY19" fmla="*/ 1060101 h 2176276"/>
                <a:gd name="connsiteX20" fmla="*/ 3579350 w 3674810"/>
                <a:gd name="connsiteY20" fmla="*/ 1160584 h 2176276"/>
                <a:gd name="connsiteX21" fmla="*/ 3564278 w 3674810"/>
                <a:gd name="connsiteY21" fmla="*/ 1190729 h 2176276"/>
                <a:gd name="connsiteX22" fmla="*/ 3604471 w 3674810"/>
                <a:gd name="connsiteY22" fmla="*/ 1240971 h 2176276"/>
                <a:gd name="connsiteX23" fmla="*/ 3634616 w 3674810"/>
                <a:gd name="connsiteY23" fmla="*/ 1301261 h 2176276"/>
                <a:gd name="connsiteX24" fmla="*/ 3634616 w 3674810"/>
                <a:gd name="connsiteY24" fmla="*/ 1376624 h 2176276"/>
                <a:gd name="connsiteX25" fmla="*/ 3669785 w 3674810"/>
                <a:gd name="connsiteY25" fmla="*/ 1436914 h 2176276"/>
                <a:gd name="connsiteX26" fmla="*/ 3659737 w 3674810"/>
                <a:gd name="connsiteY26" fmla="*/ 1547446 h 2176276"/>
                <a:gd name="connsiteX27" fmla="*/ 3639640 w 3674810"/>
                <a:gd name="connsiteY27" fmla="*/ 1627833 h 2176276"/>
                <a:gd name="connsiteX28" fmla="*/ 3659737 w 3674810"/>
                <a:gd name="connsiteY28" fmla="*/ 1718268 h 2176276"/>
                <a:gd name="connsiteX29" fmla="*/ 3674810 w 3674810"/>
                <a:gd name="connsiteY29" fmla="*/ 1753437 h 2176276"/>
                <a:gd name="connsiteX30" fmla="*/ 3554229 w 3674810"/>
                <a:gd name="connsiteY30" fmla="*/ 1813727 h 2176276"/>
                <a:gd name="connsiteX31" fmla="*/ 3554229 w 3674810"/>
                <a:gd name="connsiteY31" fmla="*/ 1813727 h 2176276"/>
                <a:gd name="connsiteX32" fmla="*/ 3468818 w 3674810"/>
                <a:gd name="connsiteY32" fmla="*/ 1874017 h 2176276"/>
                <a:gd name="connsiteX33" fmla="*/ 3132199 w 3674810"/>
                <a:gd name="connsiteY33" fmla="*/ 1879042 h 2176276"/>
                <a:gd name="connsiteX34" fmla="*/ 2956928 w 3674810"/>
                <a:gd name="connsiteY34" fmla="*/ 1877650 h 2176276"/>
                <a:gd name="connsiteX35" fmla="*/ 2114672 w 3674810"/>
                <a:gd name="connsiteY35" fmla="*/ 1858993 h 2176276"/>
                <a:gd name="connsiteX0" fmla="*/ 2077697 w 3637835"/>
                <a:gd name="connsiteY0" fmla="*/ 1858993 h 2176276"/>
                <a:gd name="connsiteX1" fmla="*/ 723471 w 3637835"/>
                <a:gd name="connsiteY1" fmla="*/ 1846676 h 2176276"/>
                <a:gd name="connsiteX2" fmla="*/ 733256 w 3637835"/>
                <a:gd name="connsiteY2" fmla="*/ 1199598 h 2176276"/>
                <a:gd name="connsiteX3" fmla="*/ 367878 w 3637835"/>
                <a:gd name="connsiteY3" fmla="*/ 1209079 h 2176276"/>
                <a:gd name="connsiteX4" fmla="*/ 287156 w 3637835"/>
                <a:gd name="connsiteY4" fmla="*/ 681395 h 2176276"/>
                <a:gd name="connsiteX5" fmla="*/ 736336 w 3637835"/>
                <a:gd name="connsiteY5" fmla="*/ 541950 h 2176276"/>
                <a:gd name="connsiteX6" fmla="*/ 733861 w 3637835"/>
                <a:gd name="connsiteY6" fmla="*/ 0 h 2176276"/>
                <a:gd name="connsiteX7" fmla="*/ 829761 w 3637835"/>
                <a:gd name="connsiteY7" fmla="*/ 13082 h 2176276"/>
                <a:gd name="connsiteX8" fmla="*/ 959949 w 3637835"/>
                <a:gd name="connsiteY8" fmla="*/ 40193 h 2176276"/>
                <a:gd name="connsiteX9" fmla="*/ 1246327 w 3637835"/>
                <a:gd name="connsiteY9" fmla="*/ 125604 h 2176276"/>
                <a:gd name="connsiteX10" fmla="*/ 1502560 w 3637835"/>
                <a:gd name="connsiteY10" fmla="*/ 261257 h 2176276"/>
                <a:gd name="connsiteX11" fmla="*/ 1914542 w 3637835"/>
                <a:gd name="connsiteY11" fmla="*/ 487345 h 2176276"/>
                <a:gd name="connsiteX12" fmla="*/ 2045171 w 3637835"/>
                <a:gd name="connsiteY12" fmla="*/ 567732 h 2176276"/>
                <a:gd name="connsiteX13" fmla="*/ 2085364 w 3637835"/>
                <a:gd name="connsiteY13" fmla="*/ 597877 h 2176276"/>
                <a:gd name="connsiteX14" fmla="*/ 2457153 w 3637835"/>
                <a:gd name="connsiteY14" fmla="*/ 628022 h 2176276"/>
                <a:gd name="connsiteX15" fmla="*/ 2869136 w 3637835"/>
                <a:gd name="connsiteY15" fmla="*/ 703384 h 2176276"/>
                <a:gd name="connsiteX16" fmla="*/ 3145465 w 3637835"/>
                <a:gd name="connsiteY16" fmla="*/ 768699 h 2176276"/>
                <a:gd name="connsiteX17" fmla="*/ 3316287 w 3637835"/>
                <a:gd name="connsiteY17" fmla="*/ 844061 h 2176276"/>
                <a:gd name="connsiteX18" fmla="*/ 3512230 w 3637835"/>
                <a:gd name="connsiteY18" fmla="*/ 989762 h 2176276"/>
                <a:gd name="connsiteX19" fmla="*/ 3527303 w 3637835"/>
                <a:gd name="connsiteY19" fmla="*/ 1060101 h 2176276"/>
                <a:gd name="connsiteX20" fmla="*/ 3542375 w 3637835"/>
                <a:gd name="connsiteY20" fmla="*/ 1160584 h 2176276"/>
                <a:gd name="connsiteX21" fmla="*/ 3527303 w 3637835"/>
                <a:gd name="connsiteY21" fmla="*/ 1190729 h 2176276"/>
                <a:gd name="connsiteX22" fmla="*/ 3567496 w 3637835"/>
                <a:gd name="connsiteY22" fmla="*/ 1240971 h 2176276"/>
                <a:gd name="connsiteX23" fmla="*/ 3597641 w 3637835"/>
                <a:gd name="connsiteY23" fmla="*/ 1301261 h 2176276"/>
                <a:gd name="connsiteX24" fmla="*/ 3597641 w 3637835"/>
                <a:gd name="connsiteY24" fmla="*/ 1376624 h 2176276"/>
                <a:gd name="connsiteX25" fmla="*/ 3632810 w 3637835"/>
                <a:gd name="connsiteY25" fmla="*/ 1436914 h 2176276"/>
                <a:gd name="connsiteX26" fmla="*/ 3622762 w 3637835"/>
                <a:gd name="connsiteY26" fmla="*/ 1547446 h 2176276"/>
                <a:gd name="connsiteX27" fmla="*/ 3602665 w 3637835"/>
                <a:gd name="connsiteY27" fmla="*/ 1627833 h 2176276"/>
                <a:gd name="connsiteX28" fmla="*/ 3622762 w 3637835"/>
                <a:gd name="connsiteY28" fmla="*/ 1718268 h 2176276"/>
                <a:gd name="connsiteX29" fmla="*/ 3637835 w 3637835"/>
                <a:gd name="connsiteY29" fmla="*/ 1753437 h 2176276"/>
                <a:gd name="connsiteX30" fmla="*/ 3517254 w 3637835"/>
                <a:gd name="connsiteY30" fmla="*/ 1813727 h 2176276"/>
                <a:gd name="connsiteX31" fmla="*/ 3517254 w 3637835"/>
                <a:gd name="connsiteY31" fmla="*/ 1813727 h 2176276"/>
                <a:gd name="connsiteX32" fmla="*/ 3431843 w 3637835"/>
                <a:gd name="connsiteY32" fmla="*/ 1874017 h 2176276"/>
                <a:gd name="connsiteX33" fmla="*/ 3095224 w 3637835"/>
                <a:gd name="connsiteY33" fmla="*/ 1879042 h 2176276"/>
                <a:gd name="connsiteX34" fmla="*/ 2919953 w 3637835"/>
                <a:gd name="connsiteY34" fmla="*/ 1877650 h 2176276"/>
                <a:gd name="connsiteX35" fmla="*/ 2077697 w 3637835"/>
                <a:gd name="connsiteY35" fmla="*/ 1858993 h 2176276"/>
                <a:gd name="connsiteX0" fmla="*/ 2038978 w 3599116"/>
                <a:gd name="connsiteY0" fmla="*/ 1858993 h 2176276"/>
                <a:gd name="connsiteX1" fmla="*/ 684752 w 3599116"/>
                <a:gd name="connsiteY1" fmla="*/ 1846676 h 2176276"/>
                <a:gd name="connsiteX2" fmla="*/ 694537 w 3599116"/>
                <a:gd name="connsiteY2" fmla="*/ 1199598 h 2176276"/>
                <a:gd name="connsiteX3" fmla="*/ 329159 w 3599116"/>
                <a:gd name="connsiteY3" fmla="*/ 1209079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94537 w 3599116"/>
                <a:gd name="connsiteY2" fmla="*/ 1199598 h 2176276"/>
                <a:gd name="connsiteX3" fmla="*/ 329159 w 3599116"/>
                <a:gd name="connsiteY3" fmla="*/ 1209079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94537 w 3599116"/>
                <a:gd name="connsiteY2" fmla="*/ 1199598 h 2176276"/>
                <a:gd name="connsiteX3" fmla="*/ 329159 w 3599116"/>
                <a:gd name="connsiteY3" fmla="*/ 1209079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94537 w 3599116"/>
                <a:gd name="connsiteY2" fmla="*/ 1199598 h 2176276"/>
                <a:gd name="connsiteX3" fmla="*/ 329159 w 3599116"/>
                <a:gd name="connsiteY3" fmla="*/ 1173274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89283 w 3599116"/>
                <a:gd name="connsiteY2" fmla="*/ 1301898 h 2176276"/>
                <a:gd name="connsiteX3" fmla="*/ 329159 w 3599116"/>
                <a:gd name="connsiteY3" fmla="*/ 1173274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89283 w 3599116"/>
                <a:gd name="connsiteY2" fmla="*/ 1301898 h 2176276"/>
                <a:gd name="connsiteX3" fmla="*/ 329159 w 3599116"/>
                <a:gd name="connsiteY3" fmla="*/ 1173274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89283 w 3599116"/>
                <a:gd name="connsiteY2" fmla="*/ 1301898 h 2176276"/>
                <a:gd name="connsiteX3" fmla="*/ 329159 w 3599116"/>
                <a:gd name="connsiteY3" fmla="*/ 1173274 h 2176276"/>
                <a:gd name="connsiteX4" fmla="*/ 316743 w 3599116"/>
                <a:gd name="connsiteY4" fmla="*/ 681395 h 2176276"/>
                <a:gd name="connsiteX5" fmla="*/ 697617 w 3599116"/>
                <a:gd name="connsiteY5" fmla="*/ 429419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6163 w 3596301"/>
                <a:gd name="connsiteY0" fmla="*/ 1858993 h 2176276"/>
                <a:gd name="connsiteX1" fmla="*/ 681937 w 3596301"/>
                <a:gd name="connsiteY1" fmla="*/ 1846676 h 2176276"/>
                <a:gd name="connsiteX2" fmla="*/ 686468 w 3596301"/>
                <a:gd name="connsiteY2" fmla="*/ 1301898 h 2176276"/>
                <a:gd name="connsiteX3" fmla="*/ 326344 w 3596301"/>
                <a:gd name="connsiteY3" fmla="*/ 1173274 h 2176276"/>
                <a:gd name="connsiteX4" fmla="*/ 319183 w 3596301"/>
                <a:gd name="connsiteY4" fmla="*/ 563749 h 2176276"/>
                <a:gd name="connsiteX5" fmla="*/ 694802 w 3596301"/>
                <a:gd name="connsiteY5" fmla="*/ 429419 h 2176276"/>
                <a:gd name="connsiteX6" fmla="*/ 692327 w 3596301"/>
                <a:gd name="connsiteY6" fmla="*/ 0 h 2176276"/>
                <a:gd name="connsiteX7" fmla="*/ 788227 w 3596301"/>
                <a:gd name="connsiteY7" fmla="*/ 13082 h 2176276"/>
                <a:gd name="connsiteX8" fmla="*/ 918415 w 3596301"/>
                <a:gd name="connsiteY8" fmla="*/ 40193 h 2176276"/>
                <a:gd name="connsiteX9" fmla="*/ 1204793 w 3596301"/>
                <a:gd name="connsiteY9" fmla="*/ 125604 h 2176276"/>
                <a:gd name="connsiteX10" fmla="*/ 1461026 w 3596301"/>
                <a:gd name="connsiteY10" fmla="*/ 261257 h 2176276"/>
                <a:gd name="connsiteX11" fmla="*/ 1873008 w 3596301"/>
                <a:gd name="connsiteY11" fmla="*/ 487345 h 2176276"/>
                <a:gd name="connsiteX12" fmla="*/ 2003637 w 3596301"/>
                <a:gd name="connsiteY12" fmla="*/ 567732 h 2176276"/>
                <a:gd name="connsiteX13" fmla="*/ 2043830 w 3596301"/>
                <a:gd name="connsiteY13" fmla="*/ 597877 h 2176276"/>
                <a:gd name="connsiteX14" fmla="*/ 2415619 w 3596301"/>
                <a:gd name="connsiteY14" fmla="*/ 628022 h 2176276"/>
                <a:gd name="connsiteX15" fmla="*/ 2827602 w 3596301"/>
                <a:gd name="connsiteY15" fmla="*/ 703384 h 2176276"/>
                <a:gd name="connsiteX16" fmla="*/ 3103931 w 3596301"/>
                <a:gd name="connsiteY16" fmla="*/ 768699 h 2176276"/>
                <a:gd name="connsiteX17" fmla="*/ 3274753 w 3596301"/>
                <a:gd name="connsiteY17" fmla="*/ 844061 h 2176276"/>
                <a:gd name="connsiteX18" fmla="*/ 3470696 w 3596301"/>
                <a:gd name="connsiteY18" fmla="*/ 989762 h 2176276"/>
                <a:gd name="connsiteX19" fmla="*/ 3485769 w 3596301"/>
                <a:gd name="connsiteY19" fmla="*/ 1060101 h 2176276"/>
                <a:gd name="connsiteX20" fmla="*/ 3500841 w 3596301"/>
                <a:gd name="connsiteY20" fmla="*/ 1160584 h 2176276"/>
                <a:gd name="connsiteX21" fmla="*/ 3485769 w 3596301"/>
                <a:gd name="connsiteY21" fmla="*/ 1190729 h 2176276"/>
                <a:gd name="connsiteX22" fmla="*/ 3525962 w 3596301"/>
                <a:gd name="connsiteY22" fmla="*/ 1240971 h 2176276"/>
                <a:gd name="connsiteX23" fmla="*/ 3556107 w 3596301"/>
                <a:gd name="connsiteY23" fmla="*/ 1301261 h 2176276"/>
                <a:gd name="connsiteX24" fmla="*/ 3556107 w 3596301"/>
                <a:gd name="connsiteY24" fmla="*/ 1376624 h 2176276"/>
                <a:gd name="connsiteX25" fmla="*/ 3591276 w 3596301"/>
                <a:gd name="connsiteY25" fmla="*/ 1436914 h 2176276"/>
                <a:gd name="connsiteX26" fmla="*/ 3581228 w 3596301"/>
                <a:gd name="connsiteY26" fmla="*/ 1547446 h 2176276"/>
                <a:gd name="connsiteX27" fmla="*/ 3561131 w 3596301"/>
                <a:gd name="connsiteY27" fmla="*/ 1627833 h 2176276"/>
                <a:gd name="connsiteX28" fmla="*/ 3581228 w 3596301"/>
                <a:gd name="connsiteY28" fmla="*/ 1718268 h 2176276"/>
                <a:gd name="connsiteX29" fmla="*/ 3596301 w 3596301"/>
                <a:gd name="connsiteY29" fmla="*/ 1753437 h 2176276"/>
                <a:gd name="connsiteX30" fmla="*/ 3475720 w 3596301"/>
                <a:gd name="connsiteY30" fmla="*/ 1813727 h 2176276"/>
                <a:gd name="connsiteX31" fmla="*/ 3475720 w 3596301"/>
                <a:gd name="connsiteY31" fmla="*/ 1813727 h 2176276"/>
                <a:gd name="connsiteX32" fmla="*/ 3390309 w 3596301"/>
                <a:gd name="connsiteY32" fmla="*/ 1874017 h 2176276"/>
                <a:gd name="connsiteX33" fmla="*/ 3053690 w 3596301"/>
                <a:gd name="connsiteY33" fmla="*/ 1879042 h 2176276"/>
                <a:gd name="connsiteX34" fmla="*/ 2878419 w 3596301"/>
                <a:gd name="connsiteY34" fmla="*/ 1877650 h 2176276"/>
                <a:gd name="connsiteX35" fmla="*/ 2036163 w 3596301"/>
                <a:gd name="connsiteY35" fmla="*/ 1858993 h 2176276"/>
                <a:gd name="connsiteX0" fmla="*/ 2036163 w 3596301"/>
                <a:gd name="connsiteY0" fmla="*/ 1858993 h 2176276"/>
                <a:gd name="connsiteX1" fmla="*/ 681937 w 3596301"/>
                <a:gd name="connsiteY1" fmla="*/ 1846676 h 2176276"/>
                <a:gd name="connsiteX2" fmla="*/ 686468 w 3596301"/>
                <a:gd name="connsiteY2" fmla="*/ 1373508 h 2176276"/>
                <a:gd name="connsiteX3" fmla="*/ 326344 w 3596301"/>
                <a:gd name="connsiteY3" fmla="*/ 1173274 h 2176276"/>
                <a:gd name="connsiteX4" fmla="*/ 319183 w 3596301"/>
                <a:gd name="connsiteY4" fmla="*/ 563749 h 2176276"/>
                <a:gd name="connsiteX5" fmla="*/ 694802 w 3596301"/>
                <a:gd name="connsiteY5" fmla="*/ 429419 h 2176276"/>
                <a:gd name="connsiteX6" fmla="*/ 692327 w 3596301"/>
                <a:gd name="connsiteY6" fmla="*/ 0 h 2176276"/>
                <a:gd name="connsiteX7" fmla="*/ 788227 w 3596301"/>
                <a:gd name="connsiteY7" fmla="*/ 13082 h 2176276"/>
                <a:gd name="connsiteX8" fmla="*/ 918415 w 3596301"/>
                <a:gd name="connsiteY8" fmla="*/ 40193 h 2176276"/>
                <a:gd name="connsiteX9" fmla="*/ 1204793 w 3596301"/>
                <a:gd name="connsiteY9" fmla="*/ 125604 h 2176276"/>
                <a:gd name="connsiteX10" fmla="*/ 1461026 w 3596301"/>
                <a:gd name="connsiteY10" fmla="*/ 261257 h 2176276"/>
                <a:gd name="connsiteX11" fmla="*/ 1873008 w 3596301"/>
                <a:gd name="connsiteY11" fmla="*/ 487345 h 2176276"/>
                <a:gd name="connsiteX12" fmla="*/ 2003637 w 3596301"/>
                <a:gd name="connsiteY12" fmla="*/ 567732 h 2176276"/>
                <a:gd name="connsiteX13" fmla="*/ 2043830 w 3596301"/>
                <a:gd name="connsiteY13" fmla="*/ 597877 h 2176276"/>
                <a:gd name="connsiteX14" fmla="*/ 2415619 w 3596301"/>
                <a:gd name="connsiteY14" fmla="*/ 628022 h 2176276"/>
                <a:gd name="connsiteX15" fmla="*/ 2827602 w 3596301"/>
                <a:gd name="connsiteY15" fmla="*/ 703384 h 2176276"/>
                <a:gd name="connsiteX16" fmla="*/ 3103931 w 3596301"/>
                <a:gd name="connsiteY16" fmla="*/ 768699 h 2176276"/>
                <a:gd name="connsiteX17" fmla="*/ 3274753 w 3596301"/>
                <a:gd name="connsiteY17" fmla="*/ 844061 h 2176276"/>
                <a:gd name="connsiteX18" fmla="*/ 3470696 w 3596301"/>
                <a:gd name="connsiteY18" fmla="*/ 989762 h 2176276"/>
                <a:gd name="connsiteX19" fmla="*/ 3485769 w 3596301"/>
                <a:gd name="connsiteY19" fmla="*/ 1060101 h 2176276"/>
                <a:gd name="connsiteX20" fmla="*/ 3500841 w 3596301"/>
                <a:gd name="connsiteY20" fmla="*/ 1160584 h 2176276"/>
                <a:gd name="connsiteX21" fmla="*/ 3485769 w 3596301"/>
                <a:gd name="connsiteY21" fmla="*/ 1190729 h 2176276"/>
                <a:gd name="connsiteX22" fmla="*/ 3525962 w 3596301"/>
                <a:gd name="connsiteY22" fmla="*/ 1240971 h 2176276"/>
                <a:gd name="connsiteX23" fmla="*/ 3556107 w 3596301"/>
                <a:gd name="connsiteY23" fmla="*/ 1301261 h 2176276"/>
                <a:gd name="connsiteX24" fmla="*/ 3556107 w 3596301"/>
                <a:gd name="connsiteY24" fmla="*/ 1376624 h 2176276"/>
                <a:gd name="connsiteX25" fmla="*/ 3591276 w 3596301"/>
                <a:gd name="connsiteY25" fmla="*/ 1436914 h 2176276"/>
                <a:gd name="connsiteX26" fmla="*/ 3581228 w 3596301"/>
                <a:gd name="connsiteY26" fmla="*/ 1547446 h 2176276"/>
                <a:gd name="connsiteX27" fmla="*/ 3561131 w 3596301"/>
                <a:gd name="connsiteY27" fmla="*/ 1627833 h 2176276"/>
                <a:gd name="connsiteX28" fmla="*/ 3581228 w 3596301"/>
                <a:gd name="connsiteY28" fmla="*/ 1718268 h 2176276"/>
                <a:gd name="connsiteX29" fmla="*/ 3596301 w 3596301"/>
                <a:gd name="connsiteY29" fmla="*/ 1753437 h 2176276"/>
                <a:gd name="connsiteX30" fmla="*/ 3475720 w 3596301"/>
                <a:gd name="connsiteY30" fmla="*/ 1813727 h 2176276"/>
                <a:gd name="connsiteX31" fmla="*/ 3475720 w 3596301"/>
                <a:gd name="connsiteY31" fmla="*/ 1813727 h 2176276"/>
                <a:gd name="connsiteX32" fmla="*/ 3390309 w 3596301"/>
                <a:gd name="connsiteY32" fmla="*/ 1874017 h 2176276"/>
                <a:gd name="connsiteX33" fmla="*/ 3053690 w 3596301"/>
                <a:gd name="connsiteY33" fmla="*/ 1879042 h 2176276"/>
                <a:gd name="connsiteX34" fmla="*/ 2878419 w 3596301"/>
                <a:gd name="connsiteY34" fmla="*/ 1877650 h 2176276"/>
                <a:gd name="connsiteX35" fmla="*/ 2036163 w 3596301"/>
                <a:gd name="connsiteY35" fmla="*/ 1858993 h 2176276"/>
                <a:gd name="connsiteX0" fmla="*/ 2031308 w 3591446"/>
                <a:gd name="connsiteY0" fmla="*/ 1858993 h 2176276"/>
                <a:gd name="connsiteX1" fmla="*/ 677082 w 3591446"/>
                <a:gd name="connsiteY1" fmla="*/ 1846676 h 2176276"/>
                <a:gd name="connsiteX2" fmla="*/ 681613 w 3591446"/>
                <a:gd name="connsiteY2" fmla="*/ 1373508 h 2176276"/>
                <a:gd name="connsiteX3" fmla="*/ 331998 w 3591446"/>
                <a:gd name="connsiteY3" fmla="*/ 1219309 h 2176276"/>
                <a:gd name="connsiteX4" fmla="*/ 314328 w 3591446"/>
                <a:gd name="connsiteY4" fmla="*/ 563749 h 2176276"/>
                <a:gd name="connsiteX5" fmla="*/ 689947 w 3591446"/>
                <a:gd name="connsiteY5" fmla="*/ 429419 h 2176276"/>
                <a:gd name="connsiteX6" fmla="*/ 687472 w 3591446"/>
                <a:gd name="connsiteY6" fmla="*/ 0 h 2176276"/>
                <a:gd name="connsiteX7" fmla="*/ 783372 w 3591446"/>
                <a:gd name="connsiteY7" fmla="*/ 13082 h 2176276"/>
                <a:gd name="connsiteX8" fmla="*/ 913560 w 3591446"/>
                <a:gd name="connsiteY8" fmla="*/ 40193 h 2176276"/>
                <a:gd name="connsiteX9" fmla="*/ 1199938 w 3591446"/>
                <a:gd name="connsiteY9" fmla="*/ 125604 h 2176276"/>
                <a:gd name="connsiteX10" fmla="*/ 1456171 w 3591446"/>
                <a:gd name="connsiteY10" fmla="*/ 261257 h 2176276"/>
                <a:gd name="connsiteX11" fmla="*/ 1868153 w 3591446"/>
                <a:gd name="connsiteY11" fmla="*/ 487345 h 2176276"/>
                <a:gd name="connsiteX12" fmla="*/ 1998782 w 3591446"/>
                <a:gd name="connsiteY12" fmla="*/ 567732 h 2176276"/>
                <a:gd name="connsiteX13" fmla="*/ 2038975 w 3591446"/>
                <a:gd name="connsiteY13" fmla="*/ 597877 h 2176276"/>
                <a:gd name="connsiteX14" fmla="*/ 2410764 w 3591446"/>
                <a:gd name="connsiteY14" fmla="*/ 628022 h 2176276"/>
                <a:gd name="connsiteX15" fmla="*/ 2822747 w 3591446"/>
                <a:gd name="connsiteY15" fmla="*/ 703384 h 2176276"/>
                <a:gd name="connsiteX16" fmla="*/ 3099076 w 3591446"/>
                <a:gd name="connsiteY16" fmla="*/ 768699 h 2176276"/>
                <a:gd name="connsiteX17" fmla="*/ 3269898 w 3591446"/>
                <a:gd name="connsiteY17" fmla="*/ 844061 h 2176276"/>
                <a:gd name="connsiteX18" fmla="*/ 3465841 w 3591446"/>
                <a:gd name="connsiteY18" fmla="*/ 989762 h 2176276"/>
                <a:gd name="connsiteX19" fmla="*/ 3480914 w 3591446"/>
                <a:gd name="connsiteY19" fmla="*/ 1060101 h 2176276"/>
                <a:gd name="connsiteX20" fmla="*/ 3495986 w 3591446"/>
                <a:gd name="connsiteY20" fmla="*/ 1160584 h 2176276"/>
                <a:gd name="connsiteX21" fmla="*/ 3480914 w 3591446"/>
                <a:gd name="connsiteY21" fmla="*/ 1190729 h 2176276"/>
                <a:gd name="connsiteX22" fmla="*/ 3521107 w 3591446"/>
                <a:gd name="connsiteY22" fmla="*/ 1240971 h 2176276"/>
                <a:gd name="connsiteX23" fmla="*/ 3551252 w 3591446"/>
                <a:gd name="connsiteY23" fmla="*/ 1301261 h 2176276"/>
                <a:gd name="connsiteX24" fmla="*/ 3551252 w 3591446"/>
                <a:gd name="connsiteY24" fmla="*/ 1376624 h 2176276"/>
                <a:gd name="connsiteX25" fmla="*/ 3586421 w 3591446"/>
                <a:gd name="connsiteY25" fmla="*/ 1436914 h 2176276"/>
                <a:gd name="connsiteX26" fmla="*/ 3576373 w 3591446"/>
                <a:gd name="connsiteY26" fmla="*/ 1547446 h 2176276"/>
                <a:gd name="connsiteX27" fmla="*/ 3556276 w 3591446"/>
                <a:gd name="connsiteY27" fmla="*/ 1627833 h 2176276"/>
                <a:gd name="connsiteX28" fmla="*/ 3576373 w 3591446"/>
                <a:gd name="connsiteY28" fmla="*/ 1718268 h 2176276"/>
                <a:gd name="connsiteX29" fmla="*/ 3591446 w 3591446"/>
                <a:gd name="connsiteY29" fmla="*/ 1753437 h 2176276"/>
                <a:gd name="connsiteX30" fmla="*/ 3470865 w 3591446"/>
                <a:gd name="connsiteY30" fmla="*/ 1813727 h 2176276"/>
                <a:gd name="connsiteX31" fmla="*/ 3470865 w 3591446"/>
                <a:gd name="connsiteY31" fmla="*/ 1813727 h 2176276"/>
                <a:gd name="connsiteX32" fmla="*/ 3385454 w 3591446"/>
                <a:gd name="connsiteY32" fmla="*/ 1874017 h 2176276"/>
                <a:gd name="connsiteX33" fmla="*/ 3048835 w 3591446"/>
                <a:gd name="connsiteY33" fmla="*/ 1879042 h 2176276"/>
                <a:gd name="connsiteX34" fmla="*/ 2873564 w 3591446"/>
                <a:gd name="connsiteY34" fmla="*/ 1877650 h 2176276"/>
                <a:gd name="connsiteX35" fmla="*/ 2031308 w 3591446"/>
                <a:gd name="connsiteY35" fmla="*/ 1858993 h 2176276"/>
                <a:gd name="connsiteX0" fmla="*/ 2114303 w 3674441"/>
                <a:gd name="connsiteY0" fmla="*/ 1858993 h 2176276"/>
                <a:gd name="connsiteX1" fmla="*/ 760077 w 3674441"/>
                <a:gd name="connsiteY1" fmla="*/ 1846676 h 2176276"/>
                <a:gd name="connsiteX2" fmla="*/ 764608 w 3674441"/>
                <a:gd name="connsiteY2" fmla="*/ 1373508 h 2176276"/>
                <a:gd name="connsiteX3" fmla="*/ 414993 w 3674441"/>
                <a:gd name="connsiteY3" fmla="*/ 1219309 h 2176276"/>
                <a:gd name="connsiteX4" fmla="*/ 397323 w 3674441"/>
                <a:gd name="connsiteY4" fmla="*/ 563749 h 2176276"/>
                <a:gd name="connsiteX5" fmla="*/ 772942 w 3674441"/>
                <a:gd name="connsiteY5" fmla="*/ 429419 h 2176276"/>
                <a:gd name="connsiteX6" fmla="*/ 770467 w 3674441"/>
                <a:gd name="connsiteY6" fmla="*/ 0 h 2176276"/>
                <a:gd name="connsiteX7" fmla="*/ 866367 w 3674441"/>
                <a:gd name="connsiteY7" fmla="*/ 13082 h 2176276"/>
                <a:gd name="connsiteX8" fmla="*/ 996555 w 3674441"/>
                <a:gd name="connsiteY8" fmla="*/ 40193 h 2176276"/>
                <a:gd name="connsiteX9" fmla="*/ 1282933 w 3674441"/>
                <a:gd name="connsiteY9" fmla="*/ 125604 h 2176276"/>
                <a:gd name="connsiteX10" fmla="*/ 1539166 w 3674441"/>
                <a:gd name="connsiteY10" fmla="*/ 261257 h 2176276"/>
                <a:gd name="connsiteX11" fmla="*/ 1951148 w 3674441"/>
                <a:gd name="connsiteY11" fmla="*/ 487345 h 2176276"/>
                <a:gd name="connsiteX12" fmla="*/ 2081777 w 3674441"/>
                <a:gd name="connsiteY12" fmla="*/ 567732 h 2176276"/>
                <a:gd name="connsiteX13" fmla="*/ 2121970 w 3674441"/>
                <a:gd name="connsiteY13" fmla="*/ 597877 h 2176276"/>
                <a:gd name="connsiteX14" fmla="*/ 2493759 w 3674441"/>
                <a:gd name="connsiteY14" fmla="*/ 628022 h 2176276"/>
                <a:gd name="connsiteX15" fmla="*/ 2905742 w 3674441"/>
                <a:gd name="connsiteY15" fmla="*/ 703384 h 2176276"/>
                <a:gd name="connsiteX16" fmla="*/ 3182071 w 3674441"/>
                <a:gd name="connsiteY16" fmla="*/ 768699 h 2176276"/>
                <a:gd name="connsiteX17" fmla="*/ 3352893 w 3674441"/>
                <a:gd name="connsiteY17" fmla="*/ 844061 h 2176276"/>
                <a:gd name="connsiteX18" fmla="*/ 3548836 w 3674441"/>
                <a:gd name="connsiteY18" fmla="*/ 989762 h 2176276"/>
                <a:gd name="connsiteX19" fmla="*/ 3563909 w 3674441"/>
                <a:gd name="connsiteY19" fmla="*/ 1060101 h 2176276"/>
                <a:gd name="connsiteX20" fmla="*/ 3578981 w 3674441"/>
                <a:gd name="connsiteY20" fmla="*/ 1160584 h 2176276"/>
                <a:gd name="connsiteX21" fmla="*/ 3563909 w 3674441"/>
                <a:gd name="connsiteY21" fmla="*/ 1190729 h 2176276"/>
                <a:gd name="connsiteX22" fmla="*/ 3604102 w 3674441"/>
                <a:gd name="connsiteY22" fmla="*/ 1240971 h 2176276"/>
                <a:gd name="connsiteX23" fmla="*/ 3634247 w 3674441"/>
                <a:gd name="connsiteY23" fmla="*/ 1301261 h 2176276"/>
                <a:gd name="connsiteX24" fmla="*/ 3634247 w 3674441"/>
                <a:gd name="connsiteY24" fmla="*/ 1376624 h 2176276"/>
                <a:gd name="connsiteX25" fmla="*/ 3669416 w 3674441"/>
                <a:gd name="connsiteY25" fmla="*/ 1436914 h 2176276"/>
                <a:gd name="connsiteX26" fmla="*/ 3659368 w 3674441"/>
                <a:gd name="connsiteY26" fmla="*/ 1547446 h 2176276"/>
                <a:gd name="connsiteX27" fmla="*/ 3639271 w 3674441"/>
                <a:gd name="connsiteY27" fmla="*/ 1627833 h 2176276"/>
                <a:gd name="connsiteX28" fmla="*/ 3659368 w 3674441"/>
                <a:gd name="connsiteY28" fmla="*/ 1718268 h 2176276"/>
                <a:gd name="connsiteX29" fmla="*/ 3674441 w 3674441"/>
                <a:gd name="connsiteY29" fmla="*/ 1753437 h 2176276"/>
                <a:gd name="connsiteX30" fmla="*/ 3553860 w 3674441"/>
                <a:gd name="connsiteY30" fmla="*/ 1813727 h 2176276"/>
                <a:gd name="connsiteX31" fmla="*/ 3553860 w 3674441"/>
                <a:gd name="connsiteY31" fmla="*/ 1813727 h 2176276"/>
                <a:gd name="connsiteX32" fmla="*/ 3468449 w 3674441"/>
                <a:gd name="connsiteY32" fmla="*/ 1874017 h 2176276"/>
                <a:gd name="connsiteX33" fmla="*/ 3131830 w 3674441"/>
                <a:gd name="connsiteY33" fmla="*/ 1879042 h 2176276"/>
                <a:gd name="connsiteX34" fmla="*/ 2956559 w 3674441"/>
                <a:gd name="connsiteY34" fmla="*/ 1877650 h 2176276"/>
                <a:gd name="connsiteX35" fmla="*/ 2114303 w 3674441"/>
                <a:gd name="connsiteY35" fmla="*/ 1858993 h 2176276"/>
                <a:gd name="connsiteX0" fmla="*/ 2146597 w 3706735"/>
                <a:gd name="connsiteY0" fmla="*/ 1858993 h 2176276"/>
                <a:gd name="connsiteX1" fmla="*/ 792371 w 3706735"/>
                <a:gd name="connsiteY1" fmla="*/ 1846676 h 2176276"/>
                <a:gd name="connsiteX2" fmla="*/ 796902 w 3706735"/>
                <a:gd name="connsiteY2" fmla="*/ 1373508 h 2176276"/>
                <a:gd name="connsiteX3" fmla="*/ 447287 w 3706735"/>
                <a:gd name="connsiteY3" fmla="*/ 1219309 h 2176276"/>
                <a:gd name="connsiteX4" fmla="*/ 429617 w 3706735"/>
                <a:gd name="connsiteY4" fmla="*/ 563749 h 2176276"/>
                <a:gd name="connsiteX5" fmla="*/ 805236 w 3706735"/>
                <a:gd name="connsiteY5" fmla="*/ 429419 h 2176276"/>
                <a:gd name="connsiteX6" fmla="*/ 802761 w 3706735"/>
                <a:gd name="connsiteY6" fmla="*/ 0 h 2176276"/>
                <a:gd name="connsiteX7" fmla="*/ 898661 w 3706735"/>
                <a:gd name="connsiteY7" fmla="*/ 13082 h 2176276"/>
                <a:gd name="connsiteX8" fmla="*/ 1028849 w 3706735"/>
                <a:gd name="connsiteY8" fmla="*/ 40193 h 2176276"/>
                <a:gd name="connsiteX9" fmla="*/ 1315227 w 3706735"/>
                <a:gd name="connsiteY9" fmla="*/ 125604 h 2176276"/>
                <a:gd name="connsiteX10" fmla="*/ 1571460 w 3706735"/>
                <a:gd name="connsiteY10" fmla="*/ 261257 h 2176276"/>
                <a:gd name="connsiteX11" fmla="*/ 1983442 w 3706735"/>
                <a:gd name="connsiteY11" fmla="*/ 487345 h 2176276"/>
                <a:gd name="connsiteX12" fmla="*/ 2114071 w 3706735"/>
                <a:gd name="connsiteY12" fmla="*/ 567732 h 2176276"/>
                <a:gd name="connsiteX13" fmla="*/ 2154264 w 3706735"/>
                <a:gd name="connsiteY13" fmla="*/ 597877 h 2176276"/>
                <a:gd name="connsiteX14" fmla="*/ 2526053 w 3706735"/>
                <a:gd name="connsiteY14" fmla="*/ 628022 h 2176276"/>
                <a:gd name="connsiteX15" fmla="*/ 2938036 w 3706735"/>
                <a:gd name="connsiteY15" fmla="*/ 703384 h 2176276"/>
                <a:gd name="connsiteX16" fmla="*/ 3214365 w 3706735"/>
                <a:gd name="connsiteY16" fmla="*/ 768699 h 2176276"/>
                <a:gd name="connsiteX17" fmla="*/ 3385187 w 3706735"/>
                <a:gd name="connsiteY17" fmla="*/ 844061 h 2176276"/>
                <a:gd name="connsiteX18" fmla="*/ 3581130 w 3706735"/>
                <a:gd name="connsiteY18" fmla="*/ 989762 h 2176276"/>
                <a:gd name="connsiteX19" fmla="*/ 3596203 w 3706735"/>
                <a:gd name="connsiteY19" fmla="*/ 1060101 h 2176276"/>
                <a:gd name="connsiteX20" fmla="*/ 3611275 w 3706735"/>
                <a:gd name="connsiteY20" fmla="*/ 1160584 h 2176276"/>
                <a:gd name="connsiteX21" fmla="*/ 3596203 w 3706735"/>
                <a:gd name="connsiteY21" fmla="*/ 1190729 h 2176276"/>
                <a:gd name="connsiteX22" fmla="*/ 3636396 w 3706735"/>
                <a:gd name="connsiteY22" fmla="*/ 1240971 h 2176276"/>
                <a:gd name="connsiteX23" fmla="*/ 3666541 w 3706735"/>
                <a:gd name="connsiteY23" fmla="*/ 1301261 h 2176276"/>
                <a:gd name="connsiteX24" fmla="*/ 3666541 w 3706735"/>
                <a:gd name="connsiteY24" fmla="*/ 1376624 h 2176276"/>
                <a:gd name="connsiteX25" fmla="*/ 3701710 w 3706735"/>
                <a:gd name="connsiteY25" fmla="*/ 1436914 h 2176276"/>
                <a:gd name="connsiteX26" fmla="*/ 3691662 w 3706735"/>
                <a:gd name="connsiteY26" fmla="*/ 1547446 h 2176276"/>
                <a:gd name="connsiteX27" fmla="*/ 3671565 w 3706735"/>
                <a:gd name="connsiteY27" fmla="*/ 1627833 h 2176276"/>
                <a:gd name="connsiteX28" fmla="*/ 3691662 w 3706735"/>
                <a:gd name="connsiteY28" fmla="*/ 1718268 h 2176276"/>
                <a:gd name="connsiteX29" fmla="*/ 3706735 w 3706735"/>
                <a:gd name="connsiteY29" fmla="*/ 1753437 h 2176276"/>
                <a:gd name="connsiteX30" fmla="*/ 3586154 w 3706735"/>
                <a:gd name="connsiteY30" fmla="*/ 1813727 h 2176276"/>
                <a:gd name="connsiteX31" fmla="*/ 3586154 w 3706735"/>
                <a:gd name="connsiteY31" fmla="*/ 1813727 h 2176276"/>
                <a:gd name="connsiteX32" fmla="*/ 3500743 w 3706735"/>
                <a:gd name="connsiteY32" fmla="*/ 1874017 h 2176276"/>
                <a:gd name="connsiteX33" fmla="*/ 3164124 w 3706735"/>
                <a:gd name="connsiteY33" fmla="*/ 1879042 h 2176276"/>
                <a:gd name="connsiteX34" fmla="*/ 2988853 w 3706735"/>
                <a:gd name="connsiteY34" fmla="*/ 1877650 h 2176276"/>
                <a:gd name="connsiteX35" fmla="*/ 2146597 w 3706735"/>
                <a:gd name="connsiteY35" fmla="*/ 1858993 h 2176276"/>
                <a:gd name="connsiteX0" fmla="*/ 2140624 w 3700762"/>
                <a:gd name="connsiteY0" fmla="*/ 1858993 h 2176276"/>
                <a:gd name="connsiteX1" fmla="*/ 786398 w 3700762"/>
                <a:gd name="connsiteY1" fmla="*/ 1846676 h 2176276"/>
                <a:gd name="connsiteX2" fmla="*/ 790929 w 3700762"/>
                <a:gd name="connsiteY2" fmla="*/ 1373508 h 2176276"/>
                <a:gd name="connsiteX3" fmla="*/ 441314 w 3700762"/>
                <a:gd name="connsiteY3" fmla="*/ 1219309 h 2176276"/>
                <a:gd name="connsiteX4" fmla="*/ 423644 w 3700762"/>
                <a:gd name="connsiteY4" fmla="*/ 563749 h 2176276"/>
                <a:gd name="connsiteX5" fmla="*/ 799263 w 3700762"/>
                <a:gd name="connsiteY5" fmla="*/ 429419 h 2176276"/>
                <a:gd name="connsiteX6" fmla="*/ 796788 w 3700762"/>
                <a:gd name="connsiteY6" fmla="*/ 0 h 2176276"/>
                <a:gd name="connsiteX7" fmla="*/ 892688 w 3700762"/>
                <a:gd name="connsiteY7" fmla="*/ 13082 h 2176276"/>
                <a:gd name="connsiteX8" fmla="*/ 1022876 w 3700762"/>
                <a:gd name="connsiteY8" fmla="*/ 40193 h 2176276"/>
                <a:gd name="connsiteX9" fmla="*/ 1309254 w 3700762"/>
                <a:gd name="connsiteY9" fmla="*/ 125604 h 2176276"/>
                <a:gd name="connsiteX10" fmla="*/ 1565487 w 3700762"/>
                <a:gd name="connsiteY10" fmla="*/ 261257 h 2176276"/>
                <a:gd name="connsiteX11" fmla="*/ 1977469 w 3700762"/>
                <a:gd name="connsiteY11" fmla="*/ 487345 h 2176276"/>
                <a:gd name="connsiteX12" fmla="*/ 2108098 w 3700762"/>
                <a:gd name="connsiteY12" fmla="*/ 567732 h 2176276"/>
                <a:gd name="connsiteX13" fmla="*/ 2148291 w 3700762"/>
                <a:gd name="connsiteY13" fmla="*/ 597877 h 2176276"/>
                <a:gd name="connsiteX14" fmla="*/ 2520080 w 3700762"/>
                <a:gd name="connsiteY14" fmla="*/ 628022 h 2176276"/>
                <a:gd name="connsiteX15" fmla="*/ 2932063 w 3700762"/>
                <a:gd name="connsiteY15" fmla="*/ 703384 h 2176276"/>
                <a:gd name="connsiteX16" fmla="*/ 3208392 w 3700762"/>
                <a:gd name="connsiteY16" fmla="*/ 768699 h 2176276"/>
                <a:gd name="connsiteX17" fmla="*/ 3379214 w 3700762"/>
                <a:gd name="connsiteY17" fmla="*/ 844061 h 2176276"/>
                <a:gd name="connsiteX18" fmla="*/ 3575157 w 3700762"/>
                <a:gd name="connsiteY18" fmla="*/ 989762 h 2176276"/>
                <a:gd name="connsiteX19" fmla="*/ 3590230 w 3700762"/>
                <a:gd name="connsiteY19" fmla="*/ 1060101 h 2176276"/>
                <a:gd name="connsiteX20" fmla="*/ 3605302 w 3700762"/>
                <a:gd name="connsiteY20" fmla="*/ 1160584 h 2176276"/>
                <a:gd name="connsiteX21" fmla="*/ 3590230 w 3700762"/>
                <a:gd name="connsiteY21" fmla="*/ 1190729 h 2176276"/>
                <a:gd name="connsiteX22" fmla="*/ 3630423 w 3700762"/>
                <a:gd name="connsiteY22" fmla="*/ 1240971 h 2176276"/>
                <a:gd name="connsiteX23" fmla="*/ 3660568 w 3700762"/>
                <a:gd name="connsiteY23" fmla="*/ 1301261 h 2176276"/>
                <a:gd name="connsiteX24" fmla="*/ 3660568 w 3700762"/>
                <a:gd name="connsiteY24" fmla="*/ 1376624 h 2176276"/>
                <a:gd name="connsiteX25" fmla="*/ 3695737 w 3700762"/>
                <a:gd name="connsiteY25" fmla="*/ 1436914 h 2176276"/>
                <a:gd name="connsiteX26" fmla="*/ 3685689 w 3700762"/>
                <a:gd name="connsiteY26" fmla="*/ 1547446 h 2176276"/>
                <a:gd name="connsiteX27" fmla="*/ 3665592 w 3700762"/>
                <a:gd name="connsiteY27" fmla="*/ 1627833 h 2176276"/>
                <a:gd name="connsiteX28" fmla="*/ 3685689 w 3700762"/>
                <a:gd name="connsiteY28" fmla="*/ 1718268 h 2176276"/>
                <a:gd name="connsiteX29" fmla="*/ 3700762 w 3700762"/>
                <a:gd name="connsiteY29" fmla="*/ 1753437 h 2176276"/>
                <a:gd name="connsiteX30" fmla="*/ 3580181 w 3700762"/>
                <a:gd name="connsiteY30" fmla="*/ 1813727 h 2176276"/>
                <a:gd name="connsiteX31" fmla="*/ 3580181 w 3700762"/>
                <a:gd name="connsiteY31" fmla="*/ 1813727 h 2176276"/>
                <a:gd name="connsiteX32" fmla="*/ 3494770 w 3700762"/>
                <a:gd name="connsiteY32" fmla="*/ 1874017 h 2176276"/>
                <a:gd name="connsiteX33" fmla="*/ 3158151 w 3700762"/>
                <a:gd name="connsiteY33" fmla="*/ 1879042 h 2176276"/>
                <a:gd name="connsiteX34" fmla="*/ 2982880 w 3700762"/>
                <a:gd name="connsiteY34" fmla="*/ 1877650 h 2176276"/>
                <a:gd name="connsiteX35" fmla="*/ 2140624 w 3700762"/>
                <a:gd name="connsiteY35" fmla="*/ 1858993 h 2176276"/>
                <a:gd name="connsiteX0" fmla="*/ 2140624 w 3700762"/>
                <a:gd name="connsiteY0" fmla="*/ 1858993 h 2176276"/>
                <a:gd name="connsiteX1" fmla="*/ 786398 w 3700762"/>
                <a:gd name="connsiteY1" fmla="*/ 1846676 h 2176276"/>
                <a:gd name="connsiteX2" fmla="*/ 790929 w 3700762"/>
                <a:gd name="connsiteY2" fmla="*/ 1373508 h 2176276"/>
                <a:gd name="connsiteX3" fmla="*/ 441314 w 3700762"/>
                <a:gd name="connsiteY3" fmla="*/ 1219309 h 2176276"/>
                <a:gd name="connsiteX4" fmla="*/ 423644 w 3700762"/>
                <a:gd name="connsiteY4" fmla="*/ 563749 h 2176276"/>
                <a:gd name="connsiteX5" fmla="*/ 799263 w 3700762"/>
                <a:gd name="connsiteY5" fmla="*/ 429419 h 2176276"/>
                <a:gd name="connsiteX6" fmla="*/ 796788 w 3700762"/>
                <a:gd name="connsiteY6" fmla="*/ 0 h 2176276"/>
                <a:gd name="connsiteX7" fmla="*/ 892688 w 3700762"/>
                <a:gd name="connsiteY7" fmla="*/ 13082 h 2176276"/>
                <a:gd name="connsiteX8" fmla="*/ 1022876 w 3700762"/>
                <a:gd name="connsiteY8" fmla="*/ 40193 h 2176276"/>
                <a:gd name="connsiteX9" fmla="*/ 1309254 w 3700762"/>
                <a:gd name="connsiteY9" fmla="*/ 125604 h 2176276"/>
                <a:gd name="connsiteX10" fmla="*/ 1565487 w 3700762"/>
                <a:gd name="connsiteY10" fmla="*/ 261257 h 2176276"/>
                <a:gd name="connsiteX11" fmla="*/ 1977469 w 3700762"/>
                <a:gd name="connsiteY11" fmla="*/ 487345 h 2176276"/>
                <a:gd name="connsiteX12" fmla="*/ 2108098 w 3700762"/>
                <a:gd name="connsiteY12" fmla="*/ 567732 h 2176276"/>
                <a:gd name="connsiteX13" fmla="*/ 2148291 w 3700762"/>
                <a:gd name="connsiteY13" fmla="*/ 597877 h 2176276"/>
                <a:gd name="connsiteX14" fmla="*/ 2520080 w 3700762"/>
                <a:gd name="connsiteY14" fmla="*/ 628022 h 2176276"/>
                <a:gd name="connsiteX15" fmla="*/ 2932063 w 3700762"/>
                <a:gd name="connsiteY15" fmla="*/ 703384 h 2176276"/>
                <a:gd name="connsiteX16" fmla="*/ 3208392 w 3700762"/>
                <a:gd name="connsiteY16" fmla="*/ 768699 h 2176276"/>
                <a:gd name="connsiteX17" fmla="*/ 3379214 w 3700762"/>
                <a:gd name="connsiteY17" fmla="*/ 844061 h 2176276"/>
                <a:gd name="connsiteX18" fmla="*/ 3575157 w 3700762"/>
                <a:gd name="connsiteY18" fmla="*/ 989762 h 2176276"/>
                <a:gd name="connsiteX19" fmla="*/ 3590230 w 3700762"/>
                <a:gd name="connsiteY19" fmla="*/ 1060101 h 2176276"/>
                <a:gd name="connsiteX20" fmla="*/ 3605302 w 3700762"/>
                <a:gd name="connsiteY20" fmla="*/ 1160584 h 2176276"/>
                <a:gd name="connsiteX21" fmla="*/ 3590230 w 3700762"/>
                <a:gd name="connsiteY21" fmla="*/ 1190729 h 2176276"/>
                <a:gd name="connsiteX22" fmla="*/ 3630423 w 3700762"/>
                <a:gd name="connsiteY22" fmla="*/ 1240971 h 2176276"/>
                <a:gd name="connsiteX23" fmla="*/ 3660568 w 3700762"/>
                <a:gd name="connsiteY23" fmla="*/ 1301261 h 2176276"/>
                <a:gd name="connsiteX24" fmla="*/ 3660568 w 3700762"/>
                <a:gd name="connsiteY24" fmla="*/ 1376624 h 2176276"/>
                <a:gd name="connsiteX25" fmla="*/ 3695737 w 3700762"/>
                <a:gd name="connsiteY25" fmla="*/ 1436914 h 2176276"/>
                <a:gd name="connsiteX26" fmla="*/ 3685689 w 3700762"/>
                <a:gd name="connsiteY26" fmla="*/ 1547446 h 2176276"/>
                <a:gd name="connsiteX27" fmla="*/ 3665592 w 3700762"/>
                <a:gd name="connsiteY27" fmla="*/ 1627833 h 2176276"/>
                <a:gd name="connsiteX28" fmla="*/ 3685689 w 3700762"/>
                <a:gd name="connsiteY28" fmla="*/ 1718268 h 2176276"/>
                <a:gd name="connsiteX29" fmla="*/ 3700762 w 3700762"/>
                <a:gd name="connsiteY29" fmla="*/ 1753437 h 2176276"/>
                <a:gd name="connsiteX30" fmla="*/ 3580181 w 3700762"/>
                <a:gd name="connsiteY30" fmla="*/ 1813727 h 2176276"/>
                <a:gd name="connsiteX31" fmla="*/ 3580181 w 3700762"/>
                <a:gd name="connsiteY31" fmla="*/ 1813727 h 2176276"/>
                <a:gd name="connsiteX32" fmla="*/ 3494770 w 3700762"/>
                <a:gd name="connsiteY32" fmla="*/ 1874017 h 2176276"/>
                <a:gd name="connsiteX33" fmla="*/ 3158151 w 3700762"/>
                <a:gd name="connsiteY33" fmla="*/ 1879042 h 2176276"/>
                <a:gd name="connsiteX34" fmla="*/ 2982880 w 3700762"/>
                <a:gd name="connsiteY34" fmla="*/ 1877650 h 2176276"/>
                <a:gd name="connsiteX35" fmla="*/ 2140624 w 3700762"/>
                <a:gd name="connsiteY35" fmla="*/ 1858993 h 2176276"/>
                <a:gd name="connsiteX0" fmla="*/ 2150601 w 3710739"/>
                <a:gd name="connsiteY0" fmla="*/ 1858993 h 2176276"/>
                <a:gd name="connsiteX1" fmla="*/ 796375 w 3710739"/>
                <a:gd name="connsiteY1" fmla="*/ 1846676 h 2176276"/>
                <a:gd name="connsiteX2" fmla="*/ 800906 w 3710739"/>
                <a:gd name="connsiteY2" fmla="*/ 1373508 h 2176276"/>
                <a:gd name="connsiteX3" fmla="*/ 451291 w 3710739"/>
                <a:gd name="connsiteY3" fmla="*/ 1219309 h 2176276"/>
                <a:gd name="connsiteX4" fmla="*/ 433621 w 3710739"/>
                <a:gd name="connsiteY4" fmla="*/ 563749 h 2176276"/>
                <a:gd name="connsiteX5" fmla="*/ 809240 w 3710739"/>
                <a:gd name="connsiteY5" fmla="*/ 429419 h 2176276"/>
                <a:gd name="connsiteX6" fmla="*/ 806765 w 3710739"/>
                <a:gd name="connsiteY6" fmla="*/ 0 h 2176276"/>
                <a:gd name="connsiteX7" fmla="*/ 902665 w 3710739"/>
                <a:gd name="connsiteY7" fmla="*/ 13082 h 2176276"/>
                <a:gd name="connsiteX8" fmla="*/ 1032853 w 3710739"/>
                <a:gd name="connsiteY8" fmla="*/ 40193 h 2176276"/>
                <a:gd name="connsiteX9" fmla="*/ 1319231 w 3710739"/>
                <a:gd name="connsiteY9" fmla="*/ 125604 h 2176276"/>
                <a:gd name="connsiteX10" fmla="*/ 1575464 w 3710739"/>
                <a:gd name="connsiteY10" fmla="*/ 261257 h 2176276"/>
                <a:gd name="connsiteX11" fmla="*/ 1987446 w 3710739"/>
                <a:gd name="connsiteY11" fmla="*/ 487345 h 2176276"/>
                <a:gd name="connsiteX12" fmla="*/ 2118075 w 3710739"/>
                <a:gd name="connsiteY12" fmla="*/ 567732 h 2176276"/>
                <a:gd name="connsiteX13" fmla="*/ 2158268 w 3710739"/>
                <a:gd name="connsiteY13" fmla="*/ 597877 h 2176276"/>
                <a:gd name="connsiteX14" fmla="*/ 2530057 w 3710739"/>
                <a:gd name="connsiteY14" fmla="*/ 628022 h 2176276"/>
                <a:gd name="connsiteX15" fmla="*/ 2942040 w 3710739"/>
                <a:gd name="connsiteY15" fmla="*/ 703384 h 2176276"/>
                <a:gd name="connsiteX16" fmla="*/ 3218369 w 3710739"/>
                <a:gd name="connsiteY16" fmla="*/ 768699 h 2176276"/>
                <a:gd name="connsiteX17" fmla="*/ 3389191 w 3710739"/>
                <a:gd name="connsiteY17" fmla="*/ 844061 h 2176276"/>
                <a:gd name="connsiteX18" fmla="*/ 3585134 w 3710739"/>
                <a:gd name="connsiteY18" fmla="*/ 989762 h 2176276"/>
                <a:gd name="connsiteX19" fmla="*/ 3600207 w 3710739"/>
                <a:gd name="connsiteY19" fmla="*/ 1060101 h 2176276"/>
                <a:gd name="connsiteX20" fmla="*/ 3615279 w 3710739"/>
                <a:gd name="connsiteY20" fmla="*/ 1160584 h 2176276"/>
                <a:gd name="connsiteX21" fmla="*/ 3600207 w 3710739"/>
                <a:gd name="connsiteY21" fmla="*/ 1190729 h 2176276"/>
                <a:gd name="connsiteX22" fmla="*/ 3640400 w 3710739"/>
                <a:gd name="connsiteY22" fmla="*/ 1240971 h 2176276"/>
                <a:gd name="connsiteX23" fmla="*/ 3670545 w 3710739"/>
                <a:gd name="connsiteY23" fmla="*/ 1301261 h 2176276"/>
                <a:gd name="connsiteX24" fmla="*/ 3670545 w 3710739"/>
                <a:gd name="connsiteY24" fmla="*/ 1376624 h 2176276"/>
                <a:gd name="connsiteX25" fmla="*/ 3705714 w 3710739"/>
                <a:gd name="connsiteY25" fmla="*/ 1436914 h 2176276"/>
                <a:gd name="connsiteX26" fmla="*/ 3695666 w 3710739"/>
                <a:gd name="connsiteY26" fmla="*/ 1547446 h 2176276"/>
                <a:gd name="connsiteX27" fmla="*/ 3675569 w 3710739"/>
                <a:gd name="connsiteY27" fmla="*/ 1627833 h 2176276"/>
                <a:gd name="connsiteX28" fmla="*/ 3695666 w 3710739"/>
                <a:gd name="connsiteY28" fmla="*/ 1718268 h 2176276"/>
                <a:gd name="connsiteX29" fmla="*/ 3710739 w 3710739"/>
                <a:gd name="connsiteY29" fmla="*/ 1753437 h 2176276"/>
                <a:gd name="connsiteX30" fmla="*/ 3590158 w 3710739"/>
                <a:gd name="connsiteY30" fmla="*/ 1813727 h 2176276"/>
                <a:gd name="connsiteX31" fmla="*/ 3590158 w 3710739"/>
                <a:gd name="connsiteY31" fmla="*/ 1813727 h 2176276"/>
                <a:gd name="connsiteX32" fmla="*/ 3504747 w 3710739"/>
                <a:gd name="connsiteY32" fmla="*/ 1874017 h 2176276"/>
                <a:gd name="connsiteX33" fmla="*/ 3168128 w 3710739"/>
                <a:gd name="connsiteY33" fmla="*/ 1879042 h 2176276"/>
                <a:gd name="connsiteX34" fmla="*/ 2992857 w 3710739"/>
                <a:gd name="connsiteY34" fmla="*/ 1877650 h 2176276"/>
                <a:gd name="connsiteX35" fmla="*/ 2150601 w 3710739"/>
                <a:gd name="connsiteY35" fmla="*/ 1858993 h 2176276"/>
                <a:gd name="connsiteX0" fmla="*/ 2150601 w 3710739"/>
                <a:gd name="connsiteY0" fmla="*/ 1858993 h 2176276"/>
                <a:gd name="connsiteX1" fmla="*/ 796375 w 3710739"/>
                <a:gd name="connsiteY1" fmla="*/ 1846676 h 2176276"/>
                <a:gd name="connsiteX2" fmla="*/ 806160 w 3710739"/>
                <a:gd name="connsiteY2" fmla="*/ 1291668 h 2176276"/>
                <a:gd name="connsiteX3" fmla="*/ 451291 w 3710739"/>
                <a:gd name="connsiteY3" fmla="*/ 1219309 h 2176276"/>
                <a:gd name="connsiteX4" fmla="*/ 433621 w 3710739"/>
                <a:gd name="connsiteY4" fmla="*/ 563749 h 2176276"/>
                <a:gd name="connsiteX5" fmla="*/ 809240 w 3710739"/>
                <a:gd name="connsiteY5" fmla="*/ 429419 h 2176276"/>
                <a:gd name="connsiteX6" fmla="*/ 806765 w 3710739"/>
                <a:gd name="connsiteY6" fmla="*/ 0 h 2176276"/>
                <a:gd name="connsiteX7" fmla="*/ 902665 w 3710739"/>
                <a:gd name="connsiteY7" fmla="*/ 13082 h 2176276"/>
                <a:gd name="connsiteX8" fmla="*/ 1032853 w 3710739"/>
                <a:gd name="connsiteY8" fmla="*/ 40193 h 2176276"/>
                <a:gd name="connsiteX9" fmla="*/ 1319231 w 3710739"/>
                <a:gd name="connsiteY9" fmla="*/ 125604 h 2176276"/>
                <a:gd name="connsiteX10" fmla="*/ 1575464 w 3710739"/>
                <a:gd name="connsiteY10" fmla="*/ 261257 h 2176276"/>
                <a:gd name="connsiteX11" fmla="*/ 1987446 w 3710739"/>
                <a:gd name="connsiteY11" fmla="*/ 487345 h 2176276"/>
                <a:gd name="connsiteX12" fmla="*/ 2118075 w 3710739"/>
                <a:gd name="connsiteY12" fmla="*/ 567732 h 2176276"/>
                <a:gd name="connsiteX13" fmla="*/ 2158268 w 3710739"/>
                <a:gd name="connsiteY13" fmla="*/ 597877 h 2176276"/>
                <a:gd name="connsiteX14" fmla="*/ 2530057 w 3710739"/>
                <a:gd name="connsiteY14" fmla="*/ 628022 h 2176276"/>
                <a:gd name="connsiteX15" fmla="*/ 2942040 w 3710739"/>
                <a:gd name="connsiteY15" fmla="*/ 703384 h 2176276"/>
                <a:gd name="connsiteX16" fmla="*/ 3218369 w 3710739"/>
                <a:gd name="connsiteY16" fmla="*/ 768699 h 2176276"/>
                <a:gd name="connsiteX17" fmla="*/ 3389191 w 3710739"/>
                <a:gd name="connsiteY17" fmla="*/ 844061 h 2176276"/>
                <a:gd name="connsiteX18" fmla="*/ 3585134 w 3710739"/>
                <a:gd name="connsiteY18" fmla="*/ 989762 h 2176276"/>
                <a:gd name="connsiteX19" fmla="*/ 3600207 w 3710739"/>
                <a:gd name="connsiteY19" fmla="*/ 1060101 h 2176276"/>
                <a:gd name="connsiteX20" fmla="*/ 3615279 w 3710739"/>
                <a:gd name="connsiteY20" fmla="*/ 1160584 h 2176276"/>
                <a:gd name="connsiteX21" fmla="*/ 3600207 w 3710739"/>
                <a:gd name="connsiteY21" fmla="*/ 1190729 h 2176276"/>
                <a:gd name="connsiteX22" fmla="*/ 3640400 w 3710739"/>
                <a:gd name="connsiteY22" fmla="*/ 1240971 h 2176276"/>
                <a:gd name="connsiteX23" fmla="*/ 3670545 w 3710739"/>
                <a:gd name="connsiteY23" fmla="*/ 1301261 h 2176276"/>
                <a:gd name="connsiteX24" fmla="*/ 3670545 w 3710739"/>
                <a:gd name="connsiteY24" fmla="*/ 1376624 h 2176276"/>
                <a:gd name="connsiteX25" fmla="*/ 3705714 w 3710739"/>
                <a:gd name="connsiteY25" fmla="*/ 1436914 h 2176276"/>
                <a:gd name="connsiteX26" fmla="*/ 3695666 w 3710739"/>
                <a:gd name="connsiteY26" fmla="*/ 1547446 h 2176276"/>
                <a:gd name="connsiteX27" fmla="*/ 3675569 w 3710739"/>
                <a:gd name="connsiteY27" fmla="*/ 1627833 h 2176276"/>
                <a:gd name="connsiteX28" fmla="*/ 3695666 w 3710739"/>
                <a:gd name="connsiteY28" fmla="*/ 1718268 h 2176276"/>
                <a:gd name="connsiteX29" fmla="*/ 3710739 w 3710739"/>
                <a:gd name="connsiteY29" fmla="*/ 1753437 h 2176276"/>
                <a:gd name="connsiteX30" fmla="*/ 3590158 w 3710739"/>
                <a:gd name="connsiteY30" fmla="*/ 1813727 h 2176276"/>
                <a:gd name="connsiteX31" fmla="*/ 3590158 w 3710739"/>
                <a:gd name="connsiteY31" fmla="*/ 1813727 h 2176276"/>
                <a:gd name="connsiteX32" fmla="*/ 3504747 w 3710739"/>
                <a:gd name="connsiteY32" fmla="*/ 1874017 h 2176276"/>
                <a:gd name="connsiteX33" fmla="*/ 3168128 w 3710739"/>
                <a:gd name="connsiteY33" fmla="*/ 1879042 h 2176276"/>
                <a:gd name="connsiteX34" fmla="*/ 2992857 w 3710739"/>
                <a:gd name="connsiteY34" fmla="*/ 1877650 h 2176276"/>
                <a:gd name="connsiteX35" fmla="*/ 2150601 w 3710739"/>
                <a:gd name="connsiteY35" fmla="*/ 1858993 h 2176276"/>
                <a:gd name="connsiteX0" fmla="*/ 2146598 w 3706736"/>
                <a:gd name="connsiteY0" fmla="*/ 1858993 h 2176276"/>
                <a:gd name="connsiteX1" fmla="*/ 792372 w 3706736"/>
                <a:gd name="connsiteY1" fmla="*/ 1846676 h 2176276"/>
                <a:gd name="connsiteX2" fmla="*/ 802157 w 3706736"/>
                <a:gd name="connsiteY2" fmla="*/ 1291668 h 2176276"/>
                <a:gd name="connsiteX3" fmla="*/ 447288 w 3706736"/>
                <a:gd name="connsiteY3" fmla="*/ 1219309 h 2176276"/>
                <a:gd name="connsiteX4" fmla="*/ 429618 w 3706736"/>
                <a:gd name="connsiteY4" fmla="*/ 563749 h 2176276"/>
                <a:gd name="connsiteX5" fmla="*/ 805237 w 3706736"/>
                <a:gd name="connsiteY5" fmla="*/ 429419 h 2176276"/>
                <a:gd name="connsiteX6" fmla="*/ 802762 w 3706736"/>
                <a:gd name="connsiteY6" fmla="*/ 0 h 2176276"/>
                <a:gd name="connsiteX7" fmla="*/ 898662 w 3706736"/>
                <a:gd name="connsiteY7" fmla="*/ 13082 h 2176276"/>
                <a:gd name="connsiteX8" fmla="*/ 1028850 w 3706736"/>
                <a:gd name="connsiteY8" fmla="*/ 40193 h 2176276"/>
                <a:gd name="connsiteX9" fmla="*/ 1315228 w 3706736"/>
                <a:gd name="connsiteY9" fmla="*/ 125604 h 2176276"/>
                <a:gd name="connsiteX10" fmla="*/ 1571461 w 3706736"/>
                <a:gd name="connsiteY10" fmla="*/ 261257 h 2176276"/>
                <a:gd name="connsiteX11" fmla="*/ 1983443 w 3706736"/>
                <a:gd name="connsiteY11" fmla="*/ 487345 h 2176276"/>
                <a:gd name="connsiteX12" fmla="*/ 2114072 w 3706736"/>
                <a:gd name="connsiteY12" fmla="*/ 567732 h 2176276"/>
                <a:gd name="connsiteX13" fmla="*/ 2154265 w 3706736"/>
                <a:gd name="connsiteY13" fmla="*/ 597877 h 2176276"/>
                <a:gd name="connsiteX14" fmla="*/ 2526054 w 3706736"/>
                <a:gd name="connsiteY14" fmla="*/ 628022 h 2176276"/>
                <a:gd name="connsiteX15" fmla="*/ 2938037 w 3706736"/>
                <a:gd name="connsiteY15" fmla="*/ 703384 h 2176276"/>
                <a:gd name="connsiteX16" fmla="*/ 3214366 w 3706736"/>
                <a:gd name="connsiteY16" fmla="*/ 768699 h 2176276"/>
                <a:gd name="connsiteX17" fmla="*/ 3385188 w 3706736"/>
                <a:gd name="connsiteY17" fmla="*/ 844061 h 2176276"/>
                <a:gd name="connsiteX18" fmla="*/ 3581131 w 3706736"/>
                <a:gd name="connsiteY18" fmla="*/ 989762 h 2176276"/>
                <a:gd name="connsiteX19" fmla="*/ 3596204 w 3706736"/>
                <a:gd name="connsiteY19" fmla="*/ 1060101 h 2176276"/>
                <a:gd name="connsiteX20" fmla="*/ 3611276 w 3706736"/>
                <a:gd name="connsiteY20" fmla="*/ 1160584 h 2176276"/>
                <a:gd name="connsiteX21" fmla="*/ 3596204 w 3706736"/>
                <a:gd name="connsiteY21" fmla="*/ 1190729 h 2176276"/>
                <a:gd name="connsiteX22" fmla="*/ 3636397 w 3706736"/>
                <a:gd name="connsiteY22" fmla="*/ 1240971 h 2176276"/>
                <a:gd name="connsiteX23" fmla="*/ 3666542 w 3706736"/>
                <a:gd name="connsiteY23" fmla="*/ 1301261 h 2176276"/>
                <a:gd name="connsiteX24" fmla="*/ 3666542 w 3706736"/>
                <a:gd name="connsiteY24" fmla="*/ 1376624 h 2176276"/>
                <a:gd name="connsiteX25" fmla="*/ 3701711 w 3706736"/>
                <a:gd name="connsiteY25" fmla="*/ 1436914 h 2176276"/>
                <a:gd name="connsiteX26" fmla="*/ 3691663 w 3706736"/>
                <a:gd name="connsiteY26" fmla="*/ 1547446 h 2176276"/>
                <a:gd name="connsiteX27" fmla="*/ 3671566 w 3706736"/>
                <a:gd name="connsiteY27" fmla="*/ 1627833 h 2176276"/>
                <a:gd name="connsiteX28" fmla="*/ 3691663 w 3706736"/>
                <a:gd name="connsiteY28" fmla="*/ 1718268 h 2176276"/>
                <a:gd name="connsiteX29" fmla="*/ 3706736 w 3706736"/>
                <a:gd name="connsiteY29" fmla="*/ 1753437 h 2176276"/>
                <a:gd name="connsiteX30" fmla="*/ 3586155 w 3706736"/>
                <a:gd name="connsiteY30" fmla="*/ 1813727 h 2176276"/>
                <a:gd name="connsiteX31" fmla="*/ 3586155 w 3706736"/>
                <a:gd name="connsiteY31" fmla="*/ 1813727 h 2176276"/>
                <a:gd name="connsiteX32" fmla="*/ 3500744 w 3706736"/>
                <a:gd name="connsiteY32" fmla="*/ 1874017 h 2176276"/>
                <a:gd name="connsiteX33" fmla="*/ 3164125 w 3706736"/>
                <a:gd name="connsiteY33" fmla="*/ 1879042 h 2176276"/>
                <a:gd name="connsiteX34" fmla="*/ 2988854 w 3706736"/>
                <a:gd name="connsiteY34" fmla="*/ 1877650 h 2176276"/>
                <a:gd name="connsiteX35" fmla="*/ 2146598 w 3706736"/>
                <a:gd name="connsiteY35" fmla="*/ 1858993 h 2176276"/>
                <a:gd name="connsiteX0" fmla="*/ 2133405 w 3693543"/>
                <a:gd name="connsiteY0" fmla="*/ 1858993 h 2176276"/>
                <a:gd name="connsiteX1" fmla="*/ 779179 w 3693543"/>
                <a:gd name="connsiteY1" fmla="*/ 1846676 h 2176276"/>
                <a:gd name="connsiteX2" fmla="*/ 788964 w 3693543"/>
                <a:gd name="connsiteY2" fmla="*/ 1291668 h 2176276"/>
                <a:gd name="connsiteX3" fmla="*/ 460367 w 3693543"/>
                <a:gd name="connsiteY3" fmla="*/ 1137468 h 2176276"/>
                <a:gd name="connsiteX4" fmla="*/ 416425 w 3693543"/>
                <a:gd name="connsiteY4" fmla="*/ 563749 h 2176276"/>
                <a:gd name="connsiteX5" fmla="*/ 792044 w 3693543"/>
                <a:gd name="connsiteY5" fmla="*/ 429419 h 2176276"/>
                <a:gd name="connsiteX6" fmla="*/ 789569 w 3693543"/>
                <a:gd name="connsiteY6" fmla="*/ 0 h 2176276"/>
                <a:gd name="connsiteX7" fmla="*/ 885469 w 3693543"/>
                <a:gd name="connsiteY7" fmla="*/ 13082 h 2176276"/>
                <a:gd name="connsiteX8" fmla="*/ 1015657 w 3693543"/>
                <a:gd name="connsiteY8" fmla="*/ 40193 h 2176276"/>
                <a:gd name="connsiteX9" fmla="*/ 1302035 w 3693543"/>
                <a:gd name="connsiteY9" fmla="*/ 125604 h 2176276"/>
                <a:gd name="connsiteX10" fmla="*/ 1558268 w 3693543"/>
                <a:gd name="connsiteY10" fmla="*/ 261257 h 2176276"/>
                <a:gd name="connsiteX11" fmla="*/ 1970250 w 3693543"/>
                <a:gd name="connsiteY11" fmla="*/ 487345 h 2176276"/>
                <a:gd name="connsiteX12" fmla="*/ 2100879 w 3693543"/>
                <a:gd name="connsiteY12" fmla="*/ 567732 h 2176276"/>
                <a:gd name="connsiteX13" fmla="*/ 2141072 w 3693543"/>
                <a:gd name="connsiteY13" fmla="*/ 597877 h 2176276"/>
                <a:gd name="connsiteX14" fmla="*/ 2512861 w 3693543"/>
                <a:gd name="connsiteY14" fmla="*/ 628022 h 2176276"/>
                <a:gd name="connsiteX15" fmla="*/ 2924844 w 3693543"/>
                <a:gd name="connsiteY15" fmla="*/ 703384 h 2176276"/>
                <a:gd name="connsiteX16" fmla="*/ 3201173 w 3693543"/>
                <a:gd name="connsiteY16" fmla="*/ 768699 h 2176276"/>
                <a:gd name="connsiteX17" fmla="*/ 3371995 w 3693543"/>
                <a:gd name="connsiteY17" fmla="*/ 844061 h 2176276"/>
                <a:gd name="connsiteX18" fmla="*/ 3567938 w 3693543"/>
                <a:gd name="connsiteY18" fmla="*/ 989762 h 2176276"/>
                <a:gd name="connsiteX19" fmla="*/ 3583011 w 3693543"/>
                <a:gd name="connsiteY19" fmla="*/ 1060101 h 2176276"/>
                <a:gd name="connsiteX20" fmla="*/ 3598083 w 3693543"/>
                <a:gd name="connsiteY20" fmla="*/ 1160584 h 2176276"/>
                <a:gd name="connsiteX21" fmla="*/ 3583011 w 3693543"/>
                <a:gd name="connsiteY21" fmla="*/ 1190729 h 2176276"/>
                <a:gd name="connsiteX22" fmla="*/ 3623204 w 3693543"/>
                <a:gd name="connsiteY22" fmla="*/ 1240971 h 2176276"/>
                <a:gd name="connsiteX23" fmla="*/ 3653349 w 3693543"/>
                <a:gd name="connsiteY23" fmla="*/ 1301261 h 2176276"/>
                <a:gd name="connsiteX24" fmla="*/ 3653349 w 3693543"/>
                <a:gd name="connsiteY24" fmla="*/ 1376624 h 2176276"/>
                <a:gd name="connsiteX25" fmla="*/ 3688518 w 3693543"/>
                <a:gd name="connsiteY25" fmla="*/ 1436914 h 2176276"/>
                <a:gd name="connsiteX26" fmla="*/ 3678470 w 3693543"/>
                <a:gd name="connsiteY26" fmla="*/ 1547446 h 2176276"/>
                <a:gd name="connsiteX27" fmla="*/ 3658373 w 3693543"/>
                <a:gd name="connsiteY27" fmla="*/ 1627833 h 2176276"/>
                <a:gd name="connsiteX28" fmla="*/ 3678470 w 3693543"/>
                <a:gd name="connsiteY28" fmla="*/ 1718268 h 2176276"/>
                <a:gd name="connsiteX29" fmla="*/ 3693543 w 3693543"/>
                <a:gd name="connsiteY29" fmla="*/ 1753437 h 2176276"/>
                <a:gd name="connsiteX30" fmla="*/ 3572962 w 3693543"/>
                <a:gd name="connsiteY30" fmla="*/ 1813727 h 2176276"/>
                <a:gd name="connsiteX31" fmla="*/ 3572962 w 3693543"/>
                <a:gd name="connsiteY31" fmla="*/ 1813727 h 2176276"/>
                <a:gd name="connsiteX32" fmla="*/ 3487551 w 3693543"/>
                <a:gd name="connsiteY32" fmla="*/ 1874017 h 2176276"/>
                <a:gd name="connsiteX33" fmla="*/ 3150932 w 3693543"/>
                <a:gd name="connsiteY33" fmla="*/ 1879042 h 2176276"/>
                <a:gd name="connsiteX34" fmla="*/ 2975661 w 3693543"/>
                <a:gd name="connsiteY34" fmla="*/ 1877650 h 2176276"/>
                <a:gd name="connsiteX35" fmla="*/ 2133405 w 3693543"/>
                <a:gd name="connsiteY35" fmla="*/ 1858993 h 2176276"/>
                <a:gd name="connsiteX0" fmla="*/ 2127565 w 3687703"/>
                <a:gd name="connsiteY0" fmla="*/ 1858993 h 2176276"/>
                <a:gd name="connsiteX1" fmla="*/ 773339 w 3687703"/>
                <a:gd name="connsiteY1" fmla="*/ 1846676 h 2176276"/>
                <a:gd name="connsiteX2" fmla="*/ 783124 w 3687703"/>
                <a:gd name="connsiteY2" fmla="*/ 1291668 h 2176276"/>
                <a:gd name="connsiteX3" fmla="*/ 454527 w 3687703"/>
                <a:gd name="connsiteY3" fmla="*/ 1137468 h 2176276"/>
                <a:gd name="connsiteX4" fmla="*/ 410585 w 3687703"/>
                <a:gd name="connsiteY4" fmla="*/ 563749 h 2176276"/>
                <a:gd name="connsiteX5" fmla="*/ 786204 w 3687703"/>
                <a:gd name="connsiteY5" fmla="*/ 429419 h 2176276"/>
                <a:gd name="connsiteX6" fmla="*/ 783729 w 3687703"/>
                <a:gd name="connsiteY6" fmla="*/ 0 h 2176276"/>
                <a:gd name="connsiteX7" fmla="*/ 879629 w 3687703"/>
                <a:gd name="connsiteY7" fmla="*/ 13082 h 2176276"/>
                <a:gd name="connsiteX8" fmla="*/ 1009817 w 3687703"/>
                <a:gd name="connsiteY8" fmla="*/ 40193 h 2176276"/>
                <a:gd name="connsiteX9" fmla="*/ 1296195 w 3687703"/>
                <a:gd name="connsiteY9" fmla="*/ 125604 h 2176276"/>
                <a:gd name="connsiteX10" fmla="*/ 1552428 w 3687703"/>
                <a:gd name="connsiteY10" fmla="*/ 261257 h 2176276"/>
                <a:gd name="connsiteX11" fmla="*/ 1964410 w 3687703"/>
                <a:gd name="connsiteY11" fmla="*/ 487345 h 2176276"/>
                <a:gd name="connsiteX12" fmla="*/ 2095039 w 3687703"/>
                <a:gd name="connsiteY12" fmla="*/ 567732 h 2176276"/>
                <a:gd name="connsiteX13" fmla="*/ 2135232 w 3687703"/>
                <a:gd name="connsiteY13" fmla="*/ 597877 h 2176276"/>
                <a:gd name="connsiteX14" fmla="*/ 2507021 w 3687703"/>
                <a:gd name="connsiteY14" fmla="*/ 628022 h 2176276"/>
                <a:gd name="connsiteX15" fmla="*/ 2919004 w 3687703"/>
                <a:gd name="connsiteY15" fmla="*/ 703384 h 2176276"/>
                <a:gd name="connsiteX16" fmla="*/ 3195333 w 3687703"/>
                <a:gd name="connsiteY16" fmla="*/ 768699 h 2176276"/>
                <a:gd name="connsiteX17" fmla="*/ 3366155 w 3687703"/>
                <a:gd name="connsiteY17" fmla="*/ 844061 h 2176276"/>
                <a:gd name="connsiteX18" fmla="*/ 3562098 w 3687703"/>
                <a:gd name="connsiteY18" fmla="*/ 989762 h 2176276"/>
                <a:gd name="connsiteX19" fmla="*/ 3577171 w 3687703"/>
                <a:gd name="connsiteY19" fmla="*/ 1060101 h 2176276"/>
                <a:gd name="connsiteX20" fmla="*/ 3592243 w 3687703"/>
                <a:gd name="connsiteY20" fmla="*/ 1160584 h 2176276"/>
                <a:gd name="connsiteX21" fmla="*/ 3577171 w 3687703"/>
                <a:gd name="connsiteY21" fmla="*/ 1190729 h 2176276"/>
                <a:gd name="connsiteX22" fmla="*/ 3617364 w 3687703"/>
                <a:gd name="connsiteY22" fmla="*/ 1240971 h 2176276"/>
                <a:gd name="connsiteX23" fmla="*/ 3647509 w 3687703"/>
                <a:gd name="connsiteY23" fmla="*/ 1301261 h 2176276"/>
                <a:gd name="connsiteX24" fmla="*/ 3647509 w 3687703"/>
                <a:gd name="connsiteY24" fmla="*/ 1376624 h 2176276"/>
                <a:gd name="connsiteX25" fmla="*/ 3682678 w 3687703"/>
                <a:gd name="connsiteY25" fmla="*/ 1436914 h 2176276"/>
                <a:gd name="connsiteX26" fmla="*/ 3672630 w 3687703"/>
                <a:gd name="connsiteY26" fmla="*/ 1547446 h 2176276"/>
                <a:gd name="connsiteX27" fmla="*/ 3652533 w 3687703"/>
                <a:gd name="connsiteY27" fmla="*/ 1627833 h 2176276"/>
                <a:gd name="connsiteX28" fmla="*/ 3672630 w 3687703"/>
                <a:gd name="connsiteY28" fmla="*/ 1718268 h 2176276"/>
                <a:gd name="connsiteX29" fmla="*/ 3687703 w 3687703"/>
                <a:gd name="connsiteY29" fmla="*/ 1753437 h 2176276"/>
                <a:gd name="connsiteX30" fmla="*/ 3567122 w 3687703"/>
                <a:gd name="connsiteY30" fmla="*/ 1813727 h 2176276"/>
                <a:gd name="connsiteX31" fmla="*/ 3567122 w 3687703"/>
                <a:gd name="connsiteY31" fmla="*/ 1813727 h 2176276"/>
                <a:gd name="connsiteX32" fmla="*/ 3481711 w 3687703"/>
                <a:gd name="connsiteY32" fmla="*/ 1874017 h 2176276"/>
                <a:gd name="connsiteX33" fmla="*/ 3145092 w 3687703"/>
                <a:gd name="connsiteY33" fmla="*/ 1879042 h 2176276"/>
                <a:gd name="connsiteX34" fmla="*/ 2969821 w 3687703"/>
                <a:gd name="connsiteY34" fmla="*/ 1877650 h 2176276"/>
                <a:gd name="connsiteX35" fmla="*/ 2127565 w 3687703"/>
                <a:gd name="connsiteY35" fmla="*/ 1858993 h 2176276"/>
                <a:gd name="connsiteX0" fmla="*/ 2123573 w 3683711"/>
                <a:gd name="connsiteY0" fmla="*/ 1858993 h 2176276"/>
                <a:gd name="connsiteX1" fmla="*/ 769347 w 3683711"/>
                <a:gd name="connsiteY1" fmla="*/ 1846676 h 2176276"/>
                <a:gd name="connsiteX2" fmla="*/ 779132 w 3683711"/>
                <a:gd name="connsiteY2" fmla="*/ 1291668 h 2176276"/>
                <a:gd name="connsiteX3" fmla="*/ 450535 w 3683711"/>
                <a:gd name="connsiteY3" fmla="*/ 1137468 h 2176276"/>
                <a:gd name="connsiteX4" fmla="*/ 406593 w 3683711"/>
                <a:gd name="connsiteY4" fmla="*/ 563749 h 2176276"/>
                <a:gd name="connsiteX5" fmla="*/ 782212 w 3683711"/>
                <a:gd name="connsiteY5" fmla="*/ 429419 h 2176276"/>
                <a:gd name="connsiteX6" fmla="*/ 779737 w 3683711"/>
                <a:gd name="connsiteY6" fmla="*/ 0 h 2176276"/>
                <a:gd name="connsiteX7" fmla="*/ 875637 w 3683711"/>
                <a:gd name="connsiteY7" fmla="*/ 13082 h 2176276"/>
                <a:gd name="connsiteX8" fmla="*/ 1005825 w 3683711"/>
                <a:gd name="connsiteY8" fmla="*/ 40193 h 2176276"/>
                <a:gd name="connsiteX9" fmla="*/ 1292203 w 3683711"/>
                <a:gd name="connsiteY9" fmla="*/ 125604 h 2176276"/>
                <a:gd name="connsiteX10" fmla="*/ 1548436 w 3683711"/>
                <a:gd name="connsiteY10" fmla="*/ 261257 h 2176276"/>
                <a:gd name="connsiteX11" fmla="*/ 1960418 w 3683711"/>
                <a:gd name="connsiteY11" fmla="*/ 487345 h 2176276"/>
                <a:gd name="connsiteX12" fmla="*/ 2091047 w 3683711"/>
                <a:gd name="connsiteY12" fmla="*/ 567732 h 2176276"/>
                <a:gd name="connsiteX13" fmla="*/ 2131240 w 3683711"/>
                <a:gd name="connsiteY13" fmla="*/ 597877 h 2176276"/>
                <a:gd name="connsiteX14" fmla="*/ 2503029 w 3683711"/>
                <a:gd name="connsiteY14" fmla="*/ 628022 h 2176276"/>
                <a:gd name="connsiteX15" fmla="*/ 2915012 w 3683711"/>
                <a:gd name="connsiteY15" fmla="*/ 703384 h 2176276"/>
                <a:gd name="connsiteX16" fmla="*/ 3191341 w 3683711"/>
                <a:gd name="connsiteY16" fmla="*/ 768699 h 2176276"/>
                <a:gd name="connsiteX17" fmla="*/ 3362163 w 3683711"/>
                <a:gd name="connsiteY17" fmla="*/ 844061 h 2176276"/>
                <a:gd name="connsiteX18" fmla="*/ 3558106 w 3683711"/>
                <a:gd name="connsiteY18" fmla="*/ 989762 h 2176276"/>
                <a:gd name="connsiteX19" fmla="*/ 3573179 w 3683711"/>
                <a:gd name="connsiteY19" fmla="*/ 1060101 h 2176276"/>
                <a:gd name="connsiteX20" fmla="*/ 3588251 w 3683711"/>
                <a:gd name="connsiteY20" fmla="*/ 1160584 h 2176276"/>
                <a:gd name="connsiteX21" fmla="*/ 3573179 w 3683711"/>
                <a:gd name="connsiteY21" fmla="*/ 1190729 h 2176276"/>
                <a:gd name="connsiteX22" fmla="*/ 3613372 w 3683711"/>
                <a:gd name="connsiteY22" fmla="*/ 1240971 h 2176276"/>
                <a:gd name="connsiteX23" fmla="*/ 3643517 w 3683711"/>
                <a:gd name="connsiteY23" fmla="*/ 1301261 h 2176276"/>
                <a:gd name="connsiteX24" fmla="*/ 3643517 w 3683711"/>
                <a:gd name="connsiteY24" fmla="*/ 1376624 h 2176276"/>
                <a:gd name="connsiteX25" fmla="*/ 3678686 w 3683711"/>
                <a:gd name="connsiteY25" fmla="*/ 1436914 h 2176276"/>
                <a:gd name="connsiteX26" fmla="*/ 3668638 w 3683711"/>
                <a:gd name="connsiteY26" fmla="*/ 1547446 h 2176276"/>
                <a:gd name="connsiteX27" fmla="*/ 3648541 w 3683711"/>
                <a:gd name="connsiteY27" fmla="*/ 1627833 h 2176276"/>
                <a:gd name="connsiteX28" fmla="*/ 3668638 w 3683711"/>
                <a:gd name="connsiteY28" fmla="*/ 1718268 h 2176276"/>
                <a:gd name="connsiteX29" fmla="*/ 3683711 w 3683711"/>
                <a:gd name="connsiteY29" fmla="*/ 1753437 h 2176276"/>
                <a:gd name="connsiteX30" fmla="*/ 3563130 w 3683711"/>
                <a:gd name="connsiteY30" fmla="*/ 1813727 h 2176276"/>
                <a:gd name="connsiteX31" fmla="*/ 3563130 w 3683711"/>
                <a:gd name="connsiteY31" fmla="*/ 1813727 h 2176276"/>
                <a:gd name="connsiteX32" fmla="*/ 3477719 w 3683711"/>
                <a:gd name="connsiteY32" fmla="*/ 1874017 h 2176276"/>
                <a:gd name="connsiteX33" fmla="*/ 3141100 w 3683711"/>
                <a:gd name="connsiteY33" fmla="*/ 1879042 h 2176276"/>
                <a:gd name="connsiteX34" fmla="*/ 2965829 w 3683711"/>
                <a:gd name="connsiteY34" fmla="*/ 1877650 h 2176276"/>
                <a:gd name="connsiteX35" fmla="*/ 2123573 w 3683711"/>
                <a:gd name="connsiteY35" fmla="*/ 1858993 h 2176276"/>
                <a:gd name="connsiteX0" fmla="*/ 2111704 w 3671842"/>
                <a:gd name="connsiteY0" fmla="*/ 1858993 h 2176276"/>
                <a:gd name="connsiteX1" fmla="*/ 757478 w 3671842"/>
                <a:gd name="connsiteY1" fmla="*/ 1846676 h 2176276"/>
                <a:gd name="connsiteX2" fmla="*/ 767263 w 3671842"/>
                <a:gd name="connsiteY2" fmla="*/ 1291668 h 2176276"/>
                <a:gd name="connsiteX3" fmla="*/ 438666 w 3671842"/>
                <a:gd name="connsiteY3" fmla="*/ 1137468 h 2176276"/>
                <a:gd name="connsiteX4" fmla="*/ 394724 w 3671842"/>
                <a:gd name="connsiteY4" fmla="*/ 563749 h 2176276"/>
                <a:gd name="connsiteX5" fmla="*/ 770343 w 3671842"/>
                <a:gd name="connsiteY5" fmla="*/ 429419 h 2176276"/>
                <a:gd name="connsiteX6" fmla="*/ 767868 w 3671842"/>
                <a:gd name="connsiteY6" fmla="*/ 0 h 2176276"/>
                <a:gd name="connsiteX7" fmla="*/ 863768 w 3671842"/>
                <a:gd name="connsiteY7" fmla="*/ 13082 h 2176276"/>
                <a:gd name="connsiteX8" fmla="*/ 993956 w 3671842"/>
                <a:gd name="connsiteY8" fmla="*/ 40193 h 2176276"/>
                <a:gd name="connsiteX9" fmla="*/ 1280334 w 3671842"/>
                <a:gd name="connsiteY9" fmla="*/ 125604 h 2176276"/>
                <a:gd name="connsiteX10" fmla="*/ 1536567 w 3671842"/>
                <a:gd name="connsiteY10" fmla="*/ 261257 h 2176276"/>
                <a:gd name="connsiteX11" fmla="*/ 1948549 w 3671842"/>
                <a:gd name="connsiteY11" fmla="*/ 487345 h 2176276"/>
                <a:gd name="connsiteX12" fmla="*/ 2079178 w 3671842"/>
                <a:gd name="connsiteY12" fmla="*/ 567732 h 2176276"/>
                <a:gd name="connsiteX13" fmla="*/ 2119371 w 3671842"/>
                <a:gd name="connsiteY13" fmla="*/ 597877 h 2176276"/>
                <a:gd name="connsiteX14" fmla="*/ 2491160 w 3671842"/>
                <a:gd name="connsiteY14" fmla="*/ 628022 h 2176276"/>
                <a:gd name="connsiteX15" fmla="*/ 2903143 w 3671842"/>
                <a:gd name="connsiteY15" fmla="*/ 703384 h 2176276"/>
                <a:gd name="connsiteX16" fmla="*/ 3179472 w 3671842"/>
                <a:gd name="connsiteY16" fmla="*/ 768699 h 2176276"/>
                <a:gd name="connsiteX17" fmla="*/ 3350294 w 3671842"/>
                <a:gd name="connsiteY17" fmla="*/ 844061 h 2176276"/>
                <a:gd name="connsiteX18" fmla="*/ 3546237 w 3671842"/>
                <a:gd name="connsiteY18" fmla="*/ 989762 h 2176276"/>
                <a:gd name="connsiteX19" fmla="*/ 3561310 w 3671842"/>
                <a:gd name="connsiteY19" fmla="*/ 1060101 h 2176276"/>
                <a:gd name="connsiteX20" fmla="*/ 3576382 w 3671842"/>
                <a:gd name="connsiteY20" fmla="*/ 1160584 h 2176276"/>
                <a:gd name="connsiteX21" fmla="*/ 3561310 w 3671842"/>
                <a:gd name="connsiteY21" fmla="*/ 1190729 h 2176276"/>
                <a:gd name="connsiteX22" fmla="*/ 3601503 w 3671842"/>
                <a:gd name="connsiteY22" fmla="*/ 1240971 h 2176276"/>
                <a:gd name="connsiteX23" fmla="*/ 3631648 w 3671842"/>
                <a:gd name="connsiteY23" fmla="*/ 1301261 h 2176276"/>
                <a:gd name="connsiteX24" fmla="*/ 3631648 w 3671842"/>
                <a:gd name="connsiteY24" fmla="*/ 1376624 h 2176276"/>
                <a:gd name="connsiteX25" fmla="*/ 3666817 w 3671842"/>
                <a:gd name="connsiteY25" fmla="*/ 1436914 h 2176276"/>
                <a:gd name="connsiteX26" fmla="*/ 3656769 w 3671842"/>
                <a:gd name="connsiteY26" fmla="*/ 1547446 h 2176276"/>
                <a:gd name="connsiteX27" fmla="*/ 3636672 w 3671842"/>
                <a:gd name="connsiteY27" fmla="*/ 1627833 h 2176276"/>
                <a:gd name="connsiteX28" fmla="*/ 3656769 w 3671842"/>
                <a:gd name="connsiteY28" fmla="*/ 1718268 h 2176276"/>
                <a:gd name="connsiteX29" fmla="*/ 3671842 w 3671842"/>
                <a:gd name="connsiteY29" fmla="*/ 1753437 h 2176276"/>
                <a:gd name="connsiteX30" fmla="*/ 3551261 w 3671842"/>
                <a:gd name="connsiteY30" fmla="*/ 1813727 h 2176276"/>
                <a:gd name="connsiteX31" fmla="*/ 3551261 w 3671842"/>
                <a:gd name="connsiteY31" fmla="*/ 1813727 h 2176276"/>
                <a:gd name="connsiteX32" fmla="*/ 3465850 w 3671842"/>
                <a:gd name="connsiteY32" fmla="*/ 1874017 h 2176276"/>
                <a:gd name="connsiteX33" fmla="*/ 3129231 w 3671842"/>
                <a:gd name="connsiteY33" fmla="*/ 1879042 h 2176276"/>
                <a:gd name="connsiteX34" fmla="*/ 2953960 w 3671842"/>
                <a:gd name="connsiteY34" fmla="*/ 1877650 h 2176276"/>
                <a:gd name="connsiteX35" fmla="*/ 2111704 w 3671842"/>
                <a:gd name="connsiteY35" fmla="*/ 1858993 h 2176276"/>
                <a:gd name="connsiteX0" fmla="*/ 2100005 w 3660143"/>
                <a:gd name="connsiteY0" fmla="*/ 1858993 h 2176276"/>
                <a:gd name="connsiteX1" fmla="*/ 745779 w 3660143"/>
                <a:gd name="connsiteY1" fmla="*/ 1846676 h 2176276"/>
                <a:gd name="connsiteX2" fmla="*/ 755564 w 3660143"/>
                <a:gd name="connsiteY2" fmla="*/ 1291668 h 2176276"/>
                <a:gd name="connsiteX3" fmla="*/ 426967 w 3660143"/>
                <a:gd name="connsiteY3" fmla="*/ 1137468 h 2176276"/>
                <a:gd name="connsiteX4" fmla="*/ 383025 w 3660143"/>
                <a:gd name="connsiteY4" fmla="*/ 563749 h 2176276"/>
                <a:gd name="connsiteX5" fmla="*/ 758644 w 3660143"/>
                <a:gd name="connsiteY5" fmla="*/ 429419 h 2176276"/>
                <a:gd name="connsiteX6" fmla="*/ 756169 w 3660143"/>
                <a:gd name="connsiteY6" fmla="*/ 0 h 2176276"/>
                <a:gd name="connsiteX7" fmla="*/ 852069 w 3660143"/>
                <a:gd name="connsiteY7" fmla="*/ 13082 h 2176276"/>
                <a:gd name="connsiteX8" fmla="*/ 982257 w 3660143"/>
                <a:gd name="connsiteY8" fmla="*/ 40193 h 2176276"/>
                <a:gd name="connsiteX9" fmla="*/ 1268635 w 3660143"/>
                <a:gd name="connsiteY9" fmla="*/ 125604 h 2176276"/>
                <a:gd name="connsiteX10" fmla="*/ 1524868 w 3660143"/>
                <a:gd name="connsiteY10" fmla="*/ 261257 h 2176276"/>
                <a:gd name="connsiteX11" fmla="*/ 1936850 w 3660143"/>
                <a:gd name="connsiteY11" fmla="*/ 487345 h 2176276"/>
                <a:gd name="connsiteX12" fmla="*/ 2067479 w 3660143"/>
                <a:gd name="connsiteY12" fmla="*/ 567732 h 2176276"/>
                <a:gd name="connsiteX13" fmla="*/ 2107672 w 3660143"/>
                <a:gd name="connsiteY13" fmla="*/ 597877 h 2176276"/>
                <a:gd name="connsiteX14" fmla="*/ 2479461 w 3660143"/>
                <a:gd name="connsiteY14" fmla="*/ 628022 h 2176276"/>
                <a:gd name="connsiteX15" fmla="*/ 2891444 w 3660143"/>
                <a:gd name="connsiteY15" fmla="*/ 703384 h 2176276"/>
                <a:gd name="connsiteX16" fmla="*/ 3167773 w 3660143"/>
                <a:gd name="connsiteY16" fmla="*/ 768699 h 2176276"/>
                <a:gd name="connsiteX17" fmla="*/ 3338595 w 3660143"/>
                <a:gd name="connsiteY17" fmla="*/ 844061 h 2176276"/>
                <a:gd name="connsiteX18" fmla="*/ 3534538 w 3660143"/>
                <a:gd name="connsiteY18" fmla="*/ 989762 h 2176276"/>
                <a:gd name="connsiteX19" fmla="*/ 3549611 w 3660143"/>
                <a:gd name="connsiteY19" fmla="*/ 1060101 h 2176276"/>
                <a:gd name="connsiteX20" fmla="*/ 3564683 w 3660143"/>
                <a:gd name="connsiteY20" fmla="*/ 1160584 h 2176276"/>
                <a:gd name="connsiteX21" fmla="*/ 3549611 w 3660143"/>
                <a:gd name="connsiteY21" fmla="*/ 1190729 h 2176276"/>
                <a:gd name="connsiteX22" fmla="*/ 3589804 w 3660143"/>
                <a:gd name="connsiteY22" fmla="*/ 1240971 h 2176276"/>
                <a:gd name="connsiteX23" fmla="*/ 3619949 w 3660143"/>
                <a:gd name="connsiteY23" fmla="*/ 1301261 h 2176276"/>
                <a:gd name="connsiteX24" fmla="*/ 3619949 w 3660143"/>
                <a:gd name="connsiteY24" fmla="*/ 1376624 h 2176276"/>
                <a:gd name="connsiteX25" fmla="*/ 3655118 w 3660143"/>
                <a:gd name="connsiteY25" fmla="*/ 1436914 h 2176276"/>
                <a:gd name="connsiteX26" fmla="*/ 3645070 w 3660143"/>
                <a:gd name="connsiteY26" fmla="*/ 1547446 h 2176276"/>
                <a:gd name="connsiteX27" fmla="*/ 3624973 w 3660143"/>
                <a:gd name="connsiteY27" fmla="*/ 1627833 h 2176276"/>
                <a:gd name="connsiteX28" fmla="*/ 3645070 w 3660143"/>
                <a:gd name="connsiteY28" fmla="*/ 1718268 h 2176276"/>
                <a:gd name="connsiteX29" fmla="*/ 3660143 w 3660143"/>
                <a:gd name="connsiteY29" fmla="*/ 1753437 h 2176276"/>
                <a:gd name="connsiteX30" fmla="*/ 3539562 w 3660143"/>
                <a:gd name="connsiteY30" fmla="*/ 1813727 h 2176276"/>
                <a:gd name="connsiteX31" fmla="*/ 3539562 w 3660143"/>
                <a:gd name="connsiteY31" fmla="*/ 1813727 h 2176276"/>
                <a:gd name="connsiteX32" fmla="*/ 3454151 w 3660143"/>
                <a:gd name="connsiteY32" fmla="*/ 1874017 h 2176276"/>
                <a:gd name="connsiteX33" fmla="*/ 3117532 w 3660143"/>
                <a:gd name="connsiteY33" fmla="*/ 1879042 h 2176276"/>
                <a:gd name="connsiteX34" fmla="*/ 2942261 w 3660143"/>
                <a:gd name="connsiteY34" fmla="*/ 1877650 h 2176276"/>
                <a:gd name="connsiteX35" fmla="*/ 2100005 w 3660143"/>
                <a:gd name="connsiteY35" fmla="*/ 1858993 h 2176276"/>
                <a:gd name="connsiteX0" fmla="*/ 2115642 w 3675780"/>
                <a:gd name="connsiteY0" fmla="*/ 1858993 h 2176276"/>
                <a:gd name="connsiteX1" fmla="*/ 761416 w 3675780"/>
                <a:gd name="connsiteY1" fmla="*/ 1846676 h 2176276"/>
                <a:gd name="connsiteX2" fmla="*/ 771201 w 3675780"/>
                <a:gd name="connsiteY2" fmla="*/ 1291668 h 2176276"/>
                <a:gd name="connsiteX3" fmla="*/ 442604 w 3675780"/>
                <a:gd name="connsiteY3" fmla="*/ 1137468 h 2176276"/>
                <a:gd name="connsiteX4" fmla="*/ 398662 w 3675780"/>
                <a:gd name="connsiteY4" fmla="*/ 563749 h 2176276"/>
                <a:gd name="connsiteX5" fmla="*/ 774281 w 3675780"/>
                <a:gd name="connsiteY5" fmla="*/ 429419 h 2176276"/>
                <a:gd name="connsiteX6" fmla="*/ 771806 w 3675780"/>
                <a:gd name="connsiteY6" fmla="*/ 0 h 2176276"/>
                <a:gd name="connsiteX7" fmla="*/ 867706 w 3675780"/>
                <a:gd name="connsiteY7" fmla="*/ 13082 h 2176276"/>
                <a:gd name="connsiteX8" fmla="*/ 997894 w 3675780"/>
                <a:gd name="connsiteY8" fmla="*/ 40193 h 2176276"/>
                <a:gd name="connsiteX9" fmla="*/ 1284272 w 3675780"/>
                <a:gd name="connsiteY9" fmla="*/ 125604 h 2176276"/>
                <a:gd name="connsiteX10" fmla="*/ 1540505 w 3675780"/>
                <a:gd name="connsiteY10" fmla="*/ 261257 h 2176276"/>
                <a:gd name="connsiteX11" fmla="*/ 1952487 w 3675780"/>
                <a:gd name="connsiteY11" fmla="*/ 487345 h 2176276"/>
                <a:gd name="connsiteX12" fmla="*/ 2083116 w 3675780"/>
                <a:gd name="connsiteY12" fmla="*/ 567732 h 2176276"/>
                <a:gd name="connsiteX13" fmla="*/ 2123309 w 3675780"/>
                <a:gd name="connsiteY13" fmla="*/ 597877 h 2176276"/>
                <a:gd name="connsiteX14" fmla="*/ 2495098 w 3675780"/>
                <a:gd name="connsiteY14" fmla="*/ 628022 h 2176276"/>
                <a:gd name="connsiteX15" fmla="*/ 2907081 w 3675780"/>
                <a:gd name="connsiteY15" fmla="*/ 703384 h 2176276"/>
                <a:gd name="connsiteX16" fmla="*/ 3183410 w 3675780"/>
                <a:gd name="connsiteY16" fmla="*/ 768699 h 2176276"/>
                <a:gd name="connsiteX17" fmla="*/ 3354232 w 3675780"/>
                <a:gd name="connsiteY17" fmla="*/ 844061 h 2176276"/>
                <a:gd name="connsiteX18" fmla="*/ 3550175 w 3675780"/>
                <a:gd name="connsiteY18" fmla="*/ 989762 h 2176276"/>
                <a:gd name="connsiteX19" fmla="*/ 3565248 w 3675780"/>
                <a:gd name="connsiteY19" fmla="*/ 1060101 h 2176276"/>
                <a:gd name="connsiteX20" fmla="*/ 3580320 w 3675780"/>
                <a:gd name="connsiteY20" fmla="*/ 1160584 h 2176276"/>
                <a:gd name="connsiteX21" fmla="*/ 3565248 w 3675780"/>
                <a:gd name="connsiteY21" fmla="*/ 1190729 h 2176276"/>
                <a:gd name="connsiteX22" fmla="*/ 3605441 w 3675780"/>
                <a:gd name="connsiteY22" fmla="*/ 1240971 h 2176276"/>
                <a:gd name="connsiteX23" fmla="*/ 3635586 w 3675780"/>
                <a:gd name="connsiteY23" fmla="*/ 1301261 h 2176276"/>
                <a:gd name="connsiteX24" fmla="*/ 3635586 w 3675780"/>
                <a:gd name="connsiteY24" fmla="*/ 1376624 h 2176276"/>
                <a:gd name="connsiteX25" fmla="*/ 3670755 w 3675780"/>
                <a:gd name="connsiteY25" fmla="*/ 1436914 h 2176276"/>
                <a:gd name="connsiteX26" fmla="*/ 3660707 w 3675780"/>
                <a:gd name="connsiteY26" fmla="*/ 1547446 h 2176276"/>
                <a:gd name="connsiteX27" fmla="*/ 3640610 w 3675780"/>
                <a:gd name="connsiteY27" fmla="*/ 1627833 h 2176276"/>
                <a:gd name="connsiteX28" fmla="*/ 3660707 w 3675780"/>
                <a:gd name="connsiteY28" fmla="*/ 1718268 h 2176276"/>
                <a:gd name="connsiteX29" fmla="*/ 3675780 w 3675780"/>
                <a:gd name="connsiteY29" fmla="*/ 1753437 h 2176276"/>
                <a:gd name="connsiteX30" fmla="*/ 3555199 w 3675780"/>
                <a:gd name="connsiteY30" fmla="*/ 1813727 h 2176276"/>
                <a:gd name="connsiteX31" fmla="*/ 3555199 w 3675780"/>
                <a:gd name="connsiteY31" fmla="*/ 1813727 h 2176276"/>
                <a:gd name="connsiteX32" fmla="*/ 3469788 w 3675780"/>
                <a:gd name="connsiteY32" fmla="*/ 1874017 h 2176276"/>
                <a:gd name="connsiteX33" fmla="*/ 3133169 w 3675780"/>
                <a:gd name="connsiteY33" fmla="*/ 1879042 h 2176276"/>
                <a:gd name="connsiteX34" fmla="*/ 2957898 w 3675780"/>
                <a:gd name="connsiteY34" fmla="*/ 1877650 h 2176276"/>
                <a:gd name="connsiteX35" fmla="*/ 2115642 w 3675780"/>
                <a:gd name="connsiteY35" fmla="*/ 1858993 h 2176276"/>
                <a:gd name="connsiteX0" fmla="*/ 2115642 w 3675780"/>
                <a:gd name="connsiteY0" fmla="*/ 1868171 h 2185454"/>
                <a:gd name="connsiteX1" fmla="*/ 761416 w 3675780"/>
                <a:gd name="connsiteY1" fmla="*/ 1855854 h 2185454"/>
                <a:gd name="connsiteX2" fmla="*/ 771201 w 3675780"/>
                <a:gd name="connsiteY2" fmla="*/ 1300846 h 2185454"/>
                <a:gd name="connsiteX3" fmla="*/ 442604 w 3675780"/>
                <a:gd name="connsiteY3" fmla="*/ 1146646 h 2185454"/>
                <a:gd name="connsiteX4" fmla="*/ 398662 w 3675780"/>
                <a:gd name="connsiteY4" fmla="*/ 572927 h 2185454"/>
                <a:gd name="connsiteX5" fmla="*/ 774281 w 3675780"/>
                <a:gd name="connsiteY5" fmla="*/ 438597 h 2185454"/>
                <a:gd name="connsiteX6" fmla="*/ 771806 w 3675780"/>
                <a:gd name="connsiteY6" fmla="*/ 0 h 2185454"/>
                <a:gd name="connsiteX7" fmla="*/ 867706 w 3675780"/>
                <a:gd name="connsiteY7" fmla="*/ 22260 h 2185454"/>
                <a:gd name="connsiteX8" fmla="*/ 997894 w 3675780"/>
                <a:gd name="connsiteY8" fmla="*/ 49371 h 2185454"/>
                <a:gd name="connsiteX9" fmla="*/ 1284272 w 3675780"/>
                <a:gd name="connsiteY9" fmla="*/ 134782 h 2185454"/>
                <a:gd name="connsiteX10" fmla="*/ 1540505 w 3675780"/>
                <a:gd name="connsiteY10" fmla="*/ 270435 h 2185454"/>
                <a:gd name="connsiteX11" fmla="*/ 1952487 w 3675780"/>
                <a:gd name="connsiteY11" fmla="*/ 496523 h 2185454"/>
                <a:gd name="connsiteX12" fmla="*/ 2083116 w 3675780"/>
                <a:gd name="connsiteY12" fmla="*/ 576910 h 2185454"/>
                <a:gd name="connsiteX13" fmla="*/ 2123309 w 3675780"/>
                <a:gd name="connsiteY13" fmla="*/ 607055 h 2185454"/>
                <a:gd name="connsiteX14" fmla="*/ 2495098 w 3675780"/>
                <a:gd name="connsiteY14" fmla="*/ 637200 h 2185454"/>
                <a:gd name="connsiteX15" fmla="*/ 2907081 w 3675780"/>
                <a:gd name="connsiteY15" fmla="*/ 712562 h 2185454"/>
                <a:gd name="connsiteX16" fmla="*/ 3183410 w 3675780"/>
                <a:gd name="connsiteY16" fmla="*/ 777877 h 2185454"/>
                <a:gd name="connsiteX17" fmla="*/ 3354232 w 3675780"/>
                <a:gd name="connsiteY17" fmla="*/ 853239 h 2185454"/>
                <a:gd name="connsiteX18" fmla="*/ 3550175 w 3675780"/>
                <a:gd name="connsiteY18" fmla="*/ 998940 h 2185454"/>
                <a:gd name="connsiteX19" fmla="*/ 3565248 w 3675780"/>
                <a:gd name="connsiteY19" fmla="*/ 1069279 h 2185454"/>
                <a:gd name="connsiteX20" fmla="*/ 3580320 w 3675780"/>
                <a:gd name="connsiteY20" fmla="*/ 1169762 h 2185454"/>
                <a:gd name="connsiteX21" fmla="*/ 3565248 w 3675780"/>
                <a:gd name="connsiteY21" fmla="*/ 1199907 h 2185454"/>
                <a:gd name="connsiteX22" fmla="*/ 3605441 w 3675780"/>
                <a:gd name="connsiteY22" fmla="*/ 1250149 h 2185454"/>
                <a:gd name="connsiteX23" fmla="*/ 3635586 w 3675780"/>
                <a:gd name="connsiteY23" fmla="*/ 1310439 h 2185454"/>
                <a:gd name="connsiteX24" fmla="*/ 3635586 w 3675780"/>
                <a:gd name="connsiteY24" fmla="*/ 1385802 h 2185454"/>
                <a:gd name="connsiteX25" fmla="*/ 3670755 w 3675780"/>
                <a:gd name="connsiteY25" fmla="*/ 1446092 h 2185454"/>
                <a:gd name="connsiteX26" fmla="*/ 3660707 w 3675780"/>
                <a:gd name="connsiteY26" fmla="*/ 1556624 h 2185454"/>
                <a:gd name="connsiteX27" fmla="*/ 3640610 w 3675780"/>
                <a:gd name="connsiteY27" fmla="*/ 1637011 h 2185454"/>
                <a:gd name="connsiteX28" fmla="*/ 3660707 w 3675780"/>
                <a:gd name="connsiteY28" fmla="*/ 1727446 h 2185454"/>
                <a:gd name="connsiteX29" fmla="*/ 3675780 w 3675780"/>
                <a:gd name="connsiteY29" fmla="*/ 1762615 h 2185454"/>
                <a:gd name="connsiteX30" fmla="*/ 3555199 w 3675780"/>
                <a:gd name="connsiteY30" fmla="*/ 1822905 h 2185454"/>
                <a:gd name="connsiteX31" fmla="*/ 3555199 w 3675780"/>
                <a:gd name="connsiteY31" fmla="*/ 1822905 h 2185454"/>
                <a:gd name="connsiteX32" fmla="*/ 3469788 w 3675780"/>
                <a:gd name="connsiteY32" fmla="*/ 1883195 h 2185454"/>
                <a:gd name="connsiteX33" fmla="*/ 3133169 w 3675780"/>
                <a:gd name="connsiteY33" fmla="*/ 1888220 h 2185454"/>
                <a:gd name="connsiteX34" fmla="*/ 2957898 w 3675780"/>
                <a:gd name="connsiteY34" fmla="*/ 1886828 h 2185454"/>
                <a:gd name="connsiteX35" fmla="*/ 2115642 w 3675780"/>
                <a:gd name="connsiteY35" fmla="*/ 1868171 h 2185454"/>
                <a:gd name="connsiteX0" fmla="*/ 2115642 w 3675780"/>
                <a:gd name="connsiteY0" fmla="*/ 1854404 h 2171687"/>
                <a:gd name="connsiteX1" fmla="*/ 761416 w 3675780"/>
                <a:gd name="connsiteY1" fmla="*/ 1842087 h 2171687"/>
                <a:gd name="connsiteX2" fmla="*/ 771201 w 3675780"/>
                <a:gd name="connsiteY2" fmla="*/ 1287079 h 2171687"/>
                <a:gd name="connsiteX3" fmla="*/ 442604 w 3675780"/>
                <a:gd name="connsiteY3" fmla="*/ 1132879 h 2171687"/>
                <a:gd name="connsiteX4" fmla="*/ 398662 w 3675780"/>
                <a:gd name="connsiteY4" fmla="*/ 559160 h 2171687"/>
                <a:gd name="connsiteX5" fmla="*/ 774281 w 3675780"/>
                <a:gd name="connsiteY5" fmla="*/ 424830 h 2171687"/>
                <a:gd name="connsiteX6" fmla="*/ 778877 w 3675780"/>
                <a:gd name="connsiteY6" fmla="*/ 0 h 2171687"/>
                <a:gd name="connsiteX7" fmla="*/ 867706 w 3675780"/>
                <a:gd name="connsiteY7" fmla="*/ 8493 h 2171687"/>
                <a:gd name="connsiteX8" fmla="*/ 997894 w 3675780"/>
                <a:gd name="connsiteY8" fmla="*/ 35604 h 2171687"/>
                <a:gd name="connsiteX9" fmla="*/ 1284272 w 3675780"/>
                <a:gd name="connsiteY9" fmla="*/ 121015 h 2171687"/>
                <a:gd name="connsiteX10" fmla="*/ 1540505 w 3675780"/>
                <a:gd name="connsiteY10" fmla="*/ 256668 h 2171687"/>
                <a:gd name="connsiteX11" fmla="*/ 1952487 w 3675780"/>
                <a:gd name="connsiteY11" fmla="*/ 482756 h 2171687"/>
                <a:gd name="connsiteX12" fmla="*/ 2083116 w 3675780"/>
                <a:gd name="connsiteY12" fmla="*/ 563143 h 2171687"/>
                <a:gd name="connsiteX13" fmla="*/ 2123309 w 3675780"/>
                <a:gd name="connsiteY13" fmla="*/ 593288 h 2171687"/>
                <a:gd name="connsiteX14" fmla="*/ 2495098 w 3675780"/>
                <a:gd name="connsiteY14" fmla="*/ 623433 h 2171687"/>
                <a:gd name="connsiteX15" fmla="*/ 2907081 w 3675780"/>
                <a:gd name="connsiteY15" fmla="*/ 698795 h 2171687"/>
                <a:gd name="connsiteX16" fmla="*/ 3183410 w 3675780"/>
                <a:gd name="connsiteY16" fmla="*/ 764110 h 2171687"/>
                <a:gd name="connsiteX17" fmla="*/ 3354232 w 3675780"/>
                <a:gd name="connsiteY17" fmla="*/ 839472 h 2171687"/>
                <a:gd name="connsiteX18" fmla="*/ 3550175 w 3675780"/>
                <a:gd name="connsiteY18" fmla="*/ 985173 h 2171687"/>
                <a:gd name="connsiteX19" fmla="*/ 3565248 w 3675780"/>
                <a:gd name="connsiteY19" fmla="*/ 1055512 h 2171687"/>
                <a:gd name="connsiteX20" fmla="*/ 3580320 w 3675780"/>
                <a:gd name="connsiteY20" fmla="*/ 1155995 h 2171687"/>
                <a:gd name="connsiteX21" fmla="*/ 3565248 w 3675780"/>
                <a:gd name="connsiteY21" fmla="*/ 1186140 h 2171687"/>
                <a:gd name="connsiteX22" fmla="*/ 3605441 w 3675780"/>
                <a:gd name="connsiteY22" fmla="*/ 1236382 h 2171687"/>
                <a:gd name="connsiteX23" fmla="*/ 3635586 w 3675780"/>
                <a:gd name="connsiteY23" fmla="*/ 1296672 h 2171687"/>
                <a:gd name="connsiteX24" fmla="*/ 3635586 w 3675780"/>
                <a:gd name="connsiteY24" fmla="*/ 1372035 h 2171687"/>
                <a:gd name="connsiteX25" fmla="*/ 3670755 w 3675780"/>
                <a:gd name="connsiteY25" fmla="*/ 1432325 h 2171687"/>
                <a:gd name="connsiteX26" fmla="*/ 3660707 w 3675780"/>
                <a:gd name="connsiteY26" fmla="*/ 1542857 h 2171687"/>
                <a:gd name="connsiteX27" fmla="*/ 3640610 w 3675780"/>
                <a:gd name="connsiteY27" fmla="*/ 1623244 h 2171687"/>
                <a:gd name="connsiteX28" fmla="*/ 3660707 w 3675780"/>
                <a:gd name="connsiteY28" fmla="*/ 1713679 h 2171687"/>
                <a:gd name="connsiteX29" fmla="*/ 3675780 w 3675780"/>
                <a:gd name="connsiteY29" fmla="*/ 1748848 h 2171687"/>
                <a:gd name="connsiteX30" fmla="*/ 3555199 w 3675780"/>
                <a:gd name="connsiteY30" fmla="*/ 1809138 h 2171687"/>
                <a:gd name="connsiteX31" fmla="*/ 3555199 w 3675780"/>
                <a:gd name="connsiteY31" fmla="*/ 1809138 h 2171687"/>
                <a:gd name="connsiteX32" fmla="*/ 3469788 w 3675780"/>
                <a:gd name="connsiteY32" fmla="*/ 1869428 h 2171687"/>
                <a:gd name="connsiteX33" fmla="*/ 3133169 w 3675780"/>
                <a:gd name="connsiteY33" fmla="*/ 1874453 h 2171687"/>
                <a:gd name="connsiteX34" fmla="*/ 2957898 w 3675780"/>
                <a:gd name="connsiteY34" fmla="*/ 1873061 h 2171687"/>
                <a:gd name="connsiteX35" fmla="*/ 2115642 w 3675780"/>
                <a:gd name="connsiteY35" fmla="*/ 1854404 h 2171687"/>
                <a:gd name="connsiteX0" fmla="*/ 2115642 w 3675780"/>
                <a:gd name="connsiteY0" fmla="*/ 1854404 h 2171687"/>
                <a:gd name="connsiteX1" fmla="*/ 761416 w 3675780"/>
                <a:gd name="connsiteY1" fmla="*/ 1842087 h 2171687"/>
                <a:gd name="connsiteX2" fmla="*/ 771201 w 3675780"/>
                <a:gd name="connsiteY2" fmla="*/ 1287079 h 2171687"/>
                <a:gd name="connsiteX3" fmla="*/ 442604 w 3675780"/>
                <a:gd name="connsiteY3" fmla="*/ 1132879 h 2171687"/>
                <a:gd name="connsiteX4" fmla="*/ 398662 w 3675780"/>
                <a:gd name="connsiteY4" fmla="*/ 559160 h 2171687"/>
                <a:gd name="connsiteX5" fmla="*/ 774281 w 3675780"/>
                <a:gd name="connsiteY5" fmla="*/ 424830 h 2171687"/>
                <a:gd name="connsiteX6" fmla="*/ 771806 w 3675780"/>
                <a:gd name="connsiteY6" fmla="*/ 0 h 2171687"/>
                <a:gd name="connsiteX7" fmla="*/ 867706 w 3675780"/>
                <a:gd name="connsiteY7" fmla="*/ 8493 h 2171687"/>
                <a:gd name="connsiteX8" fmla="*/ 997894 w 3675780"/>
                <a:gd name="connsiteY8" fmla="*/ 35604 h 2171687"/>
                <a:gd name="connsiteX9" fmla="*/ 1284272 w 3675780"/>
                <a:gd name="connsiteY9" fmla="*/ 121015 h 2171687"/>
                <a:gd name="connsiteX10" fmla="*/ 1540505 w 3675780"/>
                <a:gd name="connsiteY10" fmla="*/ 256668 h 2171687"/>
                <a:gd name="connsiteX11" fmla="*/ 1952487 w 3675780"/>
                <a:gd name="connsiteY11" fmla="*/ 482756 h 2171687"/>
                <a:gd name="connsiteX12" fmla="*/ 2083116 w 3675780"/>
                <a:gd name="connsiteY12" fmla="*/ 563143 h 2171687"/>
                <a:gd name="connsiteX13" fmla="*/ 2123309 w 3675780"/>
                <a:gd name="connsiteY13" fmla="*/ 593288 h 2171687"/>
                <a:gd name="connsiteX14" fmla="*/ 2495098 w 3675780"/>
                <a:gd name="connsiteY14" fmla="*/ 623433 h 2171687"/>
                <a:gd name="connsiteX15" fmla="*/ 2907081 w 3675780"/>
                <a:gd name="connsiteY15" fmla="*/ 698795 h 2171687"/>
                <a:gd name="connsiteX16" fmla="*/ 3183410 w 3675780"/>
                <a:gd name="connsiteY16" fmla="*/ 764110 h 2171687"/>
                <a:gd name="connsiteX17" fmla="*/ 3354232 w 3675780"/>
                <a:gd name="connsiteY17" fmla="*/ 839472 h 2171687"/>
                <a:gd name="connsiteX18" fmla="*/ 3550175 w 3675780"/>
                <a:gd name="connsiteY18" fmla="*/ 985173 h 2171687"/>
                <a:gd name="connsiteX19" fmla="*/ 3565248 w 3675780"/>
                <a:gd name="connsiteY19" fmla="*/ 1055512 h 2171687"/>
                <a:gd name="connsiteX20" fmla="*/ 3580320 w 3675780"/>
                <a:gd name="connsiteY20" fmla="*/ 1155995 h 2171687"/>
                <a:gd name="connsiteX21" fmla="*/ 3565248 w 3675780"/>
                <a:gd name="connsiteY21" fmla="*/ 1186140 h 2171687"/>
                <a:gd name="connsiteX22" fmla="*/ 3605441 w 3675780"/>
                <a:gd name="connsiteY22" fmla="*/ 1236382 h 2171687"/>
                <a:gd name="connsiteX23" fmla="*/ 3635586 w 3675780"/>
                <a:gd name="connsiteY23" fmla="*/ 1296672 h 2171687"/>
                <a:gd name="connsiteX24" fmla="*/ 3635586 w 3675780"/>
                <a:gd name="connsiteY24" fmla="*/ 1372035 h 2171687"/>
                <a:gd name="connsiteX25" fmla="*/ 3670755 w 3675780"/>
                <a:gd name="connsiteY25" fmla="*/ 1432325 h 2171687"/>
                <a:gd name="connsiteX26" fmla="*/ 3660707 w 3675780"/>
                <a:gd name="connsiteY26" fmla="*/ 1542857 h 2171687"/>
                <a:gd name="connsiteX27" fmla="*/ 3640610 w 3675780"/>
                <a:gd name="connsiteY27" fmla="*/ 1623244 h 2171687"/>
                <a:gd name="connsiteX28" fmla="*/ 3660707 w 3675780"/>
                <a:gd name="connsiteY28" fmla="*/ 1713679 h 2171687"/>
                <a:gd name="connsiteX29" fmla="*/ 3675780 w 3675780"/>
                <a:gd name="connsiteY29" fmla="*/ 1748848 h 2171687"/>
                <a:gd name="connsiteX30" fmla="*/ 3555199 w 3675780"/>
                <a:gd name="connsiteY30" fmla="*/ 1809138 h 2171687"/>
                <a:gd name="connsiteX31" fmla="*/ 3555199 w 3675780"/>
                <a:gd name="connsiteY31" fmla="*/ 1809138 h 2171687"/>
                <a:gd name="connsiteX32" fmla="*/ 3469788 w 3675780"/>
                <a:gd name="connsiteY32" fmla="*/ 1869428 h 2171687"/>
                <a:gd name="connsiteX33" fmla="*/ 3133169 w 3675780"/>
                <a:gd name="connsiteY33" fmla="*/ 1874453 h 2171687"/>
                <a:gd name="connsiteX34" fmla="*/ 2957898 w 3675780"/>
                <a:gd name="connsiteY34" fmla="*/ 1873061 h 2171687"/>
                <a:gd name="connsiteX35" fmla="*/ 2115642 w 3675780"/>
                <a:gd name="connsiteY35" fmla="*/ 1854404 h 2171687"/>
                <a:gd name="connsiteX0" fmla="*/ 2115642 w 3675780"/>
                <a:gd name="connsiteY0" fmla="*/ 1854404 h 2171687"/>
                <a:gd name="connsiteX1" fmla="*/ 761416 w 3675780"/>
                <a:gd name="connsiteY1" fmla="*/ 1842087 h 2171687"/>
                <a:gd name="connsiteX2" fmla="*/ 771201 w 3675780"/>
                <a:gd name="connsiteY2" fmla="*/ 1287079 h 2171687"/>
                <a:gd name="connsiteX3" fmla="*/ 442604 w 3675780"/>
                <a:gd name="connsiteY3" fmla="*/ 1132879 h 2171687"/>
                <a:gd name="connsiteX4" fmla="*/ 398662 w 3675780"/>
                <a:gd name="connsiteY4" fmla="*/ 559160 h 2171687"/>
                <a:gd name="connsiteX5" fmla="*/ 774281 w 3675780"/>
                <a:gd name="connsiteY5" fmla="*/ 424830 h 2171687"/>
                <a:gd name="connsiteX6" fmla="*/ 771806 w 3675780"/>
                <a:gd name="connsiteY6" fmla="*/ 0 h 2171687"/>
                <a:gd name="connsiteX7" fmla="*/ 867706 w 3675780"/>
                <a:gd name="connsiteY7" fmla="*/ 821 h 2171687"/>
                <a:gd name="connsiteX8" fmla="*/ 997894 w 3675780"/>
                <a:gd name="connsiteY8" fmla="*/ 35604 h 2171687"/>
                <a:gd name="connsiteX9" fmla="*/ 1284272 w 3675780"/>
                <a:gd name="connsiteY9" fmla="*/ 121015 h 2171687"/>
                <a:gd name="connsiteX10" fmla="*/ 1540505 w 3675780"/>
                <a:gd name="connsiteY10" fmla="*/ 256668 h 2171687"/>
                <a:gd name="connsiteX11" fmla="*/ 1952487 w 3675780"/>
                <a:gd name="connsiteY11" fmla="*/ 482756 h 2171687"/>
                <a:gd name="connsiteX12" fmla="*/ 2083116 w 3675780"/>
                <a:gd name="connsiteY12" fmla="*/ 563143 h 2171687"/>
                <a:gd name="connsiteX13" fmla="*/ 2123309 w 3675780"/>
                <a:gd name="connsiteY13" fmla="*/ 593288 h 2171687"/>
                <a:gd name="connsiteX14" fmla="*/ 2495098 w 3675780"/>
                <a:gd name="connsiteY14" fmla="*/ 623433 h 2171687"/>
                <a:gd name="connsiteX15" fmla="*/ 2907081 w 3675780"/>
                <a:gd name="connsiteY15" fmla="*/ 698795 h 2171687"/>
                <a:gd name="connsiteX16" fmla="*/ 3183410 w 3675780"/>
                <a:gd name="connsiteY16" fmla="*/ 764110 h 2171687"/>
                <a:gd name="connsiteX17" fmla="*/ 3354232 w 3675780"/>
                <a:gd name="connsiteY17" fmla="*/ 839472 h 2171687"/>
                <a:gd name="connsiteX18" fmla="*/ 3550175 w 3675780"/>
                <a:gd name="connsiteY18" fmla="*/ 985173 h 2171687"/>
                <a:gd name="connsiteX19" fmla="*/ 3565248 w 3675780"/>
                <a:gd name="connsiteY19" fmla="*/ 1055512 h 2171687"/>
                <a:gd name="connsiteX20" fmla="*/ 3580320 w 3675780"/>
                <a:gd name="connsiteY20" fmla="*/ 1155995 h 2171687"/>
                <a:gd name="connsiteX21" fmla="*/ 3565248 w 3675780"/>
                <a:gd name="connsiteY21" fmla="*/ 1186140 h 2171687"/>
                <a:gd name="connsiteX22" fmla="*/ 3605441 w 3675780"/>
                <a:gd name="connsiteY22" fmla="*/ 1236382 h 2171687"/>
                <a:gd name="connsiteX23" fmla="*/ 3635586 w 3675780"/>
                <a:gd name="connsiteY23" fmla="*/ 1296672 h 2171687"/>
                <a:gd name="connsiteX24" fmla="*/ 3635586 w 3675780"/>
                <a:gd name="connsiteY24" fmla="*/ 1372035 h 2171687"/>
                <a:gd name="connsiteX25" fmla="*/ 3670755 w 3675780"/>
                <a:gd name="connsiteY25" fmla="*/ 1432325 h 2171687"/>
                <a:gd name="connsiteX26" fmla="*/ 3660707 w 3675780"/>
                <a:gd name="connsiteY26" fmla="*/ 1542857 h 2171687"/>
                <a:gd name="connsiteX27" fmla="*/ 3640610 w 3675780"/>
                <a:gd name="connsiteY27" fmla="*/ 1623244 h 2171687"/>
                <a:gd name="connsiteX28" fmla="*/ 3660707 w 3675780"/>
                <a:gd name="connsiteY28" fmla="*/ 1713679 h 2171687"/>
                <a:gd name="connsiteX29" fmla="*/ 3675780 w 3675780"/>
                <a:gd name="connsiteY29" fmla="*/ 1748848 h 2171687"/>
                <a:gd name="connsiteX30" fmla="*/ 3555199 w 3675780"/>
                <a:gd name="connsiteY30" fmla="*/ 1809138 h 2171687"/>
                <a:gd name="connsiteX31" fmla="*/ 3555199 w 3675780"/>
                <a:gd name="connsiteY31" fmla="*/ 1809138 h 2171687"/>
                <a:gd name="connsiteX32" fmla="*/ 3469788 w 3675780"/>
                <a:gd name="connsiteY32" fmla="*/ 1869428 h 2171687"/>
                <a:gd name="connsiteX33" fmla="*/ 3133169 w 3675780"/>
                <a:gd name="connsiteY33" fmla="*/ 1874453 h 2171687"/>
                <a:gd name="connsiteX34" fmla="*/ 2957898 w 3675780"/>
                <a:gd name="connsiteY34" fmla="*/ 1873061 h 2171687"/>
                <a:gd name="connsiteX35" fmla="*/ 2115642 w 3675780"/>
                <a:gd name="connsiteY35" fmla="*/ 1854404 h 2171687"/>
                <a:gd name="connsiteX0" fmla="*/ 2115642 w 3675780"/>
                <a:gd name="connsiteY0" fmla="*/ 1854404 h 2171687"/>
                <a:gd name="connsiteX1" fmla="*/ 761416 w 3675780"/>
                <a:gd name="connsiteY1" fmla="*/ 1842087 h 2171687"/>
                <a:gd name="connsiteX2" fmla="*/ 771201 w 3675780"/>
                <a:gd name="connsiteY2" fmla="*/ 1287079 h 2171687"/>
                <a:gd name="connsiteX3" fmla="*/ 442604 w 3675780"/>
                <a:gd name="connsiteY3" fmla="*/ 1132879 h 2171687"/>
                <a:gd name="connsiteX4" fmla="*/ 398662 w 3675780"/>
                <a:gd name="connsiteY4" fmla="*/ 559160 h 2171687"/>
                <a:gd name="connsiteX5" fmla="*/ 774281 w 3675780"/>
                <a:gd name="connsiteY5" fmla="*/ 424830 h 2171687"/>
                <a:gd name="connsiteX6" fmla="*/ 771806 w 3675780"/>
                <a:gd name="connsiteY6" fmla="*/ 0 h 2171687"/>
                <a:gd name="connsiteX7" fmla="*/ 867706 w 3675780"/>
                <a:gd name="connsiteY7" fmla="*/ 121664 h 2171687"/>
                <a:gd name="connsiteX8" fmla="*/ 997894 w 3675780"/>
                <a:gd name="connsiteY8" fmla="*/ 35604 h 2171687"/>
                <a:gd name="connsiteX9" fmla="*/ 1284272 w 3675780"/>
                <a:gd name="connsiteY9" fmla="*/ 121015 h 2171687"/>
                <a:gd name="connsiteX10" fmla="*/ 1540505 w 3675780"/>
                <a:gd name="connsiteY10" fmla="*/ 256668 h 2171687"/>
                <a:gd name="connsiteX11" fmla="*/ 1952487 w 3675780"/>
                <a:gd name="connsiteY11" fmla="*/ 482756 h 2171687"/>
                <a:gd name="connsiteX12" fmla="*/ 2083116 w 3675780"/>
                <a:gd name="connsiteY12" fmla="*/ 563143 h 2171687"/>
                <a:gd name="connsiteX13" fmla="*/ 2123309 w 3675780"/>
                <a:gd name="connsiteY13" fmla="*/ 593288 h 2171687"/>
                <a:gd name="connsiteX14" fmla="*/ 2495098 w 3675780"/>
                <a:gd name="connsiteY14" fmla="*/ 623433 h 2171687"/>
                <a:gd name="connsiteX15" fmla="*/ 2907081 w 3675780"/>
                <a:gd name="connsiteY15" fmla="*/ 698795 h 2171687"/>
                <a:gd name="connsiteX16" fmla="*/ 3183410 w 3675780"/>
                <a:gd name="connsiteY16" fmla="*/ 764110 h 2171687"/>
                <a:gd name="connsiteX17" fmla="*/ 3354232 w 3675780"/>
                <a:gd name="connsiteY17" fmla="*/ 839472 h 2171687"/>
                <a:gd name="connsiteX18" fmla="*/ 3550175 w 3675780"/>
                <a:gd name="connsiteY18" fmla="*/ 985173 h 2171687"/>
                <a:gd name="connsiteX19" fmla="*/ 3565248 w 3675780"/>
                <a:gd name="connsiteY19" fmla="*/ 1055512 h 2171687"/>
                <a:gd name="connsiteX20" fmla="*/ 3580320 w 3675780"/>
                <a:gd name="connsiteY20" fmla="*/ 1155995 h 2171687"/>
                <a:gd name="connsiteX21" fmla="*/ 3565248 w 3675780"/>
                <a:gd name="connsiteY21" fmla="*/ 1186140 h 2171687"/>
                <a:gd name="connsiteX22" fmla="*/ 3605441 w 3675780"/>
                <a:gd name="connsiteY22" fmla="*/ 1236382 h 2171687"/>
                <a:gd name="connsiteX23" fmla="*/ 3635586 w 3675780"/>
                <a:gd name="connsiteY23" fmla="*/ 1296672 h 2171687"/>
                <a:gd name="connsiteX24" fmla="*/ 3635586 w 3675780"/>
                <a:gd name="connsiteY24" fmla="*/ 1372035 h 2171687"/>
                <a:gd name="connsiteX25" fmla="*/ 3670755 w 3675780"/>
                <a:gd name="connsiteY25" fmla="*/ 1432325 h 2171687"/>
                <a:gd name="connsiteX26" fmla="*/ 3660707 w 3675780"/>
                <a:gd name="connsiteY26" fmla="*/ 1542857 h 2171687"/>
                <a:gd name="connsiteX27" fmla="*/ 3640610 w 3675780"/>
                <a:gd name="connsiteY27" fmla="*/ 1623244 h 2171687"/>
                <a:gd name="connsiteX28" fmla="*/ 3660707 w 3675780"/>
                <a:gd name="connsiteY28" fmla="*/ 1713679 h 2171687"/>
                <a:gd name="connsiteX29" fmla="*/ 3675780 w 3675780"/>
                <a:gd name="connsiteY29" fmla="*/ 1748848 h 2171687"/>
                <a:gd name="connsiteX30" fmla="*/ 3555199 w 3675780"/>
                <a:gd name="connsiteY30" fmla="*/ 1809138 h 2171687"/>
                <a:gd name="connsiteX31" fmla="*/ 3555199 w 3675780"/>
                <a:gd name="connsiteY31" fmla="*/ 1809138 h 2171687"/>
                <a:gd name="connsiteX32" fmla="*/ 3469788 w 3675780"/>
                <a:gd name="connsiteY32" fmla="*/ 1869428 h 2171687"/>
                <a:gd name="connsiteX33" fmla="*/ 3133169 w 3675780"/>
                <a:gd name="connsiteY33" fmla="*/ 1874453 h 2171687"/>
                <a:gd name="connsiteX34" fmla="*/ 2957898 w 3675780"/>
                <a:gd name="connsiteY34" fmla="*/ 1873061 h 2171687"/>
                <a:gd name="connsiteX35" fmla="*/ 2115642 w 3675780"/>
                <a:gd name="connsiteY35" fmla="*/ 1854404 h 2171687"/>
                <a:gd name="connsiteX0" fmla="*/ 2115642 w 3675780"/>
                <a:gd name="connsiteY0" fmla="*/ 1854404 h 2171687"/>
                <a:gd name="connsiteX1" fmla="*/ 761416 w 3675780"/>
                <a:gd name="connsiteY1" fmla="*/ 1842087 h 2171687"/>
                <a:gd name="connsiteX2" fmla="*/ 771201 w 3675780"/>
                <a:gd name="connsiteY2" fmla="*/ 1287079 h 2171687"/>
                <a:gd name="connsiteX3" fmla="*/ 442604 w 3675780"/>
                <a:gd name="connsiteY3" fmla="*/ 1132879 h 2171687"/>
                <a:gd name="connsiteX4" fmla="*/ 398662 w 3675780"/>
                <a:gd name="connsiteY4" fmla="*/ 559160 h 2171687"/>
                <a:gd name="connsiteX5" fmla="*/ 774281 w 3675780"/>
                <a:gd name="connsiteY5" fmla="*/ 424830 h 2171687"/>
                <a:gd name="connsiteX6" fmla="*/ 771806 w 3675780"/>
                <a:gd name="connsiteY6" fmla="*/ 0 h 2171687"/>
                <a:gd name="connsiteX7" fmla="*/ 857855 w 3675780"/>
                <a:gd name="connsiteY7" fmla="*/ 10412 h 2171687"/>
                <a:gd name="connsiteX8" fmla="*/ 997894 w 3675780"/>
                <a:gd name="connsiteY8" fmla="*/ 35604 h 2171687"/>
                <a:gd name="connsiteX9" fmla="*/ 1284272 w 3675780"/>
                <a:gd name="connsiteY9" fmla="*/ 121015 h 2171687"/>
                <a:gd name="connsiteX10" fmla="*/ 1540505 w 3675780"/>
                <a:gd name="connsiteY10" fmla="*/ 256668 h 2171687"/>
                <a:gd name="connsiteX11" fmla="*/ 1952487 w 3675780"/>
                <a:gd name="connsiteY11" fmla="*/ 482756 h 2171687"/>
                <a:gd name="connsiteX12" fmla="*/ 2083116 w 3675780"/>
                <a:gd name="connsiteY12" fmla="*/ 563143 h 2171687"/>
                <a:gd name="connsiteX13" fmla="*/ 2123309 w 3675780"/>
                <a:gd name="connsiteY13" fmla="*/ 593288 h 2171687"/>
                <a:gd name="connsiteX14" fmla="*/ 2495098 w 3675780"/>
                <a:gd name="connsiteY14" fmla="*/ 623433 h 2171687"/>
                <a:gd name="connsiteX15" fmla="*/ 2907081 w 3675780"/>
                <a:gd name="connsiteY15" fmla="*/ 698795 h 2171687"/>
                <a:gd name="connsiteX16" fmla="*/ 3183410 w 3675780"/>
                <a:gd name="connsiteY16" fmla="*/ 764110 h 2171687"/>
                <a:gd name="connsiteX17" fmla="*/ 3354232 w 3675780"/>
                <a:gd name="connsiteY17" fmla="*/ 839472 h 2171687"/>
                <a:gd name="connsiteX18" fmla="*/ 3550175 w 3675780"/>
                <a:gd name="connsiteY18" fmla="*/ 985173 h 2171687"/>
                <a:gd name="connsiteX19" fmla="*/ 3565248 w 3675780"/>
                <a:gd name="connsiteY19" fmla="*/ 1055512 h 2171687"/>
                <a:gd name="connsiteX20" fmla="*/ 3580320 w 3675780"/>
                <a:gd name="connsiteY20" fmla="*/ 1155995 h 2171687"/>
                <a:gd name="connsiteX21" fmla="*/ 3565248 w 3675780"/>
                <a:gd name="connsiteY21" fmla="*/ 1186140 h 2171687"/>
                <a:gd name="connsiteX22" fmla="*/ 3605441 w 3675780"/>
                <a:gd name="connsiteY22" fmla="*/ 1236382 h 2171687"/>
                <a:gd name="connsiteX23" fmla="*/ 3635586 w 3675780"/>
                <a:gd name="connsiteY23" fmla="*/ 1296672 h 2171687"/>
                <a:gd name="connsiteX24" fmla="*/ 3635586 w 3675780"/>
                <a:gd name="connsiteY24" fmla="*/ 1372035 h 2171687"/>
                <a:gd name="connsiteX25" fmla="*/ 3670755 w 3675780"/>
                <a:gd name="connsiteY25" fmla="*/ 1432325 h 2171687"/>
                <a:gd name="connsiteX26" fmla="*/ 3660707 w 3675780"/>
                <a:gd name="connsiteY26" fmla="*/ 1542857 h 2171687"/>
                <a:gd name="connsiteX27" fmla="*/ 3640610 w 3675780"/>
                <a:gd name="connsiteY27" fmla="*/ 1623244 h 2171687"/>
                <a:gd name="connsiteX28" fmla="*/ 3660707 w 3675780"/>
                <a:gd name="connsiteY28" fmla="*/ 1713679 h 2171687"/>
                <a:gd name="connsiteX29" fmla="*/ 3675780 w 3675780"/>
                <a:gd name="connsiteY29" fmla="*/ 1748848 h 2171687"/>
                <a:gd name="connsiteX30" fmla="*/ 3555199 w 3675780"/>
                <a:gd name="connsiteY30" fmla="*/ 1809138 h 2171687"/>
                <a:gd name="connsiteX31" fmla="*/ 3555199 w 3675780"/>
                <a:gd name="connsiteY31" fmla="*/ 1809138 h 2171687"/>
                <a:gd name="connsiteX32" fmla="*/ 3469788 w 3675780"/>
                <a:gd name="connsiteY32" fmla="*/ 1869428 h 2171687"/>
                <a:gd name="connsiteX33" fmla="*/ 3133169 w 3675780"/>
                <a:gd name="connsiteY33" fmla="*/ 1874453 h 2171687"/>
                <a:gd name="connsiteX34" fmla="*/ 2957898 w 3675780"/>
                <a:gd name="connsiteY34" fmla="*/ 1873061 h 2171687"/>
                <a:gd name="connsiteX35" fmla="*/ 2115642 w 3675780"/>
                <a:gd name="connsiteY35" fmla="*/ 1854404 h 2171687"/>
                <a:gd name="connsiteX0" fmla="*/ 2115642 w 3675780"/>
                <a:gd name="connsiteY0" fmla="*/ 1862077 h 2179360"/>
                <a:gd name="connsiteX1" fmla="*/ 761416 w 3675780"/>
                <a:gd name="connsiteY1" fmla="*/ 1849760 h 2179360"/>
                <a:gd name="connsiteX2" fmla="*/ 771201 w 3675780"/>
                <a:gd name="connsiteY2" fmla="*/ 1294752 h 2179360"/>
                <a:gd name="connsiteX3" fmla="*/ 442604 w 3675780"/>
                <a:gd name="connsiteY3" fmla="*/ 1140552 h 2179360"/>
                <a:gd name="connsiteX4" fmla="*/ 398662 w 3675780"/>
                <a:gd name="connsiteY4" fmla="*/ 566833 h 2179360"/>
                <a:gd name="connsiteX5" fmla="*/ 774281 w 3675780"/>
                <a:gd name="connsiteY5" fmla="*/ 432503 h 2179360"/>
                <a:gd name="connsiteX6" fmla="*/ 773777 w 3675780"/>
                <a:gd name="connsiteY6" fmla="*/ 0 h 2179360"/>
                <a:gd name="connsiteX7" fmla="*/ 857855 w 3675780"/>
                <a:gd name="connsiteY7" fmla="*/ 18085 h 2179360"/>
                <a:gd name="connsiteX8" fmla="*/ 997894 w 3675780"/>
                <a:gd name="connsiteY8" fmla="*/ 43277 h 2179360"/>
                <a:gd name="connsiteX9" fmla="*/ 1284272 w 3675780"/>
                <a:gd name="connsiteY9" fmla="*/ 128688 h 2179360"/>
                <a:gd name="connsiteX10" fmla="*/ 1540505 w 3675780"/>
                <a:gd name="connsiteY10" fmla="*/ 264341 h 2179360"/>
                <a:gd name="connsiteX11" fmla="*/ 1952487 w 3675780"/>
                <a:gd name="connsiteY11" fmla="*/ 490429 h 2179360"/>
                <a:gd name="connsiteX12" fmla="*/ 2083116 w 3675780"/>
                <a:gd name="connsiteY12" fmla="*/ 570816 h 2179360"/>
                <a:gd name="connsiteX13" fmla="*/ 2123309 w 3675780"/>
                <a:gd name="connsiteY13" fmla="*/ 600961 h 2179360"/>
                <a:gd name="connsiteX14" fmla="*/ 2495098 w 3675780"/>
                <a:gd name="connsiteY14" fmla="*/ 631106 h 2179360"/>
                <a:gd name="connsiteX15" fmla="*/ 2907081 w 3675780"/>
                <a:gd name="connsiteY15" fmla="*/ 706468 h 2179360"/>
                <a:gd name="connsiteX16" fmla="*/ 3183410 w 3675780"/>
                <a:gd name="connsiteY16" fmla="*/ 771783 h 2179360"/>
                <a:gd name="connsiteX17" fmla="*/ 3354232 w 3675780"/>
                <a:gd name="connsiteY17" fmla="*/ 847145 h 2179360"/>
                <a:gd name="connsiteX18" fmla="*/ 3550175 w 3675780"/>
                <a:gd name="connsiteY18" fmla="*/ 992846 h 2179360"/>
                <a:gd name="connsiteX19" fmla="*/ 3565248 w 3675780"/>
                <a:gd name="connsiteY19" fmla="*/ 1063185 h 2179360"/>
                <a:gd name="connsiteX20" fmla="*/ 3580320 w 3675780"/>
                <a:gd name="connsiteY20" fmla="*/ 1163668 h 2179360"/>
                <a:gd name="connsiteX21" fmla="*/ 3565248 w 3675780"/>
                <a:gd name="connsiteY21" fmla="*/ 1193813 h 2179360"/>
                <a:gd name="connsiteX22" fmla="*/ 3605441 w 3675780"/>
                <a:gd name="connsiteY22" fmla="*/ 1244055 h 2179360"/>
                <a:gd name="connsiteX23" fmla="*/ 3635586 w 3675780"/>
                <a:gd name="connsiteY23" fmla="*/ 1304345 h 2179360"/>
                <a:gd name="connsiteX24" fmla="*/ 3635586 w 3675780"/>
                <a:gd name="connsiteY24" fmla="*/ 1379708 h 2179360"/>
                <a:gd name="connsiteX25" fmla="*/ 3670755 w 3675780"/>
                <a:gd name="connsiteY25" fmla="*/ 1439998 h 2179360"/>
                <a:gd name="connsiteX26" fmla="*/ 3660707 w 3675780"/>
                <a:gd name="connsiteY26" fmla="*/ 1550530 h 2179360"/>
                <a:gd name="connsiteX27" fmla="*/ 3640610 w 3675780"/>
                <a:gd name="connsiteY27" fmla="*/ 1630917 h 2179360"/>
                <a:gd name="connsiteX28" fmla="*/ 3660707 w 3675780"/>
                <a:gd name="connsiteY28" fmla="*/ 1721352 h 2179360"/>
                <a:gd name="connsiteX29" fmla="*/ 3675780 w 3675780"/>
                <a:gd name="connsiteY29" fmla="*/ 1756521 h 2179360"/>
                <a:gd name="connsiteX30" fmla="*/ 3555199 w 3675780"/>
                <a:gd name="connsiteY30" fmla="*/ 1816811 h 2179360"/>
                <a:gd name="connsiteX31" fmla="*/ 3555199 w 3675780"/>
                <a:gd name="connsiteY31" fmla="*/ 1816811 h 2179360"/>
                <a:gd name="connsiteX32" fmla="*/ 3469788 w 3675780"/>
                <a:gd name="connsiteY32" fmla="*/ 1877101 h 2179360"/>
                <a:gd name="connsiteX33" fmla="*/ 3133169 w 3675780"/>
                <a:gd name="connsiteY33" fmla="*/ 1882126 h 2179360"/>
                <a:gd name="connsiteX34" fmla="*/ 2957898 w 3675780"/>
                <a:gd name="connsiteY34" fmla="*/ 1880734 h 2179360"/>
                <a:gd name="connsiteX35" fmla="*/ 2115642 w 3675780"/>
                <a:gd name="connsiteY35" fmla="*/ 1862077 h 2179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675780" h="2179360">
                  <a:moveTo>
                    <a:pt x="2115642" y="1862077"/>
                  </a:moveTo>
                  <a:lnTo>
                    <a:pt x="761416" y="1849760"/>
                  </a:lnTo>
                  <a:cubicBezTo>
                    <a:pt x="762926" y="1668167"/>
                    <a:pt x="769691" y="1476345"/>
                    <a:pt x="771201" y="1294752"/>
                  </a:cubicBezTo>
                  <a:cubicBezTo>
                    <a:pt x="764530" y="1148609"/>
                    <a:pt x="688928" y="1006834"/>
                    <a:pt x="442604" y="1140552"/>
                  </a:cubicBezTo>
                  <a:cubicBezTo>
                    <a:pt x="-160306" y="1422328"/>
                    <a:pt x="-120113" y="294946"/>
                    <a:pt x="398662" y="566833"/>
                  </a:cubicBezTo>
                  <a:cubicBezTo>
                    <a:pt x="694482" y="744853"/>
                    <a:pt x="779630" y="517140"/>
                    <a:pt x="774281" y="432503"/>
                  </a:cubicBezTo>
                  <a:cubicBezTo>
                    <a:pt x="775160" y="197108"/>
                    <a:pt x="772898" y="235395"/>
                    <a:pt x="773777" y="0"/>
                  </a:cubicBezTo>
                  <a:lnTo>
                    <a:pt x="857855" y="18085"/>
                  </a:lnTo>
                  <a:lnTo>
                    <a:pt x="997894" y="43277"/>
                  </a:lnTo>
                  <a:cubicBezTo>
                    <a:pt x="1065720" y="60862"/>
                    <a:pt x="1198861" y="83470"/>
                    <a:pt x="1284272" y="128688"/>
                  </a:cubicBezTo>
                  <a:lnTo>
                    <a:pt x="1540505" y="264341"/>
                  </a:lnTo>
                  <a:lnTo>
                    <a:pt x="1952487" y="490429"/>
                  </a:lnTo>
                  <a:lnTo>
                    <a:pt x="2083116" y="570816"/>
                  </a:lnTo>
                  <a:lnTo>
                    <a:pt x="2123309" y="600961"/>
                  </a:lnTo>
                  <a:cubicBezTo>
                    <a:pt x="2191973" y="611009"/>
                    <a:pt x="2364469" y="613522"/>
                    <a:pt x="2495098" y="631106"/>
                  </a:cubicBezTo>
                  <a:cubicBezTo>
                    <a:pt x="2625727" y="648690"/>
                    <a:pt x="2814971" y="684696"/>
                    <a:pt x="2907081" y="706468"/>
                  </a:cubicBezTo>
                  <a:lnTo>
                    <a:pt x="3183410" y="771783"/>
                  </a:lnTo>
                  <a:cubicBezTo>
                    <a:pt x="3257935" y="795229"/>
                    <a:pt x="3288918" y="798578"/>
                    <a:pt x="3354232" y="847145"/>
                  </a:cubicBezTo>
                  <a:lnTo>
                    <a:pt x="3550175" y="992846"/>
                  </a:lnTo>
                  <a:lnTo>
                    <a:pt x="3565248" y="1063185"/>
                  </a:lnTo>
                  <a:lnTo>
                    <a:pt x="3580320" y="1163668"/>
                  </a:lnTo>
                  <a:lnTo>
                    <a:pt x="3565248" y="1193813"/>
                  </a:lnTo>
                  <a:lnTo>
                    <a:pt x="3605441" y="1244055"/>
                  </a:lnTo>
                  <a:lnTo>
                    <a:pt x="3635586" y="1304345"/>
                  </a:lnTo>
                  <a:lnTo>
                    <a:pt x="3635586" y="1379708"/>
                  </a:lnTo>
                  <a:lnTo>
                    <a:pt x="3670755" y="1439998"/>
                  </a:lnTo>
                  <a:lnTo>
                    <a:pt x="3660707" y="1550530"/>
                  </a:lnTo>
                  <a:lnTo>
                    <a:pt x="3640610" y="1630917"/>
                  </a:lnTo>
                  <a:lnTo>
                    <a:pt x="3660707" y="1721352"/>
                  </a:lnTo>
                  <a:lnTo>
                    <a:pt x="3675780" y="1756521"/>
                  </a:lnTo>
                  <a:lnTo>
                    <a:pt x="3555199" y="1816811"/>
                  </a:lnTo>
                  <a:lnTo>
                    <a:pt x="3555199" y="1816811"/>
                  </a:lnTo>
                  <a:lnTo>
                    <a:pt x="3469788" y="1877101"/>
                  </a:lnTo>
                  <a:lnTo>
                    <a:pt x="3133169" y="1882126"/>
                  </a:lnTo>
                  <a:lnTo>
                    <a:pt x="2957898" y="1880734"/>
                  </a:lnTo>
                  <a:cubicBezTo>
                    <a:pt x="2939125" y="2117109"/>
                    <a:pt x="2346580" y="2422673"/>
                    <a:pt x="2115642" y="1862077"/>
                  </a:cubicBezTo>
                  <a:close/>
                </a:path>
              </a:pathLst>
            </a:custGeom>
            <a:solidFill>
              <a:srgbClr val="00CCFF"/>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0" name="Rectangle 19"/>
            <p:cNvSpPr/>
            <p:nvPr/>
          </p:nvSpPr>
          <p:spPr>
            <a:xfrm>
              <a:off x="1511958" y="2974622"/>
              <a:ext cx="2862471" cy="1326733"/>
            </a:xfrm>
            <a:prstGeom prst="rect">
              <a:avLst/>
            </a:prstGeom>
          </p:spPr>
          <p:txBody>
            <a:bodyPr wrap="square">
              <a:spAutoFit/>
            </a:bodyPr>
            <a:lstStyle/>
            <a:p>
              <a:pPr algn="ctr"/>
              <a:r>
                <a:rPr lang="de-DE" sz="1400" b="1" dirty="0">
                  <a:solidFill>
                    <a:schemeClr val="bg1"/>
                  </a:solidFill>
                </a:rPr>
                <a:t>Cyber Security </a:t>
              </a:r>
              <a:br>
                <a:rPr lang="de-DE" sz="1400" b="1" dirty="0">
                  <a:solidFill>
                    <a:schemeClr val="bg1"/>
                  </a:solidFill>
                </a:rPr>
              </a:br>
              <a:r>
                <a:rPr lang="de-DE" sz="1400" b="1" dirty="0">
                  <a:solidFill>
                    <a:schemeClr val="bg1"/>
                  </a:solidFill>
                </a:rPr>
                <a:t>Management System</a:t>
              </a:r>
              <a:endParaRPr lang="en-US" sz="1400" b="1" dirty="0">
                <a:solidFill>
                  <a:schemeClr val="bg1"/>
                </a:solidFill>
              </a:endParaRPr>
            </a:p>
          </p:txBody>
        </p:sp>
        <p:sp>
          <p:nvSpPr>
            <p:cNvPr id="21" name="Rectangle 20"/>
            <p:cNvSpPr/>
            <p:nvPr/>
          </p:nvSpPr>
          <p:spPr>
            <a:xfrm>
              <a:off x="5080096" y="2967997"/>
              <a:ext cx="3181452" cy="1326733"/>
            </a:xfrm>
            <a:prstGeom prst="rect">
              <a:avLst/>
            </a:prstGeom>
          </p:spPr>
          <p:txBody>
            <a:bodyPr wrap="square">
              <a:spAutoFit/>
            </a:bodyPr>
            <a:lstStyle/>
            <a:p>
              <a:pPr algn="ctr"/>
              <a:r>
                <a:rPr lang="de-DE" sz="1400" b="1" dirty="0">
                  <a:solidFill>
                    <a:schemeClr val="bg1"/>
                  </a:solidFill>
                </a:rPr>
                <a:t>E/E Architecture </a:t>
              </a:r>
              <a:br>
                <a:rPr lang="de-DE" sz="1400" b="1" dirty="0">
                  <a:solidFill>
                    <a:schemeClr val="bg1"/>
                  </a:solidFill>
                </a:rPr>
              </a:br>
              <a:r>
                <a:rPr lang="de-DE" sz="1400" b="1" dirty="0" err="1">
                  <a:solidFill>
                    <a:schemeClr val="bg1"/>
                  </a:solidFill>
                </a:rPr>
                <a:t>with</a:t>
              </a:r>
              <a:r>
                <a:rPr lang="de-DE" sz="1400" b="1" dirty="0">
                  <a:solidFill>
                    <a:schemeClr val="bg1"/>
                  </a:solidFill>
                </a:rPr>
                <a:t> </a:t>
              </a:r>
              <a:r>
                <a:rPr lang="de-DE" sz="1400" b="1" dirty="0" err="1">
                  <a:solidFill>
                    <a:schemeClr val="bg1"/>
                  </a:solidFill>
                </a:rPr>
                <a:t>regard</a:t>
              </a:r>
              <a:r>
                <a:rPr lang="de-DE" sz="1400" b="1" dirty="0">
                  <a:solidFill>
                    <a:schemeClr val="bg1"/>
                  </a:solidFill>
                </a:rPr>
                <a:t> to CS</a:t>
              </a:r>
            </a:p>
            <a:p>
              <a:pPr algn="ctr"/>
              <a:r>
                <a:rPr lang="de-DE" sz="1400" b="1" dirty="0">
                  <a:solidFill>
                    <a:schemeClr val="bg1"/>
                  </a:solidFill>
                </a:rPr>
                <a:t> </a:t>
              </a:r>
              <a:endParaRPr lang="en-US" sz="1400" b="1" dirty="0">
                <a:solidFill>
                  <a:schemeClr val="bg1"/>
                </a:solidFill>
              </a:endParaRPr>
            </a:p>
          </p:txBody>
        </p:sp>
      </p:grpSp>
      <p:sp>
        <p:nvSpPr>
          <p:cNvPr id="22" name="TextBox 21"/>
          <p:cNvSpPr txBox="1"/>
          <p:nvPr/>
        </p:nvSpPr>
        <p:spPr>
          <a:xfrm>
            <a:off x="533400" y="1510955"/>
            <a:ext cx="941283"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00 Series</a:t>
            </a:r>
          </a:p>
        </p:txBody>
      </p:sp>
      <p:sp>
        <p:nvSpPr>
          <p:cNvPr id="23" name="TextBox 22"/>
          <p:cNvSpPr txBox="1"/>
          <p:nvPr/>
        </p:nvSpPr>
        <p:spPr>
          <a:xfrm>
            <a:off x="533400" y="4417385"/>
            <a:ext cx="941283"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01 Series</a:t>
            </a:r>
          </a:p>
        </p:txBody>
      </p:sp>
      <p:cxnSp>
        <p:nvCxnSpPr>
          <p:cNvPr id="24" name="Straight Connector 23"/>
          <p:cNvCxnSpPr/>
          <p:nvPr/>
        </p:nvCxnSpPr>
        <p:spPr>
          <a:xfrm>
            <a:off x="609600" y="3709072"/>
            <a:ext cx="8153400"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2130512" y="2772479"/>
            <a:ext cx="1185168" cy="395817"/>
          </a:xfrm>
          <a:prstGeom prst="rect">
            <a:avLst/>
          </a:prstGeom>
          <a:solidFill>
            <a:srgbClr val="00CCFF"/>
          </a:solid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latin typeface="Arial" panose="020B0604020202020204" pitchFamily="34" charset="0"/>
                <a:cs typeface="Arial" panose="020B0604020202020204" pitchFamily="34" charset="0"/>
              </a:rPr>
              <a:t>CSMS requirements</a:t>
            </a:r>
          </a:p>
        </p:txBody>
      </p:sp>
      <p:sp>
        <p:nvSpPr>
          <p:cNvPr id="26" name="Isosceles Triangle 25"/>
          <p:cNvSpPr/>
          <p:nvPr/>
        </p:nvSpPr>
        <p:spPr>
          <a:xfrm rot="5400000">
            <a:off x="2219857" y="3440402"/>
            <a:ext cx="255895" cy="7743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2356856" y="3306658"/>
            <a:ext cx="881972" cy="338554"/>
          </a:xfrm>
          <a:prstGeom prst="rect">
            <a:avLst/>
          </a:prstGeom>
        </p:spPr>
        <p:txBody>
          <a:bodyPr wrap="none">
            <a:spAutoFit/>
          </a:bodyPr>
          <a:lstStyle/>
          <a:p>
            <a:pPr algn="ctr"/>
            <a:r>
              <a:rPr lang="en-US" sz="800" b="1" dirty="0">
                <a:latin typeface="Arial" panose="020B0604020202020204" pitchFamily="34" charset="0"/>
                <a:cs typeface="Arial" panose="020B0604020202020204" pitchFamily="34" charset="0"/>
              </a:rPr>
              <a:t>Original</a:t>
            </a:r>
            <a:br>
              <a:rPr lang="en-US" sz="800" b="1" dirty="0">
                <a:latin typeface="Arial" panose="020B0604020202020204" pitchFamily="34" charset="0"/>
                <a:cs typeface="Arial" panose="020B0604020202020204" pitchFamily="34" charset="0"/>
              </a:rPr>
            </a:br>
            <a:r>
              <a:rPr lang="en-US" sz="800" b="1" dirty="0">
                <a:latin typeface="Arial" panose="020B0604020202020204" pitchFamily="34" charset="0"/>
                <a:cs typeface="Arial" panose="020B0604020202020204" pitchFamily="34" charset="0"/>
              </a:rPr>
              <a:t>content of 7.2.</a:t>
            </a:r>
          </a:p>
        </p:txBody>
      </p:sp>
      <p:sp>
        <p:nvSpPr>
          <p:cNvPr id="31" name="TextBox 30"/>
          <p:cNvSpPr txBox="1"/>
          <p:nvPr/>
        </p:nvSpPr>
        <p:spPr>
          <a:xfrm>
            <a:off x="5185195" y="2769089"/>
            <a:ext cx="423514" cy="215444"/>
          </a:xfrm>
          <a:prstGeom prst="rect">
            <a:avLst/>
          </a:prstGeom>
          <a:noFill/>
        </p:spPr>
        <p:txBody>
          <a:bodyPr wrap="none" rtlCol="0">
            <a:spAutoFit/>
          </a:bodyPr>
          <a:lstStyle/>
          <a:p>
            <a:r>
              <a:rPr lang="en-US" sz="800" b="1" dirty="0">
                <a:solidFill>
                  <a:srgbClr val="FF0000"/>
                </a:solidFill>
                <a:latin typeface="Arial" panose="020B0604020202020204" pitchFamily="34" charset="0"/>
                <a:cs typeface="Arial" panose="020B0604020202020204" pitchFamily="34" charset="0"/>
              </a:rPr>
              <a:t>NEW</a:t>
            </a:r>
          </a:p>
        </p:txBody>
      </p:sp>
      <p:sp>
        <p:nvSpPr>
          <p:cNvPr id="39" name="Rectangle 38"/>
          <p:cNvSpPr/>
          <p:nvPr/>
        </p:nvSpPr>
        <p:spPr>
          <a:xfrm>
            <a:off x="4018340" y="2771857"/>
            <a:ext cx="1185168" cy="397039"/>
          </a:xfrm>
          <a:prstGeom prst="rect">
            <a:avLst/>
          </a:prstGeom>
          <a:solidFill>
            <a:srgbClr val="0099FF"/>
          </a:solidFill>
          <a:ln w="28575">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latin typeface="Arial" panose="020B0604020202020204" pitchFamily="34" charset="0"/>
                <a:cs typeface="Arial" panose="020B0604020202020204" pitchFamily="34" charset="0"/>
              </a:rPr>
              <a:t>E/E type requirements</a:t>
            </a:r>
          </a:p>
        </p:txBody>
      </p:sp>
      <p:sp>
        <p:nvSpPr>
          <p:cNvPr id="38" name="Rectangle 37"/>
          <p:cNvSpPr/>
          <p:nvPr/>
        </p:nvSpPr>
        <p:spPr>
          <a:xfrm>
            <a:off x="4281907" y="3320298"/>
            <a:ext cx="824264" cy="338554"/>
          </a:xfrm>
          <a:prstGeom prst="rect">
            <a:avLst/>
          </a:prstGeom>
        </p:spPr>
        <p:txBody>
          <a:bodyPr wrap="none">
            <a:spAutoFit/>
          </a:bodyPr>
          <a:lstStyle/>
          <a:p>
            <a:pPr algn="ctr"/>
            <a:r>
              <a:rPr lang="en-US" sz="800" b="1" dirty="0">
                <a:solidFill>
                  <a:srgbClr val="FF0000"/>
                </a:solidFill>
                <a:latin typeface="Arial" panose="020B0604020202020204" pitchFamily="34" charset="0"/>
                <a:cs typeface="Arial" panose="020B0604020202020204" pitchFamily="34" charset="0"/>
              </a:rPr>
              <a:t>New content </a:t>
            </a:r>
            <a:br>
              <a:rPr lang="en-US" sz="800" b="1" dirty="0">
                <a:solidFill>
                  <a:srgbClr val="FF0000"/>
                </a:solidFill>
                <a:latin typeface="Arial" panose="020B0604020202020204" pitchFamily="34" charset="0"/>
                <a:cs typeface="Arial" panose="020B0604020202020204" pitchFamily="34" charset="0"/>
              </a:rPr>
            </a:br>
            <a:r>
              <a:rPr lang="en-US" sz="800" b="1" dirty="0">
                <a:solidFill>
                  <a:srgbClr val="FF0000"/>
                </a:solidFill>
                <a:latin typeface="Arial" panose="020B0604020202020204" pitchFamily="34" charset="0"/>
                <a:cs typeface="Arial" panose="020B0604020202020204" pitchFamily="34" charset="0"/>
              </a:rPr>
              <a:t>for 7.3.</a:t>
            </a:r>
          </a:p>
        </p:txBody>
      </p:sp>
      <p:sp>
        <p:nvSpPr>
          <p:cNvPr id="40" name="Isosceles Triangle 39"/>
          <p:cNvSpPr/>
          <p:nvPr/>
        </p:nvSpPr>
        <p:spPr>
          <a:xfrm rot="5400000">
            <a:off x="4106784" y="3455632"/>
            <a:ext cx="255895" cy="7743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5882588" y="5800112"/>
            <a:ext cx="990600" cy="409578"/>
          </a:xfrm>
          <a:prstGeom prst="rect">
            <a:avLst/>
          </a:prstGeom>
          <a:solidFill>
            <a:srgbClr val="3333FF"/>
          </a:solidFill>
          <a:ln w="28575">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latin typeface="Arial" panose="020B0604020202020204" pitchFamily="34" charset="0"/>
                <a:cs typeface="Arial" panose="020B0604020202020204" pitchFamily="34" charset="0"/>
              </a:rPr>
              <a:t>Transitional Provisions</a:t>
            </a:r>
          </a:p>
        </p:txBody>
      </p:sp>
      <p:sp>
        <p:nvSpPr>
          <p:cNvPr id="34" name="TextBox 33"/>
          <p:cNvSpPr txBox="1"/>
          <p:nvPr/>
        </p:nvSpPr>
        <p:spPr>
          <a:xfrm>
            <a:off x="6882015" y="5785290"/>
            <a:ext cx="423514" cy="215444"/>
          </a:xfrm>
          <a:prstGeom prst="rect">
            <a:avLst/>
          </a:prstGeom>
          <a:noFill/>
        </p:spPr>
        <p:txBody>
          <a:bodyPr wrap="none" rtlCol="0">
            <a:spAutoFit/>
          </a:bodyPr>
          <a:lstStyle/>
          <a:p>
            <a:r>
              <a:rPr lang="en-US" sz="800" b="1" dirty="0">
                <a:solidFill>
                  <a:srgbClr val="FF0000"/>
                </a:solidFill>
                <a:latin typeface="Arial" panose="020B0604020202020204" pitchFamily="34" charset="0"/>
                <a:cs typeface="Arial" panose="020B0604020202020204" pitchFamily="34" charset="0"/>
              </a:rPr>
              <a:t>NEW</a:t>
            </a:r>
          </a:p>
        </p:txBody>
      </p:sp>
      <p:sp>
        <p:nvSpPr>
          <p:cNvPr id="41" name="Rectangle 40"/>
          <p:cNvSpPr/>
          <p:nvPr/>
        </p:nvSpPr>
        <p:spPr>
          <a:xfrm>
            <a:off x="2136612" y="5799674"/>
            <a:ext cx="1185168" cy="395817"/>
          </a:xfrm>
          <a:prstGeom prst="rect">
            <a:avLst/>
          </a:prstGeom>
          <a:solidFill>
            <a:srgbClr val="00CCFF"/>
          </a:solid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latin typeface="Arial" panose="020B0604020202020204" pitchFamily="34" charset="0"/>
                <a:cs typeface="Arial" panose="020B0604020202020204" pitchFamily="34" charset="0"/>
              </a:rPr>
              <a:t>CSMS requirements</a:t>
            </a:r>
          </a:p>
        </p:txBody>
      </p:sp>
      <p:sp>
        <p:nvSpPr>
          <p:cNvPr id="42" name="Isosceles Triangle 41"/>
          <p:cNvSpPr/>
          <p:nvPr/>
        </p:nvSpPr>
        <p:spPr>
          <a:xfrm rot="5400000">
            <a:off x="2225957" y="6504172"/>
            <a:ext cx="255895" cy="7743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362956" y="6370428"/>
            <a:ext cx="881972" cy="338554"/>
          </a:xfrm>
          <a:prstGeom prst="rect">
            <a:avLst/>
          </a:prstGeom>
        </p:spPr>
        <p:txBody>
          <a:bodyPr wrap="none">
            <a:spAutoFit/>
          </a:bodyPr>
          <a:lstStyle/>
          <a:p>
            <a:pPr algn="ctr"/>
            <a:r>
              <a:rPr lang="en-US" sz="800" b="1" dirty="0">
                <a:latin typeface="Arial" panose="020B0604020202020204" pitchFamily="34" charset="0"/>
                <a:cs typeface="Arial" panose="020B0604020202020204" pitchFamily="34" charset="0"/>
              </a:rPr>
              <a:t>Original</a:t>
            </a:r>
            <a:br>
              <a:rPr lang="en-US" sz="800" b="1" dirty="0">
                <a:latin typeface="Arial" panose="020B0604020202020204" pitchFamily="34" charset="0"/>
                <a:cs typeface="Arial" panose="020B0604020202020204" pitchFamily="34" charset="0"/>
              </a:rPr>
            </a:br>
            <a:r>
              <a:rPr lang="en-US" sz="800" b="1" dirty="0">
                <a:latin typeface="Arial" panose="020B0604020202020204" pitchFamily="34" charset="0"/>
                <a:cs typeface="Arial" panose="020B0604020202020204" pitchFamily="34" charset="0"/>
              </a:rPr>
              <a:t>content of 7.2.</a:t>
            </a:r>
          </a:p>
        </p:txBody>
      </p:sp>
      <p:sp>
        <p:nvSpPr>
          <p:cNvPr id="45" name="Rectangle 44"/>
          <p:cNvSpPr/>
          <p:nvPr/>
        </p:nvSpPr>
        <p:spPr>
          <a:xfrm>
            <a:off x="4024440" y="5799052"/>
            <a:ext cx="1185168" cy="397039"/>
          </a:xfrm>
          <a:prstGeom prst="rect">
            <a:avLst/>
          </a:prstGeom>
          <a:solidFill>
            <a:srgbClr val="0099FF"/>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latin typeface="Arial" panose="020B0604020202020204" pitchFamily="34" charset="0"/>
                <a:cs typeface="Arial" panose="020B0604020202020204" pitchFamily="34" charset="0"/>
              </a:rPr>
              <a:t>E/E type requirements</a:t>
            </a:r>
          </a:p>
        </p:txBody>
      </p:sp>
      <p:sp>
        <p:nvSpPr>
          <p:cNvPr id="46" name="Rectangle 45"/>
          <p:cNvSpPr/>
          <p:nvPr/>
        </p:nvSpPr>
        <p:spPr>
          <a:xfrm>
            <a:off x="4259153" y="6384068"/>
            <a:ext cx="881973" cy="338554"/>
          </a:xfrm>
          <a:prstGeom prst="rect">
            <a:avLst/>
          </a:prstGeom>
        </p:spPr>
        <p:txBody>
          <a:bodyPr wrap="none">
            <a:spAutoFit/>
          </a:bodyPr>
          <a:lstStyle/>
          <a:p>
            <a:pPr algn="ctr"/>
            <a:r>
              <a:rPr lang="en-US" sz="800" b="1" dirty="0">
                <a:latin typeface="Arial" panose="020B0604020202020204" pitchFamily="34" charset="0"/>
                <a:cs typeface="Arial" panose="020B0604020202020204" pitchFamily="34" charset="0"/>
              </a:rPr>
              <a:t>Original</a:t>
            </a:r>
            <a:br>
              <a:rPr lang="en-US" sz="800" b="1" dirty="0">
                <a:latin typeface="Arial" panose="020B0604020202020204" pitchFamily="34" charset="0"/>
                <a:cs typeface="Arial" panose="020B0604020202020204" pitchFamily="34" charset="0"/>
              </a:rPr>
            </a:br>
            <a:r>
              <a:rPr lang="en-US" sz="800" b="1" dirty="0">
                <a:latin typeface="Arial" panose="020B0604020202020204" pitchFamily="34" charset="0"/>
                <a:cs typeface="Arial" panose="020B0604020202020204" pitchFamily="34" charset="0"/>
              </a:rPr>
              <a:t>content of 7.3.</a:t>
            </a:r>
          </a:p>
        </p:txBody>
      </p:sp>
      <p:sp>
        <p:nvSpPr>
          <p:cNvPr id="47" name="Isosceles Triangle 46"/>
          <p:cNvSpPr/>
          <p:nvPr/>
        </p:nvSpPr>
        <p:spPr>
          <a:xfrm rot="5400000">
            <a:off x="4112884" y="6519402"/>
            <a:ext cx="255895" cy="7743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7462848" y="2809820"/>
            <a:ext cx="990600" cy="409578"/>
          </a:xfrm>
          <a:prstGeom prst="rect">
            <a:avLst/>
          </a:prstGeom>
          <a:solidFill>
            <a:srgbClr val="0070C0"/>
          </a:solidFill>
          <a:ln w="28575">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latin typeface="Arial" panose="020B0604020202020204" pitchFamily="34" charset="0"/>
                <a:cs typeface="Arial" panose="020B0604020202020204" pitchFamily="34" charset="0"/>
              </a:rPr>
              <a:t>Annex 1</a:t>
            </a:r>
          </a:p>
        </p:txBody>
      </p:sp>
      <p:sp>
        <p:nvSpPr>
          <p:cNvPr id="52" name="TextBox 51"/>
          <p:cNvSpPr txBox="1"/>
          <p:nvPr/>
        </p:nvSpPr>
        <p:spPr>
          <a:xfrm>
            <a:off x="7650286" y="3313574"/>
            <a:ext cx="806631" cy="338554"/>
          </a:xfrm>
          <a:prstGeom prst="rect">
            <a:avLst/>
          </a:prstGeom>
          <a:noFill/>
        </p:spPr>
        <p:txBody>
          <a:bodyPr wrap="none" rtlCol="0">
            <a:spAutoFit/>
          </a:bodyPr>
          <a:lstStyle/>
          <a:p>
            <a:r>
              <a:rPr lang="en-US" sz="800" b="1" dirty="0">
                <a:solidFill>
                  <a:srgbClr val="FF0000"/>
                </a:solidFill>
                <a:latin typeface="Arial" panose="020B0604020202020204" pitchFamily="34" charset="0"/>
                <a:cs typeface="Arial" panose="020B0604020202020204" pitchFamily="34" charset="0"/>
              </a:rPr>
              <a:t>Amendment </a:t>
            </a:r>
            <a:br>
              <a:rPr lang="en-US" sz="800" b="1" dirty="0">
                <a:solidFill>
                  <a:srgbClr val="FF0000"/>
                </a:solidFill>
                <a:latin typeface="Arial" panose="020B0604020202020204" pitchFamily="34" charset="0"/>
                <a:cs typeface="Arial" panose="020B0604020202020204" pitchFamily="34" charset="0"/>
              </a:rPr>
            </a:br>
            <a:r>
              <a:rPr lang="en-US" sz="800" b="1" dirty="0">
                <a:solidFill>
                  <a:srgbClr val="FF0000"/>
                </a:solidFill>
                <a:latin typeface="Arial" panose="020B0604020202020204" pitchFamily="34" charset="0"/>
                <a:cs typeface="Arial" panose="020B0604020202020204" pitchFamily="34" charset="0"/>
              </a:rPr>
              <a:t>necessary?</a:t>
            </a:r>
          </a:p>
        </p:txBody>
      </p:sp>
      <p:sp>
        <p:nvSpPr>
          <p:cNvPr id="35" name="Rectangle 34"/>
          <p:cNvSpPr/>
          <p:nvPr/>
        </p:nvSpPr>
        <p:spPr>
          <a:xfrm>
            <a:off x="7462848" y="5808970"/>
            <a:ext cx="990600" cy="409578"/>
          </a:xfrm>
          <a:prstGeom prst="rect">
            <a:avLst/>
          </a:prstGeom>
          <a:solidFill>
            <a:srgbClr val="0070C0"/>
          </a:solid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latin typeface="Arial" panose="020B0604020202020204" pitchFamily="34" charset="0"/>
                <a:cs typeface="Arial" panose="020B0604020202020204" pitchFamily="34" charset="0"/>
              </a:rPr>
              <a:t>Annex 1</a:t>
            </a:r>
          </a:p>
        </p:txBody>
      </p:sp>
      <p:sp>
        <p:nvSpPr>
          <p:cNvPr id="36" name="Isosceles Triangle 35"/>
          <p:cNvSpPr/>
          <p:nvPr/>
        </p:nvSpPr>
        <p:spPr>
          <a:xfrm rot="5400000">
            <a:off x="7483621" y="3455632"/>
            <a:ext cx="255895" cy="7743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152400" y="854753"/>
            <a:ext cx="2590800" cy="523220"/>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UN Regulation No. 15X </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on Cyber Security</a:t>
            </a:r>
          </a:p>
        </p:txBody>
      </p:sp>
      <p:sp>
        <p:nvSpPr>
          <p:cNvPr id="44" name="TextBox 43"/>
          <p:cNvSpPr txBox="1"/>
          <p:nvPr/>
        </p:nvSpPr>
        <p:spPr>
          <a:xfrm>
            <a:off x="228600" y="228600"/>
            <a:ext cx="8686800" cy="523220"/>
          </a:xfrm>
          <a:prstGeom prst="rect">
            <a:avLst/>
          </a:prstGeom>
          <a:noFill/>
        </p:spPr>
        <p:txBody>
          <a:bodyPr wrap="square" rtlCol="0">
            <a:spAutoFit/>
          </a:bodyPr>
          <a:lstStyle/>
          <a:p>
            <a:r>
              <a:rPr lang="en-US" sz="2800" dirty="0"/>
              <a:t>Possible structure for the 00/01 Series approach</a:t>
            </a:r>
          </a:p>
        </p:txBody>
      </p:sp>
      <p:sp>
        <p:nvSpPr>
          <p:cNvPr id="48" name="Rectangle 47"/>
          <p:cNvSpPr/>
          <p:nvPr/>
        </p:nvSpPr>
        <p:spPr>
          <a:xfrm>
            <a:off x="6076469" y="6384034"/>
            <a:ext cx="758541" cy="338554"/>
          </a:xfrm>
          <a:prstGeom prst="rect">
            <a:avLst/>
          </a:prstGeom>
        </p:spPr>
        <p:txBody>
          <a:bodyPr wrap="none">
            <a:spAutoFit/>
          </a:bodyPr>
          <a:lstStyle/>
          <a:p>
            <a:pPr algn="ctr"/>
            <a:r>
              <a:rPr lang="en-US" sz="800" b="1" dirty="0">
                <a:solidFill>
                  <a:srgbClr val="FF0000"/>
                </a:solidFill>
                <a:latin typeface="Arial" panose="020B0604020202020204" pitchFamily="34" charset="0"/>
                <a:cs typeface="Arial" panose="020B0604020202020204" pitchFamily="34" charset="0"/>
              </a:rPr>
              <a:t>New </a:t>
            </a:r>
            <a:br>
              <a:rPr lang="en-US" sz="800" b="1" dirty="0">
                <a:solidFill>
                  <a:srgbClr val="FF0000"/>
                </a:solidFill>
                <a:latin typeface="Arial" panose="020B0604020202020204" pitchFamily="34" charset="0"/>
                <a:cs typeface="Arial" panose="020B0604020202020204" pitchFamily="34" charset="0"/>
              </a:rPr>
            </a:br>
            <a:r>
              <a:rPr lang="en-US" sz="800" b="1" dirty="0">
                <a:solidFill>
                  <a:srgbClr val="FF0000"/>
                </a:solidFill>
                <a:latin typeface="Arial" panose="020B0604020202020204" pitchFamily="34" charset="0"/>
                <a:cs typeface="Arial" panose="020B0604020202020204" pitchFamily="34" charset="0"/>
              </a:rPr>
              <a:t>chapter  12.</a:t>
            </a:r>
          </a:p>
        </p:txBody>
      </p:sp>
      <p:sp>
        <p:nvSpPr>
          <p:cNvPr id="50" name="Isosceles Triangle 49"/>
          <p:cNvSpPr/>
          <p:nvPr/>
        </p:nvSpPr>
        <p:spPr>
          <a:xfrm rot="5400000">
            <a:off x="5868483" y="6519368"/>
            <a:ext cx="255895" cy="7743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3" name="Rectangle 52"/>
          <p:cNvSpPr/>
          <p:nvPr/>
        </p:nvSpPr>
        <p:spPr>
          <a:xfrm>
            <a:off x="7762096" y="6382853"/>
            <a:ext cx="574196" cy="338554"/>
          </a:xfrm>
          <a:prstGeom prst="rect">
            <a:avLst/>
          </a:prstGeom>
        </p:spPr>
        <p:txBody>
          <a:bodyPr wrap="none">
            <a:spAutoFit/>
          </a:bodyPr>
          <a:lstStyle/>
          <a:p>
            <a:pPr algn="ctr"/>
            <a:r>
              <a:rPr lang="en-US" sz="800" b="1" dirty="0">
                <a:latin typeface="Arial" panose="020B0604020202020204" pitchFamily="34" charset="0"/>
                <a:cs typeface="Arial" panose="020B0604020202020204" pitchFamily="34" charset="0"/>
              </a:rPr>
              <a:t>Original</a:t>
            </a:r>
            <a:br>
              <a:rPr lang="en-US" sz="800" b="1" dirty="0">
                <a:latin typeface="Arial" panose="020B0604020202020204" pitchFamily="34" charset="0"/>
                <a:cs typeface="Arial" panose="020B0604020202020204" pitchFamily="34" charset="0"/>
              </a:rPr>
            </a:br>
            <a:r>
              <a:rPr lang="en-US" sz="800" b="1" dirty="0">
                <a:latin typeface="Arial" panose="020B0604020202020204" pitchFamily="34" charset="0"/>
                <a:cs typeface="Arial" panose="020B0604020202020204" pitchFamily="34" charset="0"/>
              </a:rPr>
              <a:t>content</a:t>
            </a:r>
          </a:p>
        </p:txBody>
      </p:sp>
      <p:sp>
        <p:nvSpPr>
          <p:cNvPr id="54" name="Isosceles Triangle 53"/>
          <p:cNvSpPr/>
          <p:nvPr/>
        </p:nvSpPr>
        <p:spPr>
          <a:xfrm rot="5400000">
            <a:off x="7461939" y="6518187"/>
            <a:ext cx="255895" cy="7743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95151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feld 79"/>
          <p:cNvSpPr txBox="1"/>
          <p:nvPr/>
        </p:nvSpPr>
        <p:spPr>
          <a:xfrm>
            <a:off x="4717655" y="1429344"/>
            <a:ext cx="4133626" cy="4811447"/>
          </a:xfrm>
          <a:prstGeom prst="rect">
            <a:avLst/>
          </a:prstGeom>
          <a:noFill/>
        </p:spPr>
        <p:txBody>
          <a:bodyPr wrap="square" lIns="0" tIns="0" rIns="0" bIns="0" rtlCol="0">
            <a:noAutofit/>
          </a:bodyPr>
          <a:lstStyle/>
          <a:p>
            <a:pPr algn="just" fontAlgn="base">
              <a:spcBef>
                <a:spcPct val="0"/>
              </a:spcBef>
              <a:spcAft>
                <a:spcPct val="0"/>
              </a:spcAft>
            </a:pPr>
            <a:r>
              <a:rPr lang="en-US" sz="1000" b="1" dirty="0">
                <a:solidFill>
                  <a:srgbClr val="000000"/>
                </a:solidFill>
              </a:rPr>
              <a:t>7.3.	Requirements for vehicle types		</a:t>
            </a:r>
            <a:endParaRPr lang="de-DE" sz="1000" b="1" dirty="0">
              <a:solidFill>
                <a:srgbClr val="000000"/>
              </a:solidFill>
            </a:endParaRPr>
          </a:p>
          <a:p>
            <a:pPr algn="just" fontAlgn="base">
              <a:spcBef>
                <a:spcPct val="0"/>
              </a:spcBef>
              <a:spcAft>
                <a:spcPct val="0"/>
              </a:spcAft>
            </a:pPr>
            <a:r>
              <a:rPr lang="en-US" sz="900" dirty="0">
                <a:solidFill>
                  <a:srgbClr val="000000"/>
                </a:solidFill>
              </a:rPr>
              <a:t>7.3.1. Before the assessment of a vehicle type for the purpose of type approval is carried out the vehicle manufacturer shall demonstrate to the Approval Authority or Technical Service that their Cyber Security Management System has </a:t>
            </a:r>
            <a:r>
              <a:rPr lang="en-US" sz="900" dirty="0"/>
              <a:t>a valid Certificate of Compliance for CSMS </a:t>
            </a:r>
            <a:r>
              <a:rPr lang="en-US" sz="900" strike="sngStrike" dirty="0">
                <a:solidFill>
                  <a:srgbClr val="FF0000"/>
                </a:solidFill>
              </a:rPr>
              <a:t>relevant to the vehicle type being approved</a:t>
            </a:r>
            <a:r>
              <a:rPr lang="en-US" sz="900" dirty="0">
                <a:solidFill>
                  <a:srgbClr val="FF0000"/>
                </a:solidFill>
              </a:rPr>
              <a:t>.</a:t>
            </a:r>
            <a:endParaRPr lang="de-DE" sz="900" dirty="0">
              <a:solidFill>
                <a:srgbClr val="FF0000"/>
              </a:solidFill>
            </a:endParaRPr>
          </a:p>
          <a:p>
            <a:pPr algn="just" fontAlgn="base">
              <a:spcBef>
                <a:spcPct val="0"/>
              </a:spcBef>
              <a:spcAft>
                <a:spcPct val="0"/>
              </a:spcAft>
            </a:pPr>
            <a:endParaRPr lang="en-US" sz="900" b="1" dirty="0">
              <a:solidFill>
                <a:srgbClr val="FF0000"/>
              </a:solidFill>
            </a:endParaRPr>
          </a:p>
          <a:p>
            <a:pPr algn="just" fontAlgn="base">
              <a:spcBef>
                <a:spcPct val="0"/>
              </a:spcBef>
              <a:spcAft>
                <a:spcPct val="0"/>
              </a:spcAft>
            </a:pPr>
            <a:r>
              <a:rPr lang="en-US" sz="900" strike="sngStrike" dirty="0">
                <a:solidFill>
                  <a:srgbClr val="FF0000"/>
                </a:solidFill>
              </a:rPr>
              <a:t>7.3.2. The Approval Authority or Technical Service shall verify that the manufacturer has taken the necessary measures relevant for the vehicle type to:</a:t>
            </a:r>
            <a:endParaRPr lang="de-DE" sz="900" strike="sngStrike" dirty="0">
              <a:solidFill>
                <a:srgbClr val="FF0000"/>
              </a:solidFill>
            </a:endParaRPr>
          </a:p>
          <a:p>
            <a:pPr algn="just" fontAlgn="base">
              <a:spcBef>
                <a:spcPct val="0"/>
              </a:spcBef>
              <a:spcAft>
                <a:spcPct val="0"/>
              </a:spcAft>
            </a:pPr>
            <a:r>
              <a:rPr lang="en-US" sz="900" strike="sngStrike" dirty="0">
                <a:solidFill>
                  <a:srgbClr val="FF0000"/>
                </a:solidFill>
              </a:rPr>
              <a:t>(a) Collect and verify information required under this Regulation, through the supply chain;</a:t>
            </a:r>
            <a:endParaRPr lang="de-DE" sz="900" strike="sngStrike" dirty="0">
              <a:solidFill>
                <a:srgbClr val="FF0000"/>
              </a:solidFill>
            </a:endParaRPr>
          </a:p>
          <a:p>
            <a:pPr algn="just" fontAlgn="base">
              <a:spcBef>
                <a:spcPct val="0"/>
              </a:spcBef>
              <a:spcAft>
                <a:spcPct val="0"/>
              </a:spcAft>
            </a:pPr>
            <a:r>
              <a:rPr lang="en-US" sz="900" strike="sngStrike" dirty="0">
                <a:solidFill>
                  <a:srgbClr val="FF0000"/>
                </a:solidFill>
              </a:rPr>
              <a:t>(b) Document risk assessment, test results and mitigations applied to the vehicle type, including design information supporting the risk assessment;</a:t>
            </a:r>
            <a:endParaRPr lang="de-DE" sz="900" strike="sngStrike" dirty="0">
              <a:solidFill>
                <a:srgbClr val="FF0000"/>
              </a:solidFill>
            </a:endParaRPr>
          </a:p>
          <a:p>
            <a:pPr algn="just" fontAlgn="base">
              <a:spcBef>
                <a:spcPct val="0"/>
              </a:spcBef>
              <a:spcAft>
                <a:spcPct val="0"/>
              </a:spcAft>
            </a:pPr>
            <a:r>
              <a:rPr lang="en-US" sz="900" strike="sngStrike" dirty="0">
                <a:solidFill>
                  <a:srgbClr val="FF0000"/>
                </a:solidFill>
              </a:rPr>
              <a:t>(c) Implement appropriate security measures in the design of the vehicle and its systems;</a:t>
            </a:r>
            <a:endParaRPr lang="de-DE" sz="900" dirty="0">
              <a:solidFill>
                <a:srgbClr val="FF0000"/>
              </a:solidFill>
            </a:endParaRPr>
          </a:p>
          <a:p>
            <a:pPr algn="just" fontAlgn="base">
              <a:spcBef>
                <a:spcPct val="0"/>
              </a:spcBef>
              <a:spcAft>
                <a:spcPct val="0"/>
              </a:spcAft>
            </a:pPr>
            <a:endParaRPr lang="en-US" sz="900" dirty="0">
              <a:solidFill>
                <a:srgbClr val="000000"/>
              </a:solidFill>
            </a:endParaRPr>
          </a:p>
          <a:p>
            <a:pPr algn="just" fontAlgn="base">
              <a:spcBef>
                <a:spcPct val="0"/>
              </a:spcBef>
              <a:spcAft>
                <a:spcPct val="0"/>
              </a:spcAft>
            </a:pPr>
            <a:r>
              <a:rPr lang="en-US" sz="900" b="1" dirty="0">
                <a:solidFill>
                  <a:srgbClr val="FF0000"/>
                </a:solidFill>
              </a:rPr>
              <a:t>7.3.2. </a:t>
            </a:r>
            <a:r>
              <a:rPr lang="en-US" sz="900" strike="sngStrike" dirty="0">
                <a:solidFill>
                  <a:srgbClr val="FF0000"/>
                </a:solidFill>
              </a:rPr>
              <a:t>7.3.3.</a:t>
            </a:r>
            <a:r>
              <a:rPr lang="en-US" sz="900" dirty="0">
                <a:solidFill>
                  <a:srgbClr val="FF0000"/>
                </a:solidFill>
              </a:rPr>
              <a:t> </a:t>
            </a:r>
            <a:r>
              <a:rPr lang="en-US" sz="900" dirty="0"/>
              <a:t>The vehicle manufacturer shall demonstrate the risk assessment for the vehicle type </a:t>
            </a:r>
            <a:r>
              <a:rPr lang="en-US" sz="900" strike="sngStrike" dirty="0">
                <a:solidFill>
                  <a:srgbClr val="FF0000"/>
                </a:solidFill>
              </a:rPr>
              <a:t>and</a:t>
            </a:r>
            <a:r>
              <a:rPr lang="en-US" sz="900" b="1" dirty="0">
                <a:solidFill>
                  <a:srgbClr val="00B050"/>
                </a:solidFill>
              </a:rPr>
              <a:t>, </a:t>
            </a:r>
            <a:r>
              <a:rPr lang="en-US" sz="900" dirty="0"/>
              <a:t>that it considers its subsystems and their interactions</a:t>
            </a:r>
            <a:r>
              <a:rPr lang="en-US" sz="900" dirty="0">
                <a:solidFill>
                  <a:srgbClr val="00B050"/>
                </a:solidFill>
              </a:rPr>
              <a:t> </a:t>
            </a:r>
            <a:r>
              <a:rPr lang="en-US" sz="900" strike="sngStrike" dirty="0">
                <a:solidFill>
                  <a:srgbClr val="FF0000"/>
                </a:solidFill>
              </a:rPr>
              <a:t>and the approach taken for managing risks.</a:t>
            </a:r>
            <a:r>
              <a:rPr lang="en-US" sz="900" dirty="0">
                <a:solidFill>
                  <a:srgbClr val="FF0000"/>
                </a:solidFill>
              </a:rPr>
              <a:t> and how the risks have been </a:t>
            </a:r>
            <a:r>
              <a:rPr lang="en-US" sz="900" dirty="0" smtClean="0">
                <a:solidFill>
                  <a:srgbClr val="FF0000"/>
                </a:solidFill>
              </a:rPr>
              <a:t>treated/managed.</a:t>
            </a:r>
            <a:endParaRPr lang="de-DE" sz="900" strike="sngStrike" dirty="0">
              <a:solidFill>
                <a:srgbClr val="FF0000"/>
              </a:solidFill>
            </a:endParaRPr>
          </a:p>
          <a:p>
            <a:pPr algn="just" fontAlgn="base">
              <a:spcBef>
                <a:spcPct val="0"/>
              </a:spcBef>
              <a:spcAft>
                <a:spcPct val="0"/>
              </a:spcAft>
            </a:pPr>
            <a:endParaRPr lang="en-US" sz="900" dirty="0">
              <a:solidFill>
                <a:srgbClr val="000000"/>
              </a:solidFill>
            </a:endParaRPr>
          </a:p>
          <a:p>
            <a:pPr algn="just" fontAlgn="base">
              <a:spcBef>
                <a:spcPct val="0"/>
              </a:spcBef>
              <a:spcAft>
                <a:spcPct val="0"/>
              </a:spcAft>
            </a:pPr>
            <a:r>
              <a:rPr lang="en-US" sz="900" b="1" dirty="0">
                <a:solidFill>
                  <a:srgbClr val="FF0000"/>
                </a:solidFill>
              </a:rPr>
              <a:t>7.3.3. </a:t>
            </a:r>
            <a:r>
              <a:rPr lang="en-US" sz="900" strike="sngStrike" dirty="0">
                <a:solidFill>
                  <a:srgbClr val="FF0000"/>
                </a:solidFill>
              </a:rPr>
              <a:t>7.3.4.</a:t>
            </a:r>
            <a:r>
              <a:rPr lang="en-US" sz="900" dirty="0">
                <a:solidFill>
                  <a:srgbClr val="FF0000"/>
                </a:solidFill>
              </a:rPr>
              <a:t> </a:t>
            </a:r>
            <a:r>
              <a:rPr lang="en-US" sz="900" dirty="0">
                <a:solidFill>
                  <a:srgbClr val="000000"/>
                </a:solidFill>
              </a:rPr>
              <a:t>The vehicle manufacturer shall </a:t>
            </a:r>
            <a:r>
              <a:rPr lang="en-US" sz="900" b="1" dirty="0">
                <a:solidFill>
                  <a:srgbClr val="FF0000"/>
                </a:solidFill>
              </a:rPr>
              <a:t>identify </a:t>
            </a:r>
            <a:r>
              <a:rPr lang="en-US" sz="900" strike="sngStrike" dirty="0">
                <a:solidFill>
                  <a:srgbClr val="FF0000"/>
                </a:solidFill>
              </a:rPr>
              <a:t>demonstrate that</a:t>
            </a:r>
            <a:r>
              <a:rPr lang="en-US" sz="900" dirty="0">
                <a:solidFill>
                  <a:srgbClr val="FF0000"/>
                </a:solidFill>
              </a:rPr>
              <a:t> </a:t>
            </a:r>
            <a:r>
              <a:rPr lang="en-US" sz="900" dirty="0">
                <a:solidFill>
                  <a:srgbClr val="000000"/>
                </a:solidFill>
              </a:rPr>
              <a:t>critical elements of the vehicle type </a:t>
            </a:r>
            <a:r>
              <a:rPr lang="en-US" sz="900" strike="sngStrike" dirty="0">
                <a:solidFill>
                  <a:srgbClr val="FF0000"/>
                </a:solidFill>
              </a:rPr>
              <a:t>are</a:t>
            </a:r>
            <a:r>
              <a:rPr lang="en-US" sz="900" dirty="0">
                <a:solidFill>
                  <a:srgbClr val="FF0000"/>
                </a:solidFill>
              </a:rPr>
              <a:t> </a:t>
            </a:r>
            <a:r>
              <a:rPr lang="en-US" sz="900" strike="sngStrike" dirty="0">
                <a:solidFill>
                  <a:srgbClr val="FF0000"/>
                </a:solidFill>
              </a:rPr>
              <a:t>protected against risks identified in the vehicle manufacturer’s risk assessment. Proportionate mitigations shall be implemented to protect such elements</a:t>
            </a:r>
            <a:r>
              <a:rPr lang="en-US" sz="900" b="1" dirty="0">
                <a:solidFill>
                  <a:srgbClr val="000000"/>
                </a:solidFill>
              </a:rPr>
              <a:t>.</a:t>
            </a:r>
          </a:p>
          <a:p>
            <a:pPr algn="just" fontAlgn="base">
              <a:spcBef>
                <a:spcPct val="0"/>
              </a:spcBef>
              <a:spcAft>
                <a:spcPct val="0"/>
              </a:spcAft>
            </a:pPr>
            <a:endParaRPr lang="en-US" sz="900" dirty="0">
              <a:solidFill>
                <a:srgbClr val="000000"/>
              </a:solidFill>
            </a:endParaRPr>
          </a:p>
          <a:p>
            <a:pPr algn="just"/>
            <a:r>
              <a:rPr lang="en-US" sz="900" dirty="0">
                <a:solidFill>
                  <a:srgbClr val="FF0000"/>
                </a:solidFill>
              </a:rPr>
              <a:t>7.3.4.  The vehicle manufacturer shall demonstrate that risks identified during the risk assessment for the vehicle type are being monitored and managed by an incident response process</a:t>
            </a:r>
            <a:r>
              <a:rPr lang="en-US" sz="900" dirty="0" smtClean="0">
                <a:solidFill>
                  <a:srgbClr val="FF0000"/>
                </a:solidFill>
              </a:rPr>
              <a:t>.</a:t>
            </a:r>
          </a:p>
          <a:p>
            <a:pPr algn="just"/>
            <a:endParaRPr lang="en-US" sz="900" b="1" dirty="0">
              <a:solidFill>
                <a:srgbClr val="00B050"/>
              </a:solidFill>
            </a:endParaRPr>
          </a:p>
          <a:p>
            <a:pPr algn="just" fontAlgn="base">
              <a:spcBef>
                <a:spcPct val="0"/>
              </a:spcBef>
              <a:spcAft>
                <a:spcPct val="0"/>
              </a:spcAft>
            </a:pPr>
            <a:r>
              <a:rPr lang="en-US" sz="900" dirty="0" smtClean="0"/>
              <a:t>7.3.5</a:t>
            </a:r>
            <a:r>
              <a:rPr lang="en-US" sz="900" dirty="0"/>
              <a:t>. The vehicle manufacturer shall demonstrate that appropriate and proportionate measures have been put in place to secure dedicated environments on the vehicle type (if provided) for the storage and execution of aftermarket software, services, applications or data.</a:t>
            </a:r>
            <a:endParaRPr lang="de-DE" sz="900" dirty="0"/>
          </a:p>
          <a:p>
            <a:pPr algn="just" fontAlgn="base">
              <a:spcBef>
                <a:spcPct val="0"/>
              </a:spcBef>
              <a:spcAft>
                <a:spcPct val="0"/>
              </a:spcAft>
            </a:pPr>
            <a:endParaRPr lang="en-US" sz="900" strike="sngStrike" dirty="0">
              <a:solidFill>
                <a:srgbClr val="000000"/>
              </a:solidFill>
            </a:endParaRPr>
          </a:p>
          <a:p>
            <a:pPr algn="just" fontAlgn="base">
              <a:spcBef>
                <a:spcPct val="0"/>
              </a:spcBef>
              <a:spcAft>
                <a:spcPct val="0"/>
              </a:spcAft>
            </a:pPr>
            <a:r>
              <a:rPr lang="en-US" sz="900" dirty="0"/>
              <a:t>7.3.6. The vehicle manufacturer shall describe what testing has been performed </a:t>
            </a:r>
            <a:r>
              <a:rPr lang="en-US" sz="900" strike="sngStrike" dirty="0">
                <a:solidFill>
                  <a:srgbClr val="FF0000"/>
                </a:solidFill>
              </a:rPr>
              <a:t>to verify the effectiveness of the security measures implemented</a:t>
            </a:r>
            <a:r>
              <a:rPr lang="en-US" sz="900" dirty="0">
                <a:solidFill>
                  <a:srgbClr val="FF0000"/>
                </a:solidFill>
              </a:rPr>
              <a:t> </a:t>
            </a:r>
            <a:r>
              <a:rPr lang="en-US" sz="900" dirty="0"/>
              <a:t>and the outcome of those tests.</a:t>
            </a:r>
          </a:p>
          <a:p>
            <a:pPr algn="just" fontAlgn="base">
              <a:spcBef>
                <a:spcPct val="0"/>
              </a:spcBef>
              <a:spcAft>
                <a:spcPct val="0"/>
              </a:spcAft>
            </a:pPr>
            <a:endParaRPr lang="en-US" sz="900" strike="sngStrike" dirty="0">
              <a:solidFill>
                <a:srgbClr val="000000"/>
              </a:solidFill>
            </a:endParaRPr>
          </a:p>
          <a:p>
            <a:pPr algn="just" fontAlgn="base">
              <a:spcBef>
                <a:spcPct val="0"/>
              </a:spcBef>
              <a:spcAft>
                <a:spcPct val="0"/>
              </a:spcAft>
            </a:pPr>
            <a:endParaRPr lang="de-DE" sz="900" dirty="0">
              <a:solidFill>
                <a:srgbClr val="000000"/>
              </a:solidFill>
            </a:endParaRPr>
          </a:p>
          <a:p>
            <a:pPr algn="just" fontAlgn="base">
              <a:spcBef>
                <a:spcPct val="0"/>
              </a:spcBef>
              <a:spcAft>
                <a:spcPct val="0"/>
              </a:spcAft>
            </a:pPr>
            <a:endParaRPr lang="en-US" sz="1000" b="1" dirty="0">
              <a:solidFill>
                <a:srgbClr val="000000"/>
              </a:solidFill>
            </a:endParaRPr>
          </a:p>
        </p:txBody>
      </p:sp>
      <p:sp>
        <p:nvSpPr>
          <p:cNvPr id="7" name="Textfeld 79"/>
          <p:cNvSpPr txBox="1"/>
          <p:nvPr/>
        </p:nvSpPr>
        <p:spPr>
          <a:xfrm>
            <a:off x="287612" y="1429344"/>
            <a:ext cx="4127440" cy="4640847"/>
          </a:xfrm>
          <a:prstGeom prst="rect">
            <a:avLst/>
          </a:prstGeom>
          <a:noFill/>
        </p:spPr>
        <p:txBody>
          <a:bodyPr wrap="square" lIns="0" tIns="0" rIns="0" bIns="0" rtlCol="0">
            <a:noAutofit/>
          </a:bodyPr>
          <a:lstStyle/>
          <a:p>
            <a:pPr algn="just" fontAlgn="base">
              <a:spcBef>
                <a:spcPct val="0"/>
              </a:spcBef>
              <a:spcAft>
                <a:spcPct val="0"/>
              </a:spcAft>
            </a:pPr>
            <a:r>
              <a:rPr lang="en-US" sz="1000" b="1" dirty="0">
                <a:solidFill>
                  <a:srgbClr val="000000"/>
                </a:solidFill>
              </a:rPr>
              <a:t>7.3.	Requirements for vehicle types		</a:t>
            </a:r>
            <a:endParaRPr lang="de-DE" sz="1000" b="1" dirty="0">
              <a:solidFill>
                <a:srgbClr val="000000"/>
              </a:solidFill>
            </a:endParaRPr>
          </a:p>
          <a:p>
            <a:pPr algn="just" fontAlgn="base">
              <a:spcBef>
                <a:spcPct val="0"/>
              </a:spcBef>
              <a:spcAft>
                <a:spcPct val="0"/>
              </a:spcAft>
            </a:pPr>
            <a:r>
              <a:rPr lang="en-US" sz="900" dirty="0">
                <a:solidFill>
                  <a:srgbClr val="000000"/>
                </a:solidFill>
              </a:rPr>
              <a:t>7.3.1.Before the assessment of a vehicle type for the purpose of type approval is carried out the vehicle manufacturer shall demonstrate to the Approval Authority or Technical Service that their Cyber Security Management System has a valid Certificate of Compliance for CSMS relevant to the vehicle type being approved.</a:t>
            </a:r>
            <a:endParaRPr lang="de-DE" sz="900" dirty="0">
              <a:solidFill>
                <a:srgbClr val="000000"/>
              </a:solidFill>
            </a:endParaRPr>
          </a:p>
          <a:p>
            <a:pPr algn="just" fontAlgn="base">
              <a:spcBef>
                <a:spcPct val="0"/>
              </a:spcBef>
              <a:spcAft>
                <a:spcPct val="0"/>
              </a:spcAft>
            </a:pPr>
            <a:endParaRPr lang="en-US" sz="900" b="1" dirty="0">
              <a:solidFill>
                <a:srgbClr val="FF0000"/>
              </a:solidFill>
            </a:endParaRPr>
          </a:p>
          <a:p>
            <a:pPr algn="just" fontAlgn="base">
              <a:spcBef>
                <a:spcPct val="0"/>
              </a:spcBef>
              <a:spcAft>
                <a:spcPct val="0"/>
              </a:spcAft>
            </a:pPr>
            <a:r>
              <a:rPr lang="en-US" sz="900" b="1" dirty="0">
                <a:solidFill>
                  <a:srgbClr val="000000">
                    <a:lumMod val="50000"/>
                  </a:srgbClr>
                </a:solidFill>
              </a:rPr>
              <a:t>7.3.2.</a:t>
            </a:r>
            <a:r>
              <a:rPr lang="en-US" sz="900" dirty="0">
                <a:solidFill>
                  <a:srgbClr val="000000"/>
                </a:solidFill>
              </a:rPr>
              <a:t>The Approval Authority or Technical Service shall verify that the manufacturer has taken the necessary measures relevant for the vehicle type to:</a:t>
            </a:r>
            <a:endParaRPr lang="de-DE" sz="900" dirty="0">
              <a:solidFill>
                <a:srgbClr val="000000"/>
              </a:solidFill>
            </a:endParaRPr>
          </a:p>
          <a:p>
            <a:pPr algn="just" fontAlgn="base">
              <a:spcBef>
                <a:spcPct val="0"/>
              </a:spcBef>
              <a:spcAft>
                <a:spcPct val="0"/>
              </a:spcAft>
            </a:pPr>
            <a:r>
              <a:rPr lang="en-US" sz="900" dirty="0">
                <a:solidFill>
                  <a:srgbClr val="000000"/>
                </a:solidFill>
              </a:rPr>
              <a:t>(a) Collect and verify information required under this Regulation, through the supply chain;</a:t>
            </a:r>
            <a:endParaRPr lang="de-DE" sz="900" dirty="0">
              <a:solidFill>
                <a:srgbClr val="000000"/>
              </a:solidFill>
            </a:endParaRPr>
          </a:p>
          <a:p>
            <a:pPr algn="just" fontAlgn="base">
              <a:spcBef>
                <a:spcPct val="0"/>
              </a:spcBef>
              <a:spcAft>
                <a:spcPct val="0"/>
              </a:spcAft>
            </a:pPr>
            <a:r>
              <a:rPr lang="en-US" sz="900" dirty="0">
                <a:solidFill>
                  <a:srgbClr val="000000"/>
                </a:solidFill>
              </a:rPr>
              <a:t>(b) Document risk assessment, test results and mitigations applied to the vehicle type, including design information supporting the risk assessment;</a:t>
            </a:r>
            <a:endParaRPr lang="de-DE" sz="900" dirty="0">
              <a:solidFill>
                <a:srgbClr val="000000"/>
              </a:solidFill>
            </a:endParaRPr>
          </a:p>
          <a:p>
            <a:pPr algn="just" fontAlgn="base">
              <a:spcBef>
                <a:spcPct val="0"/>
              </a:spcBef>
              <a:spcAft>
                <a:spcPct val="0"/>
              </a:spcAft>
            </a:pPr>
            <a:r>
              <a:rPr lang="en-US" sz="900" dirty="0">
                <a:solidFill>
                  <a:srgbClr val="000000"/>
                </a:solidFill>
              </a:rPr>
              <a:t>(c) Implement appropriate security measures in the design of the vehicle and its systems;</a:t>
            </a:r>
            <a:endParaRPr lang="de-DE" sz="900" dirty="0">
              <a:solidFill>
                <a:srgbClr val="000000"/>
              </a:solidFill>
            </a:endParaRPr>
          </a:p>
          <a:p>
            <a:pPr algn="just" fontAlgn="base">
              <a:spcBef>
                <a:spcPct val="0"/>
              </a:spcBef>
              <a:spcAft>
                <a:spcPct val="0"/>
              </a:spcAft>
            </a:pPr>
            <a:endParaRPr lang="en-US" sz="900" dirty="0">
              <a:solidFill>
                <a:srgbClr val="000000"/>
              </a:solidFill>
            </a:endParaRPr>
          </a:p>
          <a:p>
            <a:pPr algn="just" fontAlgn="base">
              <a:spcBef>
                <a:spcPct val="0"/>
              </a:spcBef>
              <a:spcAft>
                <a:spcPct val="0"/>
              </a:spcAft>
            </a:pPr>
            <a:r>
              <a:rPr lang="en-US" sz="900" dirty="0">
                <a:solidFill>
                  <a:srgbClr val="000000"/>
                </a:solidFill>
              </a:rPr>
              <a:t>7.3.3.The vehicle manufacturer shall demonstrate the risk assessment for the vehicle type and that it considers its subsystems and their interactions.</a:t>
            </a:r>
            <a:endParaRPr lang="de-DE" sz="900" dirty="0">
              <a:solidFill>
                <a:srgbClr val="000000"/>
              </a:solidFill>
            </a:endParaRPr>
          </a:p>
          <a:p>
            <a:pPr algn="just" fontAlgn="base">
              <a:spcBef>
                <a:spcPct val="0"/>
              </a:spcBef>
              <a:spcAft>
                <a:spcPct val="0"/>
              </a:spcAft>
            </a:pPr>
            <a:endParaRPr lang="en-US" sz="900" dirty="0">
              <a:solidFill>
                <a:srgbClr val="000000"/>
              </a:solidFill>
            </a:endParaRPr>
          </a:p>
          <a:p>
            <a:pPr algn="just" fontAlgn="base">
              <a:spcBef>
                <a:spcPct val="0"/>
              </a:spcBef>
              <a:spcAft>
                <a:spcPct val="0"/>
              </a:spcAft>
            </a:pPr>
            <a:endParaRPr lang="en-US" sz="900" dirty="0">
              <a:solidFill>
                <a:srgbClr val="000000"/>
              </a:solidFill>
            </a:endParaRPr>
          </a:p>
          <a:p>
            <a:pPr algn="just" fontAlgn="base">
              <a:spcBef>
                <a:spcPct val="0"/>
              </a:spcBef>
              <a:spcAft>
                <a:spcPct val="0"/>
              </a:spcAft>
            </a:pPr>
            <a:r>
              <a:rPr lang="en-US" sz="900" dirty="0">
                <a:solidFill>
                  <a:srgbClr val="000000"/>
                </a:solidFill>
              </a:rPr>
              <a:t>7.3.4.The vehicle manufacturer shall demonstrate that critical elements of the vehicle type are protected against risks identified in the vehicle manufacturer’s risk assessment. Proportionate mitigations shall be implemented to protect such elements.</a:t>
            </a:r>
            <a:endParaRPr lang="de-DE" sz="900" dirty="0">
              <a:solidFill>
                <a:srgbClr val="000000"/>
              </a:solidFill>
            </a:endParaRPr>
          </a:p>
          <a:p>
            <a:pPr algn="just" fontAlgn="base">
              <a:spcBef>
                <a:spcPct val="0"/>
              </a:spcBef>
              <a:spcAft>
                <a:spcPct val="0"/>
              </a:spcAft>
            </a:pPr>
            <a:endParaRPr lang="en-US" sz="900" dirty="0">
              <a:solidFill>
                <a:srgbClr val="000000"/>
              </a:solidFill>
            </a:endParaRPr>
          </a:p>
          <a:p>
            <a:pPr algn="just" fontAlgn="base">
              <a:spcBef>
                <a:spcPct val="0"/>
              </a:spcBef>
              <a:spcAft>
                <a:spcPct val="0"/>
              </a:spcAft>
            </a:pPr>
            <a:endParaRPr lang="en-US" sz="900" dirty="0">
              <a:solidFill>
                <a:srgbClr val="000000"/>
              </a:solidFill>
            </a:endParaRPr>
          </a:p>
          <a:p>
            <a:pPr algn="just" fontAlgn="base">
              <a:spcBef>
                <a:spcPct val="0"/>
              </a:spcBef>
              <a:spcAft>
                <a:spcPct val="0"/>
              </a:spcAft>
            </a:pPr>
            <a:r>
              <a:rPr lang="en-US" sz="900" dirty="0">
                <a:solidFill>
                  <a:srgbClr val="000000"/>
                </a:solidFill>
              </a:rPr>
              <a:t>7.3.5. The vehicle manufacturer shall demonstrate that appropriate and proportionate measures have been put in place to secure dedicated environments on the vehicle type (if provided) for the storage and execution of aftermarket software, services, applications or data.</a:t>
            </a:r>
            <a:endParaRPr lang="de-DE" sz="900" dirty="0">
              <a:solidFill>
                <a:srgbClr val="000000"/>
              </a:solidFill>
            </a:endParaRPr>
          </a:p>
          <a:p>
            <a:pPr algn="just" fontAlgn="base">
              <a:spcBef>
                <a:spcPct val="0"/>
              </a:spcBef>
              <a:spcAft>
                <a:spcPct val="0"/>
              </a:spcAft>
            </a:pPr>
            <a:endParaRPr lang="en-US" sz="900" dirty="0">
              <a:solidFill>
                <a:srgbClr val="000000"/>
              </a:solidFill>
            </a:endParaRPr>
          </a:p>
          <a:p>
            <a:pPr algn="just" fontAlgn="base">
              <a:spcBef>
                <a:spcPct val="0"/>
              </a:spcBef>
              <a:spcAft>
                <a:spcPct val="0"/>
              </a:spcAft>
            </a:pPr>
            <a:r>
              <a:rPr lang="en-US" sz="900" dirty="0">
                <a:solidFill>
                  <a:srgbClr val="000000"/>
                </a:solidFill>
              </a:rPr>
              <a:t>7.3.6.The vehicle manufacturer shall describe what testing has been performed to verify the effectiveness of the security measures implemented and the outcome of those tests.</a:t>
            </a:r>
            <a:endParaRPr lang="de-DE" sz="900" dirty="0">
              <a:solidFill>
                <a:srgbClr val="000000"/>
              </a:solidFill>
            </a:endParaRPr>
          </a:p>
          <a:p>
            <a:pPr algn="just" fontAlgn="base">
              <a:spcBef>
                <a:spcPct val="0"/>
              </a:spcBef>
              <a:spcAft>
                <a:spcPct val="0"/>
              </a:spcAft>
            </a:pPr>
            <a:endParaRPr lang="en-US" sz="1000" b="1" dirty="0">
              <a:solidFill>
                <a:srgbClr val="000000"/>
              </a:solidFill>
            </a:endParaRPr>
          </a:p>
        </p:txBody>
      </p:sp>
      <p:sp>
        <p:nvSpPr>
          <p:cNvPr id="6" name="TextBox 5"/>
          <p:cNvSpPr txBox="1"/>
          <p:nvPr/>
        </p:nvSpPr>
        <p:spPr>
          <a:xfrm>
            <a:off x="228600" y="228600"/>
            <a:ext cx="8826690" cy="523220"/>
          </a:xfrm>
          <a:prstGeom prst="rect">
            <a:avLst/>
          </a:prstGeom>
          <a:noFill/>
        </p:spPr>
        <p:txBody>
          <a:bodyPr wrap="square" rtlCol="0">
            <a:spAutoFit/>
          </a:bodyPr>
          <a:lstStyle/>
          <a:p>
            <a:r>
              <a:rPr lang="de-DE" sz="2800" dirty="0" smtClean="0">
                <a:solidFill>
                  <a:srgbClr val="33434C"/>
                </a:solidFill>
                <a:cs typeface="Arial" panose="020B0604020202020204" pitchFamily="34" charset="0"/>
              </a:rPr>
              <a:t>„</a:t>
            </a:r>
            <a:r>
              <a:rPr lang="de-DE" sz="2800" dirty="0">
                <a:solidFill>
                  <a:srgbClr val="33434C"/>
                </a:solidFill>
                <a:cs typeface="Arial" panose="020B0604020202020204" pitchFamily="34" charset="0"/>
              </a:rPr>
              <a:t>Vehicle type requirements“ of „existing vehicles“</a:t>
            </a:r>
            <a:endParaRPr lang="en-US" sz="2800" dirty="0"/>
          </a:p>
        </p:txBody>
      </p:sp>
      <p:sp>
        <p:nvSpPr>
          <p:cNvPr id="8" name="Isosceles Triangle 7"/>
          <p:cNvSpPr/>
          <p:nvPr/>
        </p:nvSpPr>
        <p:spPr>
          <a:xfrm rot="10800000">
            <a:off x="1816893" y="1196118"/>
            <a:ext cx="762000" cy="152400"/>
          </a:xfrm>
          <a:prstGeom prst="triangle">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rot="10800000">
            <a:off x="6216134" y="1196118"/>
            <a:ext cx="762000" cy="152400"/>
          </a:xfrm>
          <a:prstGeom prst="triangle">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283156" y="772717"/>
            <a:ext cx="1821708"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Original content</a:t>
            </a:r>
          </a:p>
        </p:txBody>
      </p:sp>
      <p:sp>
        <p:nvSpPr>
          <p:cNvPr id="12" name="TextBox 11"/>
          <p:cNvSpPr txBox="1"/>
          <p:nvPr/>
        </p:nvSpPr>
        <p:spPr>
          <a:xfrm>
            <a:off x="5257023" y="803351"/>
            <a:ext cx="2699622" cy="307777"/>
          </a:xfrm>
          <a:prstGeom prst="rect">
            <a:avLst/>
          </a:prstGeom>
          <a:noFill/>
        </p:spPr>
        <p:txBody>
          <a:bodyPr wrap="square" rtlCol="0">
            <a:spAutoFit/>
          </a:bodyPr>
          <a:lstStyle/>
          <a:p>
            <a:pPr algn="ctr"/>
            <a:r>
              <a:rPr lang="en-US" sz="1400" dirty="0">
                <a:solidFill>
                  <a:srgbClr val="FF0000"/>
                </a:solidFill>
                <a:latin typeface="Arial" panose="020B0604020202020204" pitchFamily="34" charset="0"/>
                <a:cs typeface="Arial" panose="020B0604020202020204" pitchFamily="34" charset="0"/>
              </a:rPr>
              <a:t>Proposed </a:t>
            </a:r>
            <a:r>
              <a:rPr lang="en-US" sz="1400" dirty="0" smtClean="0">
                <a:solidFill>
                  <a:srgbClr val="FF0000"/>
                </a:solidFill>
                <a:latin typeface="Arial" panose="020B0604020202020204" pitchFamily="34" charset="0"/>
                <a:cs typeface="Arial" panose="020B0604020202020204" pitchFamily="34" charset="0"/>
              </a:rPr>
              <a:t>amendments</a:t>
            </a:r>
            <a:endParaRPr lang="en-US" sz="14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8465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l"/>
            <a:r>
              <a:rPr lang="en-US" sz="3200" dirty="0" smtClean="0"/>
              <a:t>Transitional Provisions</a:t>
            </a:r>
            <a:endParaRPr lang="en-US" sz="3200" dirty="0"/>
          </a:p>
        </p:txBody>
      </p:sp>
      <p:sp>
        <p:nvSpPr>
          <p:cNvPr id="3" name="Espace réservé du contenu 2"/>
          <p:cNvSpPr>
            <a:spLocks noGrp="1"/>
          </p:cNvSpPr>
          <p:nvPr>
            <p:ph idx="1"/>
          </p:nvPr>
        </p:nvSpPr>
        <p:spPr/>
        <p:txBody>
          <a:bodyPr/>
          <a:lstStyle/>
          <a:p>
            <a:pPr marL="287338" indent="-287338">
              <a:buNone/>
            </a:pPr>
            <a:r>
              <a:rPr lang="de-DE" sz="2800" dirty="0" smtClean="0"/>
              <a:t>Proposed wording (based on UN guideline):</a:t>
            </a:r>
            <a:br>
              <a:rPr lang="de-DE" sz="2800" dirty="0" smtClean="0"/>
            </a:br>
            <a:endParaRPr lang="de-DE" sz="2800" dirty="0" smtClean="0"/>
          </a:p>
          <a:p>
            <a:pPr marL="573088" indent="-573088">
              <a:buNone/>
            </a:pPr>
            <a:r>
              <a:rPr lang="en-US" sz="1200" dirty="0" smtClean="0"/>
              <a:t>12.	Transitional Provisions</a:t>
            </a:r>
            <a:br>
              <a:rPr lang="en-US" sz="1200" dirty="0" smtClean="0"/>
            </a:br>
            <a:endParaRPr lang="en-US" sz="1200" dirty="0" smtClean="0"/>
          </a:p>
          <a:p>
            <a:pPr marL="573088" indent="-573088">
              <a:buNone/>
            </a:pPr>
            <a:r>
              <a:rPr lang="en-US" sz="1200" dirty="0" smtClean="0"/>
              <a:t>12.1.</a:t>
            </a:r>
            <a:r>
              <a:rPr lang="en-US" sz="1200" dirty="0"/>
              <a:t>	As from the official date of entry into force of the 01 series of amendments, no Contracting Party applying this Regulation shall refuse to grant or refuse to accept type approvals under this Regulation as amended by the 01 series of amendments</a:t>
            </a:r>
            <a:r>
              <a:rPr lang="en-US" sz="1200" dirty="0" smtClean="0"/>
              <a:t>.</a:t>
            </a:r>
            <a:br>
              <a:rPr lang="en-US" sz="1200" dirty="0" smtClean="0"/>
            </a:br>
            <a:endParaRPr lang="en-US" sz="1200" dirty="0"/>
          </a:p>
          <a:p>
            <a:pPr marL="573088" indent="-573088">
              <a:buNone/>
            </a:pPr>
            <a:r>
              <a:rPr lang="en-US" sz="1200" dirty="0"/>
              <a:t>12.2.	As from 1 September </a:t>
            </a:r>
            <a:r>
              <a:rPr lang="en-US" sz="1200" dirty="0" smtClean="0"/>
              <a:t>[2022], </a:t>
            </a:r>
            <a:r>
              <a:rPr lang="en-US" sz="1200" dirty="0"/>
              <a:t>Contracting Parties applying this Regulation shall not be obliged to accept type approvals to the 00 series of amendments, first issued after 1 September </a:t>
            </a:r>
            <a:r>
              <a:rPr lang="en-US" sz="1200" dirty="0" smtClean="0"/>
              <a:t>[2022].</a:t>
            </a:r>
            <a:br>
              <a:rPr lang="en-US" sz="1200" dirty="0" smtClean="0"/>
            </a:br>
            <a:endParaRPr lang="en-US" sz="1200" dirty="0"/>
          </a:p>
          <a:p>
            <a:pPr marL="573088" indent="-573088">
              <a:buNone/>
            </a:pPr>
            <a:r>
              <a:rPr lang="en-US" sz="1200" dirty="0"/>
              <a:t>12.3.	Contracting Parties applying this Regulation shall continue to accept type approvals issued according to the 00 series of amendments to this Regulation first issued before 1 September </a:t>
            </a:r>
            <a:r>
              <a:rPr lang="en-US" sz="1200" dirty="0" smtClean="0"/>
              <a:t>[2022].</a:t>
            </a:r>
            <a:br>
              <a:rPr lang="en-US" sz="1200" dirty="0" smtClean="0"/>
            </a:br>
            <a:endParaRPr lang="en-US" sz="1200" dirty="0"/>
          </a:p>
          <a:p>
            <a:pPr marL="573088" indent="-573088">
              <a:buNone/>
            </a:pPr>
            <a:r>
              <a:rPr lang="en-US" sz="1200" dirty="0"/>
              <a:t>12.4.	Contracting Parties applying this Regulation shall not refuse to grant type approvals according to any preceding series of amendments to this Regulation or extensions thereof</a:t>
            </a:r>
            <a:r>
              <a:rPr lang="en-US" sz="1200" dirty="0" smtClean="0"/>
              <a:t>.</a:t>
            </a:r>
          </a:p>
          <a:p>
            <a:pPr marL="573088" indent="-573088">
              <a:buNone/>
            </a:pPr>
            <a:endParaRPr lang="en-US" sz="1200" dirty="0"/>
          </a:p>
          <a:p>
            <a:pPr marL="573088" indent="-573088">
              <a:buNone/>
            </a:pPr>
            <a:r>
              <a:rPr lang="en-US" sz="1200" dirty="0" smtClean="0">
                <a:solidFill>
                  <a:srgbClr val="FF0000"/>
                </a:solidFill>
              </a:rPr>
              <a:t>12.5	Notwithstanding paragraph 12.3, as from 1 September [2028], Contracting Parties applying this Regulation shall not be obliged to accept type approvals to the 00 series of amendments for vehicle types incorporating capabilities for receiving over </a:t>
            </a:r>
            <a:r>
              <a:rPr lang="en-US" sz="1200" dirty="0">
                <a:solidFill>
                  <a:srgbClr val="FF0000"/>
                </a:solidFill>
              </a:rPr>
              <a:t>the air </a:t>
            </a:r>
            <a:r>
              <a:rPr lang="en-US" sz="1200" dirty="0" smtClean="0">
                <a:solidFill>
                  <a:srgbClr val="FF0000"/>
                </a:solidFill>
              </a:rPr>
              <a:t>software updates, which may impact type approved systems.</a:t>
            </a:r>
          </a:p>
          <a:p>
            <a:pPr marL="573088" indent="-573088">
              <a:buNone/>
            </a:pPr>
            <a:endParaRPr lang="en-US" sz="1400" dirty="0"/>
          </a:p>
          <a:p>
            <a:pPr marL="573088" indent="-573088">
              <a:buNone/>
            </a:pPr>
            <a:endParaRPr lang="de-DE" sz="2800" dirty="0"/>
          </a:p>
        </p:txBody>
      </p:sp>
    </p:spTree>
    <p:extLst>
      <p:ext uri="{BB962C8B-B14F-4D97-AF65-F5344CB8AC3E}">
        <p14:creationId xmlns:p14="http://schemas.microsoft.com/office/powerpoint/2010/main" val="6755954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l"/>
            <a:r>
              <a:rPr lang="en-US" sz="3200" dirty="0" smtClean="0"/>
              <a:t>How “high risk vehicles” </a:t>
            </a:r>
            <a:r>
              <a:rPr lang="en-US" sz="3200" dirty="0"/>
              <a:t>are </a:t>
            </a:r>
            <a:r>
              <a:rPr lang="en-US" sz="3200" dirty="0" smtClean="0"/>
              <a:t>addressed</a:t>
            </a:r>
            <a:br>
              <a:rPr lang="en-US" sz="3200" dirty="0" smtClean="0"/>
            </a:br>
            <a:endParaRPr lang="en-US" sz="3200" dirty="0"/>
          </a:p>
        </p:txBody>
      </p:sp>
      <p:sp>
        <p:nvSpPr>
          <p:cNvPr id="3" name="Espace réservé du contenu 2"/>
          <p:cNvSpPr>
            <a:spLocks noGrp="1"/>
          </p:cNvSpPr>
          <p:nvPr>
            <p:ph idx="1"/>
          </p:nvPr>
        </p:nvSpPr>
        <p:spPr>
          <a:xfrm>
            <a:off x="457200" y="1190446"/>
            <a:ext cx="8229600" cy="4935718"/>
          </a:xfrm>
        </p:spPr>
        <p:txBody>
          <a:bodyPr/>
          <a:lstStyle/>
          <a:p>
            <a:pPr marL="0" indent="0">
              <a:buNone/>
            </a:pPr>
            <a:r>
              <a:rPr lang="en-US" sz="2000" dirty="0" smtClean="0"/>
              <a:t>High risk vehicles: </a:t>
            </a:r>
          </a:p>
          <a:p>
            <a:pPr marL="690563" indent="-346075">
              <a:buNone/>
            </a:pPr>
            <a:r>
              <a:rPr lang="en-US" sz="2000" dirty="0"/>
              <a:t>-</a:t>
            </a:r>
            <a:r>
              <a:rPr lang="en-US" sz="2000" dirty="0" smtClean="0"/>
              <a:t> 	vehicles with high level of connectivity (e.g. OTA capability for type approval relevant systems)</a:t>
            </a:r>
          </a:p>
          <a:p>
            <a:pPr marL="687387">
              <a:buFontTx/>
              <a:buChar char="-"/>
            </a:pPr>
            <a:r>
              <a:rPr lang="en-US" sz="2000" dirty="0" smtClean="0"/>
              <a:t>Automated vehicles of Level 3+</a:t>
            </a:r>
            <a:r>
              <a:rPr lang="en-US" sz="1800" dirty="0" smtClean="0"/>
              <a:t/>
            </a:r>
            <a:br>
              <a:rPr lang="en-US" sz="1800" dirty="0" smtClean="0"/>
            </a:br>
            <a:r>
              <a:rPr lang="en-US" sz="2400" dirty="0" smtClean="0"/>
              <a:t/>
            </a:r>
            <a:br>
              <a:rPr lang="en-US" sz="2400" dirty="0" smtClean="0"/>
            </a:br>
            <a:endParaRPr lang="en-US" sz="800" dirty="0" smtClean="0"/>
          </a:p>
          <a:p>
            <a:r>
              <a:rPr lang="en-US" sz="2000" dirty="0" smtClean="0"/>
              <a:t>The draft proposal for the 00 Series requires risk management, incl. risk assessment, identification of critical elements, etc. which will be different for a conventional vehicle compared to a vehicle with a high level of connectivity and/or automated driving functions</a:t>
            </a:r>
          </a:p>
          <a:p>
            <a:pPr marL="0" indent="0">
              <a:buNone/>
            </a:pPr>
            <a:r>
              <a:rPr lang="en-US" sz="2000" dirty="0" smtClean="0"/>
              <a:t/>
            </a:r>
            <a:br>
              <a:rPr lang="en-US" sz="2000" dirty="0" smtClean="0"/>
            </a:br>
            <a:endParaRPr lang="en-US" sz="700" dirty="0" smtClean="0"/>
          </a:p>
          <a:p>
            <a:r>
              <a:rPr lang="en-US" sz="2000" dirty="0" smtClean="0"/>
              <a:t>Transitional Provisions ensure limited acceptance of 00 Series approvals for vehicle </a:t>
            </a:r>
            <a:r>
              <a:rPr lang="en-US" sz="2000" dirty="0"/>
              <a:t>types incorporating capabilities for receiving over the air software updates, which may impact type approved </a:t>
            </a:r>
            <a:r>
              <a:rPr lang="en-US" sz="2000" dirty="0" smtClean="0"/>
              <a:t>systems	</a:t>
            </a:r>
          </a:p>
          <a:p>
            <a:pPr marL="0" indent="0">
              <a:buNone/>
            </a:pPr>
            <a:r>
              <a:rPr lang="en-US" sz="2000" dirty="0" smtClean="0"/>
              <a:t>       =&gt;  Automated vehicles are expected to have OTA capabilities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ICA PP template (standard)">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Masque Présentation avec nouveau logo" id="{41F3EA33-912A-4903-8CCA-99FF488B0193}" vid="{C303C125-C101-4B8B-B005-6DF588CFC6F5}"/>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OICA PP template (standard)</Template>
  <TotalTime>500</TotalTime>
  <Words>120</Words>
  <Application>Microsoft Office PowerPoint</Application>
  <PresentationFormat>On-screen Show (4:3)</PresentationFormat>
  <Paragraphs>87</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OICA PP template (standard)</vt:lpstr>
      <vt:lpstr>Proposal for a 00 / 01 Series for the CS Regulation</vt:lpstr>
      <vt:lpstr>PowerPoint Presentation</vt:lpstr>
      <vt:lpstr>PowerPoint Presentation</vt:lpstr>
      <vt:lpstr>Transitional Provisions</vt:lpstr>
      <vt:lpstr>How “high risk vehicles” are addressed </vt:lpstr>
    </vt:vector>
  </TitlesOfParts>
  <Company>HMETC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 UN Regulations on  Cyber Security and Software updates</dc:title>
  <dc:creator>Schenkenberger, Jens</dc:creator>
  <cp:lastModifiedBy>Schenkenberger, Jens</cp:lastModifiedBy>
  <cp:revision>36</cp:revision>
  <dcterms:created xsi:type="dcterms:W3CDTF">2019-08-06T15:19:10Z</dcterms:created>
  <dcterms:modified xsi:type="dcterms:W3CDTF">2019-11-12T08:49:49Z</dcterms:modified>
</cp:coreProperties>
</file>