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4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enkenberger, Jens" initials="SJ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9FCFD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B4A468-4941-4011-BBE5-DEF762013B35}" v="1" dt="2019-07-10T07:39:07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00" autoAdjust="0"/>
    <p:restoredTop sz="95494" autoAdjust="0"/>
  </p:normalViewPr>
  <p:slideViewPr>
    <p:cSldViewPr snapToGrid="0">
      <p:cViewPr varScale="1">
        <p:scale>
          <a:sx n="113" d="100"/>
          <a:sy n="113" d="100"/>
        </p:scale>
        <p:origin x="-18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celyn DELATRE" userId="6a5855af-1fb4-4e83-8af8-ed30e058ebc5" providerId="ADAL" clId="{ADB4A468-4941-4011-BBE5-DEF762013B35}"/>
    <pc:docChg chg="custSel addSld modSld">
      <pc:chgData name="Jocelyn DELATRE" userId="6a5855af-1fb4-4e83-8af8-ed30e058ebc5" providerId="ADAL" clId="{ADB4A468-4941-4011-BBE5-DEF762013B35}" dt="2019-07-10T07:39:54.007" v="13" actId="14100"/>
      <pc:docMkLst>
        <pc:docMk/>
      </pc:docMkLst>
      <pc:sldChg chg="modSp add">
        <pc:chgData name="Jocelyn DELATRE" userId="6a5855af-1fb4-4e83-8af8-ed30e058ebc5" providerId="ADAL" clId="{ADB4A468-4941-4011-BBE5-DEF762013B35}" dt="2019-07-10T07:39:38.350" v="9" actId="14100"/>
        <pc:sldMkLst>
          <pc:docMk/>
          <pc:sldMk cId="28933826" sldId="458"/>
        </pc:sldMkLst>
        <pc:spChg chg="mod">
          <ac:chgData name="Jocelyn DELATRE" userId="6a5855af-1fb4-4e83-8af8-ed30e058ebc5" providerId="ADAL" clId="{ADB4A468-4941-4011-BBE5-DEF762013B35}" dt="2019-07-10T07:39:27.543" v="6" actId="1076"/>
          <ac:spMkLst>
            <pc:docMk/>
            <pc:sldMk cId="28933826" sldId="458"/>
            <ac:spMk id="2" creationId="{00000000-0000-0000-0000-000000000000}"/>
          </ac:spMkLst>
        </pc:spChg>
        <pc:spChg chg="mod">
          <ac:chgData name="Jocelyn DELATRE" userId="6a5855af-1fb4-4e83-8af8-ed30e058ebc5" providerId="ADAL" clId="{ADB4A468-4941-4011-BBE5-DEF762013B35}" dt="2019-07-10T07:39:38.350" v="9" actId="14100"/>
          <ac:spMkLst>
            <pc:docMk/>
            <pc:sldMk cId="28933826" sldId="458"/>
            <ac:spMk id="4" creationId="{00000000-0000-0000-0000-000000000000}"/>
          </ac:spMkLst>
        </pc:spChg>
      </pc:sldChg>
      <pc:sldChg chg="modSp add">
        <pc:chgData name="Jocelyn DELATRE" userId="6a5855af-1fb4-4e83-8af8-ed30e058ebc5" providerId="ADAL" clId="{ADB4A468-4941-4011-BBE5-DEF762013B35}" dt="2019-07-10T07:39:54.007" v="13" actId="14100"/>
        <pc:sldMkLst>
          <pc:docMk/>
          <pc:sldMk cId="1778111682" sldId="479"/>
        </pc:sldMkLst>
        <pc:spChg chg="mod">
          <ac:chgData name="Jocelyn DELATRE" userId="6a5855af-1fb4-4e83-8af8-ed30e058ebc5" providerId="ADAL" clId="{ADB4A468-4941-4011-BBE5-DEF762013B35}" dt="2019-07-10T07:39:46.952" v="11" actId="14100"/>
          <ac:spMkLst>
            <pc:docMk/>
            <pc:sldMk cId="1778111682" sldId="479"/>
            <ac:spMk id="2" creationId="{00000000-0000-0000-0000-000000000000}"/>
          </ac:spMkLst>
        </pc:spChg>
        <pc:spChg chg="mod">
          <ac:chgData name="Jocelyn DELATRE" userId="6a5855af-1fb4-4e83-8af8-ed30e058ebc5" providerId="ADAL" clId="{ADB4A468-4941-4011-BBE5-DEF762013B35}" dt="2019-07-10T07:39:54.007" v="13" actId="14100"/>
          <ac:spMkLst>
            <pc:docMk/>
            <pc:sldMk cId="1778111682" sldId="479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73958"/>
            <a:ext cx="8229600" cy="46522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In Series 00 at least the risks related to critical elements shall be mitigated.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 </a:t>
            </a:r>
            <a:r>
              <a:rPr lang="en-US" sz="2400" dirty="0"/>
              <a:t>critical element means a system with at least one of the following characteristics: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updatable by using over the air technologies, which work outside the service and repair areas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can connect itself to external devices and/or environments (i.e</a:t>
            </a:r>
            <a:r>
              <a:rPr lang="en-US" sz="2400" dirty="0" smtClean="0"/>
              <a:t>. </a:t>
            </a:r>
            <a:r>
              <a:rPr lang="en-US" sz="2400" dirty="0"/>
              <a:t>OBD, USB, Bluetooth, Wireless).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part of the Automated Lane Keeping System (ALKS) type approved according to UN </a:t>
            </a:r>
            <a:r>
              <a:rPr lang="en-US" sz="2400" dirty="0" smtClean="0"/>
              <a:t>R-xxx</a:t>
            </a:r>
            <a:endParaRPr lang="en-US" sz="2400" dirty="0"/>
          </a:p>
          <a:p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3444" y="334961"/>
            <a:ext cx="8737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Principle of 00/01 series</a:t>
            </a:r>
          </a:p>
        </p:txBody>
      </p:sp>
    </p:spTree>
    <p:extLst>
      <p:ext uri="{BB962C8B-B14F-4D97-AF65-F5344CB8AC3E}">
        <p14:creationId xmlns:p14="http://schemas.microsoft.com/office/powerpoint/2010/main" val="9334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F554B84D1DC24485723B248B20EAFD" ma:contentTypeVersion="7" ma:contentTypeDescription="Create a new document." ma:contentTypeScope="" ma:versionID="ecd08149072986208f585b64ff3810a3">
  <xsd:schema xmlns:xsd="http://www.w3.org/2001/XMLSchema" xmlns:xs="http://www.w3.org/2001/XMLSchema" xmlns:p="http://schemas.microsoft.com/office/2006/metadata/properties" xmlns:ns2="99813c91-9b9b-4121-b88f-61a2d9f5fff1" xmlns:ns3="6b9e810f-b469-4b41-9e24-3003e6b3bdcf" targetNamespace="http://schemas.microsoft.com/office/2006/metadata/properties" ma:root="true" ma:fieldsID="ee0ab07ea055ee565fec3dbe7e23f614" ns2:_="" ns3:_="">
    <xsd:import namespace="99813c91-9b9b-4121-b88f-61a2d9f5fff1"/>
    <xsd:import namespace="6b9e810f-b469-4b41-9e24-3003e6b3bdc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13c91-9b9b-4121-b88f-61a2d9f5ff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e810f-b469-4b41-9e24-3003e6b3b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7C67D1-ED0F-4C2F-A886-8BF7D5B33A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813c91-9b9b-4121-b88f-61a2d9f5fff1"/>
    <ds:schemaRef ds:uri="6b9e810f-b469-4b41-9e24-3003e6b3bd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E1E310-8060-4291-9703-D9A3960D42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3B5C11-6EF2-4A19-9776-5113F8D9F935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99813c91-9b9b-4121-b88f-61a2d9f5fff1"/>
    <ds:schemaRef ds:uri="6b9e810f-b469-4b41-9e24-3003e6b3bdc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91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499</cp:revision>
  <dcterms:created xsi:type="dcterms:W3CDTF">2017-02-17T12:02:37Z</dcterms:created>
  <dcterms:modified xsi:type="dcterms:W3CDTF">2020-01-22T23:06:44Z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0x010100D3F554B84D1DC24485723B248B20EAFD</vt:lpwstr>
  </property>
  <property fmtid="{D5CDD505-2E9C-101B-9397-08002B2CF9AE}" pid="4" name="MSIP_Label_2fd53d93-3f4c-4b90-b511-bd6bdbb4fba9_Enabled">
    <vt:lpwstr>True</vt:lpwstr>
  </property>
  <property fmtid="{D5CDD505-2E9C-101B-9397-08002B2CF9AE}" pid="5" name="MSIP_Label_2fd53d93-3f4c-4b90-b511-bd6bdbb4fba9_SiteId">
    <vt:lpwstr>d852d5cd-724c-4128-8812-ffa5db3f8507</vt:lpwstr>
  </property>
  <property fmtid="{D5CDD505-2E9C-101B-9397-08002B2CF9AE}" pid="6" name="MSIP_Label_2fd53d93-3f4c-4b90-b511-bd6bdbb4fba9_Owner">
    <vt:lpwstr>J597066@inetpsa.com</vt:lpwstr>
  </property>
  <property fmtid="{D5CDD505-2E9C-101B-9397-08002B2CF9AE}" pid="7" name="MSIP_Label_2fd53d93-3f4c-4b90-b511-bd6bdbb4fba9_SetDate">
    <vt:lpwstr>2020-01-20T22:26:17.2441114Z</vt:lpwstr>
  </property>
  <property fmtid="{D5CDD505-2E9C-101B-9397-08002B2CF9AE}" pid="8" name="MSIP_Label_2fd53d93-3f4c-4b90-b511-bd6bdbb4fba9_Name">
    <vt:lpwstr>C2 - PSA Sensitive</vt:lpwstr>
  </property>
  <property fmtid="{D5CDD505-2E9C-101B-9397-08002B2CF9AE}" pid="9" name="MSIP_Label_2fd53d93-3f4c-4b90-b511-bd6bdbb4fba9_Application">
    <vt:lpwstr>Microsoft Azure Information Protection</vt:lpwstr>
  </property>
  <property fmtid="{D5CDD505-2E9C-101B-9397-08002B2CF9AE}" pid="10" name="MSIP_Label_2fd53d93-3f4c-4b90-b511-bd6bdbb4fba9_Extended_MSFT_Method">
    <vt:lpwstr>Automatic</vt:lpwstr>
  </property>
  <property fmtid="{D5CDD505-2E9C-101B-9397-08002B2CF9AE}" pid="11" name="Sensitivity">
    <vt:lpwstr>C2 - PSA Sensitive</vt:lpwstr>
  </property>
</Properties>
</file>