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69" d="100"/>
          <a:sy n="69" d="100"/>
        </p:scale>
        <p:origin x="56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10235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1928709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3628884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60854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939453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9497194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403391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66692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717506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389724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1751163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3D708E-AD96-4B07-A939-8B112DF3EC1E}" type="datetimeFigureOut">
              <a:rPr lang="en-CA" smtClean="0"/>
              <a:t>2020-01-30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5A3D0E-DAA7-438F-BABB-632CD1F4E5F7}" type="slidenum">
              <a:rPr lang="en-CA" smtClean="0"/>
              <a:t>‹Nr.›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733606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/>
        </p:nvCxnSpPr>
        <p:spPr>
          <a:xfrm>
            <a:off x="10325226" y="1482184"/>
            <a:ext cx="34737" cy="154008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10006791" y="1179750"/>
            <a:ext cx="1273753" cy="334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/>
              <a:t>Now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48418" y="1099541"/>
            <a:ext cx="1736935" cy="334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/>
              <a:t>30 seconds ago</a:t>
            </a:r>
          </a:p>
        </p:txBody>
      </p:sp>
      <p:sp>
        <p:nvSpPr>
          <p:cNvPr id="11" name="Right Arrow 10"/>
          <p:cNvSpPr/>
          <p:nvPr/>
        </p:nvSpPr>
        <p:spPr>
          <a:xfrm>
            <a:off x="175735" y="1669529"/>
            <a:ext cx="10149490" cy="325263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14" name="Right Arrow 13"/>
          <p:cNvSpPr/>
          <p:nvPr/>
        </p:nvSpPr>
        <p:spPr>
          <a:xfrm>
            <a:off x="175736" y="2098491"/>
            <a:ext cx="10149490" cy="34583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15" name="Right Arrow 14"/>
          <p:cNvSpPr/>
          <p:nvPr/>
        </p:nvSpPr>
        <p:spPr>
          <a:xfrm>
            <a:off x="175735" y="2527452"/>
            <a:ext cx="10149491" cy="328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17" name="Diamond 16"/>
          <p:cNvSpPr/>
          <p:nvPr/>
        </p:nvSpPr>
        <p:spPr>
          <a:xfrm>
            <a:off x="2283215" y="1632202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18" name="Diamond 17"/>
          <p:cNvSpPr/>
          <p:nvPr/>
        </p:nvSpPr>
        <p:spPr>
          <a:xfrm>
            <a:off x="8426177" y="2481652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cxnSp>
        <p:nvCxnSpPr>
          <p:cNvPr id="20" name="Straight Connector 19"/>
          <p:cNvCxnSpPr/>
          <p:nvPr/>
        </p:nvCxnSpPr>
        <p:spPr>
          <a:xfrm>
            <a:off x="59938" y="3079037"/>
            <a:ext cx="12141601" cy="6947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Right Arrow 21"/>
          <p:cNvSpPr/>
          <p:nvPr/>
        </p:nvSpPr>
        <p:spPr>
          <a:xfrm>
            <a:off x="175734" y="3433083"/>
            <a:ext cx="10149490" cy="3252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23" name="Right Arrow 22"/>
          <p:cNvSpPr/>
          <p:nvPr/>
        </p:nvSpPr>
        <p:spPr>
          <a:xfrm>
            <a:off x="175735" y="3862045"/>
            <a:ext cx="10149490" cy="34583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24" name="Right Arrow 23"/>
          <p:cNvSpPr/>
          <p:nvPr/>
        </p:nvSpPr>
        <p:spPr>
          <a:xfrm>
            <a:off x="175734" y="4291006"/>
            <a:ext cx="10149491" cy="328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26" name="Diamond 25"/>
          <p:cNvSpPr/>
          <p:nvPr/>
        </p:nvSpPr>
        <p:spPr>
          <a:xfrm>
            <a:off x="7910885" y="4238454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cxnSp>
        <p:nvCxnSpPr>
          <p:cNvPr id="35" name="Straight Connector 34"/>
          <p:cNvCxnSpPr/>
          <p:nvPr/>
        </p:nvCxnSpPr>
        <p:spPr>
          <a:xfrm>
            <a:off x="10354175" y="3279700"/>
            <a:ext cx="5789" cy="145634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36"/>
          <p:cNvCxnSpPr/>
          <p:nvPr/>
        </p:nvCxnSpPr>
        <p:spPr>
          <a:xfrm>
            <a:off x="10319438" y="5318999"/>
            <a:ext cx="34737" cy="1540083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Right Arrow 38"/>
          <p:cNvSpPr/>
          <p:nvPr/>
        </p:nvSpPr>
        <p:spPr>
          <a:xfrm>
            <a:off x="169946" y="5506344"/>
            <a:ext cx="10149490" cy="325263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0" name="Right Arrow 39"/>
          <p:cNvSpPr/>
          <p:nvPr/>
        </p:nvSpPr>
        <p:spPr>
          <a:xfrm>
            <a:off x="169947" y="5935306"/>
            <a:ext cx="10149490" cy="345833"/>
          </a:xfrm>
          <a:prstGeom prst="rightArrow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1" name="Right Arrow 40"/>
          <p:cNvSpPr/>
          <p:nvPr/>
        </p:nvSpPr>
        <p:spPr>
          <a:xfrm>
            <a:off x="169946" y="6364267"/>
            <a:ext cx="10149491" cy="32889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3" name="Diamond 42"/>
          <p:cNvSpPr/>
          <p:nvPr/>
        </p:nvSpPr>
        <p:spPr>
          <a:xfrm>
            <a:off x="7899305" y="6355794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6" name="Diamond 45"/>
          <p:cNvSpPr/>
          <p:nvPr/>
        </p:nvSpPr>
        <p:spPr>
          <a:xfrm>
            <a:off x="9989415" y="5885883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7" name="TextBox 46"/>
          <p:cNvSpPr txBox="1"/>
          <p:nvPr/>
        </p:nvSpPr>
        <p:spPr>
          <a:xfrm>
            <a:off x="10666823" y="1741132"/>
            <a:ext cx="1412708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 smtClean="0"/>
              <a:t>&gt;= 2 criteria in last 30 seconds</a:t>
            </a:r>
          </a:p>
          <a:p>
            <a:r>
              <a:rPr lang="en-CA" sz="1573" dirty="0" smtClean="0"/>
              <a:t> </a:t>
            </a:r>
          </a:p>
          <a:p>
            <a:r>
              <a:rPr lang="en-CA" sz="1573" dirty="0" smtClean="0"/>
              <a:t>OK</a:t>
            </a:r>
            <a:endParaRPr lang="en-CA" sz="1573" dirty="0"/>
          </a:p>
        </p:txBody>
      </p:sp>
      <p:sp>
        <p:nvSpPr>
          <p:cNvPr id="48" name="TextBox 47"/>
          <p:cNvSpPr txBox="1"/>
          <p:nvPr/>
        </p:nvSpPr>
        <p:spPr>
          <a:xfrm>
            <a:off x="10659583" y="3356570"/>
            <a:ext cx="1412708" cy="13026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 smtClean="0"/>
              <a:t>&lt;2 criteria in last 30 seconds</a:t>
            </a:r>
          </a:p>
          <a:p>
            <a:r>
              <a:rPr lang="en-CA" sz="1573" dirty="0" smtClean="0"/>
              <a:t> </a:t>
            </a:r>
          </a:p>
          <a:p>
            <a:r>
              <a:rPr lang="en-CA" sz="1573" dirty="0" smtClean="0"/>
              <a:t>Driver </a:t>
            </a:r>
            <a:r>
              <a:rPr lang="en-CA" sz="1573" dirty="0"/>
              <a:t>deemed unavailable</a:t>
            </a:r>
          </a:p>
        </p:txBody>
      </p:sp>
      <p:sp>
        <p:nvSpPr>
          <p:cNvPr id="50" name="Diamond 49"/>
          <p:cNvSpPr/>
          <p:nvPr/>
        </p:nvSpPr>
        <p:spPr>
          <a:xfrm>
            <a:off x="4257531" y="5531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51" name="TextBox 50"/>
          <p:cNvSpPr txBox="1"/>
          <p:nvPr/>
        </p:nvSpPr>
        <p:spPr>
          <a:xfrm>
            <a:off x="4801770" y="65879"/>
            <a:ext cx="6044536" cy="334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/>
              <a:t>Instant at which criteria determined driver is available</a:t>
            </a:r>
          </a:p>
        </p:txBody>
      </p:sp>
      <p:sp>
        <p:nvSpPr>
          <p:cNvPr id="52" name="Right Arrow 51"/>
          <p:cNvSpPr/>
          <p:nvPr/>
        </p:nvSpPr>
        <p:spPr>
          <a:xfrm>
            <a:off x="4025941" y="393320"/>
            <a:ext cx="700563" cy="28283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53" name="TextBox 52"/>
          <p:cNvSpPr txBox="1"/>
          <p:nvPr/>
        </p:nvSpPr>
        <p:spPr>
          <a:xfrm>
            <a:off x="4801770" y="393320"/>
            <a:ext cx="5228177" cy="334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/>
              <a:t>Criteria determined available in last 30 seconds</a:t>
            </a:r>
          </a:p>
        </p:txBody>
      </p:sp>
      <p:sp>
        <p:nvSpPr>
          <p:cNvPr id="54" name="Right Arrow 53"/>
          <p:cNvSpPr/>
          <p:nvPr/>
        </p:nvSpPr>
        <p:spPr>
          <a:xfrm>
            <a:off x="4025941" y="769782"/>
            <a:ext cx="700563" cy="28283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55" name="TextBox 54"/>
          <p:cNvSpPr txBox="1"/>
          <p:nvPr/>
        </p:nvSpPr>
        <p:spPr>
          <a:xfrm>
            <a:off x="4801769" y="770038"/>
            <a:ext cx="5378713" cy="334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/>
              <a:t>Criteria not determined available in last 30 seconds</a:t>
            </a:r>
          </a:p>
        </p:txBody>
      </p:sp>
      <p:cxnSp>
        <p:nvCxnSpPr>
          <p:cNvPr id="56" name="Straight Connector 55"/>
          <p:cNvCxnSpPr/>
          <p:nvPr/>
        </p:nvCxnSpPr>
        <p:spPr>
          <a:xfrm>
            <a:off x="83097" y="5046827"/>
            <a:ext cx="12141601" cy="69477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Diamond 56"/>
          <p:cNvSpPr/>
          <p:nvPr/>
        </p:nvSpPr>
        <p:spPr>
          <a:xfrm>
            <a:off x="5042048" y="4224732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58" name="Diamond 57"/>
          <p:cNvSpPr/>
          <p:nvPr/>
        </p:nvSpPr>
        <p:spPr>
          <a:xfrm>
            <a:off x="5047836" y="6363458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59" name="Diamond 58"/>
          <p:cNvSpPr/>
          <p:nvPr/>
        </p:nvSpPr>
        <p:spPr>
          <a:xfrm>
            <a:off x="5568920" y="2504174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60" name="TextBox 59"/>
          <p:cNvSpPr txBox="1"/>
          <p:nvPr/>
        </p:nvSpPr>
        <p:spPr>
          <a:xfrm>
            <a:off x="10574190" y="5577948"/>
            <a:ext cx="1412708" cy="1060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73" dirty="0" smtClean="0"/>
              <a:t>&gt;= 2 criteria in last 30 seconds</a:t>
            </a:r>
          </a:p>
          <a:p>
            <a:r>
              <a:rPr lang="en-CA" sz="1573" dirty="0" smtClean="0"/>
              <a:t> </a:t>
            </a:r>
          </a:p>
          <a:p>
            <a:r>
              <a:rPr lang="en-CA" sz="1573" dirty="0" smtClean="0"/>
              <a:t>OK</a:t>
            </a:r>
            <a:endParaRPr lang="en-CA" sz="1573" dirty="0"/>
          </a:p>
        </p:txBody>
      </p:sp>
      <p:sp>
        <p:nvSpPr>
          <p:cNvPr id="2" name="Rectangle 1"/>
          <p:cNvSpPr/>
          <p:nvPr/>
        </p:nvSpPr>
        <p:spPr>
          <a:xfrm>
            <a:off x="169946" y="1741132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Rectangle 48"/>
          <p:cNvSpPr/>
          <p:nvPr/>
        </p:nvSpPr>
        <p:spPr>
          <a:xfrm>
            <a:off x="159286" y="2580410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Rectangle 60"/>
          <p:cNvSpPr/>
          <p:nvPr/>
        </p:nvSpPr>
        <p:spPr>
          <a:xfrm>
            <a:off x="150141" y="4364528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2" name="Rectangle 61"/>
          <p:cNvSpPr/>
          <p:nvPr/>
        </p:nvSpPr>
        <p:spPr>
          <a:xfrm>
            <a:off x="150140" y="6419737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3" name="Rectangle 62"/>
          <p:cNvSpPr/>
          <p:nvPr/>
        </p:nvSpPr>
        <p:spPr>
          <a:xfrm>
            <a:off x="169945" y="2166894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1" name="Diamond 20"/>
          <p:cNvSpPr/>
          <p:nvPr/>
        </p:nvSpPr>
        <p:spPr>
          <a:xfrm>
            <a:off x="719977" y="2067211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64" name="Rectangle 63"/>
          <p:cNvSpPr/>
          <p:nvPr/>
        </p:nvSpPr>
        <p:spPr>
          <a:xfrm>
            <a:off x="140995" y="3485012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5" name="Rectangle 64"/>
          <p:cNvSpPr/>
          <p:nvPr/>
        </p:nvSpPr>
        <p:spPr>
          <a:xfrm>
            <a:off x="169944" y="3924770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6" name="Rectangle 65"/>
          <p:cNvSpPr/>
          <p:nvPr/>
        </p:nvSpPr>
        <p:spPr>
          <a:xfrm>
            <a:off x="140994" y="5569150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7" name="Rectangle 66"/>
          <p:cNvSpPr/>
          <p:nvPr/>
        </p:nvSpPr>
        <p:spPr>
          <a:xfrm>
            <a:off x="150137" y="6018434"/>
            <a:ext cx="1841151" cy="19739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Diamond 43"/>
          <p:cNvSpPr/>
          <p:nvPr/>
        </p:nvSpPr>
        <p:spPr>
          <a:xfrm>
            <a:off x="193105" y="5941353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27" name="Diamond 26"/>
          <p:cNvSpPr/>
          <p:nvPr/>
        </p:nvSpPr>
        <p:spPr>
          <a:xfrm>
            <a:off x="204685" y="3824013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sp>
        <p:nvSpPr>
          <p:cNvPr id="42" name="Diamond 41"/>
          <p:cNvSpPr/>
          <p:nvPr/>
        </p:nvSpPr>
        <p:spPr>
          <a:xfrm>
            <a:off x="1756343" y="5506344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cxnSp>
        <p:nvCxnSpPr>
          <p:cNvPr id="45" name="Straight Connector 44"/>
          <p:cNvCxnSpPr/>
          <p:nvPr/>
        </p:nvCxnSpPr>
        <p:spPr>
          <a:xfrm>
            <a:off x="2011097" y="5293249"/>
            <a:ext cx="11583" cy="139990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Diamond 24"/>
          <p:cNvSpPr/>
          <p:nvPr/>
        </p:nvSpPr>
        <p:spPr>
          <a:xfrm>
            <a:off x="1767923" y="3389004"/>
            <a:ext cx="405285" cy="408391"/>
          </a:xfrm>
          <a:prstGeom prst="diamond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79899" tIns="39950" rIns="79899" bIns="3995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CA" sz="1573"/>
          </a:p>
        </p:txBody>
      </p:sp>
      <p:cxnSp>
        <p:nvCxnSpPr>
          <p:cNvPr id="31" name="Straight Connector 30"/>
          <p:cNvCxnSpPr/>
          <p:nvPr/>
        </p:nvCxnSpPr>
        <p:spPr>
          <a:xfrm>
            <a:off x="2022677" y="3260257"/>
            <a:ext cx="5791" cy="1386587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Connector 5"/>
          <p:cNvCxnSpPr>
            <a:stCxn id="9" idx="2"/>
          </p:cNvCxnSpPr>
          <p:nvPr/>
        </p:nvCxnSpPr>
        <p:spPr>
          <a:xfrm>
            <a:off x="2016886" y="1433928"/>
            <a:ext cx="11582" cy="1422415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feld 2"/>
          <p:cNvSpPr txBox="1"/>
          <p:nvPr/>
        </p:nvSpPr>
        <p:spPr>
          <a:xfrm>
            <a:off x="323273" y="393320"/>
            <a:ext cx="2844800" cy="37646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err="1" smtClean="0"/>
              <a:t>Submitted</a:t>
            </a:r>
            <a:r>
              <a:rPr lang="de-DE" dirty="0" smtClean="0"/>
              <a:t> </a:t>
            </a:r>
            <a:r>
              <a:rPr lang="de-DE" dirty="0" err="1" smtClean="0"/>
              <a:t>by</a:t>
            </a:r>
            <a:r>
              <a:rPr lang="de-DE" dirty="0" smtClean="0"/>
              <a:t> Canada</a:t>
            </a:r>
            <a:endParaRPr lang="de-DE" dirty="0"/>
          </a:p>
        </p:txBody>
      </p:sp>
      <p:sp>
        <p:nvSpPr>
          <p:cNvPr id="4" name="Textfeld 3"/>
          <p:cNvSpPr txBox="1"/>
          <p:nvPr/>
        </p:nvSpPr>
        <p:spPr>
          <a:xfrm>
            <a:off x="10336806" y="165024"/>
            <a:ext cx="156776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de-DE" dirty="0" smtClean="0"/>
              <a:t>Informal </a:t>
            </a:r>
            <a:r>
              <a:rPr lang="de-DE" dirty="0" err="1" smtClean="0"/>
              <a:t>Document</a:t>
            </a:r>
            <a:r>
              <a:rPr lang="de-DE" dirty="0" smtClean="0"/>
              <a:t> ACSF-25-27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477206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62</Words>
  <Application>Microsoft Office PowerPoint</Application>
  <PresentationFormat>Breitbild</PresentationFormat>
  <Paragraphs>16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PowerPoint-Präsentation</vt:lpstr>
    </vt:vector>
  </TitlesOfParts>
  <Company>Transport Canada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Roy, Jean-Michel</dc:creator>
  <cp:lastModifiedBy>Rudolf Gerlach</cp:lastModifiedBy>
  <cp:revision>4</cp:revision>
  <dcterms:created xsi:type="dcterms:W3CDTF">2020-01-22T12:37:16Z</dcterms:created>
  <dcterms:modified xsi:type="dcterms:W3CDTF">2020-01-30T03:21:32Z</dcterms:modified>
</cp:coreProperties>
</file>