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33" r:id="rId2"/>
    <p:sldId id="564" r:id="rId3"/>
    <p:sldId id="565" r:id="rId4"/>
    <p:sldId id="568" r:id="rId5"/>
    <p:sldId id="566" r:id="rId6"/>
    <p:sldId id="569" r:id="rId7"/>
    <p:sldId id="571" r:id="rId8"/>
    <p:sldId id="567" r:id="rId9"/>
  </p:sldIdLst>
  <p:sldSz cx="11522075" cy="6480175"/>
  <p:notesSz cx="6858000" cy="9144000"/>
  <p:defaultTextStyle>
    <a:defPPr>
      <a:defRPr lang="de-DE"/>
    </a:defPPr>
    <a:lvl1pPr marL="0" algn="l" defTabSz="8641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1pPr>
    <a:lvl2pPr marL="432054" algn="l" defTabSz="8641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2pPr>
    <a:lvl3pPr marL="864108" algn="l" defTabSz="8641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3pPr>
    <a:lvl4pPr marL="1296162" algn="l" defTabSz="8641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4pPr>
    <a:lvl5pPr marL="1728216" algn="l" defTabSz="8641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5pPr>
    <a:lvl6pPr marL="2160270" algn="l" defTabSz="8641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6pPr>
    <a:lvl7pPr marL="2592324" algn="l" defTabSz="8641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7pPr>
    <a:lvl8pPr marL="3024378" algn="l" defTabSz="8641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8pPr>
    <a:lvl9pPr marL="3456432" algn="l" defTabSz="8641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19" userDrawn="1">
          <p15:clr>
            <a:srgbClr val="A4A3A4"/>
          </p15:clr>
        </p15:guide>
        <p15:guide id="2" pos="182" userDrawn="1">
          <p15:clr>
            <a:srgbClr val="A4A3A4"/>
          </p15:clr>
        </p15:guide>
        <p15:guide id="3" orient="horz" pos="3901" userDrawn="1">
          <p15:clr>
            <a:srgbClr val="A4A3A4"/>
          </p15:clr>
        </p15:guide>
        <p15:guide id="4" orient="horz" pos="181" userDrawn="1">
          <p15:clr>
            <a:srgbClr val="A4A3A4"/>
          </p15:clr>
        </p15:guide>
        <p15:guide id="5" orient="horz" pos="3470" userDrawn="1">
          <p15:clr>
            <a:srgbClr val="A4A3A4"/>
          </p15:clr>
        </p15:guide>
        <p15:guide id="6" pos="7076" userDrawn="1">
          <p15:clr>
            <a:srgbClr val="A4A3A4"/>
          </p15:clr>
        </p15:guide>
        <p15:guide id="7" pos="1803" userDrawn="1">
          <p15:clr>
            <a:srgbClr val="A4A3A4"/>
          </p15:clr>
        </p15:guide>
        <p15:guide id="8" pos="1940" userDrawn="1">
          <p15:clr>
            <a:srgbClr val="A4A3A4"/>
          </p15:clr>
        </p15:guide>
        <p15:guide id="9" pos="3561" userDrawn="1">
          <p15:clr>
            <a:srgbClr val="A4A3A4"/>
          </p15:clr>
        </p15:guide>
        <p15:guide id="10" pos="3696" userDrawn="1">
          <p15:clr>
            <a:srgbClr val="A4A3A4"/>
          </p15:clr>
        </p15:guide>
        <p15:guide id="11" pos="5454" userDrawn="1">
          <p15:clr>
            <a:srgbClr val="A4A3A4"/>
          </p15:clr>
        </p15:guide>
        <p15:guide id="12" pos="5318" userDrawn="1">
          <p15:clr>
            <a:srgbClr val="A4A3A4"/>
          </p15:clr>
        </p15:guide>
        <p15:guide id="13" orient="horz" pos="93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isenhofer, Manuel" initials="EM" lastIdx="4" clrIdx="0">
    <p:extLst>
      <p:ext uri="{19B8F6BF-5375-455C-9EA6-DF929625EA0E}">
        <p15:presenceInfo xmlns:p15="http://schemas.microsoft.com/office/powerpoint/2012/main" userId="S::Manuel.Eisenhofer@t-systems.com::9928f7de-89e3-4c44-b815-5f4292eac634" providerId="AD"/>
      </p:ext>
    </p:extLst>
  </p:cmAuthor>
  <p:cmAuthor id="2" name="Merath, Frank" initials="MF" lastIdx="4" clrIdx="1">
    <p:extLst>
      <p:ext uri="{19B8F6BF-5375-455C-9EA6-DF929625EA0E}">
        <p15:presenceInfo xmlns:p15="http://schemas.microsoft.com/office/powerpoint/2012/main" userId="S::Frank.Merath@t-systems.com::1c90f950-a4bc-4e9f-b36e-7dee8f9ca3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0275"/>
    <a:srgbClr val="E006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88132" autoAdjust="0"/>
  </p:normalViewPr>
  <p:slideViewPr>
    <p:cSldViewPr snapToGrid="0" showGuides="1">
      <p:cViewPr varScale="1">
        <p:scale>
          <a:sx n="106" d="100"/>
          <a:sy n="106" d="100"/>
        </p:scale>
        <p:origin x="900" y="102"/>
      </p:cViewPr>
      <p:guideLst>
        <p:guide orient="horz" pos="3719"/>
        <p:guide pos="182"/>
        <p:guide orient="horz" pos="3901"/>
        <p:guide orient="horz" pos="181"/>
        <p:guide orient="horz" pos="3470"/>
        <p:guide pos="7076"/>
        <p:guide pos="1803"/>
        <p:guide pos="1940"/>
        <p:guide pos="3561"/>
        <p:guide pos="3696"/>
        <p:guide pos="5454"/>
        <p:guide pos="5318"/>
        <p:guide orient="horz" pos="930"/>
      </p:guideLst>
    </p:cSldViewPr>
  </p:slideViewPr>
  <p:outlineViewPr>
    <p:cViewPr>
      <p:scale>
        <a:sx n="33" d="100"/>
        <a:sy n="33" d="100"/>
      </p:scale>
      <p:origin x="0" y="-1736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>
        <p:scale>
          <a:sx n="75" d="100"/>
          <a:sy n="75" d="100"/>
        </p:scale>
        <p:origin x="3558" y="4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isenhofer, Manuel" userId="9928f7de-89e3-4c44-b815-5f4292eac634" providerId="ADAL" clId="{BA1A73DF-DAFE-4F37-A1A5-B68743E787AB}"/>
    <pc:docChg chg="undo redo custSel addSld delSld modSld sldOrd">
      <pc:chgData name="Eisenhofer, Manuel" userId="9928f7de-89e3-4c44-b815-5f4292eac634" providerId="ADAL" clId="{BA1A73DF-DAFE-4F37-A1A5-B68743E787AB}" dt="2019-10-31T08:14:37.679" v="5356" actId="20577"/>
      <pc:docMkLst>
        <pc:docMk/>
      </pc:docMkLst>
      <pc:sldChg chg="addSp delSp modSp add modNotesTx">
        <pc:chgData name="Eisenhofer, Manuel" userId="9928f7de-89e3-4c44-b815-5f4292eac634" providerId="ADAL" clId="{BA1A73DF-DAFE-4F37-A1A5-B68743E787AB}" dt="2019-10-29T11:55:39.117" v="2985" actId="1035"/>
        <pc:sldMkLst>
          <pc:docMk/>
          <pc:sldMk cId="3993939765" sldId="261"/>
        </pc:sldMkLst>
        <pc:spChg chg="del mod">
          <ac:chgData name="Eisenhofer, Manuel" userId="9928f7de-89e3-4c44-b815-5f4292eac634" providerId="ADAL" clId="{BA1A73DF-DAFE-4F37-A1A5-B68743E787AB}" dt="2019-10-29T11:39:28.467" v="2649" actId="478"/>
          <ac:spMkLst>
            <pc:docMk/>
            <pc:sldMk cId="3993939765" sldId="261"/>
            <ac:spMk id="6" creationId="{8693F58E-6FCE-42C3-81B1-B32CB3971FA5}"/>
          </ac:spMkLst>
        </pc:spChg>
        <pc:spChg chg="mod">
          <ac:chgData name="Eisenhofer, Manuel" userId="9928f7de-89e3-4c44-b815-5f4292eac634" providerId="ADAL" clId="{BA1A73DF-DAFE-4F37-A1A5-B68743E787AB}" dt="2019-10-29T11:39:35.975" v="2657" actId="1076"/>
          <ac:spMkLst>
            <pc:docMk/>
            <pc:sldMk cId="3993939765" sldId="261"/>
            <ac:spMk id="7" creationId="{939CA207-B8BE-4AD9-B361-0615B1CFD4B1}"/>
          </ac:spMkLst>
        </pc:spChg>
        <pc:spChg chg="mod">
          <ac:chgData name="Eisenhofer, Manuel" userId="9928f7de-89e3-4c44-b815-5f4292eac634" providerId="ADAL" clId="{BA1A73DF-DAFE-4F37-A1A5-B68743E787AB}" dt="2019-10-29T11:39:35.975" v="2657" actId="1076"/>
          <ac:spMkLst>
            <pc:docMk/>
            <pc:sldMk cId="3993939765" sldId="261"/>
            <ac:spMk id="8" creationId="{BCBB10E0-ADBC-4959-8C51-35AF18C1C144}"/>
          </ac:spMkLst>
        </pc:spChg>
        <pc:spChg chg="mod">
          <ac:chgData name="Eisenhofer, Manuel" userId="9928f7de-89e3-4c44-b815-5f4292eac634" providerId="ADAL" clId="{BA1A73DF-DAFE-4F37-A1A5-B68743E787AB}" dt="2019-10-29T11:39:35.975" v="2657" actId="1076"/>
          <ac:spMkLst>
            <pc:docMk/>
            <pc:sldMk cId="3993939765" sldId="261"/>
            <ac:spMk id="9" creationId="{7508902C-4E32-45E2-86F9-C810040AFABD}"/>
          </ac:spMkLst>
        </pc:spChg>
        <pc:spChg chg="mod">
          <ac:chgData name="Eisenhofer, Manuel" userId="9928f7de-89e3-4c44-b815-5f4292eac634" providerId="ADAL" clId="{BA1A73DF-DAFE-4F37-A1A5-B68743E787AB}" dt="2019-10-29T11:39:35.975" v="2657" actId="1076"/>
          <ac:spMkLst>
            <pc:docMk/>
            <pc:sldMk cId="3993939765" sldId="261"/>
            <ac:spMk id="10" creationId="{FC5E100B-FE6C-46BC-A75A-54BDFED5D1AF}"/>
          </ac:spMkLst>
        </pc:spChg>
        <pc:spChg chg="mod">
          <ac:chgData name="Eisenhofer, Manuel" userId="9928f7de-89e3-4c44-b815-5f4292eac634" providerId="ADAL" clId="{BA1A73DF-DAFE-4F37-A1A5-B68743E787AB}" dt="2019-10-29T11:39:35.975" v="2657" actId="1076"/>
          <ac:spMkLst>
            <pc:docMk/>
            <pc:sldMk cId="3993939765" sldId="261"/>
            <ac:spMk id="11" creationId="{A787DE25-C7B6-4F94-A332-4212B623A804}"/>
          </ac:spMkLst>
        </pc:spChg>
        <pc:spChg chg="mod">
          <ac:chgData name="Eisenhofer, Manuel" userId="9928f7de-89e3-4c44-b815-5f4292eac634" providerId="ADAL" clId="{BA1A73DF-DAFE-4F37-A1A5-B68743E787AB}" dt="2019-10-29T11:39:35.975" v="2657" actId="1076"/>
          <ac:spMkLst>
            <pc:docMk/>
            <pc:sldMk cId="3993939765" sldId="261"/>
            <ac:spMk id="12" creationId="{CFD119B7-7A7B-4324-8E89-242DB3B2934D}"/>
          </ac:spMkLst>
        </pc:spChg>
        <pc:spChg chg="mod">
          <ac:chgData name="Eisenhofer, Manuel" userId="9928f7de-89e3-4c44-b815-5f4292eac634" providerId="ADAL" clId="{BA1A73DF-DAFE-4F37-A1A5-B68743E787AB}" dt="2019-10-29T11:39:35.975" v="2657" actId="1076"/>
          <ac:spMkLst>
            <pc:docMk/>
            <pc:sldMk cId="3993939765" sldId="261"/>
            <ac:spMk id="14" creationId="{AC2E7C84-0723-4013-97C9-6DA886F563C3}"/>
          </ac:spMkLst>
        </pc:spChg>
        <pc:spChg chg="mod">
          <ac:chgData name="Eisenhofer, Manuel" userId="9928f7de-89e3-4c44-b815-5f4292eac634" providerId="ADAL" clId="{BA1A73DF-DAFE-4F37-A1A5-B68743E787AB}" dt="2019-10-29T11:40:14.704" v="2724" actId="5793"/>
          <ac:spMkLst>
            <pc:docMk/>
            <pc:sldMk cId="3993939765" sldId="261"/>
            <ac:spMk id="15" creationId="{1D97A67D-D662-45CB-A799-A26A6E925AFF}"/>
          </ac:spMkLst>
        </pc:spChg>
        <pc:spChg chg="mod">
          <ac:chgData name="Eisenhofer, Manuel" userId="9928f7de-89e3-4c44-b815-5f4292eac634" providerId="ADAL" clId="{BA1A73DF-DAFE-4F37-A1A5-B68743E787AB}" dt="2019-10-29T11:53:04.993" v="2944" actId="20577"/>
          <ac:spMkLst>
            <pc:docMk/>
            <pc:sldMk cId="3993939765" sldId="261"/>
            <ac:spMk id="16" creationId="{70F06DDE-6E26-4C23-B156-6D37F1CACE03}"/>
          </ac:spMkLst>
        </pc:spChg>
        <pc:spChg chg="mod">
          <ac:chgData name="Eisenhofer, Manuel" userId="9928f7de-89e3-4c44-b815-5f4292eac634" providerId="ADAL" clId="{BA1A73DF-DAFE-4F37-A1A5-B68743E787AB}" dt="2019-10-29T11:40:44.157" v="2800" actId="20577"/>
          <ac:spMkLst>
            <pc:docMk/>
            <pc:sldMk cId="3993939765" sldId="261"/>
            <ac:spMk id="17" creationId="{5A17A1C5-10B3-4223-80C9-614F40F3DA03}"/>
          </ac:spMkLst>
        </pc:spChg>
        <pc:spChg chg="mod">
          <ac:chgData name="Eisenhofer, Manuel" userId="9928f7de-89e3-4c44-b815-5f4292eac634" providerId="ADAL" clId="{BA1A73DF-DAFE-4F37-A1A5-B68743E787AB}" dt="2019-10-29T11:51:31.430" v="2865" actId="20577"/>
          <ac:spMkLst>
            <pc:docMk/>
            <pc:sldMk cId="3993939765" sldId="261"/>
            <ac:spMk id="18" creationId="{59161F0D-8092-4949-A661-77D73BB36412}"/>
          </ac:spMkLst>
        </pc:spChg>
        <pc:spChg chg="mod">
          <ac:chgData name="Eisenhofer, Manuel" userId="9928f7de-89e3-4c44-b815-5f4292eac634" providerId="ADAL" clId="{BA1A73DF-DAFE-4F37-A1A5-B68743E787AB}" dt="2019-10-29T11:51:55.201" v="2907" actId="6549"/>
          <ac:spMkLst>
            <pc:docMk/>
            <pc:sldMk cId="3993939765" sldId="261"/>
            <ac:spMk id="19" creationId="{5BBEB434-92D0-4389-882B-50BFDC5A5FD6}"/>
          </ac:spMkLst>
        </pc:spChg>
        <pc:spChg chg="mod">
          <ac:chgData name="Eisenhofer, Manuel" userId="9928f7de-89e3-4c44-b815-5f4292eac634" providerId="ADAL" clId="{BA1A73DF-DAFE-4F37-A1A5-B68743E787AB}" dt="2019-10-29T11:52:41.733" v="2941" actId="6549"/>
          <ac:spMkLst>
            <pc:docMk/>
            <pc:sldMk cId="3993939765" sldId="261"/>
            <ac:spMk id="20" creationId="{BBDB4656-326C-4B1D-A15A-4AD193EB2967}"/>
          </ac:spMkLst>
        </pc:spChg>
        <pc:spChg chg="mod">
          <ac:chgData name="Eisenhofer, Manuel" userId="9928f7de-89e3-4c44-b815-5f4292eac634" providerId="ADAL" clId="{BA1A73DF-DAFE-4F37-A1A5-B68743E787AB}" dt="2019-10-29T11:51:42.911" v="2890" actId="20577"/>
          <ac:spMkLst>
            <pc:docMk/>
            <pc:sldMk cId="3993939765" sldId="261"/>
            <ac:spMk id="22" creationId="{B43AC922-A110-492A-B94F-88185CA37A1B}"/>
          </ac:spMkLst>
        </pc:spChg>
        <pc:spChg chg="mod">
          <ac:chgData name="Eisenhofer, Manuel" userId="9928f7de-89e3-4c44-b815-5f4292eac634" providerId="ADAL" clId="{BA1A73DF-DAFE-4F37-A1A5-B68743E787AB}" dt="2019-10-29T11:39:35.975" v="2657" actId="1076"/>
          <ac:spMkLst>
            <pc:docMk/>
            <pc:sldMk cId="3993939765" sldId="261"/>
            <ac:spMk id="23" creationId="{8829E620-56D5-4386-A927-12293750A7FF}"/>
          </ac:spMkLst>
        </pc:spChg>
        <pc:spChg chg="mod">
          <ac:chgData name="Eisenhofer, Manuel" userId="9928f7de-89e3-4c44-b815-5f4292eac634" providerId="ADAL" clId="{BA1A73DF-DAFE-4F37-A1A5-B68743E787AB}" dt="2019-10-29T11:39:35.975" v="2657" actId="1076"/>
          <ac:spMkLst>
            <pc:docMk/>
            <pc:sldMk cId="3993939765" sldId="261"/>
            <ac:spMk id="24" creationId="{09043C67-FEF3-4B6C-8BAA-0A8123B9B493}"/>
          </ac:spMkLst>
        </pc:spChg>
        <pc:spChg chg="mod">
          <ac:chgData name="Eisenhofer, Manuel" userId="9928f7de-89e3-4c44-b815-5f4292eac634" providerId="ADAL" clId="{BA1A73DF-DAFE-4F37-A1A5-B68743E787AB}" dt="2019-10-29T11:39:35.975" v="2657" actId="1076"/>
          <ac:spMkLst>
            <pc:docMk/>
            <pc:sldMk cId="3993939765" sldId="261"/>
            <ac:spMk id="25" creationId="{AB048285-A419-447F-BDD4-ED3F7FD42C38}"/>
          </ac:spMkLst>
        </pc:spChg>
        <pc:spChg chg="mod">
          <ac:chgData name="Eisenhofer, Manuel" userId="9928f7de-89e3-4c44-b815-5f4292eac634" providerId="ADAL" clId="{BA1A73DF-DAFE-4F37-A1A5-B68743E787AB}" dt="2019-10-29T11:39:35.975" v="2657" actId="1076"/>
          <ac:spMkLst>
            <pc:docMk/>
            <pc:sldMk cId="3993939765" sldId="261"/>
            <ac:spMk id="26" creationId="{C8B8055A-CF91-44C2-BFFC-0445956590B3}"/>
          </ac:spMkLst>
        </pc:spChg>
        <pc:spChg chg="mod">
          <ac:chgData name="Eisenhofer, Manuel" userId="9928f7de-89e3-4c44-b815-5f4292eac634" providerId="ADAL" clId="{BA1A73DF-DAFE-4F37-A1A5-B68743E787AB}" dt="2019-10-29T11:39:35.975" v="2657" actId="1076"/>
          <ac:spMkLst>
            <pc:docMk/>
            <pc:sldMk cId="3993939765" sldId="261"/>
            <ac:spMk id="27" creationId="{1058B6F1-6B74-45CD-975F-F924235BBC43}"/>
          </ac:spMkLst>
        </pc:spChg>
        <pc:spChg chg="mod">
          <ac:chgData name="Eisenhofer, Manuel" userId="9928f7de-89e3-4c44-b815-5f4292eac634" providerId="ADAL" clId="{BA1A73DF-DAFE-4F37-A1A5-B68743E787AB}" dt="2019-10-29T11:39:35.975" v="2657" actId="1076"/>
          <ac:spMkLst>
            <pc:docMk/>
            <pc:sldMk cId="3993939765" sldId="261"/>
            <ac:spMk id="28" creationId="{4FED7B7A-50AC-4F37-8E05-E013501C06A0}"/>
          </ac:spMkLst>
        </pc:spChg>
        <pc:spChg chg="add mod">
          <ac:chgData name="Eisenhofer, Manuel" userId="9928f7de-89e3-4c44-b815-5f4292eac634" providerId="ADAL" clId="{BA1A73DF-DAFE-4F37-A1A5-B68743E787AB}" dt="2019-10-29T11:39:31.691" v="2656" actId="20577"/>
          <ac:spMkLst>
            <pc:docMk/>
            <pc:sldMk cId="3993939765" sldId="261"/>
            <ac:spMk id="29" creationId="{BFE3A20F-2327-4DBC-A08E-A424FA1C6E2A}"/>
          </ac:spMkLst>
        </pc:spChg>
        <pc:spChg chg="add mod">
          <ac:chgData name="Eisenhofer, Manuel" userId="9928f7de-89e3-4c44-b815-5f4292eac634" providerId="ADAL" clId="{BA1A73DF-DAFE-4F37-A1A5-B68743E787AB}" dt="2019-10-29T11:52:35.901" v="2939" actId="20577"/>
          <ac:spMkLst>
            <pc:docMk/>
            <pc:sldMk cId="3993939765" sldId="261"/>
            <ac:spMk id="30" creationId="{52CA4649-E8A4-4755-89B4-E1B25B846AF4}"/>
          </ac:spMkLst>
        </pc:spChg>
        <pc:spChg chg="add mod">
          <ac:chgData name="Eisenhofer, Manuel" userId="9928f7de-89e3-4c44-b815-5f4292eac634" providerId="ADAL" clId="{BA1A73DF-DAFE-4F37-A1A5-B68743E787AB}" dt="2019-10-29T11:52:45.634" v="2942" actId="6549"/>
          <ac:spMkLst>
            <pc:docMk/>
            <pc:sldMk cId="3993939765" sldId="261"/>
            <ac:spMk id="31" creationId="{C161C079-9889-40C7-866C-AE92DC386DDF}"/>
          </ac:spMkLst>
        </pc:spChg>
        <pc:spChg chg="add mod">
          <ac:chgData name="Eisenhofer, Manuel" userId="9928f7de-89e3-4c44-b815-5f4292eac634" providerId="ADAL" clId="{BA1A73DF-DAFE-4F37-A1A5-B68743E787AB}" dt="2019-10-29T11:55:39.117" v="2985" actId="1035"/>
          <ac:spMkLst>
            <pc:docMk/>
            <pc:sldMk cId="3993939765" sldId="261"/>
            <ac:spMk id="32" creationId="{6B2BB497-F89A-47E9-8659-BCC29AF61B35}"/>
          </ac:spMkLst>
        </pc:spChg>
      </pc:sldChg>
      <pc:sldMasterChg chg="addSldLayout delSldLayout">
        <pc:chgData name="Eisenhofer, Manuel" userId="9928f7de-89e3-4c44-b815-5f4292eac634" providerId="ADAL" clId="{BA1A73DF-DAFE-4F37-A1A5-B68743E787AB}" dt="2019-10-28T11:53:52.228" v="131" actId="2696"/>
        <pc:sldMasterMkLst>
          <pc:docMk/>
          <pc:sldMasterMk cId="1261071122" sldId="2147483648"/>
        </pc:sldMasterMkLst>
      </pc:sldMasterChg>
    </pc:docChg>
  </pc:docChgLst>
  <pc:docChgLst>
    <pc:chgData name="Eisenhofer, Manuel" userId="9928f7de-89e3-4c44-b815-5f4292eac634" providerId="ADAL" clId="{C70DEDDA-5642-4774-B73A-C02D9E67F83D}"/>
    <pc:docChg chg="undo custSel modSld">
      <pc:chgData name="Eisenhofer, Manuel" userId="9928f7de-89e3-4c44-b815-5f4292eac634" providerId="ADAL" clId="{C70DEDDA-5642-4774-B73A-C02D9E67F83D}" dt="2019-10-31T08:18:52.286" v="14" actId="20577"/>
      <pc:docMkLst>
        <pc:docMk/>
      </pc:docMkLst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65FD6BF-C729-41B0-80DE-0E0C5FD1537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866632A-C145-4572-BC8D-3D56BFFE760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622A29-9C0A-465B-9676-81CD9C3376ED}" type="datetimeFigureOut">
              <a:rPr lang="de-DE" smtClean="0"/>
              <a:t>05.03.2020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C2CCD2-D9FF-4C5A-8BD3-958E17AF2B4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AFB4243-E5BD-463A-8F77-0F27B27C6B8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F7341-EE75-4285-BA3D-8E8E0A500A9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6502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5A786-662B-4D4A-9A0F-E74332E57D00}" type="datetimeFigureOut">
              <a:rPr lang="de-DE" smtClean="0"/>
              <a:t>05.03.2020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A6043-85DA-412B-8B03-9BB17A87BB1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4902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64108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1pPr>
    <a:lvl2pPr marL="432054" algn="l" defTabSz="864108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2pPr>
    <a:lvl3pPr marL="864108" algn="l" defTabSz="864108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3pPr>
    <a:lvl4pPr marL="1296162" algn="l" defTabSz="864108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4pPr>
    <a:lvl5pPr marL="1728216" algn="l" defTabSz="864108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5pPr>
    <a:lvl6pPr marL="2160270" algn="l" defTabSz="864108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6pPr>
    <a:lvl7pPr marL="2592324" algn="l" defTabSz="864108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7pPr>
    <a:lvl8pPr marL="3024378" algn="l" defTabSz="864108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8pPr>
    <a:lvl9pPr marL="3456432" algn="l" defTabSz="864108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8A6043-85DA-412B-8B03-9BB17A87BB19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1878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8A6043-85DA-412B-8B03-9BB17A87BB1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8574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8A6043-85DA-412B-8B03-9BB17A87BB19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7639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8A6043-85DA-412B-8B03-9BB17A87BB19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1921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8A6043-85DA-412B-8B03-9BB17A87BB19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7757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8A6043-85DA-412B-8B03-9BB17A87BB19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1348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8A6043-85DA-412B-8B03-9BB17A87BB19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785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8A6043-85DA-412B-8B03-9BB17A87BB19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021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20966A70-0557-44AA-AC17-8BA3AF3D49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882" y="0"/>
            <a:ext cx="11520311" cy="648017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7FCDDE9-7764-42B0-8F43-2371EBD89BBE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288925" y="2354405"/>
            <a:ext cx="9394925" cy="1030590"/>
          </a:xfr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152E4C-FB20-4D19-B4BC-87528428F9C2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288925" y="1606550"/>
            <a:ext cx="9394925" cy="641350"/>
          </a:xfrm>
        </p:spPr>
        <p:txBody>
          <a:bodyPr anchor="b"/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TeleGrotesk Next Thin" pitchFamily="2" charset="0"/>
                <a:ea typeface="TeleGrotesk Next Thin" pitchFamily="2" charset="0"/>
                <a:cs typeface="TeleGrotesk Next Thin" pitchFamily="2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88925A1-5BA9-4156-96CC-8907E0A9ECA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88925" y="5832000"/>
            <a:ext cx="4126711" cy="465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359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-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384A0C8-7D85-4B28-8710-5704FDE3FB7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6A696AD-8432-4342-A6AC-7D34A2E80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644F0FC-5C3A-4ABD-9082-9008644E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0D31B56F-E45C-4C69-A13B-6AC2158A776F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288925" y="1476375"/>
            <a:ext cx="10944000" cy="40322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DB76043-1CAC-491C-B32B-3075733A7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0770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-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384A0C8-7D85-4B28-8710-5704FDE3FB7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6A696AD-8432-4342-A6AC-7D34A2E80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644F0FC-5C3A-4ABD-9082-9008644E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2E602CA3-F8B7-420C-B20A-2D48892B84C2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288925" y="1476375"/>
            <a:ext cx="5365750" cy="40322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10">
            <a:extLst>
              <a:ext uri="{FF2B5EF4-FFF2-40B4-BE49-F238E27FC236}">
                <a16:creationId xmlns:a16="http://schemas.microsoft.com/office/drawing/2014/main" id="{5E87823C-6D79-4FE8-B0B1-216E3189B4D2}"/>
              </a:ext>
            </a:extLst>
          </p:cNvPr>
          <p:cNvSpPr>
            <a:spLocks noGrp="1"/>
          </p:cNvSpPr>
          <p:nvPr>
            <p:ph sz="quarter" idx="14"/>
          </p:nvPr>
        </p:nvSpPr>
        <p:spPr bwMode="gray">
          <a:xfrm>
            <a:off x="5867175" y="1476375"/>
            <a:ext cx="5365750" cy="40322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32CC2681-F5CF-47D9-96AD-382A47BB1DB8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8989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-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384A0C8-7D85-4B28-8710-5704FDE3FB7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6A696AD-8432-4342-A6AC-7D34A2E80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644F0FC-5C3A-4ABD-9082-9008644E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1F3D3AD9-01E3-46A2-A59E-CFEE877128FE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288925" y="1476375"/>
            <a:ext cx="3504000" cy="40322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Inhaltsplatzhalter 9">
            <a:extLst>
              <a:ext uri="{FF2B5EF4-FFF2-40B4-BE49-F238E27FC236}">
                <a16:creationId xmlns:a16="http://schemas.microsoft.com/office/drawing/2014/main" id="{58A61405-2281-4303-BA1F-C8C62AAAC7EA}"/>
              </a:ext>
            </a:extLst>
          </p:cNvPr>
          <p:cNvSpPr>
            <a:spLocks noGrp="1"/>
          </p:cNvSpPr>
          <p:nvPr>
            <p:ph sz="quarter" idx="14"/>
          </p:nvPr>
        </p:nvSpPr>
        <p:spPr bwMode="gray">
          <a:xfrm>
            <a:off x="4008925" y="1476375"/>
            <a:ext cx="3504000" cy="40322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9">
            <a:extLst>
              <a:ext uri="{FF2B5EF4-FFF2-40B4-BE49-F238E27FC236}">
                <a16:creationId xmlns:a16="http://schemas.microsoft.com/office/drawing/2014/main" id="{51F7B433-2C48-434A-BE83-8CA2D7D58003}"/>
              </a:ext>
            </a:extLst>
          </p:cNvPr>
          <p:cNvSpPr>
            <a:spLocks noGrp="1"/>
          </p:cNvSpPr>
          <p:nvPr>
            <p:ph sz="quarter" idx="15"/>
          </p:nvPr>
        </p:nvSpPr>
        <p:spPr bwMode="gray">
          <a:xfrm>
            <a:off x="7728925" y="1476375"/>
            <a:ext cx="3504000" cy="40322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9DD2251E-A289-4E10-BB66-500C56F74017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1965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4-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384A0C8-7D85-4B28-8710-5704FDE3FB7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6A696AD-8432-4342-A6AC-7D34A2E80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644F0FC-5C3A-4ABD-9082-9008644E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C9A63E41-25A0-4894-AA65-808474EFBCB4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288925" y="1476375"/>
            <a:ext cx="2574000" cy="40322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10">
            <a:extLst>
              <a:ext uri="{FF2B5EF4-FFF2-40B4-BE49-F238E27FC236}">
                <a16:creationId xmlns:a16="http://schemas.microsoft.com/office/drawing/2014/main" id="{DF998A8A-275F-4E8C-AE93-9AE84592D61B}"/>
              </a:ext>
            </a:extLst>
          </p:cNvPr>
          <p:cNvSpPr>
            <a:spLocks noGrp="1"/>
          </p:cNvSpPr>
          <p:nvPr>
            <p:ph sz="quarter" idx="14"/>
          </p:nvPr>
        </p:nvSpPr>
        <p:spPr bwMode="gray">
          <a:xfrm>
            <a:off x="3078925" y="1476375"/>
            <a:ext cx="2574000" cy="40322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3" name="Inhaltsplatzhalter 10">
            <a:extLst>
              <a:ext uri="{FF2B5EF4-FFF2-40B4-BE49-F238E27FC236}">
                <a16:creationId xmlns:a16="http://schemas.microsoft.com/office/drawing/2014/main" id="{0CD339E1-1460-4934-9D06-537F20FF81D9}"/>
              </a:ext>
            </a:extLst>
          </p:cNvPr>
          <p:cNvSpPr>
            <a:spLocks noGrp="1"/>
          </p:cNvSpPr>
          <p:nvPr>
            <p:ph sz="quarter" idx="15"/>
          </p:nvPr>
        </p:nvSpPr>
        <p:spPr bwMode="gray">
          <a:xfrm>
            <a:off x="5868925" y="1476375"/>
            <a:ext cx="2574000" cy="40322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Inhaltsplatzhalter 10">
            <a:extLst>
              <a:ext uri="{FF2B5EF4-FFF2-40B4-BE49-F238E27FC236}">
                <a16:creationId xmlns:a16="http://schemas.microsoft.com/office/drawing/2014/main" id="{AF767754-336C-4203-A4EF-EBA743562B18}"/>
              </a:ext>
            </a:extLst>
          </p:cNvPr>
          <p:cNvSpPr>
            <a:spLocks noGrp="1"/>
          </p:cNvSpPr>
          <p:nvPr>
            <p:ph sz="quarter" idx="16"/>
          </p:nvPr>
        </p:nvSpPr>
        <p:spPr bwMode="gray">
          <a:xfrm>
            <a:off x="8658925" y="1476375"/>
            <a:ext cx="2574000" cy="40322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3E821201-0648-426F-864C-A08F32F7352B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8004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1577EBD8-6295-494B-B983-2DFE12F486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0" y="0"/>
            <a:ext cx="11522075" cy="648017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972065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F9DBA4-C955-4D11-B501-B257668E7905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2252E73-07C0-4460-A371-B5D272C86DD9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656D681-0459-4E02-B344-CB8DF09D8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54D6A9B-8BE2-4523-874C-74C463C0D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C7432051-11D7-42AE-B4D9-21E1D09E0A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288925" y="1476375"/>
            <a:ext cx="10944000" cy="37084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E5F46D0D-FCBE-43D3-8FFE-DD19685274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288925" y="5302739"/>
            <a:ext cx="10944000" cy="216000"/>
          </a:xfrm>
        </p:spPr>
        <p:txBody>
          <a:bodyPr/>
          <a:lstStyle>
            <a:lvl1pPr>
              <a:defRPr b="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8450687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 rechts, 24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A9EEC2DD-8189-49D2-933E-464611E359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288925" y="1476375"/>
            <a:ext cx="5365750" cy="403225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6F046B5-E37D-428F-8A38-630EF12AE2C6}"/>
              </a:ext>
            </a:extLst>
          </p:cNvPr>
          <p:cNvSpPr>
            <a:spLocks noGrp="1"/>
          </p:cNvSpPr>
          <p:nvPr>
            <p:ph sz="quarter" idx="11"/>
          </p:nvPr>
        </p:nvSpPr>
        <p:spPr bwMode="gray">
          <a:xfrm>
            <a:off x="5867400" y="1476375"/>
            <a:ext cx="5365525" cy="4032250"/>
          </a:xfrm>
        </p:spPr>
        <p:txBody>
          <a:bodyPr lIns="108000" anchor="t"/>
          <a:lstStyle>
            <a:lvl1pPr>
              <a:defRPr sz="2400"/>
            </a:lvl1pPr>
            <a:lvl2pPr>
              <a:defRPr sz="2400" b="1"/>
            </a:lvl2pPr>
            <a:lvl3pPr>
              <a:defRPr sz="2400" b="1"/>
            </a:lvl3pPr>
            <a:lvl4pPr>
              <a:defRPr sz="2400" b="1"/>
            </a:lvl4pPr>
            <a:lvl5pPr>
              <a:defRPr sz="2400" b="1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027A14F-34DB-4883-8E58-5BA5FE7E2DF6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/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7C04199-27AC-4F6B-8B79-ECCADE27A90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gray"/>
        <p:txBody>
          <a:bodyPr/>
          <a:lstStyle/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AD67ECE7-F047-49C3-BC0E-D67A0DC6F3C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gray"/>
        <p:txBody>
          <a:bodyPr/>
          <a:lstStyle/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97D3A48-5736-4439-A173-66768E086BCD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0074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A9EEC2DD-8189-49D2-933E-464611E359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5761038" y="0"/>
            <a:ext cx="5761037" cy="648017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1A073E57-D87D-4E5B-9989-39E03B94EC01}"/>
              </a:ext>
            </a:extLst>
          </p:cNvPr>
          <p:cNvSpPr>
            <a:spLocks noGrp="1"/>
          </p:cNvSpPr>
          <p:nvPr>
            <p:ph sz="quarter" idx="11"/>
          </p:nvPr>
        </p:nvSpPr>
        <p:spPr bwMode="gray">
          <a:xfrm>
            <a:off x="288925" y="1476375"/>
            <a:ext cx="5364163" cy="4032250"/>
          </a:xfrm>
        </p:spPr>
        <p:txBody>
          <a:bodyPr rIns="108000"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CF64E9A-667B-4368-BAD8-BAEC9ACFD9C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288925" y="287338"/>
            <a:ext cx="5364163" cy="792000"/>
          </a:xfrm>
        </p:spPr>
        <p:txBody>
          <a:bodyPr rIns="108000"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28959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und 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A9EEC2DD-8189-49D2-933E-464611E359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1" y="0"/>
            <a:ext cx="5761037" cy="648017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6F046B5-E37D-428F-8A38-630EF12AE2C6}"/>
              </a:ext>
            </a:extLst>
          </p:cNvPr>
          <p:cNvSpPr>
            <a:spLocks noGrp="1"/>
          </p:cNvSpPr>
          <p:nvPr>
            <p:ph sz="quarter" idx="11"/>
          </p:nvPr>
        </p:nvSpPr>
        <p:spPr bwMode="gray">
          <a:xfrm>
            <a:off x="5867400" y="1476375"/>
            <a:ext cx="5365750" cy="4032250"/>
          </a:xfrm>
        </p:spPr>
        <p:txBody>
          <a:bodyPr lIns="108000"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027A14F-34DB-4883-8E58-5BA5FE7E2DF6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/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7C04199-27AC-4F6B-8B79-ECCADE27A90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gray"/>
        <p:txBody>
          <a:bodyPr/>
          <a:lstStyle/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AD67ECE7-F047-49C3-BC0E-D67A0DC6F3C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gray"/>
        <p:txBody>
          <a:bodyPr/>
          <a:lstStyle/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7F82D13-D380-49DB-A45B-EEF50AFB4F9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867400" y="287338"/>
            <a:ext cx="5365750" cy="792000"/>
          </a:xfrm>
        </p:spPr>
        <p:txBody>
          <a:bodyPr lIns="108000"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30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B1391C0-4CDA-433E-B449-8C4345AB8F1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7A74AA9-C36D-47A9-BA27-1D47363F3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C8D2665-D95B-4530-BE7A-8B3FD3827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8177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6943C778-8814-4556-BEE1-AB1598C4E2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882" y="0"/>
            <a:ext cx="11520311" cy="648017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7FCDDE9-7764-42B0-8F43-2371EBD89BBE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288925" y="2354405"/>
            <a:ext cx="9394925" cy="1030590"/>
          </a:xfr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152E4C-FB20-4D19-B4BC-87528428F9C2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288925" y="1606550"/>
            <a:ext cx="9394925" cy="641350"/>
          </a:xfrm>
        </p:spPr>
        <p:txBody>
          <a:bodyPr anchor="b"/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TeleGrotesk Next Thin" pitchFamily="2" charset="0"/>
                <a:ea typeface="TeleGrotesk Next Thin" pitchFamily="2" charset="0"/>
                <a:cs typeface="TeleGrotesk Next Thin" pitchFamily="2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88925A1-5BA9-4156-96CC-8907E0A9ECA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88925" y="5832000"/>
            <a:ext cx="4126711" cy="465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9892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Magenta Logo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5E07C31-7FFA-49DB-B352-4C4C7A4D81B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0" y="0"/>
            <a:ext cx="11522075" cy="6480175"/>
          </a:xfrm>
        </p:spPr>
        <p:txBody>
          <a:bodyPr/>
          <a:lstStyle>
            <a:lvl1pPr marL="0" marR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C468FB44-E924-4752-A21B-98A5E32551D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288000" y="0"/>
            <a:ext cx="9390122" cy="5184776"/>
          </a:xfrm>
          <a:blipFill>
            <a:blip r:embed="rId2"/>
            <a:stretch>
              <a:fillRect l="-6576" t="-71813" r="-3" b="-10935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19516B42-95BD-4BFC-9068-EB228C28D8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76000" y="3173304"/>
            <a:ext cx="3816000" cy="1776413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8AC4B163-E536-4DD6-B0A1-591A580499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576000" y="2371354"/>
            <a:ext cx="3816000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82E92C8A-F717-494B-8089-A21C95DDA9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576000" y="2650353"/>
            <a:ext cx="3816000" cy="432000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Textplatzhalter 8">
            <a:extLst>
              <a:ext uri="{FF2B5EF4-FFF2-40B4-BE49-F238E27FC236}">
                <a16:creationId xmlns:a16="http://schemas.microsoft.com/office/drawing/2014/main" id="{4ED4E671-5F9C-4568-A0F7-55D9E5FF0B4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76008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Magenta Logo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5E07C31-7FFA-49DB-B352-4C4C7A4D81B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-1" y="-1"/>
            <a:ext cx="11522075" cy="6480175"/>
          </a:xfrm>
        </p:spPr>
        <p:txBody>
          <a:bodyPr/>
          <a:lstStyle>
            <a:lvl1pPr marL="0" marR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D47F827B-45E8-4C30-8248-7661AA8340E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288000" y="-1"/>
            <a:ext cx="9390122" cy="5184776"/>
          </a:xfrm>
          <a:blipFill>
            <a:blip r:embed="rId2"/>
            <a:stretch>
              <a:fillRect l="-6576" t="-71813" r="-3" b="-10935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19516B42-95BD-4BFC-9068-EB228C28D8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76000" y="3173304"/>
            <a:ext cx="3816000" cy="1776413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8AC4B163-E536-4DD6-B0A1-591A580499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576000" y="2371354"/>
            <a:ext cx="3816000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82E92C8A-F717-494B-8089-A21C95DDA9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576000" y="2650353"/>
            <a:ext cx="3816000" cy="432000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Textplatzhalter 8">
            <a:extLst>
              <a:ext uri="{FF2B5EF4-FFF2-40B4-BE49-F238E27FC236}">
                <a16:creationId xmlns:a16="http://schemas.microsoft.com/office/drawing/2014/main" id="{4ED4E671-5F9C-4568-A0F7-55D9E5FF0B4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18430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Magenta+Rot+Orange Logo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5E07C31-7FFA-49DB-B352-4C4C7A4D81B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0" y="0"/>
            <a:ext cx="11522075" cy="6480175"/>
          </a:xfrm>
        </p:spPr>
        <p:txBody>
          <a:bodyPr/>
          <a:lstStyle>
            <a:lvl1pPr marL="0" marR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BDAF4CD6-206C-40AB-BD66-051E6A9290C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288000" y="0"/>
            <a:ext cx="9390122" cy="5184776"/>
          </a:xfrm>
          <a:blipFill>
            <a:blip r:embed="rId2"/>
            <a:stretch>
              <a:fillRect l="-6576" t="-71813" r="-3" b="-10935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19516B42-95BD-4BFC-9068-EB228C28D8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76000" y="3173304"/>
            <a:ext cx="3816000" cy="1776413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8AC4B163-E536-4DD6-B0A1-591A580499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576000" y="2371354"/>
            <a:ext cx="3816000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82E92C8A-F717-494B-8089-A21C95DDA9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576000" y="2650353"/>
            <a:ext cx="3816000" cy="432000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Textplatzhalter 8">
            <a:extLst>
              <a:ext uri="{FF2B5EF4-FFF2-40B4-BE49-F238E27FC236}">
                <a16:creationId xmlns:a16="http://schemas.microsoft.com/office/drawing/2014/main" id="{4ED4E671-5F9C-4568-A0F7-55D9E5FF0B4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641768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Magenta+Rot+Orange Logo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5E07C31-7FFA-49DB-B352-4C4C7A4D81B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-1" y="-1"/>
            <a:ext cx="11522075" cy="6480175"/>
          </a:xfrm>
        </p:spPr>
        <p:txBody>
          <a:bodyPr/>
          <a:lstStyle>
            <a:lvl1pPr marL="0" marR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780D60C0-9BFC-4348-A51C-4C6F76D08A1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288000" y="-1"/>
            <a:ext cx="9390122" cy="5184776"/>
          </a:xfrm>
          <a:blipFill>
            <a:blip r:embed="rId2"/>
            <a:stretch>
              <a:fillRect l="-6576" t="-71813" r="-3" b="-10935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19516B42-95BD-4BFC-9068-EB228C28D8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76000" y="3173304"/>
            <a:ext cx="3816000" cy="1776413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8AC4B163-E536-4DD6-B0A1-591A580499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576000" y="2371354"/>
            <a:ext cx="3816000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82E92C8A-F717-494B-8089-A21C95DDA9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576000" y="2650353"/>
            <a:ext cx="3816000" cy="432000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Textplatzhalter 8">
            <a:extLst>
              <a:ext uri="{FF2B5EF4-FFF2-40B4-BE49-F238E27FC236}">
                <a16:creationId xmlns:a16="http://schemas.microsoft.com/office/drawing/2014/main" id="{4ED4E671-5F9C-4568-A0F7-55D9E5FF0B4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197949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Magenta+Rot Logo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401999B6-DE06-4F28-BE97-BADBE386580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0" y="0"/>
            <a:ext cx="11522075" cy="648017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28D12F8B-F8FF-4075-89B5-8B7B1CC10B9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 rot="5400000">
            <a:off x="6026149" y="984253"/>
            <a:ext cx="5337176" cy="5654675"/>
          </a:xfrm>
          <a:blipFill>
            <a:blip r:embed="rId2"/>
            <a:stretch>
              <a:fillRect l="-10708" t="-64459" r="-64188" b="-10438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8AC4B163-E536-4DD6-B0A1-591A580499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156325" y="2371354"/>
            <a:ext cx="4156076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82E92C8A-F717-494B-8089-A21C95DDA9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6156325" y="2650353"/>
            <a:ext cx="4156076" cy="432000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44102763-787B-4583-BB8B-D972D77A42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6156325" y="3173304"/>
            <a:ext cx="4156076" cy="1776413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6D52B25E-1C93-48FA-A1CF-840D0FE2CA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103787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Magenta+Rot Logo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401999B6-DE06-4F28-BE97-BADBE386580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0" y="0"/>
            <a:ext cx="11522075" cy="648017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20633C0A-A92A-4DDB-9798-A56F1CF48D1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 rot="5400000">
            <a:off x="6026400" y="982800"/>
            <a:ext cx="5349876" cy="5654675"/>
          </a:xfrm>
          <a:blipFill>
            <a:blip r:embed="rId2"/>
            <a:stretch>
              <a:fillRect l="-10446" t="-64459" r="-64035" b="-10438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8AC4B163-E536-4DD6-B0A1-591A580499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156325" y="2371354"/>
            <a:ext cx="4156076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82E92C8A-F717-494B-8089-A21C95DDA9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6156325" y="2650353"/>
            <a:ext cx="4156076" cy="432000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44102763-787B-4583-BB8B-D972D77A42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6156325" y="3173304"/>
            <a:ext cx="4156076" cy="1776413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B368F8DA-D8DB-4FD3-BE7D-F753FEEAEDC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11056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Magenta+Violett Logo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401999B6-DE06-4F28-BE97-BADBE386580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0" y="0"/>
            <a:ext cx="11522075" cy="648017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1" name="Textplatzhalter 11">
            <a:extLst>
              <a:ext uri="{FF2B5EF4-FFF2-40B4-BE49-F238E27FC236}">
                <a16:creationId xmlns:a16="http://schemas.microsoft.com/office/drawing/2014/main" id="{758A07A7-49C1-48AE-82AC-B5E6D1C006B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 rot="5400000">
            <a:off x="6019799" y="977903"/>
            <a:ext cx="5349876" cy="5654675"/>
          </a:xfrm>
          <a:blipFill>
            <a:blip r:embed="rId2"/>
            <a:stretch>
              <a:fillRect l="-10446" t="-64459" r="-64035" b="-10438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8AC4B163-E536-4DD6-B0A1-591A580499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156325" y="2371354"/>
            <a:ext cx="4156076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82E92C8A-F717-494B-8089-A21C95DDA9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6156325" y="2650353"/>
            <a:ext cx="4156076" cy="432000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44102763-787B-4583-BB8B-D972D77A42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6156325" y="3173304"/>
            <a:ext cx="4156076" cy="1776413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6D52B25E-1C93-48FA-A1CF-840D0FE2CA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062164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Magenta+Violett Logo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401999B6-DE06-4F28-BE97-BADBE386580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0" y="0"/>
            <a:ext cx="11522075" cy="648017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42932EC9-1965-472F-9672-D735521C7CB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 rot="5400000">
            <a:off x="6019799" y="977903"/>
            <a:ext cx="5349876" cy="5654675"/>
          </a:xfrm>
          <a:blipFill>
            <a:blip r:embed="rId2"/>
            <a:stretch>
              <a:fillRect l="-10446" t="-64459" r="-64035" b="-10438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8AC4B163-E536-4DD6-B0A1-591A580499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156325" y="2371354"/>
            <a:ext cx="4156076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82E92C8A-F717-494B-8089-A21C95DDA9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6156325" y="2650353"/>
            <a:ext cx="4156076" cy="432000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44102763-787B-4583-BB8B-D972D77A42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6156325" y="3173304"/>
            <a:ext cx="4156076" cy="1776413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B368F8DA-D8DB-4FD3-BE7D-F753FEEAEDC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80856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2 Magenta Logo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512CB395-FAD8-4ED8-86C7-A39C280A4E8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-1" y="0"/>
            <a:ext cx="11522075" cy="64801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632C979A-12BE-4C31-B8A3-89906A4886E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5467350" y="1003946"/>
            <a:ext cx="6054725" cy="4400010"/>
          </a:xfrm>
          <a:blipFill>
            <a:blip r:embed="rId2"/>
            <a:stretch>
              <a:fillRect l="-17619" r="-21972" b="632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82E92C8A-F717-494B-8089-A21C95DDA9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5867400" y="2943225"/>
            <a:ext cx="4285074" cy="857250"/>
          </a:xfrm>
        </p:spPr>
        <p:txBody>
          <a:bodyPr/>
          <a:lstStyle>
            <a:lvl1pPr>
              <a:lnSpc>
                <a:spcPct val="90000"/>
              </a:lnSpc>
              <a:defRPr sz="30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Textplatzhalter 12">
            <a:extLst>
              <a:ext uri="{FF2B5EF4-FFF2-40B4-BE49-F238E27FC236}">
                <a16:creationId xmlns:a16="http://schemas.microsoft.com/office/drawing/2014/main" id="{E4B83C69-8122-46D8-92BC-3517C17E65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5867401" y="2673321"/>
            <a:ext cx="4285074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59763355-7C81-4B72-8391-B80F448DB9D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52830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2 Magenta Logo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512CB395-FAD8-4ED8-86C7-A39C280A4E8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0" y="0"/>
            <a:ext cx="11522075" cy="6480175"/>
          </a:xfrm>
        </p:spPr>
        <p:txBody>
          <a:bodyPr/>
          <a:lstStyle>
            <a:lvl1pPr marL="0" marR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05D6D203-B1B9-487F-8AA9-2407A6D2032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5467350" y="1003946"/>
            <a:ext cx="6054725" cy="4400010"/>
          </a:xfrm>
          <a:blipFill>
            <a:blip r:embed="rId2"/>
            <a:stretch>
              <a:fillRect l="-17619" r="-21972" b="632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82E92C8A-F717-494B-8089-A21C95DDA9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5867400" y="2943225"/>
            <a:ext cx="4285074" cy="857250"/>
          </a:xfrm>
        </p:spPr>
        <p:txBody>
          <a:bodyPr/>
          <a:lstStyle>
            <a:lvl1pPr>
              <a:lnSpc>
                <a:spcPct val="90000"/>
              </a:lnSpc>
              <a:defRPr sz="30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Textplatzhalter 12">
            <a:extLst>
              <a:ext uri="{FF2B5EF4-FFF2-40B4-BE49-F238E27FC236}">
                <a16:creationId xmlns:a16="http://schemas.microsoft.com/office/drawing/2014/main" id="{E4B83C69-8122-46D8-92BC-3517C17E65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5867401" y="2673321"/>
            <a:ext cx="4285074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6E20FBC3-F834-47D2-B527-8D98A42418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3557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Rot-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153E62A3-FD21-46C0-B8B1-0CA209A220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882" y="0"/>
            <a:ext cx="11520311" cy="648017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7FCDDE9-7764-42B0-8F43-2371EBD89BBE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288925" y="2354405"/>
            <a:ext cx="9394925" cy="1030590"/>
          </a:xfr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152E4C-FB20-4D19-B4BC-87528428F9C2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288925" y="1606550"/>
            <a:ext cx="9394925" cy="641350"/>
          </a:xfrm>
        </p:spPr>
        <p:txBody>
          <a:bodyPr anchor="b"/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TeleGrotesk Next Thin" pitchFamily="2" charset="0"/>
                <a:ea typeface="TeleGrotesk Next Thin" pitchFamily="2" charset="0"/>
                <a:cs typeface="TeleGrotesk Next Thin" pitchFamily="2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88925A1-5BA9-4156-96CC-8907E0A9ECA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88925" y="5832000"/>
            <a:ext cx="4126711" cy="465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8619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2 Magenta+Rot+Orange Logo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512CB395-FAD8-4ED8-86C7-A39C280A4E8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-1" y="0"/>
            <a:ext cx="11522075" cy="64801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19" name="Textplatzhalter 11">
            <a:extLst>
              <a:ext uri="{FF2B5EF4-FFF2-40B4-BE49-F238E27FC236}">
                <a16:creationId xmlns:a16="http://schemas.microsoft.com/office/drawing/2014/main" id="{BD4C1F21-79FA-41EC-8D0D-D662C66CB3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5468400" y="1003946"/>
            <a:ext cx="6061075" cy="4400010"/>
          </a:xfrm>
          <a:blipFill>
            <a:blip r:embed="rId2"/>
            <a:stretch>
              <a:fillRect l="-17496" r="-21948" b="632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82E92C8A-F717-494B-8089-A21C95DDA9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5867400" y="2943225"/>
            <a:ext cx="4285074" cy="857250"/>
          </a:xfrm>
        </p:spPr>
        <p:txBody>
          <a:bodyPr/>
          <a:lstStyle>
            <a:lvl1pPr>
              <a:lnSpc>
                <a:spcPct val="90000"/>
              </a:lnSpc>
              <a:defRPr sz="30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Textplatzhalter 12">
            <a:extLst>
              <a:ext uri="{FF2B5EF4-FFF2-40B4-BE49-F238E27FC236}">
                <a16:creationId xmlns:a16="http://schemas.microsoft.com/office/drawing/2014/main" id="{E4B83C69-8122-46D8-92BC-3517C17E65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5867401" y="2673321"/>
            <a:ext cx="4285074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59763355-7C81-4B72-8391-B80F448DB9D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03770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2 Magenta+Rot+Orange Logo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512CB395-FAD8-4ED8-86C7-A39C280A4E8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0" y="0"/>
            <a:ext cx="11522075" cy="6480175"/>
          </a:xfrm>
        </p:spPr>
        <p:txBody>
          <a:bodyPr/>
          <a:lstStyle>
            <a:lvl1pPr marL="0" marR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2BC9B7BA-521D-4CAD-B6C2-238346D2474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5468400" y="1003946"/>
            <a:ext cx="6061075" cy="4400010"/>
          </a:xfrm>
          <a:blipFill>
            <a:blip r:embed="rId2"/>
            <a:stretch>
              <a:fillRect l="-17496" r="-21948" b="632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82E92C8A-F717-494B-8089-A21C95DDA9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5867400" y="2943225"/>
            <a:ext cx="4285074" cy="857250"/>
          </a:xfrm>
        </p:spPr>
        <p:txBody>
          <a:bodyPr/>
          <a:lstStyle>
            <a:lvl1pPr>
              <a:lnSpc>
                <a:spcPct val="90000"/>
              </a:lnSpc>
              <a:defRPr sz="30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Textplatzhalter 12">
            <a:extLst>
              <a:ext uri="{FF2B5EF4-FFF2-40B4-BE49-F238E27FC236}">
                <a16:creationId xmlns:a16="http://schemas.microsoft.com/office/drawing/2014/main" id="{E4B83C69-8122-46D8-92BC-3517C17E65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5867401" y="2673321"/>
            <a:ext cx="4285074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6E20FBC3-F834-47D2-B527-8D98A42418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9461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2 Magenta+Rot Logo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F39DE651-2549-46A9-B3B4-7BECF549E96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0" y="0"/>
            <a:ext cx="11522075" cy="6480175"/>
          </a:xfrm>
        </p:spPr>
        <p:txBody>
          <a:bodyPr/>
          <a:lstStyle>
            <a:lvl1pPr marL="0" marR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15" name="Textplatzhalter 11">
            <a:extLst>
              <a:ext uri="{FF2B5EF4-FFF2-40B4-BE49-F238E27FC236}">
                <a16:creationId xmlns:a16="http://schemas.microsoft.com/office/drawing/2014/main" id="{5A3F17AD-30BD-4949-986C-4E12183FD51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288000" y="1040082"/>
            <a:ext cx="8344371" cy="4400010"/>
          </a:xfrm>
          <a:blipFill>
            <a:blip r:embed="rId2"/>
            <a:stretch>
              <a:fillRect l="-14519" b="632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6B827DAE-C0F2-45F1-BCA0-78FACB7183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720000" y="2943225"/>
            <a:ext cx="5811972" cy="857250"/>
          </a:xfrm>
        </p:spPr>
        <p:txBody>
          <a:bodyPr/>
          <a:lstStyle>
            <a:lvl1pPr>
              <a:lnSpc>
                <a:spcPct val="90000"/>
              </a:lnSpc>
              <a:defRPr sz="30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E17DF6D3-427D-44FE-9475-CBAAC4E059A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720000" y="2673321"/>
            <a:ext cx="5811972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6CC5F3DF-D202-41F7-BB52-A1796F1926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41602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2 Magenta+Rot Logo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F39DE651-2549-46A9-B3B4-7BECF549E96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0" y="0"/>
            <a:ext cx="11522075" cy="6480175"/>
          </a:xfrm>
        </p:spPr>
        <p:txBody>
          <a:bodyPr/>
          <a:lstStyle>
            <a:lvl1pPr marL="0" marR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13" name="Textplatzhalter 11">
            <a:extLst>
              <a:ext uri="{FF2B5EF4-FFF2-40B4-BE49-F238E27FC236}">
                <a16:creationId xmlns:a16="http://schemas.microsoft.com/office/drawing/2014/main" id="{12277225-8B8C-4969-8FFE-C6EA37BC76F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288000" y="1040082"/>
            <a:ext cx="8344371" cy="4400010"/>
          </a:xfrm>
          <a:blipFill>
            <a:blip r:embed="rId2"/>
            <a:stretch>
              <a:fillRect l="-14519" b="632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6B827DAE-C0F2-45F1-BCA0-78FACB7183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720000" y="2943225"/>
            <a:ext cx="5811972" cy="857250"/>
          </a:xfrm>
        </p:spPr>
        <p:txBody>
          <a:bodyPr/>
          <a:lstStyle>
            <a:lvl1pPr>
              <a:lnSpc>
                <a:spcPct val="90000"/>
              </a:lnSpc>
              <a:defRPr sz="30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E17DF6D3-427D-44FE-9475-CBAAC4E059A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720000" y="2673321"/>
            <a:ext cx="5811972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FFD3906D-07A9-49DC-84CE-32B479DF47B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00603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2 Magenta+Violett Logo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F39DE651-2549-46A9-B3B4-7BECF549E96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0" y="0"/>
            <a:ext cx="11522075" cy="6480175"/>
          </a:xfrm>
        </p:spPr>
        <p:txBody>
          <a:bodyPr/>
          <a:lstStyle>
            <a:lvl1pPr marL="0" marR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15" name="Textplatzhalter 11">
            <a:extLst>
              <a:ext uri="{FF2B5EF4-FFF2-40B4-BE49-F238E27FC236}">
                <a16:creationId xmlns:a16="http://schemas.microsoft.com/office/drawing/2014/main" id="{7DD47776-6439-4057-BC30-DEC5BE7DF7B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288000" y="1040082"/>
            <a:ext cx="8344371" cy="4400010"/>
          </a:xfrm>
          <a:blipFill>
            <a:blip r:embed="rId2"/>
            <a:stretch>
              <a:fillRect l="-14519" b="632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6B827DAE-C0F2-45F1-BCA0-78FACB7183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720000" y="2943225"/>
            <a:ext cx="5811972" cy="857250"/>
          </a:xfrm>
        </p:spPr>
        <p:txBody>
          <a:bodyPr/>
          <a:lstStyle>
            <a:lvl1pPr>
              <a:lnSpc>
                <a:spcPct val="90000"/>
              </a:lnSpc>
              <a:defRPr sz="30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E17DF6D3-427D-44FE-9475-CBAAC4E059A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720000" y="2673321"/>
            <a:ext cx="5811972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6CC5F3DF-D202-41F7-BB52-A1796F1926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511667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2 Magenta+Violett Logo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F39DE651-2549-46A9-B3B4-7BECF549E96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0" y="0"/>
            <a:ext cx="11522075" cy="6480175"/>
          </a:xfrm>
        </p:spPr>
        <p:txBody>
          <a:bodyPr/>
          <a:lstStyle>
            <a:lvl1pPr marL="0" marR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13" name="Textplatzhalter 11">
            <a:extLst>
              <a:ext uri="{FF2B5EF4-FFF2-40B4-BE49-F238E27FC236}">
                <a16:creationId xmlns:a16="http://schemas.microsoft.com/office/drawing/2014/main" id="{6616F61B-6B1A-41DC-84E3-6734FF4828B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288000" y="1040082"/>
            <a:ext cx="8344371" cy="4400010"/>
          </a:xfrm>
          <a:blipFill>
            <a:blip r:embed="rId2"/>
            <a:stretch>
              <a:fillRect l="-14519" b="632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6B827DAE-C0F2-45F1-BCA0-78FACB7183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720000" y="2943225"/>
            <a:ext cx="5811972" cy="857250"/>
          </a:xfrm>
        </p:spPr>
        <p:txBody>
          <a:bodyPr/>
          <a:lstStyle>
            <a:lvl1pPr>
              <a:lnSpc>
                <a:spcPct val="90000"/>
              </a:lnSpc>
              <a:defRPr sz="30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E17DF6D3-427D-44FE-9475-CBAAC4E059A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720000" y="2673321"/>
            <a:ext cx="5811972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FFD3906D-07A9-49DC-84CE-32B479DF47B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0137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2 gross Logo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F39DE651-2549-46A9-B3B4-7BECF549E96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0" y="0"/>
            <a:ext cx="11522075" cy="6480175"/>
          </a:xfrm>
        </p:spPr>
        <p:txBody>
          <a:bodyPr/>
          <a:lstStyle>
            <a:lvl1pPr marL="0" marR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16" name="Textplatzhalter 11">
            <a:extLst>
              <a:ext uri="{FF2B5EF4-FFF2-40B4-BE49-F238E27FC236}">
                <a16:creationId xmlns:a16="http://schemas.microsoft.com/office/drawing/2014/main" id="{7102AB00-77BA-4A19-8749-130980DB332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288000" y="0"/>
            <a:ext cx="11234075" cy="6480175"/>
          </a:xfrm>
          <a:blipFill>
            <a:blip r:embed="rId2"/>
            <a:stretch>
              <a:fillRect l="-16197" t="-14895" r="-11507" b="-11906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6B827DAE-C0F2-45F1-BCA0-78FACB7183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720000" y="1869711"/>
            <a:ext cx="5811972" cy="857250"/>
          </a:xfrm>
        </p:spPr>
        <p:txBody>
          <a:bodyPr/>
          <a:lstStyle>
            <a:lvl1pPr>
              <a:lnSpc>
                <a:spcPct val="90000"/>
              </a:lnSpc>
              <a:defRPr sz="30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E17DF6D3-427D-44FE-9475-CBAAC4E059A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720000" y="1599807"/>
            <a:ext cx="5811972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6F073422-B432-47C0-8D13-C72794681C0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720000" y="2802796"/>
            <a:ext cx="5811972" cy="2077572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1AB7D86A-31DE-4767-867A-5AB87E468BF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21712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Visual 2 gross Logo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F39DE651-2549-46A9-B3B4-7BECF549E96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0" y="0"/>
            <a:ext cx="11522075" cy="6480175"/>
          </a:xfrm>
        </p:spPr>
        <p:txBody>
          <a:bodyPr/>
          <a:lstStyle>
            <a:lvl1pPr marL="0" marR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18" name="Textplatzhalter 11">
            <a:extLst>
              <a:ext uri="{FF2B5EF4-FFF2-40B4-BE49-F238E27FC236}">
                <a16:creationId xmlns:a16="http://schemas.microsoft.com/office/drawing/2014/main" id="{5E712B93-23A7-4980-904E-828789549A7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288000" y="0"/>
            <a:ext cx="11234075" cy="6480175"/>
          </a:xfrm>
          <a:blipFill>
            <a:blip r:embed="rId2"/>
            <a:stretch>
              <a:fillRect l="-16197" t="-14895" r="-11507" b="-11906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6B827DAE-C0F2-45F1-BCA0-78FACB7183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720000" y="1869711"/>
            <a:ext cx="5811972" cy="857250"/>
          </a:xfrm>
        </p:spPr>
        <p:txBody>
          <a:bodyPr/>
          <a:lstStyle>
            <a:lvl1pPr>
              <a:lnSpc>
                <a:spcPct val="90000"/>
              </a:lnSpc>
              <a:defRPr sz="3000" b="0">
                <a:solidFill>
                  <a:schemeClr val="bg1"/>
                </a:solidFill>
                <a:latin typeface="+mj-lt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E17DF6D3-427D-44FE-9475-CBAAC4E059A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720000" y="1599807"/>
            <a:ext cx="5811972" cy="239204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8BD7985-7253-452D-99F2-6662409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B80BC10-AB10-44EB-B58F-34524A2D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311319F-786E-4F65-AA07-5EFAD0A6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6F073422-B432-47C0-8D13-C72794681C0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720000" y="2802796"/>
            <a:ext cx="5811972" cy="2077572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66EBF54F-6561-46A1-A402-F30B6C1C3E5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8000" y="5904000"/>
            <a:ext cx="3183162" cy="3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422316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folie Orange+Gelb+Schwarz">
    <p:bg bwMode="gray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7A99044-35FB-44E9-ADE0-95A5008418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2724" t="22707" r="39993" b="22739"/>
          <a:stretch/>
        </p:blipFill>
        <p:spPr bwMode="gray">
          <a:xfrm>
            <a:off x="288925" y="0"/>
            <a:ext cx="11233150" cy="648017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569109-FF12-4CD4-8B69-3D840F5387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20000" y="3265588"/>
            <a:ext cx="9360000" cy="1071030"/>
          </a:xfrm>
        </p:spPr>
        <p:txBody>
          <a:bodyPr anchor="t"/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1F4A13E-A6E3-49EA-A5D1-293110C0B0C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gray">
          <a:xfrm>
            <a:off x="720000" y="1797048"/>
            <a:ext cx="9360000" cy="1417538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10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9780340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folie Orange+Gelb+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3440865-D96D-424D-AC2B-0CCA5B758A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2724" t="22707" r="39993" b="22739"/>
          <a:stretch/>
        </p:blipFill>
        <p:spPr bwMode="gray">
          <a:xfrm>
            <a:off x="288925" y="0"/>
            <a:ext cx="11233150" cy="648017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569109-FF12-4CD4-8B69-3D840F5387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20000" y="3265588"/>
            <a:ext cx="9360000" cy="1071030"/>
          </a:xfrm>
        </p:spPr>
        <p:txBody>
          <a:bodyPr anchor="t"/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1F4A13E-A6E3-49EA-A5D1-293110C0B0C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gray">
          <a:xfrm>
            <a:off x="720000" y="1797048"/>
            <a:ext cx="9360000" cy="1417538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10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636088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Bild und Visual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8D96F61E-4690-4F45-9528-CA69338DC9F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0"/>
            <a:ext cx="11522075" cy="6480175"/>
          </a:xfrm>
        </p:spPr>
        <p:txBody>
          <a:bodyPr/>
          <a:lstStyle>
            <a:lvl1pPr marL="0" marR="0" indent="0" algn="r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0C3FD5F4-10BB-4623-8CCC-933351E1337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288925" y="0"/>
            <a:ext cx="11208658" cy="6192838"/>
          </a:xfrm>
          <a:blipFill>
            <a:blip r:embed="rId2"/>
            <a:srcRect/>
            <a:stretch>
              <a:fillRect l="-6825" t="-86298" r="-2737" b="-12004"/>
            </a:stretch>
          </a:blipFill>
        </p:spPr>
        <p:txBody>
          <a:bodyPr anchor="b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7FCDDE9-7764-42B0-8F43-2371EBD89BBE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576000" y="2354405"/>
            <a:ext cx="6264000" cy="1030590"/>
          </a:xfr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152E4C-FB20-4D19-B4BC-87528428F9C2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576000" y="1606550"/>
            <a:ext cx="6264000" cy="641350"/>
          </a:xfrm>
        </p:spPr>
        <p:txBody>
          <a:bodyPr anchor="b"/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TeleGrotesk Next Thin" pitchFamily="2" charset="0"/>
                <a:ea typeface="TeleGrotesk Next Thin" pitchFamily="2" charset="0"/>
                <a:cs typeface="TeleGrotesk Next Thin" pitchFamily="2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7C5F196-9EA4-42D3-88A5-4D6A7004723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576000" y="5508625"/>
            <a:ext cx="4126711" cy="466711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883558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folie Rot+Blau+Schwarz">
    <p:bg bwMode="gray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D820DE1-E460-4943-A17B-189B0F92BE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2708" t="22701" r="40018" b="22755"/>
          <a:stretch/>
        </p:blipFill>
        <p:spPr bwMode="gray">
          <a:xfrm>
            <a:off x="288926" y="0"/>
            <a:ext cx="11233149" cy="648017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569109-FF12-4CD4-8B69-3D840F5387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20000" y="3265588"/>
            <a:ext cx="9360000" cy="1071030"/>
          </a:xfrm>
        </p:spPr>
        <p:txBody>
          <a:bodyPr anchor="t"/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1F4A13E-A6E3-49EA-A5D1-293110C0B0C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gray">
          <a:xfrm>
            <a:off x="720000" y="1797048"/>
            <a:ext cx="9360000" cy="1417538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10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435387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folie Rot+Blau+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B16BC7C-4ED0-4D54-8834-E4F95EF1E7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2708" t="22701" r="40018" b="22755"/>
          <a:stretch/>
        </p:blipFill>
        <p:spPr bwMode="gray">
          <a:xfrm>
            <a:off x="288926" y="0"/>
            <a:ext cx="11233149" cy="648017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569109-FF12-4CD4-8B69-3D840F5387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20000" y="3265588"/>
            <a:ext cx="9360000" cy="1071030"/>
          </a:xfrm>
        </p:spPr>
        <p:txBody>
          <a:bodyPr anchor="t"/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1F4A13E-A6E3-49EA-A5D1-293110C0B0C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gray">
          <a:xfrm>
            <a:off x="720000" y="1797048"/>
            <a:ext cx="9360000" cy="1417538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1000" b="0">
                <a:solidFill>
                  <a:schemeClr val="bg1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39524567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schvorlage (2-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10B977-620D-4D3D-8C13-11C22C5F672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7A52A97-34F2-4E52-AD1A-3714571AE3B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27923FB-DAA9-4647-8B5A-47D721B6D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BDCE3B-88E9-42A0-8347-83A260290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15FCE72B-7EB5-4145-B485-684C70E3FD68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288925" y="1476375"/>
            <a:ext cx="5365750" cy="40322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144000" indent="-144000">
              <a:spcBef>
                <a:spcPts val="300"/>
              </a:spcBef>
              <a:defRPr sz="1400"/>
            </a:lvl3pPr>
            <a:lvl4pPr marL="288000" indent="-144000">
              <a:spcBef>
                <a:spcPts val="300"/>
              </a:spcBef>
              <a:defRPr sz="1400"/>
            </a:lvl4pPr>
            <a:lvl5pPr marL="432000" indent="-144000">
              <a:spcBef>
                <a:spcPts val="300"/>
              </a:spcBef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6">
            <a:extLst>
              <a:ext uri="{FF2B5EF4-FFF2-40B4-BE49-F238E27FC236}">
                <a16:creationId xmlns:a16="http://schemas.microsoft.com/office/drawing/2014/main" id="{C012E0C9-BEB0-4559-B6FB-F7954FF1B916}"/>
              </a:ext>
            </a:extLst>
          </p:cNvPr>
          <p:cNvSpPr>
            <a:spLocks noGrp="1"/>
          </p:cNvSpPr>
          <p:nvPr>
            <p:ph sz="quarter" idx="14"/>
          </p:nvPr>
        </p:nvSpPr>
        <p:spPr bwMode="gray">
          <a:xfrm>
            <a:off x="5867175" y="1476375"/>
            <a:ext cx="5365750" cy="40322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144000" indent="-144000">
              <a:spcBef>
                <a:spcPts val="300"/>
              </a:spcBef>
              <a:defRPr sz="1400"/>
            </a:lvl3pPr>
            <a:lvl4pPr marL="288000" indent="-144000">
              <a:spcBef>
                <a:spcPts val="300"/>
              </a:spcBef>
              <a:defRPr sz="1400"/>
            </a:lvl4pPr>
            <a:lvl5pPr marL="432000" indent="-144000">
              <a:spcBef>
                <a:spcPts val="300"/>
              </a:spcBef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54565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schvorlage (3-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10B977-620D-4D3D-8C13-11C22C5F672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7A52A97-34F2-4E52-AD1A-3714571AE3B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27923FB-DAA9-4647-8B5A-47D721B6D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BDCE3B-88E9-42A0-8347-83A260290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15FCE72B-7EB5-4145-B485-684C70E3FD68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288925" y="1476375"/>
            <a:ext cx="3504000" cy="40322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144000" indent="-144000">
              <a:spcBef>
                <a:spcPts val="300"/>
              </a:spcBef>
              <a:defRPr sz="1400"/>
            </a:lvl3pPr>
            <a:lvl4pPr marL="288000" indent="-144000">
              <a:spcBef>
                <a:spcPts val="300"/>
              </a:spcBef>
              <a:defRPr sz="1400"/>
            </a:lvl4pPr>
            <a:lvl5pPr marL="432000" indent="-144000">
              <a:spcBef>
                <a:spcPts val="300"/>
              </a:spcBef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6">
            <a:extLst>
              <a:ext uri="{FF2B5EF4-FFF2-40B4-BE49-F238E27FC236}">
                <a16:creationId xmlns:a16="http://schemas.microsoft.com/office/drawing/2014/main" id="{C012E0C9-BEB0-4559-B6FB-F7954FF1B916}"/>
              </a:ext>
            </a:extLst>
          </p:cNvPr>
          <p:cNvSpPr>
            <a:spLocks noGrp="1"/>
          </p:cNvSpPr>
          <p:nvPr>
            <p:ph sz="quarter" idx="14"/>
          </p:nvPr>
        </p:nvSpPr>
        <p:spPr bwMode="gray">
          <a:xfrm>
            <a:off x="4008925" y="1476375"/>
            <a:ext cx="3504000" cy="40322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144000" indent="-144000">
              <a:spcBef>
                <a:spcPts val="300"/>
              </a:spcBef>
              <a:defRPr sz="1400"/>
            </a:lvl3pPr>
            <a:lvl4pPr marL="288000" indent="-144000">
              <a:spcBef>
                <a:spcPts val="300"/>
              </a:spcBef>
              <a:defRPr sz="1400"/>
            </a:lvl4pPr>
            <a:lvl5pPr marL="432000" indent="-144000">
              <a:spcBef>
                <a:spcPts val="300"/>
              </a:spcBef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nhaltsplatzhalter 6">
            <a:extLst>
              <a:ext uri="{FF2B5EF4-FFF2-40B4-BE49-F238E27FC236}">
                <a16:creationId xmlns:a16="http://schemas.microsoft.com/office/drawing/2014/main" id="{644D6401-C386-4A41-85DE-77ED1ADF13EB}"/>
              </a:ext>
            </a:extLst>
          </p:cNvPr>
          <p:cNvSpPr>
            <a:spLocks noGrp="1"/>
          </p:cNvSpPr>
          <p:nvPr>
            <p:ph sz="quarter" idx="15"/>
          </p:nvPr>
        </p:nvSpPr>
        <p:spPr bwMode="gray">
          <a:xfrm>
            <a:off x="7728925" y="1476375"/>
            <a:ext cx="3504000" cy="40322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144000" indent="-144000">
              <a:spcBef>
                <a:spcPts val="300"/>
              </a:spcBef>
              <a:defRPr sz="1400"/>
            </a:lvl3pPr>
            <a:lvl4pPr marL="288000" indent="-144000">
              <a:spcBef>
                <a:spcPts val="300"/>
              </a:spcBef>
              <a:defRPr sz="1400"/>
            </a:lvl4pPr>
            <a:lvl5pPr marL="432000" indent="-144000">
              <a:spcBef>
                <a:spcPts val="300"/>
              </a:spcBef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72369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schvorlage (4-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10B977-620D-4D3D-8C13-11C22C5F672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7A52A97-34F2-4E52-AD1A-3714571AE3B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27923FB-DAA9-4647-8B5A-47D721B6D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BDCE3B-88E9-42A0-8347-83A260290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15FCE72B-7EB5-4145-B485-684C70E3FD68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288925" y="1476375"/>
            <a:ext cx="2574000" cy="40322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144000" indent="-144000">
              <a:spcBef>
                <a:spcPts val="300"/>
              </a:spcBef>
              <a:defRPr sz="1400"/>
            </a:lvl3pPr>
            <a:lvl4pPr marL="288000" indent="-144000">
              <a:spcBef>
                <a:spcPts val="300"/>
              </a:spcBef>
              <a:defRPr sz="1400"/>
            </a:lvl4pPr>
            <a:lvl5pPr marL="432000" indent="-144000">
              <a:spcBef>
                <a:spcPts val="300"/>
              </a:spcBef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6">
            <a:extLst>
              <a:ext uri="{FF2B5EF4-FFF2-40B4-BE49-F238E27FC236}">
                <a16:creationId xmlns:a16="http://schemas.microsoft.com/office/drawing/2014/main" id="{C012E0C9-BEB0-4559-B6FB-F7954FF1B916}"/>
              </a:ext>
            </a:extLst>
          </p:cNvPr>
          <p:cNvSpPr>
            <a:spLocks noGrp="1"/>
          </p:cNvSpPr>
          <p:nvPr>
            <p:ph sz="quarter" idx="14"/>
          </p:nvPr>
        </p:nvSpPr>
        <p:spPr bwMode="gray">
          <a:xfrm>
            <a:off x="3078925" y="1476375"/>
            <a:ext cx="2574000" cy="40322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144000" indent="-144000">
              <a:spcBef>
                <a:spcPts val="300"/>
              </a:spcBef>
              <a:defRPr sz="1400"/>
            </a:lvl3pPr>
            <a:lvl4pPr marL="288000" indent="-144000">
              <a:spcBef>
                <a:spcPts val="300"/>
              </a:spcBef>
              <a:defRPr sz="1400"/>
            </a:lvl4pPr>
            <a:lvl5pPr marL="432000" indent="-144000">
              <a:spcBef>
                <a:spcPts val="300"/>
              </a:spcBef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nhaltsplatzhalter 6">
            <a:extLst>
              <a:ext uri="{FF2B5EF4-FFF2-40B4-BE49-F238E27FC236}">
                <a16:creationId xmlns:a16="http://schemas.microsoft.com/office/drawing/2014/main" id="{644D6401-C386-4A41-85DE-77ED1ADF13EB}"/>
              </a:ext>
            </a:extLst>
          </p:cNvPr>
          <p:cNvSpPr>
            <a:spLocks noGrp="1"/>
          </p:cNvSpPr>
          <p:nvPr>
            <p:ph sz="quarter" idx="15"/>
          </p:nvPr>
        </p:nvSpPr>
        <p:spPr bwMode="gray">
          <a:xfrm>
            <a:off x="5868925" y="1476375"/>
            <a:ext cx="2574000" cy="40322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144000" indent="-144000">
              <a:spcBef>
                <a:spcPts val="300"/>
              </a:spcBef>
              <a:defRPr sz="1400"/>
            </a:lvl3pPr>
            <a:lvl4pPr marL="288000" indent="-144000">
              <a:spcBef>
                <a:spcPts val="300"/>
              </a:spcBef>
              <a:defRPr sz="1400"/>
            </a:lvl4pPr>
            <a:lvl5pPr marL="432000" indent="-144000">
              <a:spcBef>
                <a:spcPts val="300"/>
              </a:spcBef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nhaltsplatzhalter 6">
            <a:extLst>
              <a:ext uri="{FF2B5EF4-FFF2-40B4-BE49-F238E27FC236}">
                <a16:creationId xmlns:a16="http://schemas.microsoft.com/office/drawing/2014/main" id="{CA3CA569-2296-4132-9672-39C787078272}"/>
              </a:ext>
            </a:extLst>
          </p:cNvPr>
          <p:cNvSpPr>
            <a:spLocks noGrp="1"/>
          </p:cNvSpPr>
          <p:nvPr>
            <p:ph sz="quarter" idx="16"/>
          </p:nvPr>
        </p:nvSpPr>
        <p:spPr bwMode="gray">
          <a:xfrm>
            <a:off x="8658925" y="1476375"/>
            <a:ext cx="2574000" cy="40322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144000" indent="-144000">
              <a:spcBef>
                <a:spcPts val="300"/>
              </a:spcBef>
              <a:defRPr sz="1400"/>
            </a:lvl3pPr>
            <a:lvl4pPr marL="288000" indent="-144000">
              <a:spcBef>
                <a:spcPts val="300"/>
              </a:spcBef>
              <a:defRPr sz="1400"/>
            </a:lvl4pPr>
            <a:lvl5pPr marL="432000" indent="-144000">
              <a:spcBef>
                <a:spcPts val="300"/>
              </a:spcBef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78992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schvorlage (3-spaltig mit Bilder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10B977-620D-4D3D-8C13-11C22C5F672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7A52A97-34F2-4E52-AD1A-3714571AE3B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27923FB-DAA9-4647-8B5A-47D721B6D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BDCE3B-88E9-42A0-8347-83A260290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15FCE72B-7EB5-4145-B485-684C70E3FD68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288925" y="4267200"/>
            <a:ext cx="3504000" cy="124142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144000" indent="-144000">
              <a:spcBef>
                <a:spcPts val="300"/>
              </a:spcBef>
              <a:defRPr sz="1400"/>
            </a:lvl3pPr>
            <a:lvl4pPr marL="288000" indent="-144000">
              <a:spcBef>
                <a:spcPts val="300"/>
              </a:spcBef>
              <a:defRPr sz="1400"/>
            </a:lvl4pPr>
            <a:lvl5pPr marL="432000" indent="-144000">
              <a:spcBef>
                <a:spcPts val="300"/>
              </a:spcBef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6">
            <a:extLst>
              <a:ext uri="{FF2B5EF4-FFF2-40B4-BE49-F238E27FC236}">
                <a16:creationId xmlns:a16="http://schemas.microsoft.com/office/drawing/2014/main" id="{C012E0C9-BEB0-4559-B6FB-F7954FF1B916}"/>
              </a:ext>
            </a:extLst>
          </p:cNvPr>
          <p:cNvSpPr>
            <a:spLocks noGrp="1"/>
          </p:cNvSpPr>
          <p:nvPr>
            <p:ph sz="quarter" idx="14"/>
          </p:nvPr>
        </p:nvSpPr>
        <p:spPr bwMode="gray">
          <a:xfrm>
            <a:off x="4008925" y="4267200"/>
            <a:ext cx="3504000" cy="124142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144000" indent="-144000">
              <a:spcBef>
                <a:spcPts val="300"/>
              </a:spcBef>
              <a:defRPr sz="1400"/>
            </a:lvl3pPr>
            <a:lvl4pPr marL="288000" indent="-144000">
              <a:spcBef>
                <a:spcPts val="300"/>
              </a:spcBef>
              <a:defRPr sz="1400"/>
            </a:lvl4pPr>
            <a:lvl5pPr marL="432000" indent="-144000">
              <a:spcBef>
                <a:spcPts val="300"/>
              </a:spcBef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nhaltsplatzhalter 6">
            <a:extLst>
              <a:ext uri="{FF2B5EF4-FFF2-40B4-BE49-F238E27FC236}">
                <a16:creationId xmlns:a16="http://schemas.microsoft.com/office/drawing/2014/main" id="{644D6401-C386-4A41-85DE-77ED1ADF13EB}"/>
              </a:ext>
            </a:extLst>
          </p:cNvPr>
          <p:cNvSpPr>
            <a:spLocks noGrp="1"/>
          </p:cNvSpPr>
          <p:nvPr>
            <p:ph sz="quarter" idx="15"/>
          </p:nvPr>
        </p:nvSpPr>
        <p:spPr bwMode="gray">
          <a:xfrm>
            <a:off x="7728925" y="4267200"/>
            <a:ext cx="3504000" cy="124142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144000" indent="-144000">
              <a:spcBef>
                <a:spcPts val="300"/>
              </a:spcBef>
              <a:defRPr sz="1400"/>
            </a:lvl3pPr>
            <a:lvl4pPr marL="288000" indent="-144000">
              <a:spcBef>
                <a:spcPts val="300"/>
              </a:spcBef>
              <a:defRPr sz="1400"/>
            </a:lvl4pPr>
            <a:lvl5pPr marL="432000" indent="-144000">
              <a:spcBef>
                <a:spcPts val="300"/>
              </a:spcBef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1A095117-9906-4CC6-AA50-B971849781A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288925" y="1476375"/>
            <a:ext cx="3504000" cy="260985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17B21D73-9A12-45DD-A09D-75C8D2F8A67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4008925" y="1476375"/>
            <a:ext cx="3504000" cy="260985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4A35E03C-5992-4774-9872-E66F081396F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gray">
          <a:xfrm>
            <a:off x="7728925" y="1476375"/>
            <a:ext cx="3504000" cy="260985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F873B1BA-969B-47C4-90B8-D722EFD75E2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288925" y="1476375"/>
            <a:ext cx="3504000" cy="581025"/>
          </a:xfrm>
        </p:spPr>
        <p:txBody>
          <a:bodyPr lIns="108000" tIns="72000" rIns="108000" bIns="72000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16043189-89CD-4620-92D7-3A848E52584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008925" y="1476375"/>
            <a:ext cx="3504000" cy="581025"/>
          </a:xfrm>
        </p:spPr>
        <p:txBody>
          <a:bodyPr lIns="108000" tIns="72000" rIns="108000" bIns="72000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16" name="Textplatzhalter 9">
            <a:extLst>
              <a:ext uri="{FF2B5EF4-FFF2-40B4-BE49-F238E27FC236}">
                <a16:creationId xmlns:a16="http://schemas.microsoft.com/office/drawing/2014/main" id="{3E7C6156-6CE7-4A81-A7D5-70CBDA5273E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7728925" y="1476375"/>
            <a:ext cx="3504000" cy="581025"/>
          </a:xfrm>
        </p:spPr>
        <p:txBody>
          <a:bodyPr lIns="108000" tIns="72000" rIns="108000" bIns="72000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5450544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schvorlage (4-spaltig mit Bilder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10B977-620D-4D3D-8C13-11C22C5F672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7A52A97-34F2-4E52-AD1A-3714571AE3B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27923FB-DAA9-4647-8B5A-47D721B6D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BDCE3B-88E9-42A0-8347-83A260290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15FCE72B-7EB5-4145-B485-684C70E3FD68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288925" y="4267200"/>
            <a:ext cx="2574000" cy="124142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144000" indent="-144000">
              <a:spcBef>
                <a:spcPts val="300"/>
              </a:spcBef>
              <a:defRPr sz="1400"/>
            </a:lvl3pPr>
            <a:lvl4pPr marL="288000" indent="-144000">
              <a:spcBef>
                <a:spcPts val="300"/>
              </a:spcBef>
              <a:defRPr sz="1400"/>
            </a:lvl4pPr>
            <a:lvl5pPr marL="432000" indent="-144000">
              <a:spcBef>
                <a:spcPts val="300"/>
              </a:spcBef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6">
            <a:extLst>
              <a:ext uri="{FF2B5EF4-FFF2-40B4-BE49-F238E27FC236}">
                <a16:creationId xmlns:a16="http://schemas.microsoft.com/office/drawing/2014/main" id="{C012E0C9-BEB0-4559-B6FB-F7954FF1B916}"/>
              </a:ext>
            </a:extLst>
          </p:cNvPr>
          <p:cNvSpPr>
            <a:spLocks noGrp="1"/>
          </p:cNvSpPr>
          <p:nvPr>
            <p:ph sz="quarter" idx="14"/>
          </p:nvPr>
        </p:nvSpPr>
        <p:spPr bwMode="gray">
          <a:xfrm>
            <a:off x="3078925" y="4267200"/>
            <a:ext cx="2574000" cy="124142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144000" indent="-144000">
              <a:spcBef>
                <a:spcPts val="300"/>
              </a:spcBef>
              <a:defRPr sz="1400"/>
            </a:lvl3pPr>
            <a:lvl4pPr marL="288000" indent="-144000">
              <a:spcBef>
                <a:spcPts val="300"/>
              </a:spcBef>
              <a:defRPr sz="1400"/>
            </a:lvl4pPr>
            <a:lvl5pPr marL="432000" indent="-144000">
              <a:spcBef>
                <a:spcPts val="300"/>
              </a:spcBef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nhaltsplatzhalter 6">
            <a:extLst>
              <a:ext uri="{FF2B5EF4-FFF2-40B4-BE49-F238E27FC236}">
                <a16:creationId xmlns:a16="http://schemas.microsoft.com/office/drawing/2014/main" id="{644D6401-C386-4A41-85DE-77ED1ADF13EB}"/>
              </a:ext>
            </a:extLst>
          </p:cNvPr>
          <p:cNvSpPr>
            <a:spLocks noGrp="1"/>
          </p:cNvSpPr>
          <p:nvPr>
            <p:ph sz="quarter" idx="15"/>
          </p:nvPr>
        </p:nvSpPr>
        <p:spPr bwMode="gray">
          <a:xfrm>
            <a:off x="5868925" y="4267200"/>
            <a:ext cx="2574000" cy="124142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144000" indent="-144000">
              <a:spcBef>
                <a:spcPts val="300"/>
              </a:spcBef>
              <a:defRPr sz="1400"/>
            </a:lvl3pPr>
            <a:lvl4pPr marL="288000" indent="-144000">
              <a:spcBef>
                <a:spcPts val="300"/>
              </a:spcBef>
              <a:defRPr sz="1400"/>
            </a:lvl4pPr>
            <a:lvl5pPr marL="432000" indent="-144000">
              <a:spcBef>
                <a:spcPts val="300"/>
              </a:spcBef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nhaltsplatzhalter 6">
            <a:extLst>
              <a:ext uri="{FF2B5EF4-FFF2-40B4-BE49-F238E27FC236}">
                <a16:creationId xmlns:a16="http://schemas.microsoft.com/office/drawing/2014/main" id="{CA3CA569-2296-4132-9672-39C787078272}"/>
              </a:ext>
            </a:extLst>
          </p:cNvPr>
          <p:cNvSpPr>
            <a:spLocks noGrp="1"/>
          </p:cNvSpPr>
          <p:nvPr>
            <p:ph sz="quarter" idx="16"/>
          </p:nvPr>
        </p:nvSpPr>
        <p:spPr bwMode="gray">
          <a:xfrm>
            <a:off x="8658925" y="4267200"/>
            <a:ext cx="2574000" cy="124142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 marL="144000" indent="-144000">
              <a:spcBef>
                <a:spcPts val="300"/>
              </a:spcBef>
              <a:defRPr sz="1400"/>
            </a:lvl3pPr>
            <a:lvl4pPr marL="288000" indent="-144000">
              <a:spcBef>
                <a:spcPts val="300"/>
              </a:spcBef>
              <a:defRPr sz="1400"/>
            </a:lvl4pPr>
            <a:lvl5pPr marL="432000" indent="-144000">
              <a:spcBef>
                <a:spcPts val="300"/>
              </a:spcBef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1A095117-9906-4CC6-AA50-B971849781A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288925" y="1476375"/>
            <a:ext cx="2574000" cy="260985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17B21D73-9A12-45DD-A09D-75C8D2F8A67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3078925" y="1476375"/>
            <a:ext cx="2574000" cy="260985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4A35E03C-5992-4774-9872-E66F081396F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gray">
          <a:xfrm>
            <a:off x="5868925" y="1476375"/>
            <a:ext cx="2574000" cy="260985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4" name="Bildplatzhalter 10">
            <a:extLst>
              <a:ext uri="{FF2B5EF4-FFF2-40B4-BE49-F238E27FC236}">
                <a16:creationId xmlns:a16="http://schemas.microsoft.com/office/drawing/2014/main" id="{625D11A0-E92E-47F7-9BE5-9FCBA1285A8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gray">
          <a:xfrm>
            <a:off x="8658925" y="1476375"/>
            <a:ext cx="2574000" cy="260985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06625424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 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BB611090-DC0A-462C-BD29-C56AD055714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1522075" cy="6480175"/>
          </a:xfrm>
        </p:spPr>
        <p:txBody>
          <a:bodyPr/>
          <a:lstStyle>
            <a:lvl1pPr marL="0" marR="0" indent="0" algn="r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11" name="Textplatzhalter 11">
            <a:extLst>
              <a:ext uri="{FF2B5EF4-FFF2-40B4-BE49-F238E27FC236}">
                <a16:creationId xmlns:a16="http://schemas.microsoft.com/office/drawing/2014/main" id="{28448DA7-C972-467C-8EA3-E65D96B5E7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288925" y="0"/>
            <a:ext cx="11233150" cy="6480175"/>
          </a:xfrm>
          <a:blipFill>
            <a:blip r:embed="rId2"/>
            <a:stretch>
              <a:fillRect l="-18632" t="-14312" r="-28072" b="-32500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62B86B45-B72B-416A-8465-E3AB6C7A733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76000" y="2354405"/>
            <a:ext cx="6264000" cy="1030590"/>
          </a:xfr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!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90EEF29-3551-43AB-9C18-0A363BA0F4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576000" y="5508000"/>
            <a:ext cx="4126711" cy="466711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109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Bild und Visual Magenta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5">
            <a:extLst>
              <a:ext uri="{FF2B5EF4-FFF2-40B4-BE49-F238E27FC236}">
                <a16:creationId xmlns:a16="http://schemas.microsoft.com/office/drawing/2014/main" id="{D67FA57A-160A-494B-A9B1-11314723579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-1" y="0"/>
            <a:ext cx="11522075" cy="6480175"/>
          </a:xfrm>
        </p:spPr>
        <p:txBody>
          <a:bodyPr/>
          <a:lstStyle>
            <a:lvl1pPr marL="0" marR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56419379-7C13-409E-B4D5-467E83D996A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88925" y="-8164"/>
            <a:ext cx="10477047" cy="6480175"/>
          </a:xfrm>
          <a:blipFill>
            <a:blip r:embed="rId2"/>
            <a:stretch>
              <a:fillRect l="-6609" t="-62325" r="-3" b="-5905"/>
            </a:stretch>
          </a:blipFill>
        </p:spPr>
        <p:txBody>
          <a:bodyPr anchor="b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7FCDDE9-7764-42B0-8F43-2371EBD89BBE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576000" y="2354404"/>
            <a:ext cx="5123771" cy="1500045"/>
          </a:xfrm>
        </p:spPr>
        <p:txBody>
          <a:bodyPr anchor="t"/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152E4C-FB20-4D19-B4BC-87528428F9C2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576000" y="1606550"/>
            <a:ext cx="5123771" cy="641350"/>
          </a:xfrm>
        </p:spPr>
        <p:txBody>
          <a:bodyPr anchor="b"/>
          <a:lstStyle>
            <a:lvl1pPr marL="0" indent="0" algn="l">
              <a:buNone/>
              <a:defRPr sz="1600" b="0">
                <a:solidFill>
                  <a:schemeClr val="bg1"/>
                </a:solidFill>
                <a:latin typeface="TeleGrotesk Next Thin" pitchFamily="2" charset="0"/>
                <a:ea typeface="TeleGrotesk Next Thin" pitchFamily="2" charset="0"/>
                <a:cs typeface="TeleGrotesk Next Thin" pitchFamily="2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72FE4901-9830-41DC-9AD2-A828B13E12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576000" y="5508625"/>
            <a:ext cx="4126711" cy="466711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8920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Bild und Visual Magenta+Rot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5">
            <a:extLst>
              <a:ext uri="{FF2B5EF4-FFF2-40B4-BE49-F238E27FC236}">
                <a16:creationId xmlns:a16="http://schemas.microsoft.com/office/drawing/2014/main" id="{D67FA57A-160A-494B-A9B1-11314723579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-1" y="0"/>
            <a:ext cx="11522075" cy="6480175"/>
          </a:xfrm>
        </p:spPr>
        <p:txBody>
          <a:bodyPr/>
          <a:lstStyle>
            <a:lvl1pPr marL="0" marR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C388988D-922E-4681-82F7-FD0D21E16A5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88925" y="-8164"/>
            <a:ext cx="10477047" cy="6480175"/>
          </a:xfrm>
          <a:blipFill>
            <a:blip r:embed="rId2"/>
            <a:stretch>
              <a:fillRect l="-6609" t="-62325" r="-3" b="-5905"/>
            </a:stretch>
          </a:blipFill>
        </p:spPr>
        <p:txBody>
          <a:bodyPr anchor="b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7FCDDE9-7764-42B0-8F43-2371EBD89BBE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576000" y="2354404"/>
            <a:ext cx="5123771" cy="1500045"/>
          </a:xfrm>
        </p:spPr>
        <p:txBody>
          <a:bodyPr anchor="t"/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152E4C-FB20-4D19-B4BC-87528428F9C2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576000" y="1606550"/>
            <a:ext cx="5123771" cy="641350"/>
          </a:xfrm>
        </p:spPr>
        <p:txBody>
          <a:bodyPr anchor="b"/>
          <a:lstStyle>
            <a:lvl1pPr marL="0" indent="0" algn="l">
              <a:buNone/>
              <a:defRPr sz="1600" b="0">
                <a:solidFill>
                  <a:schemeClr val="bg1"/>
                </a:solidFill>
                <a:latin typeface="TeleGrotesk Next Thin" pitchFamily="2" charset="0"/>
                <a:ea typeface="TeleGrotesk Next Thin" pitchFamily="2" charset="0"/>
                <a:cs typeface="TeleGrotesk Next Thin" pitchFamily="2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72FE4901-9830-41DC-9AD2-A828B13E12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576000" y="5508625"/>
            <a:ext cx="4126711" cy="466711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28989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Bild und Visual 2 Magenta+Magen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8D96F61E-4690-4F45-9528-CA69338DC9F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0"/>
            <a:ext cx="11522075" cy="6480175"/>
          </a:xfrm>
        </p:spPr>
        <p:txBody>
          <a:bodyPr/>
          <a:lstStyle>
            <a:lvl1pPr marL="0" marR="0" indent="0" algn="r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13" name="Textplatzhalter 11">
            <a:extLst>
              <a:ext uri="{FF2B5EF4-FFF2-40B4-BE49-F238E27FC236}">
                <a16:creationId xmlns:a16="http://schemas.microsoft.com/office/drawing/2014/main" id="{F3E3F46F-6671-4564-8AC8-29DCED7AF0C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288924" y="0"/>
            <a:ext cx="11233151" cy="6480175"/>
          </a:xfrm>
          <a:blipFill>
            <a:blip r:embed="rId2"/>
            <a:stretch>
              <a:fillRect l="-18505" t="-13810" r="-27595" b="-32288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7FCDDE9-7764-42B0-8F43-2371EBD89BBE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576000" y="2354405"/>
            <a:ext cx="6912000" cy="1030590"/>
          </a:xfr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152E4C-FB20-4D19-B4BC-87528428F9C2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576000" y="1606550"/>
            <a:ext cx="6912000" cy="641350"/>
          </a:xfrm>
        </p:spPr>
        <p:txBody>
          <a:bodyPr anchor="b"/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TeleGrotesk Next Thin" pitchFamily="2" charset="0"/>
                <a:ea typeface="TeleGrotesk Next Thin" pitchFamily="2" charset="0"/>
                <a:cs typeface="TeleGrotesk Next Thin" pitchFamily="2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921C00FE-B1CE-41D1-820C-AF13809EF9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576000" y="5508625"/>
            <a:ext cx="4126711" cy="466711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1442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Bild und Visual 2 Magenta+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8D96F61E-4690-4F45-9528-CA69338DC9F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0"/>
            <a:ext cx="11522075" cy="6480175"/>
          </a:xfrm>
        </p:spPr>
        <p:txBody>
          <a:bodyPr/>
          <a:lstStyle>
            <a:lvl1pPr marL="0" marR="0" indent="0" algn="r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/>
            </a:lvl1pPr>
          </a:lstStyle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 einfügen</a:t>
            </a:r>
          </a:p>
          <a:p>
            <a:endParaRPr lang="de-DE" dirty="0"/>
          </a:p>
        </p:txBody>
      </p:sp>
      <p:sp>
        <p:nvSpPr>
          <p:cNvPr id="8" name="Textplatzhalter 11">
            <a:extLst>
              <a:ext uri="{FF2B5EF4-FFF2-40B4-BE49-F238E27FC236}">
                <a16:creationId xmlns:a16="http://schemas.microsoft.com/office/drawing/2014/main" id="{A54057EC-56B5-4FD4-B746-03974E989BD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288924" y="0"/>
            <a:ext cx="11233151" cy="6480175"/>
          </a:xfrm>
          <a:blipFill>
            <a:blip r:embed="rId2"/>
            <a:stretch>
              <a:fillRect l="-18505" t="-13810" r="-27595" b="-32288"/>
            </a:stretch>
          </a:blipFill>
        </p:spPr>
        <p:txBody>
          <a:bodyPr anchor="ctr"/>
          <a:lstStyle>
            <a:lvl1pPr>
              <a:defRPr sz="1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7FCDDE9-7764-42B0-8F43-2371EBD89BBE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576000" y="2354405"/>
            <a:ext cx="6912000" cy="1030590"/>
          </a:xfr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152E4C-FB20-4D19-B4BC-87528428F9C2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576000" y="1606550"/>
            <a:ext cx="6912000" cy="641350"/>
          </a:xfrm>
        </p:spPr>
        <p:txBody>
          <a:bodyPr anchor="b"/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TeleGrotesk Next Thin" pitchFamily="2" charset="0"/>
                <a:ea typeface="TeleGrotesk Next Thin" pitchFamily="2" charset="0"/>
                <a:cs typeface="TeleGrotesk Next Thin" pitchFamily="2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921C00FE-B1CE-41D1-820C-AF13809EF9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576000" y="5508625"/>
            <a:ext cx="4126711" cy="466711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3108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868367-24E8-40CA-9962-2741BB0A071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51B8FF4-C9C1-4B4E-B383-7238C6C1D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1641C87-3215-4896-AD39-4F6BB13FE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2AE5D1E-1424-4731-B0F2-3F9D403B8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1046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17920DB-71AB-4A6A-8876-D98EE43F35CC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288925" y="287338"/>
            <a:ext cx="10944000" cy="79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E75D52A-C778-4718-8FCF-9EA4A5C303A4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288925" y="1476376"/>
            <a:ext cx="10944225" cy="40322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DD07D2-50A3-4690-A820-C185591E002C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9767882" y="6084000"/>
            <a:ext cx="999180" cy="1020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10/15/2019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837CF3-1D7D-4AD7-BA21-63985E8282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5867400" y="6084000"/>
            <a:ext cx="3794394" cy="1020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Concept TypeMaster DD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48427D-6C09-4028-B44E-8FD8ED5391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0873150" y="6084000"/>
            <a:ext cx="360000" cy="1020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44C2C6-9CD0-43A4-AEF8-0F30BF8483B1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0258D07-7092-47E0-8FA2-80FBF1B408F6}"/>
              </a:ext>
            </a:extLst>
          </p:cNvPr>
          <p:cNvPicPr>
            <a:picLocks noChangeAspect="1"/>
          </p:cNvPicPr>
          <p:nvPr userDrawn="1"/>
        </p:nvPicPr>
        <p:blipFill>
          <a:blip r:embed="rId49"/>
          <a:stretch>
            <a:fillRect/>
          </a:stretch>
        </p:blipFill>
        <p:spPr bwMode="gray">
          <a:xfrm>
            <a:off x="288925" y="5903913"/>
            <a:ext cx="3200400" cy="36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07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720" r:id="rId2"/>
    <p:sldLayoutId id="2147483719" r:id="rId3"/>
    <p:sldLayoutId id="2147483654" r:id="rId4"/>
    <p:sldLayoutId id="2147483655" r:id="rId5"/>
    <p:sldLayoutId id="2147483722" r:id="rId6"/>
    <p:sldLayoutId id="2147483728" r:id="rId7"/>
    <p:sldLayoutId id="2147483729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80" r:id="rId15"/>
    <p:sldLayoutId id="2147483689" r:id="rId16"/>
    <p:sldLayoutId id="2147483660" r:id="rId17"/>
    <p:sldLayoutId id="2147483667" r:id="rId18"/>
    <p:sldLayoutId id="2147483668" r:id="rId19"/>
    <p:sldLayoutId id="2147483657" r:id="rId20"/>
    <p:sldLayoutId id="2147483682" r:id="rId21"/>
    <p:sldLayoutId id="2147483730" r:id="rId22"/>
    <p:sldLayoutId id="2147483731" r:id="rId23"/>
    <p:sldLayoutId id="2147483658" r:id="rId24"/>
    <p:sldLayoutId id="2147483683" r:id="rId25"/>
    <p:sldLayoutId id="2147483732" r:id="rId26"/>
    <p:sldLayoutId id="2147483733" r:id="rId27"/>
    <p:sldLayoutId id="2147483672" r:id="rId28"/>
    <p:sldLayoutId id="2147483684" r:id="rId29"/>
    <p:sldLayoutId id="2147483734" r:id="rId30"/>
    <p:sldLayoutId id="2147483735" r:id="rId31"/>
    <p:sldLayoutId id="2147483673" r:id="rId32"/>
    <p:sldLayoutId id="2147483685" r:id="rId33"/>
    <p:sldLayoutId id="2147483736" r:id="rId34"/>
    <p:sldLayoutId id="2147483737" r:id="rId35"/>
    <p:sldLayoutId id="2147483687" r:id="rId36"/>
    <p:sldLayoutId id="2147483688" r:id="rId37"/>
    <p:sldLayoutId id="2147483651" r:id="rId38"/>
    <p:sldLayoutId id="2147483738" r:id="rId39"/>
    <p:sldLayoutId id="2147483739" r:id="rId40"/>
    <p:sldLayoutId id="2147483740" r:id="rId41"/>
    <p:sldLayoutId id="2147483669" r:id="rId42"/>
    <p:sldLayoutId id="2147483670" r:id="rId43"/>
    <p:sldLayoutId id="2147483671" r:id="rId44"/>
    <p:sldLayoutId id="2147483681" r:id="rId45"/>
    <p:sldLayoutId id="2147483674" r:id="rId46"/>
    <p:sldLayoutId id="2147483690" r:id="rId47"/>
  </p:sldLayoutIdLst>
  <p:hf hdr="0"/>
  <p:txStyles>
    <p:titleStyle>
      <a:lvl1pPr algn="l" defTabSz="864017" rtl="0" eaLnBrk="1" latinLnBrk="0" hangingPunct="1">
        <a:lnSpc>
          <a:spcPct val="85000"/>
        </a:lnSpc>
        <a:spcBef>
          <a:spcPct val="0"/>
        </a:spcBef>
        <a:buNone/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864017" rtl="0" eaLnBrk="1" latinLnBrk="0" hangingPunct="1">
        <a:lnSpc>
          <a:spcPct val="100000"/>
        </a:lnSpc>
        <a:spcBef>
          <a:spcPts val="1200"/>
        </a:spcBef>
        <a:buFontTx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864017" rtl="0" eaLnBrk="1" latinLnBrk="0" hangingPunct="1">
        <a:lnSpc>
          <a:spcPct val="100000"/>
        </a:lnSpc>
        <a:spcBef>
          <a:spcPts val="300"/>
        </a:spcBef>
        <a:buSzPct val="80000"/>
        <a:buFontTx/>
        <a:buNone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216000" indent="-216000" algn="l" defTabSz="864017" rtl="0" eaLnBrk="1" latinLnBrk="0" hangingPunct="1">
        <a:lnSpc>
          <a:spcPct val="100000"/>
        </a:lnSpc>
        <a:spcBef>
          <a:spcPts val="300"/>
        </a:spcBef>
        <a:buClr>
          <a:schemeClr val="tx1"/>
        </a:buClr>
        <a:buSzPct val="100000"/>
        <a:buFont typeface="TeleGrotesk Next" pitchFamily="2" charset="0"/>
        <a:buChar char="•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432000" indent="-216000" algn="l" defTabSz="864017" rtl="0" eaLnBrk="1" latinLnBrk="0" hangingPunct="1">
        <a:lnSpc>
          <a:spcPct val="100000"/>
        </a:lnSpc>
        <a:spcBef>
          <a:spcPts val="300"/>
        </a:spcBef>
        <a:buClr>
          <a:schemeClr val="tx1"/>
        </a:buClr>
        <a:buSzPct val="100000"/>
        <a:buFont typeface="TeleGrotesk Next" pitchFamily="2" charset="0"/>
        <a:buChar char="•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216000" algn="l" defTabSz="864017" rtl="0" eaLnBrk="1" latinLnBrk="0" hangingPunct="1">
        <a:lnSpc>
          <a:spcPct val="100000"/>
        </a:lnSpc>
        <a:spcBef>
          <a:spcPts val="300"/>
        </a:spcBef>
        <a:buClr>
          <a:schemeClr val="tx1"/>
        </a:buClr>
        <a:buSzPct val="100000"/>
        <a:buFont typeface="TeleGrotesk Next" pitchFamily="2" charset="0"/>
        <a:buChar char="•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1" userDrawn="1">
          <p15:clr>
            <a:srgbClr val="F26B43"/>
          </p15:clr>
        </p15:guide>
        <p15:guide id="2" pos="182" userDrawn="1">
          <p15:clr>
            <a:srgbClr val="F26B43"/>
          </p15:clr>
        </p15:guide>
        <p15:guide id="3" pos="7076" userDrawn="1">
          <p15:clr>
            <a:srgbClr val="F26B43"/>
          </p15:clr>
        </p15:guide>
        <p15:guide id="4" orient="horz" pos="3470" userDrawn="1">
          <p15:clr>
            <a:srgbClr val="F26B43"/>
          </p15:clr>
        </p15:guide>
        <p15:guide id="5" orient="horz" pos="3719" userDrawn="1">
          <p15:clr>
            <a:srgbClr val="F26B43"/>
          </p15:clr>
        </p15:guide>
        <p15:guide id="6" orient="horz" pos="3901" userDrawn="1">
          <p15:clr>
            <a:srgbClr val="F26B43"/>
          </p15:clr>
        </p15:guide>
        <p15:guide id="7" orient="horz" pos="930" userDrawn="1">
          <p15:clr>
            <a:srgbClr val="F26B43"/>
          </p15:clr>
        </p15:guide>
        <p15:guide id="9" pos="1803" userDrawn="1">
          <p15:clr>
            <a:srgbClr val="F26B43"/>
          </p15:clr>
        </p15:guide>
        <p15:guide id="10" pos="1940" userDrawn="1">
          <p15:clr>
            <a:srgbClr val="F26B43"/>
          </p15:clr>
        </p15:guide>
        <p15:guide id="11" pos="5454" userDrawn="1">
          <p15:clr>
            <a:srgbClr val="F26B43"/>
          </p15:clr>
        </p15:guide>
        <p15:guide id="12" pos="5318" userDrawn="1">
          <p15:clr>
            <a:srgbClr val="F26B43"/>
          </p15:clr>
        </p15:guide>
        <p15:guide id="13" pos="3561" userDrawn="1">
          <p15:clr>
            <a:srgbClr val="F26B43"/>
          </p15:clr>
        </p15:guide>
        <p15:guide id="14" pos="3696" userDrawn="1">
          <p15:clr>
            <a:srgbClr val="F26B43"/>
          </p15:clr>
        </p15:guide>
        <p15:guide id="15" orient="horz" pos="32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earchsecurity.techtarget.com/definition/YubiKey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platzhalter 11">
            <a:extLst>
              <a:ext uri="{FF2B5EF4-FFF2-40B4-BE49-F238E27FC236}">
                <a16:creationId xmlns:a16="http://schemas.microsoft.com/office/drawing/2014/main" id="{795760F5-E298-452F-B7F5-104191F076E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" b="14"/>
          <a:stretch>
            <a:fillRect/>
          </a:stretch>
        </p:blipFill>
        <p:spPr/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6AE8383-2938-4963-B115-DA3E8F44EB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2F157E4B-3E3D-4B50-BBB3-033C60B3B5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Two-factor authentication (2FA)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D88F43E4-85D2-4825-9980-7ED250E4E3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DETA  |  March 2020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1799E0-36B8-43DA-9735-ABB1C9E79C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684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71DBFBB-6F90-4682-9D2B-A663A09CD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925" y="553556"/>
            <a:ext cx="10944000" cy="436056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8921106-A5D7-4FC0-9379-39A534FCE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04/03/2020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96D1185-860D-4632-8195-60BE14038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DETA </a:t>
            </a:r>
            <a:r>
              <a:rPr lang="en-US" dirty="0"/>
              <a:t>Two-factor authentication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50A697-2A93-46C8-A3A1-81E44EA4D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C2C6-9CD0-43A4-AEF8-0F30BF8483B1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8084C495-DE12-4F0E-87DB-C5DF3298F6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8925" y="1130967"/>
            <a:ext cx="10944000" cy="4577623"/>
          </a:xfrm>
        </p:spPr>
        <p:txBody>
          <a:bodyPr/>
          <a:lstStyle/>
          <a:p>
            <a:r>
              <a:rPr lang="en-US" dirty="0"/>
              <a:t>The login into DETA is done with a user &amp; password.</a:t>
            </a:r>
            <a:endParaRPr lang="en-US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For some authorities, the access in the DETA system with User &amp; Password is not secure enough.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It is needed a stronger authentication method to access to the documents in the DETA.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It is important that unauthorized users gain access. For example, the test reports that may contain sensitive information.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/>
          </a:p>
          <a:p>
            <a:r>
              <a:rPr lang="en-US" dirty="0"/>
              <a:t>To improve the security, it is proposed to use Two-factor Authentication (2FA).</a:t>
            </a:r>
            <a:endParaRPr lang="en-US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With this authentication, the user will have to deal with two actions to gain access into the DETA system.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684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71DBFBB-6F90-4682-9D2B-A663A09CD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925" y="553556"/>
            <a:ext cx="10944000" cy="436056"/>
          </a:xfrm>
        </p:spPr>
        <p:txBody>
          <a:bodyPr/>
          <a:lstStyle/>
          <a:p>
            <a:r>
              <a:rPr lang="de-DE" dirty="0"/>
              <a:t>W</a:t>
            </a:r>
            <a:r>
              <a:rPr lang="en-US" dirty="0"/>
              <a:t>hat is Two-factor authentication?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8921106-A5D7-4FC0-9379-39A534FCE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04/03/2020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96D1185-860D-4632-8195-60BE14038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DETA </a:t>
            </a:r>
            <a:r>
              <a:rPr lang="en-US" dirty="0"/>
              <a:t>Two-factor authentication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50A697-2A93-46C8-A3A1-81E44EA4D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C2C6-9CD0-43A4-AEF8-0F30BF8483B1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8084C495-DE12-4F0E-87DB-C5DF3298F6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8925" y="1130967"/>
            <a:ext cx="10944000" cy="4577623"/>
          </a:xfrm>
        </p:spPr>
        <p:txBody>
          <a:bodyPr/>
          <a:lstStyle/>
          <a:p>
            <a:r>
              <a:rPr lang="en-US" dirty="0"/>
              <a:t>Two-factor authentication (also known as 2FA):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It is a type of Multi-factor authentication (MFA).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It is a method of confirming users identities by using a combination of two different factors.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So it requires the user have two things to get into his/her account</a:t>
            </a:r>
          </a:p>
          <a:p>
            <a:r>
              <a:rPr lang="en-US" b="0" dirty="0">
                <a:sym typeface="Wingdings" panose="05000000000000000000" pitchFamily="2" charset="2"/>
              </a:rPr>
              <a:t>	1. Something that the user knows  user &amp; password.</a:t>
            </a:r>
          </a:p>
          <a:p>
            <a:r>
              <a:rPr lang="en-US" b="0" dirty="0">
                <a:sym typeface="Wingdings" panose="05000000000000000000" pitchFamily="2" charset="2"/>
              </a:rPr>
              <a:t>	2. Something that the user has/is  one-time password, USB stick, fingerprint…</a:t>
            </a:r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26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71DBFBB-6F90-4682-9D2B-A663A09CD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925" y="553556"/>
            <a:ext cx="10944000" cy="436056"/>
          </a:xfrm>
        </p:spPr>
        <p:txBody>
          <a:bodyPr/>
          <a:lstStyle/>
          <a:p>
            <a:r>
              <a:rPr lang="de-DE" dirty="0" err="1"/>
              <a:t>Why</a:t>
            </a:r>
            <a:r>
              <a:rPr lang="de-DE" dirty="0"/>
              <a:t> </a:t>
            </a:r>
            <a:r>
              <a:rPr lang="en-US" dirty="0"/>
              <a:t>should it be used in DETA?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8921106-A5D7-4FC0-9379-39A534FCE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04/03/2020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96D1185-860D-4632-8195-60BE14038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DETA </a:t>
            </a:r>
            <a:r>
              <a:rPr lang="en-US" dirty="0"/>
              <a:t>Two-factor authentication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50A697-2A93-46C8-A3A1-81E44EA4D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C2C6-9CD0-43A4-AEF8-0F30BF8483B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8084C495-DE12-4F0E-87DB-C5DF3298F6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8925" y="1130967"/>
            <a:ext cx="10944000" cy="4577623"/>
          </a:xfrm>
        </p:spPr>
        <p:txBody>
          <a:bodyPr/>
          <a:lstStyle/>
          <a:p>
            <a:r>
              <a:rPr lang="en-US" dirty="0"/>
              <a:t>Two-factor authentication is needed in DETA due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RDW is requesting this secure method.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DETA systems contains sensible data.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User &amp; password is not secure enough nowadays.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Unauthorized person can gain access to the documents easily by stealing the credentials.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To increase the security of DETA system and reduce the risk that an unauthorized third-party accesses it.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768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71DBFBB-6F90-4682-9D2B-A663A09CD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925" y="553556"/>
            <a:ext cx="10944000" cy="436056"/>
          </a:xfrm>
        </p:spPr>
        <p:txBody>
          <a:bodyPr/>
          <a:lstStyle/>
          <a:p>
            <a:r>
              <a:rPr lang="en-US" dirty="0"/>
              <a:t>First possibility: Google Authenticator (1)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8921106-A5D7-4FC0-9379-39A534FCE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04/03/2020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96D1185-860D-4632-8195-60BE14038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DETA </a:t>
            </a:r>
            <a:r>
              <a:rPr lang="en-US" dirty="0"/>
              <a:t>Two-factor authentication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50A697-2A93-46C8-A3A1-81E44EA4D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C2C6-9CD0-43A4-AEF8-0F30BF8483B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8084C495-DE12-4F0E-87DB-C5DF3298F6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8925" y="1130967"/>
            <a:ext cx="10944000" cy="4577623"/>
          </a:xfrm>
        </p:spPr>
        <p:txBody>
          <a:bodyPr/>
          <a:lstStyle/>
          <a:p>
            <a:r>
              <a:rPr lang="en-US" b="0" dirty="0"/>
              <a:t>Google Authenticator is a free app for smartphones that generates a new code every 30 seconds.</a:t>
            </a:r>
            <a:endParaRPr lang="en-US" dirty="0"/>
          </a:p>
          <a:p>
            <a:r>
              <a:rPr lang="en-US" dirty="0"/>
              <a:t>How does it work?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Add an account at Google Authenticator app using one of the following options:</a:t>
            </a:r>
          </a:p>
          <a:p>
            <a:r>
              <a:rPr lang="en-US" b="0" dirty="0"/>
              <a:t>	a) Scan a barcode</a:t>
            </a:r>
          </a:p>
          <a:p>
            <a:r>
              <a:rPr lang="en-US" b="0" dirty="0"/>
              <a:t>	b) Enter a provided key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a) or b) will be provided by DETA system/administrator. It is a one time action.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Then Google Authenticator app this ready to generate a new code every 30 seconds.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ym typeface="Wingdings" panose="05000000000000000000" pitchFamily="2" charset="2"/>
              </a:rPr>
              <a:t>Once the user introduces the right user &amp; password, the system will ask for the </a:t>
            </a:r>
            <a:r>
              <a:rPr lang="en-US" dirty="0">
                <a:sym typeface="Wingdings" panose="05000000000000000000" pitchFamily="2" charset="2"/>
              </a:rPr>
              <a:t>6 digit code from Google authenticator</a:t>
            </a:r>
            <a:r>
              <a:rPr lang="en-US" b="0" dirty="0">
                <a:sym typeface="Wingdings" panose="05000000000000000000" pitchFamily="2" charset="2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ym typeface="Wingdings" panose="05000000000000000000" pitchFamily="2" charset="2"/>
              </a:rPr>
              <a:t>The user has to introduce the code that it is given by the app.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ym typeface="Wingdings" panose="05000000000000000000" pitchFamily="2" charset="2"/>
              </a:rPr>
              <a:t>If the code is correct, the user can access the system.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212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71DBFBB-6F90-4682-9D2B-A663A09CD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925" y="553556"/>
            <a:ext cx="10944000" cy="436056"/>
          </a:xfrm>
        </p:spPr>
        <p:txBody>
          <a:bodyPr/>
          <a:lstStyle/>
          <a:p>
            <a:r>
              <a:rPr lang="en-US" dirty="0"/>
              <a:t>First possibility: Google Authenticator (2)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8921106-A5D7-4FC0-9379-39A534FCE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04/03/2020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96D1185-860D-4632-8195-60BE14038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DETA </a:t>
            </a:r>
            <a:r>
              <a:rPr lang="en-US" dirty="0"/>
              <a:t>Two-factor authentication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50A697-2A93-46C8-A3A1-81E44EA4D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C2C6-9CD0-43A4-AEF8-0F30BF8483B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8084C495-DE12-4F0E-87DB-C5DF3298F6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8925" y="1130967"/>
            <a:ext cx="10944000" cy="4577623"/>
          </a:xfrm>
        </p:spPr>
        <p:txBody>
          <a:bodyPr/>
          <a:lstStyle/>
          <a:p>
            <a:r>
              <a:rPr lang="en-US" dirty="0"/>
              <a:t>Use case: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63858E-0E80-4540-A41F-F275224B7A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86" y="2272643"/>
            <a:ext cx="3329414" cy="140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3E04B9-05CB-43B6-9D49-C470D2D00E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7647" y="1362523"/>
            <a:ext cx="1734730" cy="3223241"/>
          </a:xfrm>
          <a:prstGeom prst="rect">
            <a:avLst/>
          </a:prstGeom>
        </p:spPr>
      </p:pic>
      <p:sp>
        <p:nvSpPr>
          <p:cNvPr id="10" name="Rechteck: abgerundete Ecken 10">
            <a:extLst>
              <a:ext uri="{FF2B5EF4-FFF2-40B4-BE49-F238E27FC236}">
                <a16:creationId xmlns:a16="http://schemas.microsoft.com/office/drawing/2014/main" id="{9D0309F3-B739-4FFF-9ABE-7F3543A76AED}"/>
              </a:ext>
            </a:extLst>
          </p:cNvPr>
          <p:cNvSpPr/>
          <p:nvPr/>
        </p:nvSpPr>
        <p:spPr>
          <a:xfrm>
            <a:off x="667919" y="4817324"/>
            <a:ext cx="2105359" cy="708660"/>
          </a:xfrm>
          <a:prstGeom prst="round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/>
            <a:r>
              <a:rPr lang="de-DE" sz="1800" dirty="0" err="1">
                <a:solidFill>
                  <a:schemeClr val="tx1"/>
                </a:solidFill>
              </a:rPr>
              <a:t>Introduce</a:t>
            </a:r>
            <a:r>
              <a:rPr lang="de-DE" sz="1800" dirty="0">
                <a:solidFill>
                  <a:schemeClr val="tx1"/>
                </a:solidFill>
              </a:rPr>
              <a:t> </a:t>
            </a:r>
            <a:r>
              <a:rPr lang="de-DE" sz="1800" dirty="0" err="1">
                <a:solidFill>
                  <a:schemeClr val="tx1"/>
                </a:solidFill>
              </a:rPr>
              <a:t>the</a:t>
            </a:r>
            <a:r>
              <a:rPr lang="de-DE" sz="1800" dirty="0">
                <a:solidFill>
                  <a:schemeClr val="tx1"/>
                </a:solidFill>
              </a:rPr>
              <a:t> </a:t>
            </a:r>
            <a:r>
              <a:rPr lang="de-DE" sz="1800" dirty="0" err="1">
                <a:solidFill>
                  <a:schemeClr val="tx1"/>
                </a:solidFill>
              </a:rPr>
              <a:t>user</a:t>
            </a:r>
            <a:r>
              <a:rPr lang="de-DE" sz="1800" dirty="0">
                <a:solidFill>
                  <a:schemeClr val="tx1"/>
                </a:solidFill>
              </a:rPr>
              <a:t> &amp; </a:t>
            </a:r>
            <a:r>
              <a:rPr lang="de-DE" sz="1800" dirty="0" err="1">
                <a:solidFill>
                  <a:schemeClr val="tx1"/>
                </a:solidFill>
              </a:rPr>
              <a:t>password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58BBEA26-74B2-444D-AA18-B62C8027EB5C}"/>
              </a:ext>
            </a:extLst>
          </p:cNvPr>
          <p:cNvSpPr/>
          <p:nvPr/>
        </p:nvSpPr>
        <p:spPr>
          <a:xfrm>
            <a:off x="3939173" y="4817324"/>
            <a:ext cx="2331677" cy="708660"/>
          </a:xfrm>
          <a:prstGeom prst="round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/>
            <a:r>
              <a:rPr lang="de-DE" sz="1800" dirty="0" err="1">
                <a:solidFill>
                  <a:schemeClr val="tx1"/>
                </a:solidFill>
              </a:rPr>
              <a:t>Get</a:t>
            </a:r>
            <a:r>
              <a:rPr lang="de-DE" sz="1800" dirty="0">
                <a:solidFill>
                  <a:schemeClr val="tx1"/>
                </a:solidFill>
              </a:rPr>
              <a:t> </a:t>
            </a:r>
            <a:r>
              <a:rPr lang="de-DE" sz="1800" dirty="0" err="1">
                <a:solidFill>
                  <a:schemeClr val="tx1"/>
                </a:solidFill>
              </a:rPr>
              <a:t>the</a:t>
            </a:r>
            <a:r>
              <a:rPr lang="de-DE" sz="1800" dirty="0">
                <a:solidFill>
                  <a:schemeClr val="tx1"/>
                </a:solidFill>
              </a:rPr>
              <a:t> code in Google Authenticator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64DC17E-795C-4E81-BBD9-CFE0AC5C2F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7114" y="2146759"/>
            <a:ext cx="2987967" cy="1654771"/>
          </a:xfrm>
          <a:prstGeom prst="rect">
            <a:avLst/>
          </a:prstGeom>
        </p:spPr>
      </p:pic>
      <p:sp>
        <p:nvSpPr>
          <p:cNvPr id="13" name="Rechteck: abgerundete Ecken 10">
            <a:extLst>
              <a:ext uri="{FF2B5EF4-FFF2-40B4-BE49-F238E27FC236}">
                <a16:creationId xmlns:a16="http://schemas.microsoft.com/office/drawing/2014/main" id="{FB342B61-47A7-4530-BEF0-B4C8F146C259}"/>
              </a:ext>
            </a:extLst>
          </p:cNvPr>
          <p:cNvSpPr/>
          <p:nvPr/>
        </p:nvSpPr>
        <p:spPr>
          <a:xfrm>
            <a:off x="7000324" y="4785912"/>
            <a:ext cx="2331677" cy="708660"/>
          </a:xfrm>
          <a:prstGeom prst="round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/>
            <a:r>
              <a:rPr lang="de-DE" sz="1800" dirty="0" err="1">
                <a:solidFill>
                  <a:schemeClr val="tx1"/>
                </a:solidFill>
              </a:rPr>
              <a:t>Introduce</a:t>
            </a:r>
            <a:r>
              <a:rPr lang="de-DE" sz="1800" dirty="0">
                <a:solidFill>
                  <a:schemeClr val="tx1"/>
                </a:solidFill>
              </a:rPr>
              <a:t> </a:t>
            </a:r>
            <a:r>
              <a:rPr lang="de-DE" sz="1800" dirty="0" err="1">
                <a:solidFill>
                  <a:schemeClr val="tx1"/>
                </a:solidFill>
              </a:rPr>
              <a:t>the</a:t>
            </a:r>
            <a:r>
              <a:rPr lang="de-DE" sz="1800" dirty="0">
                <a:solidFill>
                  <a:schemeClr val="tx1"/>
                </a:solidFill>
              </a:rPr>
              <a:t> code</a:t>
            </a:r>
          </a:p>
        </p:txBody>
      </p:sp>
      <p:cxnSp>
        <p:nvCxnSpPr>
          <p:cNvPr id="14" name="Gerade Verbindung mit Pfeil 8">
            <a:extLst>
              <a:ext uri="{FF2B5EF4-FFF2-40B4-BE49-F238E27FC236}">
                <a16:creationId xmlns:a16="http://schemas.microsoft.com/office/drawing/2014/main" id="{C03BE134-A2CC-44DF-80B6-E743DA1E1187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 flipV="1">
            <a:off x="3534200" y="2974144"/>
            <a:ext cx="703447" cy="2499"/>
          </a:xfrm>
          <a:prstGeom prst="straightConnector1">
            <a:avLst/>
          </a:prstGeom>
          <a:ln w="571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8">
            <a:extLst>
              <a:ext uri="{FF2B5EF4-FFF2-40B4-BE49-F238E27FC236}">
                <a16:creationId xmlns:a16="http://schemas.microsoft.com/office/drawing/2014/main" id="{2B22CF75-6553-4860-9FE9-05EF6044FDA7}"/>
              </a:ext>
            </a:extLst>
          </p:cNvPr>
          <p:cNvCxnSpPr>
            <a:cxnSpLocks/>
            <a:stCxn id="9" idx="3"/>
            <a:endCxn id="12" idx="1"/>
          </p:cNvCxnSpPr>
          <p:nvPr/>
        </p:nvCxnSpPr>
        <p:spPr>
          <a:xfrm>
            <a:off x="5972377" y="2974144"/>
            <a:ext cx="594737" cy="1"/>
          </a:xfrm>
          <a:prstGeom prst="straightConnector1">
            <a:avLst/>
          </a:prstGeom>
          <a:ln w="571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hteck: abgerundete Ecken 10">
            <a:extLst>
              <a:ext uri="{FF2B5EF4-FFF2-40B4-BE49-F238E27FC236}">
                <a16:creationId xmlns:a16="http://schemas.microsoft.com/office/drawing/2014/main" id="{496FBF8E-AEDB-4AA4-857C-026247A55AFB}"/>
              </a:ext>
            </a:extLst>
          </p:cNvPr>
          <p:cNvSpPr/>
          <p:nvPr/>
        </p:nvSpPr>
        <p:spPr>
          <a:xfrm>
            <a:off x="10145495" y="4785912"/>
            <a:ext cx="1087430" cy="708660"/>
          </a:xfrm>
          <a:prstGeom prst="round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/>
            <a:r>
              <a:rPr lang="de-DE" sz="1800" dirty="0">
                <a:solidFill>
                  <a:schemeClr val="tx1"/>
                </a:solidFill>
              </a:rPr>
              <a:t>Login</a:t>
            </a:r>
          </a:p>
        </p:txBody>
      </p:sp>
      <p:cxnSp>
        <p:nvCxnSpPr>
          <p:cNvPr id="49" name="Gerade Verbindung mit Pfeil 8">
            <a:extLst>
              <a:ext uri="{FF2B5EF4-FFF2-40B4-BE49-F238E27FC236}">
                <a16:creationId xmlns:a16="http://schemas.microsoft.com/office/drawing/2014/main" id="{EB4B5599-D327-49D0-BB53-80E24260BB92}"/>
              </a:ext>
            </a:extLst>
          </p:cNvPr>
          <p:cNvCxnSpPr>
            <a:cxnSpLocks/>
            <a:stCxn id="12" idx="3"/>
            <a:endCxn id="57" idx="1"/>
          </p:cNvCxnSpPr>
          <p:nvPr/>
        </p:nvCxnSpPr>
        <p:spPr>
          <a:xfrm flipV="1">
            <a:off x="9555081" y="2974143"/>
            <a:ext cx="594737" cy="2"/>
          </a:xfrm>
          <a:prstGeom prst="straightConnector1">
            <a:avLst/>
          </a:prstGeom>
          <a:ln w="571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56">
            <a:extLst>
              <a:ext uri="{FF2B5EF4-FFF2-40B4-BE49-F238E27FC236}">
                <a16:creationId xmlns:a16="http://schemas.microsoft.com/office/drawing/2014/main" id="{34AA7658-F427-4EB8-A101-A6B05579F3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49818" y="2420076"/>
            <a:ext cx="1108134" cy="1108134"/>
          </a:xfrm>
          <a:prstGeom prst="rect">
            <a:avLst/>
          </a:prstGeom>
        </p:spPr>
      </p:pic>
      <p:sp>
        <p:nvSpPr>
          <p:cNvPr id="66" name="Rechteck: abgerundete Ecken 10">
            <a:extLst>
              <a:ext uri="{FF2B5EF4-FFF2-40B4-BE49-F238E27FC236}">
                <a16:creationId xmlns:a16="http://schemas.microsoft.com/office/drawing/2014/main" id="{F69EA12D-32C0-4D97-A511-BBC1BCF336CE}"/>
              </a:ext>
            </a:extLst>
          </p:cNvPr>
          <p:cNvSpPr/>
          <p:nvPr/>
        </p:nvSpPr>
        <p:spPr>
          <a:xfrm>
            <a:off x="1152896" y="4004680"/>
            <a:ext cx="1433193" cy="3445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/>
            <a:r>
              <a:rPr lang="de-DE" sz="1800" b="1" dirty="0" err="1">
                <a:solidFill>
                  <a:schemeClr val="tx1"/>
                </a:solidFill>
              </a:rPr>
              <a:t>One</a:t>
            </a:r>
            <a:r>
              <a:rPr lang="de-DE" sz="1800" b="1" dirty="0">
                <a:solidFill>
                  <a:schemeClr val="tx1"/>
                </a:solidFill>
              </a:rPr>
              <a:t> </a:t>
            </a:r>
            <a:r>
              <a:rPr lang="de-DE" sz="1800" b="1" dirty="0" err="1">
                <a:solidFill>
                  <a:schemeClr val="tx1"/>
                </a:solidFill>
              </a:rPr>
              <a:t>factor</a:t>
            </a:r>
            <a:endParaRPr lang="de-DE" sz="1800" b="1" dirty="0">
              <a:solidFill>
                <a:schemeClr val="tx1"/>
              </a:solidFill>
            </a:endParaRPr>
          </a:p>
        </p:txBody>
      </p:sp>
      <p:sp>
        <p:nvSpPr>
          <p:cNvPr id="67" name="Rechteck: abgerundete Ecken 10">
            <a:extLst>
              <a:ext uri="{FF2B5EF4-FFF2-40B4-BE49-F238E27FC236}">
                <a16:creationId xmlns:a16="http://schemas.microsoft.com/office/drawing/2014/main" id="{AC7C621D-2BA4-45CA-9648-FE41E102A820}"/>
              </a:ext>
            </a:extLst>
          </p:cNvPr>
          <p:cNvSpPr/>
          <p:nvPr/>
        </p:nvSpPr>
        <p:spPr>
          <a:xfrm>
            <a:off x="7344500" y="4004681"/>
            <a:ext cx="1433193" cy="3445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/>
            <a:r>
              <a:rPr lang="de-DE" sz="1800" b="1" dirty="0" err="1">
                <a:solidFill>
                  <a:schemeClr val="tx1"/>
                </a:solidFill>
              </a:rPr>
              <a:t>Two</a:t>
            </a:r>
            <a:r>
              <a:rPr lang="de-DE" sz="1800" b="1" dirty="0">
                <a:solidFill>
                  <a:schemeClr val="tx1"/>
                </a:solidFill>
              </a:rPr>
              <a:t> </a:t>
            </a:r>
            <a:r>
              <a:rPr lang="de-DE" sz="1800" b="1" dirty="0" err="1">
                <a:solidFill>
                  <a:schemeClr val="tx1"/>
                </a:solidFill>
              </a:rPr>
              <a:t>factor</a:t>
            </a:r>
            <a:endParaRPr lang="de-DE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709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71DBFBB-6F90-4682-9D2B-A663A09CD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925" y="553556"/>
            <a:ext cx="10944000" cy="436056"/>
          </a:xfrm>
        </p:spPr>
        <p:txBody>
          <a:bodyPr/>
          <a:lstStyle/>
          <a:p>
            <a:r>
              <a:rPr lang="en-US" dirty="0"/>
              <a:t>Other possibilities (1)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8921106-A5D7-4FC0-9379-39A534FCE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04/03/2020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96D1185-860D-4632-8195-60BE14038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DETA </a:t>
            </a:r>
            <a:r>
              <a:rPr lang="en-US" dirty="0"/>
              <a:t>Two-factor authentication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50A697-2A93-46C8-A3A1-81E44EA4D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C2C6-9CD0-43A4-AEF8-0F30BF8483B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8084C495-DE12-4F0E-87DB-C5DF3298F6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8925" y="1130967"/>
            <a:ext cx="10764225" cy="4577623"/>
          </a:xfrm>
        </p:spPr>
        <p:txBody>
          <a:bodyPr/>
          <a:lstStyle/>
          <a:p>
            <a:r>
              <a:rPr lang="en-US" dirty="0"/>
              <a:t>Hardware tokens: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It uses a real physical key.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After the login with user &amp; password, you will need to connect the token</a:t>
            </a:r>
          </a:p>
          <a:p>
            <a:r>
              <a:rPr lang="en-US" b="0" dirty="0"/>
              <a:t>      to the device from which you are logging.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Some devices require a PIN or fingerprint scan additionally.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One popular hardware token is the </a:t>
            </a:r>
            <a:r>
              <a:rPr lang="en-US" b="0" u="sng" dirty="0" err="1">
                <a:hlinkClick r:id="rId3"/>
              </a:rPr>
              <a:t>YubiKey</a:t>
            </a:r>
            <a:r>
              <a:rPr lang="en-US" b="0" dirty="0"/>
              <a:t>, a small USB.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/>
          </a:p>
          <a:p>
            <a:r>
              <a:rPr lang="en-US" dirty="0"/>
              <a:t>TAN: transaction authentication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It is used by some online banking services as a form of single use one-time passwords (OTPs).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TANs are a second layer of security above and beyond the traditional single-password authentication.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If the physical document or token containing the TANs is stolen, it will be useless without the password.</a:t>
            </a:r>
          </a:p>
          <a:p>
            <a:endParaRPr lang="en-US" dirty="0"/>
          </a:p>
          <a:p>
            <a:endParaRPr lang="en-US" b="0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4C0741-A30D-4CD3-8023-6E7EF5F765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7140" y="1482050"/>
            <a:ext cx="3656010" cy="2054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92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71DBFBB-6F90-4682-9D2B-A663A09CD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925" y="553556"/>
            <a:ext cx="10944000" cy="436056"/>
          </a:xfrm>
        </p:spPr>
        <p:txBody>
          <a:bodyPr/>
          <a:lstStyle/>
          <a:p>
            <a:r>
              <a:rPr lang="en-US" dirty="0"/>
              <a:t>Other possibilities (2)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8921106-A5D7-4FC0-9379-39A534FCE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04/03/2020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96D1185-860D-4632-8195-60BE14038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DETA </a:t>
            </a:r>
            <a:r>
              <a:rPr lang="en-US" dirty="0"/>
              <a:t>Two-factor authentication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50A697-2A93-46C8-A3A1-81E44EA4D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C2C6-9CD0-43A4-AEF8-0F30BF8483B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8084C495-DE12-4F0E-87DB-C5DF3298F6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8925" y="1130967"/>
            <a:ext cx="6166196" cy="4577623"/>
          </a:xfrm>
        </p:spPr>
        <p:txBody>
          <a:bodyPr/>
          <a:lstStyle/>
          <a:p>
            <a:r>
              <a:rPr lang="en-US" dirty="0"/>
              <a:t>SMS-based: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The service sends to the user phone number a text message containing a one-time code whenever the user signs in.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So if someone has your username and password for that account, they won’t be able to sign into your account without access to your text messages.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SMS-based two-factor authentication isn’t considered ideal because someone could steal the phone number or intercept your text messages. </a:t>
            </a:r>
            <a:endParaRPr lang="en-US" dirty="0"/>
          </a:p>
          <a:p>
            <a:endParaRPr lang="en-US" b="0" dirty="0"/>
          </a:p>
          <a:p>
            <a:endParaRPr lang="en-US" dirty="0"/>
          </a:p>
        </p:txBody>
      </p:sp>
      <p:pic>
        <p:nvPicPr>
          <p:cNvPr id="1026" name="Picture 2" descr="Image result for sms two factor authentication">
            <a:extLst>
              <a:ext uri="{FF2B5EF4-FFF2-40B4-BE49-F238E27FC236}">
                <a16:creationId xmlns:a16="http://schemas.microsoft.com/office/drawing/2014/main" id="{0EA4186F-2134-4734-AC9E-A1EBFAD66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723" y="1680498"/>
            <a:ext cx="4022000" cy="185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29882"/>
      </p:ext>
    </p:extLst>
  </p:cSld>
  <p:clrMapOvr>
    <a:masterClrMapping/>
  </p:clrMapOvr>
</p:sld>
</file>

<file path=ppt/theme/theme1.xml><?xml version="1.0" encoding="utf-8"?>
<a:theme xmlns:a="http://schemas.openxmlformats.org/drawingml/2006/main" name="T-Systems 16zu9 DE">
  <a:themeElements>
    <a:clrScheme name="T-Systems">
      <a:dk1>
        <a:srgbClr val="4B4B4B"/>
      </a:dk1>
      <a:lt1>
        <a:srgbClr val="FFFFFF"/>
      </a:lt1>
      <a:dk2>
        <a:srgbClr val="E20074"/>
      </a:dk2>
      <a:lt2>
        <a:srgbClr val="A4A4A4"/>
      </a:lt2>
      <a:accent1>
        <a:srgbClr val="1063AD"/>
      </a:accent1>
      <a:accent2>
        <a:srgbClr val="53BAF2"/>
      </a:accent2>
      <a:accent3>
        <a:srgbClr val="1BADA2"/>
      </a:accent3>
      <a:accent4>
        <a:srgbClr val="BFCB44"/>
      </a:accent4>
      <a:accent5>
        <a:srgbClr val="FFD329"/>
      </a:accent5>
      <a:accent6>
        <a:srgbClr val="FF9A1E"/>
      </a:accent6>
      <a:hlink>
        <a:srgbClr val="E20074"/>
      </a:hlink>
      <a:folHlink>
        <a:srgbClr val="4B4B4B"/>
      </a:folHlink>
    </a:clrScheme>
    <a:fontScheme name="T-Systems">
      <a:majorFont>
        <a:latin typeface="TeleGrotesk Next Ultra"/>
        <a:ea typeface=""/>
        <a:cs typeface=""/>
      </a:majorFont>
      <a:minorFont>
        <a:latin typeface="TeleGrotesk N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08000" tIns="72000" rIns="108000" bIns="72000" rtlCol="0" anchor="ctr"/>
      <a:lstStyle>
        <a:defPPr algn="ctr"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spcBef>
            <a:spcPts val="300"/>
          </a:spcBef>
          <a:defRPr sz="18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SYS_PowerPoint-Template_2019-05-03_MS.potx" id="{CB180039-168C-4E62-B813-601C98B009D2}" vid="{D1C2E88F-09E9-46E7-8B77-A86C039DD243}"/>
    </a:ext>
  </a:extLst>
</a:theme>
</file>

<file path=ppt/theme/theme2.xml><?xml version="1.0" encoding="utf-8"?>
<a:theme xmlns:a="http://schemas.openxmlformats.org/drawingml/2006/main" name="Office">
  <a:themeElements>
    <a:clrScheme name="T-Systems">
      <a:dk1>
        <a:srgbClr val="4B4B4B"/>
      </a:dk1>
      <a:lt1>
        <a:srgbClr val="FFFFFF"/>
      </a:lt1>
      <a:dk2>
        <a:srgbClr val="A4A4A4"/>
      </a:dk2>
      <a:lt2>
        <a:srgbClr val="E20074"/>
      </a:lt2>
      <a:accent1>
        <a:srgbClr val="1063AD"/>
      </a:accent1>
      <a:accent2>
        <a:srgbClr val="53BAF2"/>
      </a:accent2>
      <a:accent3>
        <a:srgbClr val="1BADA2"/>
      </a:accent3>
      <a:accent4>
        <a:srgbClr val="BFCB44"/>
      </a:accent4>
      <a:accent5>
        <a:srgbClr val="FFD329"/>
      </a:accent5>
      <a:accent6>
        <a:srgbClr val="FF9A1E"/>
      </a:accent6>
      <a:hlink>
        <a:srgbClr val="E20074"/>
      </a:hlink>
      <a:folHlink>
        <a:srgbClr val="4B4B4B"/>
      </a:folHlink>
    </a:clrScheme>
    <a:fontScheme name="T-Systems">
      <a:majorFont>
        <a:latin typeface="TeleGrotesk Next Ultra"/>
        <a:ea typeface=""/>
        <a:cs typeface=""/>
      </a:majorFont>
      <a:minorFont>
        <a:latin typeface="TeleGrotesk N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T-Systems">
      <a:dk1>
        <a:srgbClr val="4B4B4B"/>
      </a:dk1>
      <a:lt1>
        <a:srgbClr val="FFFFFF"/>
      </a:lt1>
      <a:dk2>
        <a:srgbClr val="A4A4A4"/>
      </a:dk2>
      <a:lt2>
        <a:srgbClr val="E20074"/>
      </a:lt2>
      <a:accent1>
        <a:srgbClr val="1063AD"/>
      </a:accent1>
      <a:accent2>
        <a:srgbClr val="53BAF2"/>
      </a:accent2>
      <a:accent3>
        <a:srgbClr val="1BADA2"/>
      </a:accent3>
      <a:accent4>
        <a:srgbClr val="BFCB44"/>
      </a:accent4>
      <a:accent5>
        <a:srgbClr val="FFD329"/>
      </a:accent5>
      <a:accent6>
        <a:srgbClr val="FF9A1E"/>
      </a:accent6>
      <a:hlink>
        <a:srgbClr val="E20074"/>
      </a:hlink>
      <a:folHlink>
        <a:srgbClr val="4B4B4B"/>
      </a:folHlink>
    </a:clrScheme>
    <a:fontScheme name="T-Systems">
      <a:majorFont>
        <a:latin typeface="TeleGrotesk Next Ultra"/>
        <a:ea typeface=""/>
        <a:cs typeface=""/>
      </a:majorFont>
      <a:minorFont>
        <a:latin typeface="TeleGrotesk N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TSYS_PowerPoint-Template_de_03-19</Template>
  <TotalTime>0</TotalTime>
  <Words>489</Words>
  <Application>Microsoft Office PowerPoint</Application>
  <PresentationFormat>Custom</PresentationFormat>
  <Paragraphs>90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TeleGrotesk Next</vt:lpstr>
      <vt:lpstr>TeleGrotesk Next Thin</vt:lpstr>
      <vt:lpstr>TeleGrotesk Next Ultra</vt:lpstr>
      <vt:lpstr>T-Systems 16zu9 DE</vt:lpstr>
      <vt:lpstr>Two-factor authentication (2FA)</vt:lpstr>
      <vt:lpstr>Introduction</vt:lpstr>
      <vt:lpstr>What is Two-factor authentication?</vt:lpstr>
      <vt:lpstr>Why should it be used in DETA?</vt:lpstr>
      <vt:lpstr>First possibility: Google Authenticator (1)</vt:lpstr>
      <vt:lpstr>First possibility: Google Authenticator (2)</vt:lpstr>
      <vt:lpstr>Other possibilities (1)</vt:lpstr>
      <vt:lpstr>Other possibilities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Müller-Hofmann, Frank</dc:creator>
  <cp:lastModifiedBy>Pujals Vidal, Eva</cp:lastModifiedBy>
  <cp:revision>112</cp:revision>
  <dcterms:created xsi:type="dcterms:W3CDTF">2019-07-09T05:32:39Z</dcterms:created>
  <dcterms:modified xsi:type="dcterms:W3CDTF">2020-03-05T11:09:33Z</dcterms:modified>
</cp:coreProperties>
</file>