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81" r:id="rId5"/>
    <p:sldId id="282" r:id="rId6"/>
    <p:sldId id="278"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00CC00"/>
    <a:srgbClr val="E226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09" autoAdjust="0"/>
    <p:restoredTop sz="86370" autoAdjust="0"/>
  </p:normalViewPr>
  <p:slideViewPr>
    <p:cSldViewPr snapToGrid="0">
      <p:cViewPr varScale="1">
        <p:scale>
          <a:sx n="95" d="100"/>
          <a:sy n="95" d="100"/>
        </p:scale>
        <p:origin x="1392"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271A72-9254-4C2E-908E-851FCD3D5500}" type="datetimeFigureOut">
              <a:rPr lang="de-DE" smtClean="0"/>
              <a:t>17.12.2019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03385C-2D81-4ABF-A155-DC2D65AEB7BA}" type="slidenum">
              <a:rPr lang="de-DE" smtClean="0"/>
              <a:t>‹N›</a:t>
            </a:fld>
            <a:endParaRPr lang="de-DE"/>
          </a:p>
        </p:txBody>
      </p:sp>
    </p:spTree>
    <p:extLst>
      <p:ext uri="{BB962C8B-B14F-4D97-AF65-F5344CB8AC3E}">
        <p14:creationId xmlns:p14="http://schemas.microsoft.com/office/powerpoint/2010/main" val="1676668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B203385C-2D81-4ABF-A155-DC2D65AEB7BA}" type="slidenum">
              <a:rPr lang="de-DE" smtClean="0"/>
              <a:t>1</a:t>
            </a:fld>
            <a:endParaRPr lang="de-DE"/>
          </a:p>
        </p:txBody>
      </p:sp>
    </p:spTree>
    <p:extLst>
      <p:ext uri="{BB962C8B-B14F-4D97-AF65-F5344CB8AC3E}">
        <p14:creationId xmlns:p14="http://schemas.microsoft.com/office/powerpoint/2010/main" val="3520336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D2FBAF-2C70-4CA8-8092-06FFD7C9047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586BC01F-EC68-4BE9-83BB-96AB7369C2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ED077E5F-45E6-4093-AFF3-A40F060FF0AE}"/>
              </a:ext>
            </a:extLst>
          </p:cNvPr>
          <p:cNvSpPr>
            <a:spLocks noGrp="1"/>
          </p:cNvSpPr>
          <p:nvPr>
            <p:ph type="dt" sz="half" idx="10"/>
          </p:nvPr>
        </p:nvSpPr>
        <p:spPr/>
        <p:txBody>
          <a:bodyPr/>
          <a:lstStyle/>
          <a:p>
            <a:fld id="{F0609A3E-CA10-4F9A-83A7-06B96703BD01}" type="datetime1">
              <a:rPr lang="de-DE" smtClean="0"/>
              <a:t>17.12.2019</a:t>
            </a:fld>
            <a:endParaRPr lang="de-DE"/>
          </a:p>
        </p:txBody>
      </p:sp>
      <p:sp>
        <p:nvSpPr>
          <p:cNvPr id="5" name="Fußzeilenplatzhalter 4">
            <a:extLst>
              <a:ext uri="{FF2B5EF4-FFF2-40B4-BE49-F238E27FC236}">
                <a16:creationId xmlns:a16="http://schemas.microsoft.com/office/drawing/2014/main" id="{D8E3FD30-4BC5-4F86-981A-E26393C2EAC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8AD3E52-0395-4E26-B497-E1BD8F37C0FB}"/>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2992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26EB16-5F7E-471B-846E-670BAC3C19D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3B25D8B1-A572-4211-BA68-704A2DB9A42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FDEBBB0-C709-4A12-9F43-E83306FF71B0}"/>
              </a:ext>
            </a:extLst>
          </p:cNvPr>
          <p:cNvSpPr>
            <a:spLocks noGrp="1"/>
          </p:cNvSpPr>
          <p:nvPr>
            <p:ph type="dt" sz="half" idx="10"/>
          </p:nvPr>
        </p:nvSpPr>
        <p:spPr/>
        <p:txBody>
          <a:bodyPr/>
          <a:lstStyle/>
          <a:p>
            <a:fld id="{6A7F9A5F-0E8A-4705-879E-008A0E6EE66A}" type="datetime1">
              <a:rPr lang="de-DE" smtClean="0"/>
              <a:t>17.12.2019</a:t>
            </a:fld>
            <a:endParaRPr lang="de-DE"/>
          </a:p>
        </p:txBody>
      </p:sp>
      <p:sp>
        <p:nvSpPr>
          <p:cNvPr id="5" name="Fußzeilenplatzhalter 4">
            <a:extLst>
              <a:ext uri="{FF2B5EF4-FFF2-40B4-BE49-F238E27FC236}">
                <a16:creationId xmlns:a16="http://schemas.microsoft.com/office/drawing/2014/main" id="{3F8BCE2C-3CE7-4250-A743-25DE785D433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B9EF86B-854E-44D5-8AAF-EDB8FDF4D9F1}"/>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2586280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97F637F-7879-409E-A64F-99C11346E431}"/>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4B85922-68C1-46E6-B0F6-DA93F79E062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274E898-245A-4E50-9955-6486253F257C}"/>
              </a:ext>
            </a:extLst>
          </p:cNvPr>
          <p:cNvSpPr>
            <a:spLocks noGrp="1"/>
          </p:cNvSpPr>
          <p:nvPr>
            <p:ph type="dt" sz="half" idx="10"/>
          </p:nvPr>
        </p:nvSpPr>
        <p:spPr/>
        <p:txBody>
          <a:bodyPr/>
          <a:lstStyle/>
          <a:p>
            <a:fld id="{9353665F-8876-45B8-81BF-65346F86AF48}" type="datetime1">
              <a:rPr lang="de-DE" smtClean="0"/>
              <a:t>17.12.2019</a:t>
            </a:fld>
            <a:endParaRPr lang="de-DE"/>
          </a:p>
        </p:txBody>
      </p:sp>
      <p:sp>
        <p:nvSpPr>
          <p:cNvPr id="5" name="Fußzeilenplatzhalter 4">
            <a:extLst>
              <a:ext uri="{FF2B5EF4-FFF2-40B4-BE49-F238E27FC236}">
                <a16:creationId xmlns:a16="http://schemas.microsoft.com/office/drawing/2014/main" id="{94561497-F7C8-48BB-82C3-ECC21DA8A8F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0D7A5FA-D709-4CE0-8D56-AF609AE54E1E}"/>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2334149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AB82B2-C689-41E3-895C-D2D86CFAA5F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BA19FC9B-B3B9-45CF-91D5-8CC4C17D60A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D0CE26-6903-477A-B092-718DA5CBE6AC}"/>
              </a:ext>
            </a:extLst>
          </p:cNvPr>
          <p:cNvSpPr>
            <a:spLocks noGrp="1"/>
          </p:cNvSpPr>
          <p:nvPr>
            <p:ph type="dt" sz="half" idx="10"/>
          </p:nvPr>
        </p:nvSpPr>
        <p:spPr/>
        <p:txBody>
          <a:bodyPr/>
          <a:lstStyle/>
          <a:p>
            <a:fld id="{16FCCE60-6238-4254-BBBD-B348066A362D}" type="datetime1">
              <a:rPr lang="de-DE" smtClean="0"/>
              <a:t>17.12.2019</a:t>
            </a:fld>
            <a:endParaRPr lang="de-DE"/>
          </a:p>
        </p:txBody>
      </p:sp>
      <p:sp>
        <p:nvSpPr>
          <p:cNvPr id="5" name="Fußzeilenplatzhalter 4">
            <a:extLst>
              <a:ext uri="{FF2B5EF4-FFF2-40B4-BE49-F238E27FC236}">
                <a16:creationId xmlns:a16="http://schemas.microsoft.com/office/drawing/2014/main" id="{A40BE676-3CF9-423E-8F66-A0A47D45F94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4F67D4B-F377-42A2-8AFD-FDB302E7C87B}"/>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1201070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2C08D1-3154-41EE-80D3-EBB90DC3BD5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0238C7F7-CF66-4187-9670-E6B0F2DCE3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0EA682CD-B685-4860-814F-B83E78E72233}"/>
              </a:ext>
            </a:extLst>
          </p:cNvPr>
          <p:cNvSpPr>
            <a:spLocks noGrp="1"/>
          </p:cNvSpPr>
          <p:nvPr>
            <p:ph type="dt" sz="half" idx="10"/>
          </p:nvPr>
        </p:nvSpPr>
        <p:spPr/>
        <p:txBody>
          <a:bodyPr/>
          <a:lstStyle/>
          <a:p>
            <a:fld id="{E87BA0DC-FF1B-4FBA-9599-1FD5D13A50C4}" type="datetime1">
              <a:rPr lang="de-DE" smtClean="0"/>
              <a:t>17.12.2019</a:t>
            </a:fld>
            <a:endParaRPr lang="de-DE"/>
          </a:p>
        </p:txBody>
      </p:sp>
      <p:sp>
        <p:nvSpPr>
          <p:cNvPr id="5" name="Fußzeilenplatzhalter 4">
            <a:extLst>
              <a:ext uri="{FF2B5EF4-FFF2-40B4-BE49-F238E27FC236}">
                <a16:creationId xmlns:a16="http://schemas.microsoft.com/office/drawing/2014/main" id="{D280E036-5D2B-44EA-B4F1-606E2C5AC6C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EED33DE-3844-470B-B9B0-63D6E301AE57}"/>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2894578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585D18-84D3-490F-A232-2427863CE6E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BC500E02-8BC8-4157-A212-DE9E8691594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CAFE4FD-88EE-4042-9374-66D89040061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98AD5C00-D473-44DC-BFFA-232082DC7EB3}"/>
              </a:ext>
            </a:extLst>
          </p:cNvPr>
          <p:cNvSpPr>
            <a:spLocks noGrp="1"/>
          </p:cNvSpPr>
          <p:nvPr>
            <p:ph type="dt" sz="half" idx="10"/>
          </p:nvPr>
        </p:nvSpPr>
        <p:spPr/>
        <p:txBody>
          <a:bodyPr/>
          <a:lstStyle/>
          <a:p>
            <a:fld id="{FE91C27D-7712-4743-9C60-17F03965079B}" type="datetime1">
              <a:rPr lang="de-DE" smtClean="0"/>
              <a:t>17.12.2019</a:t>
            </a:fld>
            <a:endParaRPr lang="de-DE"/>
          </a:p>
        </p:txBody>
      </p:sp>
      <p:sp>
        <p:nvSpPr>
          <p:cNvPr id="6" name="Fußzeilenplatzhalter 5">
            <a:extLst>
              <a:ext uri="{FF2B5EF4-FFF2-40B4-BE49-F238E27FC236}">
                <a16:creationId xmlns:a16="http://schemas.microsoft.com/office/drawing/2014/main" id="{62D142C4-5C89-4E72-A89A-61B1A09FE3D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5FEBFCB-FD50-4246-9A7C-90C2AE438AC7}"/>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498342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32CB90-5F44-4337-9EC1-3C5D0249E116}"/>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93C4342-083A-446D-8208-51752D2A77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7DFBDF01-4C73-4739-9F60-685F6284D15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5461257B-AE2E-4556-B25C-1E3CCD6D02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B5E849B-E70E-476B-876E-DE574FD8EE42}"/>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6FC3695B-A382-46C6-8F26-9743DF5A3116}"/>
              </a:ext>
            </a:extLst>
          </p:cNvPr>
          <p:cNvSpPr>
            <a:spLocks noGrp="1"/>
          </p:cNvSpPr>
          <p:nvPr>
            <p:ph type="dt" sz="half" idx="10"/>
          </p:nvPr>
        </p:nvSpPr>
        <p:spPr/>
        <p:txBody>
          <a:bodyPr/>
          <a:lstStyle/>
          <a:p>
            <a:fld id="{62FE3D6D-77B2-4C84-98D9-550E23158C4F}" type="datetime1">
              <a:rPr lang="de-DE" smtClean="0"/>
              <a:t>17.12.2019</a:t>
            </a:fld>
            <a:endParaRPr lang="de-DE"/>
          </a:p>
        </p:txBody>
      </p:sp>
      <p:sp>
        <p:nvSpPr>
          <p:cNvPr id="8" name="Fußzeilenplatzhalter 7">
            <a:extLst>
              <a:ext uri="{FF2B5EF4-FFF2-40B4-BE49-F238E27FC236}">
                <a16:creationId xmlns:a16="http://schemas.microsoft.com/office/drawing/2014/main" id="{15AC0DD1-3DA5-4B3F-A3D3-8D2C26616BDA}"/>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DF25C525-6174-411F-95A8-DE1B168B745B}"/>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458845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1F3F7F-70B9-47AD-98B5-7ADEF79D213C}"/>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F5D8AE4-5317-40D3-8711-0936F22C9272}"/>
              </a:ext>
            </a:extLst>
          </p:cNvPr>
          <p:cNvSpPr>
            <a:spLocks noGrp="1"/>
          </p:cNvSpPr>
          <p:nvPr>
            <p:ph type="dt" sz="half" idx="10"/>
          </p:nvPr>
        </p:nvSpPr>
        <p:spPr/>
        <p:txBody>
          <a:bodyPr/>
          <a:lstStyle/>
          <a:p>
            <a:fld id="{CBFFD383-FE1A-4EB6-9D12-7BCE791C5014}" type="datetime1">
              <a:rPr lang="de-DE" smtClean="0"/>
              <a:t>17.12.2019</a:t>
            </a:fld>
            <a:endParaRPr lang="de-DE"/>
          </a:p>
        </p:txBody>
      </p:sp>
      <p:sp>
        <p:nvSpPr>
          <p:cNvPr id="4" name="Fußzeilenplatzhalter 3">
            <a:extLst>
              <a:ext uri="{FF2B5EF4-FFF2-40B4-BE49-F238E27FC236}">
                <a16:creationId xmlns:a16="http://schemas.microsoft.com/office/drawing/2014/main" id="{2D5564C1-AC3B-4A9F-A583-BF4228CA315A}"/>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501DF7C-69CE-419C-9989-184F763CC3FF}"/>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2700289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E48C83A6-2922-4CBB-B571-86133CFC5A14}"/>
              </a:ext>
            </a:extLst>
          </p:cNvPr>
          <p:cNvSpPr>
            <a:spLocks noGrp="1"/>
          </p:cNvSpPr>
          <p:nvPr>
            <p:ph type="dt" sz="half" idx="10"/>
          </p:nvPr>
        </p:nvSpPr>
        <p:spPr/>
        <p:txBody>
          <a:bodyPr/>
          <a:lstStyle/>
          <a:p>
            <a:fld id="{B773EF47-4312-449D-A1C0-3FEC58F5111E}" type="datetime1">
              <a:rPr lang="de-DE" smtClean="0"/>
              <a:t>17.12.2019</a:t>
            </a:fld>
            <a:endParaRPr lang="de-DE"/>
          </a:p>
        </p:txBody>
      </p:sp>
      <p:sp>
        <p:nvSpPr>
          <p:cNvPr id="3" name="Fußzeilenplatzhalter 2">
            <a:extLst>
              <a:ext uri="{FF2B5EF4-FFF2-40B4-BE49-F238E27FC236}">
                <a16:creationId xmlns:a16="http://schemas.microsoft.com/office/drawing/2014/main" id="{554DD23C-51BF-4842-92D9-9886F58BEA2D}"/>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C9B27EB-1210-434E-8EC7-32B52FE51B56}"/>
              </a:ext>
            </a:extLst>
          </p:cNvPr>
          <p:cNvSpPr>
            <a:spLocks noGrp="1"/>
          </p:cNvSpPr>
          <p:nvPr>
            <p:ph type="sldNum" sz="quarter" idx="12"/>
          </p:nvPr>
        </p:nvSpPr>
        <p:spPr>
          <a:xfrm>
            <a:off x="9448800" y="6489085"/>
            <a:ext cx="2743200" cy="365125"/>
          </a:xfrm>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76781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989483-4FE4-4ECF-89AA-C8F6ABB9690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619BE67-605B-40CA-81A0-D631D2692E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0DFC6266-C405-4B1B-8D33-71AE23EA29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860A861-7F78-40D6-A1CE-0A51DBECA5DD}"/>
              </a:ext>
            </a:extLst>
          </p:cNvPr>
          <p:cNvSpPr>
            <a:spLocks noGrp="1"/>
          </p:cNvSpPr>
          <p:nvPr>
            <p:ph type="dt" sz="half" idx="10"/>
          </p:nvPr>
        </p:nvSpPr>
        <p:spPr/>
        <p:txBody>
          <a:bodyPr/>
          <a:lstStyle/>
          <a:p>
            <a:fld id="{5F1DCC42-0BD5-48C3-9677-EB3270C4F8F0}" type="datetime1">
              <a:rPr lang="de-DE" smtClean="0"/>
              <a:t>17.12.2019</a:t>
            </a:fld>
            <a:endParaRPr lang="de-DE"/>
          </a:p>
        </p:txBody>
      </p:sp>
      <p:sp>
        <p:nvSpPr>
          <p:cNvPr id="6" name="Fußzeilenplatzhalter 5">
            <a:extLst>
              <a:ext uri="{FF2B5EF4-FFF2-40B4-BE49-F238E27FC236}">
                <a16:creationId xmlns:a16="http://schemas.microsoft.com/office/drawing/2014/main" id="{DCC12DF4-4C83-4037-A3F3-7F62BF4E135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E4C7596-2451-4745-9572-DB6B0B4592A5}"/>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3889121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629D85-7BD3-4922-9565-991C5CAC32B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BF957C38-BFA9-4412-920D-F721E81925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E6FB9AF-8F41-4405-B746-642FE62029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B2A05BA-E53D-479B-BA2B-283137F4578C}"/>
              </a:ext>
            </a:extLst>
          </p:cNvPr>
          <p:cNvSpPr>
            <a:spLocks noGrp="1"/>
          </p:cNvSpPr>
          <p:nvPr>
            <p:ph type="dt" sz="half" idx="10"/>
          </p:nvPr>
        </p:nvSpPr>
        <p:spPr/>
        <p:txBody>
          <a:bodyPr/>
          <a:lstStyle/>
          <a:p>
            <a:fld id="{FEF51E06-CB75-4B5B-8123-3B67AB876A5B}" type="datetime1">
              <a:rPr lang="de-DE" smtClean="0"/>
              <a:t>17.12.2019</a:t>
            </a:fld>
            <a:endParaRPr lang="de-DE"/>
          </a:p>
        </p:txBody>
      </p:sp>
      <p:sp>
        <p:nvSpPr>
          <p:cNvPr id="6" name="Fußzeilenplatzhalter 5">
            <a:extLst>
              <a:ext uri="{FF2B5EF4-FFF2-40B4-BE49-F238E27FC236}">
                <a16:creationId xmlns:a16="http://schemas.microsoft.com/office/drawing/2014/main" id="{056D6C8C-7225-477A-A87C-F54173E3E55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0E3375B-6B88-4598-9C72-29E931282C7A}"/>
              </a:ext>
            </a:extLst>
          </p:cNvPr>
          <p:cNvSpPr>
            <a:spLocks noGrp="1"/>
          </p:cNvSpPr>
          <p:nvPr>
            <p:ph type="sldNum" sz="quarter" idx="12"/>
          </p:nvPr>
        </p:nvSpPr>
        <p:spPr/>
        <p:txBody>
          <a:bodyPr/>
          <a:lstStyle/>
          <a:p>
            <a:fld id="{19402824-367F-4233-B96A-3B383EFE3CC8}" type="slidenum">
              <a:rPr lang="de-DE" smtClean="0"/>
              <a:t>‹N›</a:t>
            </a:fld>
            <a:endParaRPr lang="de-DE"/>
          </a:p>
        </p:txBody>
      </p:sp>
    </p:spTree>
    <p:extLst>
      <p:ext uri="{BB962C8B-B14F-4D97-AF65-F5344CB8AC3E}">
        <p14:creationId xmlns:p14="http://schemas.microsoft.com/office/powerpoint/2010/main" val="1464050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0E06FC2-A009-4CEF-A01C-4F6635864A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90C09C3D-2EAC-4449-A66A-BC6AF4A607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F3AA500-492A-4028-8C05-D9CD3CC328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33A2E-6D95-4805-B8EE-4A9F7285AE3B}" type="datetime1">
              <a:rPr lang="de-DE" smtClean="0"/>
              <a:t>17.12.2019</a:t>
            </a:fld>
            <a:endParaRPr lang="de-DE"/>
          </a:p>
        </p:txBody>
      </p:sp>
      <p:sp>
        <p:nvSpPr>
          <p:cNvPr id="5" name="Fußzeilenplatzhalter 4">
            <a:extLst>
              <a:ext uri="{FF2B5EF4-FFF2-40B4-BE49-F238E27FC236}">
                <a16:creationId xmlns:a16="http://schemas.microsoft.com/office/drawing/2014/main" id="{76D51BD7-724D-43E8-9AA4-B9DEF08C5A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8C4D30D-FAFA-4763-8B4A-7F54E5E290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402824-367F-4233-B96A-3B383EFE3CC8}" type="slidenum">
              <a:rPr lang="de-DE" smtClean="0"/>
              <a:t>‹N›</a:t>
            </a:fld>
            <a:endParaRPr lang="de-DE"/>
          </a:p>
        </p:txBody>
      </p:sp>
    </p:spTree>
    <p:extLst>
      <p:ext uri="{BB962C8B-B14F-4D97-AF65-F5344CB8AC3E}">
        <p14:creationId xmlns:p14="http://schemas.microsoft.com/office/powerpoint/2010/main" val="1152297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9E43C3B4-D44F-4B40-9BDE-DF81B875F64F}"/>
              </a:ext>
            </a:extLst>
          </p:cNvPr>
          <p:cNvSpPr txBox="1"/>
          <p:nvPr/>
        </p:nvSpPr>
        <p:spPr>
          <a:xfrm>
            <a:off x="530943" y="127819"/>
            <a:ext cx="5869858" cy="830997"/>
          </a:xfrm>
          <a:prstGeom prst="rect">
            <a:avLst/>
          </a:prstGeom>
          <a:noFill/>
          <a:ln w="28575">
            <a:noFill/>
          </a:ln>
        </p:spPr>
        <p:txBody>
          <a:bodyPr wrap="square" rtlCol="0">
            <a:spAutoFit/>
          </a:bodyPr>
          <a:lstStyle/>
          <a:p>
            <a:r>
              <a:rPr lang="en-US" sz="2400" b="1" dirty="0"/>
              <a:t>How to apply the frozen UN Regulations</a:t>
            </a:r>
          </a:p>
          <a:p>
            <a:r>
              <a:rPr lang="de-DE" sz="2400" dirty="0" err="1"/>
              <a:t>Choose</a:t>
            </a:r>
            <a:r>
              <a:rPr lang="de-DE" sz="2400" dirty="0"/>
              <a:t> </a:t>
            </a:r>
            <a:r>
              <a:rPr lang="de-DE" sz="2400" dirty="0" err="1"/>
              <a:t>your</a:t>
            </a:r>
            <a:r>
              <a:rPr lang="de-DE" sz="2400" dirty="0"/>
              <a:t> </a:t>
            </a:r>
            <a:r>
              <a:rPr lang="de-DE" sz="2400" dirty="0" err="1"/>
              <a:t>favourite</a:t>
            </a:r>
            <a:r>
              <a:rPr lang="de-DE" sz="2400" dirty="0"/>
              <a:t> </a:t>
            </a:r>
            <a:r>
              <a:rPr lang="de-DE" sz="2400" dirty="0" err="1"/>
              <a:t>option</a:t>
            </a:r>
            <a:endParaRPr lang="en-US" sz="2400" dirty="0"/>
          </a:p>
        </p:txBody>
      </p:sp>
      <p:graphicFrame>
        <p:nvGraphicFramePr>
          <p:cNvPr id="4" name="Tabelle 4">
            <a:extLst>
              <a:ext uri="{FF2B5EF4-FFF2-40B4-BE49-F238E27FC236}">
                <a16:creationId xmlns:a16="http://schemas.microsoft.com/office/drawing/2014/main" id="{69300C9E-5D45-47B8-B199-A74876318300}"/>
              </a:ext>
            </a:extLst>
          </p:cNvPr>
          <p:cNvGraphicFramePr>
            <a:graphicFrameLocks noGrp="1"/>
          </p:cNvGraphicFramePr>
          <p:nvPr>
            <p:extLst>
              <p:ext uri="{D42A27DB-BD31-4B8C-83A1-F6EECF244321}">
                <p14:modId xmlns:p14="http://schemas.microsoft.com/office/powerpoint/2010/main" val="2663620409"/>
              </p:ext>
            </p:extLst>
          </p:nvPr>
        </p:nvGraphicFramePr>
        <p:xfrm>
          <a:off x="530942" y="1024341"/>
          <a:ext cx="11375924" cy="4984573"/>
        </p:xfrm>
        <a:graphic>
          <a:graphicData uri="http://schemas.openxmlformats.org/drawingml/2006/table">
            <a:tbl>
              <a:tblPr firstRow="1" bandRow="1">
                <a:tableStyleId>{5C22544A-7EE6-4342-B048-85BDC9FD1C3A}</a:tableStyleId>
              </a:tblPr>
              <a:tblGrid>
                <a:gridCol w="2996029">
                  <a:extLst>
                    <a:ext uri="{9D8B030D-6E8A-4147-A177-3AD203B41FA5}">
                      <a16:colId xmlns:a16="http://schemas.microsoft.com/office/drawing/2014/main" val="1177525776"/>
                    </a:ext>
                  </a:extLst>
                </a:gridCol>
                <a:gridCol w="3494315">
                  <a:extLst>
                    <a:ext uri="{9D8B030D-6E8A-4147-A177-3AD203B41FA5}">
                      <a16:colId xmlns:a16="http://schemas.microsoft.com/office/drawing/2014/main" val="2331430368"/>
                    </a:ext>
                  </a:extLst>
                </a:gridCol>
                <a:gridCol w="2204357">
                  <a:extLst>
                    <a:ext uri="{9D8B030D-6E8A-4147-A177-3AD203B41FA5}">
                      <a16:colId xmlns:a16="http://schemas.microsoft.com/office/drawing/2014/main" val="8357839"/>
                    </a:ext>
                  </a:extLst>
                </a:gridCol>
                <a:gridCol w="2681223">
                  <a:extLst>
                    <a:ext uri="{9D8B030D-6E8A-4147-A177-3AD203B41FA5}">
                      <a16:colId xmlns:a16="http://schemas.microsoft.com/office/drawing/2014/main" val="2632677516"/>
                    </a:ext>
                  </a:extLst>
                </a:gridCol>
              </a:tblGrid>
              <a:tr h="394841">
                <a:tc>
                  <a:txBody>
                    <a:bodyPr/>
                    <a:lstStyle/>
                    <a:p>
                      <a:r>
                        <a:rPr lang="de-DE" dirty="0"/>
                        <a:t>Option</a:t>
                      </a:r>
                    </a:p>
                  </a:txBody>
                  <a:tcPr/>
                </a:tc>
                <a:tc>
                  <a:txBody>
                    <a:bodyPr/>
                    <a:lstStyle/>
                    <a:p>
                      <a:pPr algn="ctr"/>
                      <a:r>
                        <a:rPr lang="de-DE" dirty="0" err="1"/>
                        <a:t>Number</a:t>
                      </a:r>
                      <a:endParaRPr lang="de-DE" dirty="0"/>
                    </a:p>
                  </a:txBody>
                  <a:tcPr/>
                </a:tc>
                <a:tc>
                  <a:txBody>
                    <a:bodyPr/>
                    <a:lstStyle/>
                    <a:p>
                      <a:pPr algn="ctr"/>
                      <a:r>
                        <a:rPr lang="de-DE" dirty="0" err="1"/>
                        <a:t>Marking</a:t>
                      </a:r>
                      <a:endParaRPr lang="de-DE" dirty="0"/>
                    </a:p>
                  </a:txBody>
                  <a:tcPr/>
                </a:tc>
                <a:tc>
                  <a:txBody>
                    <a:bodyPr/>
                    <a:lstStyle/>
                    <a:p>
                      <a:pPr algn="ctr"/>
                      <a:r>
                        <a:rPr lang="de-DE" dirty="0" err="1"/>
                        <a:t>Supported</a:t>
                      </a:r>
                      <a:r>
                        <a:rPr lang="de-DE" dirty="0"/>
                        <a:t> </a:t>
                      </a:r>
                      <a:r>
                        <a:rPr lang="de-DE" dirty="0" err="1"/>
                        <a:t>by</a:t>
                      </a:r>
                      <a:endParaRPr lang="de-DE" dirty="0"/>
                    </a:p>
                  </a:txBody>
                  <a:tcPr/>
                </a:tc>
                <a:extLst>
                  <a:ext uri="{0D108BD9-81ED-4DB2-BD59-A6C34878D82A}">
                    <a16:rowId xmlns:a16="http://schemas.microsoft.com/office/drawing/2014/main" val="2166162505"/>
                  </a:ext>
                </a:extLst>
              </a:tr>
              <a:tr h="670875">
                <a:tc>
                  <a:txBody>
                    <a:bodyPr/>
                    <a:lstStyle/>
                    <a:p>
                      <a:r>
                        <a:rPr lang="de-DE" dirty="0"/>
                        <a:t>Old </a:t>
                      </a:r>
                      <a:r>
                        <a:rPr lang="de-DE" dirty="0" err="1"/>
                        <a:t>number</a:t>
                      </a:r>
                      <a:r>
                        <a:rPr lang="de-DE" dirty="0"/>
                        <a:t> + </a:t>
                      </a:r>
                    </a:p>
                    <a:p>
                      <a:r>
                        <a:rPr lang="de-DE" dirty="0" err="1"/>
                        <a:t>old</a:t>
                      </a:r>
                      <a:r>
                        <a:rPr lang="de-DE" dirty="0"/>
                        <a:t> </a:t>
                      </a:r>
                      <a:r>
                        <a:rPr lang="de-DE" dirty="0" err="1"/>
                        <a:t>marking</a:t>
                      </a:r>
                      <a:endParaRPr lang="de-DE" dirty="0"/>
                    </a:p>
                  </a:txBody>
                  <a:tcPr/>
                </a:tc>
                <a:tc>
                  <a:txBody>
                    <a:bodyPr/>
                    <a:lstStyle/>
                    <a:p>
                      <a:endParaRPr lang="de-DE" dirty="0"/>
                    </a:p>
                  </a:txBody>
                  <a:tcPr/>
                </a:tc>
                <a:tc>
                  <a:txBody>
                    <a:bodyPr/>
                    <a:lstStyle/>
                    <a:p>
                      <a:endParaRPr lang="de-DE" dirty="0"/>
                    </a:p>
                  </a:txBody>
                  <a:tcPr/>
                </a:tc>
                <a:tc>
                  <a:txBody>
                    <a:bodyPr/>
                    <a:lstStyle/>
                    <a:p>
                      <a:endParaRPr lang="de-DE" dirty="0"/>
                    </a:p>
                  </a:txBody>
                  <a:tcPr/>
                </a:tc>
                <a:extLst>
                  <a:ext uri="{0D108BD9-81ED-4DB2-BD59-A6C34878D82A}">
                    <a16:rowId xmlns:a16="http://schemas.microsoft.com/office/drawing/2014/main" val="1263755620"/>
                  </a:ext>
                </a:extLst>
              </a:tr>
              <a:tr h="685800">
                <a:tc>
                  <a:txBody>
                    <a:bodyPr/>
                    <a:lstStyle/>
                    <a:p>
                      <a:r>
                        <a:rPr lang="de-DE" dirty="0"/>
                        <a:t>New </a:t>
                      </a:r>
                      <a:r>
                        <a:rPr lang="de-DE" dirty="0" err="1"/>
                        <a:t>number</a:t>
                      </a:r>
                      <a:r>
                        <a:rPr lang="de-DE" dirty="0"/>
                        <a:t> + </a:t>
                      </a:r>
                    </a:p>
                    <a:p>
                      <a:r>
                        <a:rPr lang="de-DE" dirty="0" err="1"/>
                        <a:t>new</a:t>
                      </a:r>
                      <a:r>
                        <a:rPr lang="de-DE" dirty="0"/>
                        <a:t> </a:t>
                      </a:r>
                      <a:r>
                        <a:rPr lang="de-DE" dirty="0" err="1"/>
                        <a:t>marking</a:t>
                      </a:r>
                      <a:endParaRPr lang="de-DE" dirty="0"/>
                    </a:p>
                  </a:txBody>
                  <a:tcPr/>
                </a:tc>
                <a:tc>
                  <a:txBody>
                    <a:bodyPr/>
                    <a:lstStyle/>
                    <a:p>
                      <a:endParaRPr lang="de-DE"/>
                    </a:p>
                  </a:txBody>
                  <a:tcPr/>
                </a:tc>
                <a:tc>
                  <a:txBody>
                    <a:bodyPr/>
                    <a:lstStyle/>
                    <a:p>
                      <a:endParaRPr lang="de-DE" dirty="0"/>
                    </a:p>
                  </a:txBody>
                  <a:tcPr/>
                </a:tc>
                <a:tc>
                  <a:txBody>
                    <a:bodyPr/>
                    <a:lstStyle/>
                    <a:p>
                      <a:endParaRPr lang="de-DE" dirty="0"/>
                    </a:p>
                  </a:txBody>
                  <a:tcPr/>
                </a:tc>
                <a:extLst>
                  <a:ext uri="{0D108BD9-81ED-4DB2-BD59-A6C34878D82A}">
                    <a16:rowId xmlns:a16="http://schemas.microsoft.com/office/drawing/2014/main" val="1252132997"/>
                  </a:ext>
                </a:extLst>
              </a:tr>
              <a:tr h="685800">
                <a:tc>
                  <a:txBody>
                    <a:bodyPr/>
                    <a:lstStyle/>
                    <a:p>
                      <a:r>
                        <a:rPr lang="de-DE" dirty="0"/>
                        <a:t>Old </a:t>
                      </a:r>
                      <a:r>
                        <a:rPr lang="de-DE" dirty="0" err="1"/>
                        <a:t>or</a:t>
                      </a:r>
                      <a:r>
                        <a:rPr lang="de-DE" dirty="0"/>
                        <a:t> </a:t>
                      </a:r>
                      <a:r>
                        <a:rPr lang="de-DE" dirty="0" err="1"/>
                        <a:t>new</a:t>
                      </a:r>
                      <a:r>
                        <a:rPr lang="de-DE" dirty="0"/>
                        <a:t> </a:t>
                      </a:r>
                      <a:r>
                        <a:rPr lang="de-DE" dirty="0" err="1"/>
                        <a:t>number</a:t>
                      </a:r>
                      <a:r>
                        <a:rPr lang="de-DE" dirty="0"/>
                        <a:t> + </a:t>
                      </a:r>
                    </a:p>
                    <a:p>
                      <a:r>
                        <a:rPr lang="de-DE" dirty="0" err="1"/>
                        <a:t>old</a:t>
                      </a:r>
                      <a:r>
                        <a:rPr lang="de-DE" dirty="0"/>
                        <a:t> </a:t>
                      </a:r>
                      <a:r>
                        <a:rPr lang="de-DE" dirty="0" err="1"/>
                        <a:t>marking</a:t>
                      </a:r>
                      <a:endParaRPr lang="de-DE" dirty="0"/>
                    </a:p>
                  </a:txBody>
                  <a:tcPr/>
                </a:tc>
                <a:tc>
                  <a:txBody>
                    <a:bodyPr/>
                    <a:lstStyle/>
                    <a:p>
                      <a:endParaRPr lang="de-DE" dirty="0"/>
                    </a:p>
                  </a:txBody>
                  <a:tcPr/>
                </a:tc>
                <a:tc>
                  <a:txBody>
                    <a:bodyPr/>
                    <a:lstStyle/>
                    <a:p>
                      <a:endParaRPr lang="de-DE"/>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b="0" dirty="0">
                        <a:solidFill>
                          <a:srgbClr val="7030A0"/>
                        </a:solidFill>
                      </a:endParaRPr>
                    </a:p>
                  </a:txBody>
                  <a:tcPr/>
                </a:tc>
                <a:extLst>
                  <a:ext uri="{0D108BD9-81ED-4DB2-BD59-A6C34878D82A}">
                    <a16:rowId xmlns:a16="http://schemas.microsoft.com/office/drawing/2014/main" val="2369237549"/>
                  </a:ext>
                </a:extLst>
              </a:tr>
              <a:tr h="6858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New </a:t>
                      </a:r>
                      <a:r>
                        <a:rPr lang="de-DE" dirty="0" err="1"/>
                        <a:t>number</a:t>
                      </a:r>
                      <a:r>
                        <a:rPr lang="de-DE"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old</a:t>
                      </a:r>
                      <a:r>
                        <a:rPr lang="de-DE" dirty="0"/>
                        <a:t> </a:t>
                      </a:r>
                      <a:r>
                        <a:rPr lang="de-DE" dirty="0" err="1"/>
                        <a:t>or</a:t>
                      </a:r>
                      <a:r>
                        <a:rPr lang="de-DE" dirty="0"/>
                        <a:t> </a:t>
                      </a:r>
                      <a:r>
                        <a:rPr lang="de-DE" dirty="0" err="1"/>
                        <a:t>new</a:t>
                      </a:r>
                      <a:r>
                        <a:rPr lang="de-DE" dirty="0"/>
                        <a:t> </a:t>
                      </a:r>
                      <a:r>
                        <a:rPr lang="de-DE" dirty="0" err="1"/>
                        <a:t>marking</a:t>
                      </a:r>
                      <a:endParaRPr lang="de-DE" dirty="0"/>
                    </a:p>
                  </a:txBody>
                  <a:tcPr/>
                </a:tc>
                <a:tc>
                  <a:txBody>
                    <a:bodyPr/>
                    <a:lstStyle/>
                    <a:p>
                      <a:endParaRPr lang="de-DE" dirty="0"/>
                    </a:p>
                  </a:txBody>
                  <a:tcPr/>
                </a:tc>
                <a:tc>
                  <a:txBody>
                    <a:bodyPr/>
                    <a:lstStyle/>
                    <a:p>
                      <a:endParaRPr lang="de-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b="0" dirty="0">
                        <a:solidFill>
                          <a:srgbClr val="7030A0"/>
                        </a:solidFill>
                      </a:endParaRPr>
                    </a:p>
                  </a:txBody>
                  <a:tcPr/>
                </a:tc>
                <a:extLst>
                  <a:ext uri="{0D108BD9-81ED-4DB2-BD59-A6C34878D82A}">
                    <a16:rowId xmlns:a16="http://schemas.microsoft.com/office/drawing/2014/main" val="3332828013"/>
                  </a:ext>
                </a:extLst>
              </a:tr>
              <a:tr h="6531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New </a:t>
                      </a:r>
                      <a:r>
                        <a:rPr lang="de-DE" dirty="0" err="1"/>
                        <a:t>number</a:t>
                      </a:r>
                      <a:r>
                        <a:rPr lang="de-DE"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old</a:t>
                      </a:r>
                      <a:r>
                        <a:rPr lang="de-DE" dirty="0"/>
                        <a:t> </a:t>
                      </a:r>
                      <a:r>
                        <a:rPr lang="de-DE" dirty="0" err="1"/>
                        <a:t>marking</a:t>
                      </a:r>
                      <a:endParaRPr lang="de-DE" dirty="0"/>
                    </a:p>
                  </a:txBody>
                  <a:tcPr/>
                </a:tc>
                <a:tc>
                  <a:txBody>
                    <a:bodyPr/>
                    <a:lstStyle/>
                    <a:p>
                      <a:endParaRPr lang="de-DE" dirty="0"/>
                    </a:p>
                  </a:txBody>
                  <a:tcPr/>
                </a:tc>
                <a:tc>
                  <a:txBody>
                    <a:bodyPr/>
                    <a:lstStyle/>
                    <a:p>
                      <a:endParaRPr lang="de-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b="0" dirty="0">
                        <a:solidFill>
                          <a:srgbClr val="7030A0"/>
                        </a:solidFill>
                      </a:endParaRPr>
                    </a:p>
                  </a:txBody>
                  <a:tcPr/>
                </a:tc>
                <a:extLst>
                  <a:ext uri="{0D108BD9-81ED-4DB2-BD59-A6C34878D82A}">
                    <a16:rowId xmlns:a16="http://schemas.microsoft.com/office/drawing/2014/main" val="1946733725"/>
                  </a:ext>
                </a:extLst>
              </a:tr>
              <a:tr h="12083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Old </a:t>
                      </a:r>
                      <a:r>
                        <a:rPr lang="de-DE" dirty="0" err="1"/>
                        <a:t>number</a:t>
                      </a:r>
                      <a:r>
                        <a:rPr lang="de-DE" dirty="0"/>
                        <a:t> +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old</a:t>
                      </a:r>
                      <a:r>
                        <a:rPr lang="de-DE" dirty="0"/>
                        <a:t> </a:t>
                      </a:r>
                      <a:r>
                        <a:rPr lang="de-DE" dirty="0" err="1"/>
                        <a:t>marking</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New </a:t>
                      </a:r>
                      <a:r>
                        <a:rPr lang="de-DE" dirty="0" err="1"/>
                        <a:t>number</a:t>
                      </a:r>
                      <a:r>
                        <a:rPr lang="de-DE" dirty="0"/>
                        <a:t> +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err="1"/>
                        <a:t>new</a:t>
                      </a:r>
                      <a:r>
                        <a:rPr lang="de-DE" dirty="0"/>
                        <a:t> </a:t>
                      </a:r>
                      <a:r>
                        <a:rPr lang="de-DE" dirty="0" err="1"/>
                        <a:t>marking</a:t>
                      </a:r>
                      <a:endParaRPr lang="de-DE" dirty="0"/>
                    </a:p>
                  </a:txBody>
                  <a:tcPr/>
                </a:tc>
                <a:tc>
                  <a:txBody>
                    <a:bodyPr/>
                    <a:lstStyle/>
                    <a:p>
                      <a:endParaRPr lang="de-DE" dirty="0"/>
                    </a:p>
                  </a:txBody>
                  <a:tcPr/>
                </a:tc>
                <a:tc>
                  <a:txBody>
                    <a:bodyPr/>
                    <a:lstStyle/>
                    <a:p>
                      <a:endParaRPr lang="de-DE" dirty="0"/>
                    </a:p>
                  </a:txBody>
                  <a:tcPr/>
                </a:tc>
                <a:tc>
                  <a:txBody>
                    <a:bodyPr/>
                    <a:lstStyle/>
                    <a:p>
                      <a:endParaRPr lang="de-DE" sz="1400" b="0" dirty="0"/>
                    </a:p>
                  </a:txBody>
                  <a:tcPr/>
                </a:tc>
                <a:extLst>
                  <a:ext uri="{0D108BD9-81ED-4DB2-BD59-A6C34878D82A}">
                    <a16:rowId xmlns:a16="http://schemas.microsoft.com/office/drawing/2014/main" val="4068579593"/>
                  </a:ext>
                </a:extLst>
              </a:tr>
            </a:tbl>
          </a:graphicData>
        </a:graphic>
      </p:graphicFrame>
      <p:grpSp>
        <p:nvGrpSpPr>
          <p:cNvPr id="5" name="Gruppieren 4">
            <a:extLst>
              <a:ext uri="{FF2B5EF4-FFF2-40B4-BE49-F238E27FC236}">
                <a16:creationId xmlns:a16="http://schemas.microsoft.com/office/drawing/2014/main" id="{EE247A26-1D24-464E-AED0-E9D88DEB1607}"/>
              </a:ext>
            </a:extLst>
          </p:cNvPr>
          <p:cNvGrpSpPr/>
          <p:nvPr/>
        </p:nvGrpSpPr>
        <p:grpSpPr>
          <a:xfrm>
            <a:off x="6939639" y="1403944"/>
            <a:ext cx="1221494" cy="703018"/>
            <a:chOff x="7821389" y="1436602"/>
            <a:chExt cx="1221494" cy="703018"/>
          </a:xfrm>
        </p:grpSpPr>
        <p:sp>
          <p:nvSpPr>
            <p:cNvPr id="11" name="Rechteck 10">
              <a:extLst>
                <a:ext uri="{FF2B5EF4-FFF2-40B4-BE49-F238E27FC236}">
                  <a16:creationId xmlns:a16="http://schemas.microsoft.com/office/drawing/2014/main" id="{DD849104-8FEA-4753-A81D-BCE6512A0B78}"/>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Box 101">
              <a:extLst>
                <a:ext uri="{FF2B5EF4-FFF2-40B4-BE49-F238E27FC236}">
                  <a16:creationId xmlns:a16="http://schemas.microsoft.com/office/drawing/2014/main" id="{28B0306B-070E-4D42-8DC9-21FA9D2A4166}"/>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7" name="Oval 102">
              <a:extLst>
                <a:ext uri="{FF2B5EF4-FFF2-40B4-BE49-F238E27FC236}">
                  <a16:creationId xmlns:a16="http://schemas.microsoft.com/office/drawing/2014/main" id="{D057F744-CD83-42D0-B68E-032B45C66534}"/>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8" name="TextBox 117">
              <a:extLst>
                <a:ext uri="{FF2B5EF4-FFF2-40B4-BE49-F238E27FC236}">
                  <a16:creationId xmlns:a16="http://schemas.microsoft.com/office/drawing/2014/main" id="{1E98787B-4E33-492D-9D15-AAF63ACC1C86}"/>
                </a:ext>
              </a:extLst>
            </p:cNvPr>
            <p:cNvSpPr txBox="1"/>
            <p:nvPr/>
          </p:nvSpPr>
          <p:spPr>
            <a:xfrm>
              <a:off x="7821389"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 01</a:t>
              </a:r>
              <a:r>
                <a:rPr lang="en-US" sz="1400" dirty="0"/>
                <a:t> 123</a:t>
              </a:r>
            </a:p>
          </p:txBody>
        </p:sp>
        <p:sp>
          <p:nvSpPr>
            <p:cNvPr id="9" name="TextBox 117">
              <a:extLst>
                <a:ext uri="{FF2B5EF4-FFF2-40B4-BE49-F238E27FC236}">
                  <a16:creationId xmlns:a16="http://schemas.microsoft.com/office/drawing/2014/main" id="{233A2548-CE34-46D5-9B3A-224FA00C8C28}"/>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sp>
        <p:nvSpPr>
          <p:cNvPr id="65" name="Rechteck 64">
            <a:extLst>
              <a:ext uri="{FF2B5EF4-FFF2-40B4-BE49-F238E27FC236}">
                <a16:creationId xmlns:a16="http://schemas.microsoft.com/office/drawing/2014/main" id="{0522C777-D696-4C55-953B-CC82998A26F0}"/>
              </a:ext>
            </a:extLst>
          </p:cNvPr>
          <p:cNvSpPr/>
          <p:nvPr/>
        </p:nvSpPr>
        <p:spPr>
          <a:xfrm>
            <a:off x="5376415" y="2263779"/>
            <a:ext cx="1429787"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64" name="Textfeld 63">
            <a:extLst>
              <a:ext uri="{FF2B5EF4-FFF2-40B4-BE49-F238E27FC236}">
                <a16:creationId xmlns:a16="http://schemas.microsoft.com/office/drawing/2014/main" id="{F7333B18-9375-46F8-8129-01A6914BF6D4}"/>
              </a:ext>
            </a:extLst>
          </p:cNvPr>
          <p:cNvSpPr txBox="1"/>
          <p:nvPr/>
        </p:nvSpPr>
        <p:spPr>
          <a:xfrm>
            <a:off x="5327121" y="2231631"/>
            <a:ext cx="1574234" cy="369332"/>
          </a:xfrm>
          <a:prstGeom prst="rect">
            <a:avLst/>
          </a:prstGeom>
          <a:noFill/>
        </p:spPr>
        <p:txBody>
          <a:bodyPr wrap="square" rtlCol="0">
            <a:spAutoFit/>
          </a:bodyPr>
          <a:lstStyle/>
          <a:p>
            <a:r>
              <a:rPr lang="de-DE" sz="1200" dirty="0"/>
              <a:t>E4*06R</a:t>
            </a:r>
            <a:r>
              <a:rPr lang="de-DE" b="1" dirty="0">
                <a:solidFill>
                  <a:srgbClr val="FF0000"/>
                </a:solidFill>
              </a:rPr>
              <a:t>02</a:t>
            </a:r>
            <a:r>
              <a:rPr lang="de-DE" sz="1200" dirty="0"/>
              <a:t>/</a:t>
            </a:r>
            <a:r>
              <a:rPr lang="de-DE" b="1" dirty="0">
                <a:solidFill>
                  <a:srgbClr val="FF0000"/>
                </a:solidFill>
              </a:rPr>
              <a:t>00</a:t>
            </a:r>
            <a:r>
              <a:rPr lang="de-DE" sz="1200" dirty="0"/>
              <a:t>*123</a:t>
            </a:r>
          </a:p>
        </p:txBody>
      </p:sp>
      <p:sp>
        <p:nvSpPr>
          <p:cNvPr id="88" name="Rechteck 87">
            <a:extLst>
              <a:ext uri="{FF2B5EF4-FFF2-40B4-BE49-F238E27FC236}">
                <a16:creationId xmlns:a16="http://schemas.microsoft.com/office/drawing/2014/main" id="{D6060E76-8949-40A8-A1DE-112AAA1813FB}"/>
              </a:ext>
            </a:extLst>
          </p:cNvPr>
          <p:cNvSpPr/>
          <p:nvPr/>
        </p:nvSpPr>
        <p:spPr>
          <a:xfrm>
            <a:off x="3620782" y="1602935"/>
            <a:ext cx="1406345"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89" name="Textfeld 88">
            <a:extLst>
              <a:ext uri="{FF2B5EF4-FFF2-40B4-BE49-F238E27FC236}">
                <a16:creationId xmlns:a16="http://schemas.microsoft.com/office/drawing/2014/main" id="{B65E2A9B-12FC-4E1C-B9B0-305D3E2A7C4D}"/>
              </a:ext>
            </a:extLst>
          </p:cNvPr>
          <p:cNvSpPr txBox="1"/>
          <p:nvPr/>
        </p:nvSpPr>
        <p:spPr>
          <a:xfrm>
            <a:off x="3571488" y="1570787"/>
            <a:ext cx="1499973" cy="369332"/>
          </a:xfrm>
          <a:prstGeom prst="rect">
            <a:avLst/>
          </a:prstGeom>
          <a:noFill/>
        </p:spPr>
        <p:txBody>
          <a:bodyPr wrap="square" rtlCol="0">
            <a:spAutoFit/>
          </a:bodyPr>
          <a:lstStyle/>
          <a:p>
            <a:r>
              <a:rPr lang="de-DE" sz="1200" dirty="0"/>
              <a:t>E4*06R</a:t>
            </a:r>
            <a:r>
              <a:rPr lang="de-DE" b="1" dirty="0">
                <a:solidFill>
                  <a:srgbClr val="FF0000"/>
                </a:solidFill>
              </a:rPr>
              <a:t>01</a:t>
            </a:r>
            <a:r>
              <a:rPr lang="de-DE" sz="1200" dirty="0"/>
              <a:t>/</a:t>
            </a:r>
            <a:r>
              <a:rPr lang="de-DE" b="1" dirty="0">
                <a:solidFill>
                  <a:srgbClr val="FF0000"/>
                </a:solidFill>
              </a:rPr>
              <a:t>29</a:t>
            </a:r>
            <a:r>
              <a:rPr lang="de-DE" sz="1200" dirty="0"/>
              <a:t>*123</a:t>
            </a:r>
          </a:p>
        </p:txBody>
      </p:sp>
      <p:grpSp>
        <p:nvGrpSpPr>
          <p:cNvPr id="98" name="Gruppieren 97">
            <a:extLst>
              <a:ext uri="{FF2B5EF4-FFF2-40B4-BE49-F238E27FC236}">
                <a16:creationId xmlns:a16="http://schemas.microsoft.com/office/drawing/2014/main" id="{37BCA581-278D-4E41-9DFE-FB34F04CE2E2}"/>
              </a:ext>
            </a:extLst>
          </p:cNvPr>
          <p:cNvGrpSpPr/>
          <p:nvPr/>
        </p:nvGrpSpPr>
        <p:grpSpPr>
          <a:xfrm>
            <a:off x="8014675" y="2064788"/>
            <a:ext cx="1221494" cy="703018"/>
            <a:chOff x="7817378" y="1436602"/>
            <a:chExt cx="1221494" cy="703018"/>
          </a:xfrm>
        </p:grpSpPr>
        <p:sp>
          <p:nvSpPr>
            <p:cNvPr id="99" name="Rechteck 98">
              <a:extLst>
                <a:ext uri="{FF2B5EF4-FFF2-40B4-BE49-F238E27FC236}">
                  <a16:creationId xmlns:a16="http://schemas.microsoft.com/office/drawing/2014/main" id="{EFE173AE-1747-4EA3-B19B-BA7811B29269}"/>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0" name="TextBox 101">
              <a:extLst>
                <a:ext uri="{FF2B5EF4-FFF2-40B4-BE49-F238E27FC236}">
                  <a16:creationId xmlns:a16="http://schemas.microsoft.com/office/drawing/2014/main" id="{0F1161C3-160E-4397-ACA5-505057BD8FE2}"/>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101" name="Oval 102">
              <a:extLst>
                <a:ext uri="{FF2B5EF4-FFF2-40B4-BE49-F238E27FC236}">
                  <a16:creationId xmlns:a16="http://schemas.microsoft.com/office/drawing/2014/main" id="{C29CCE07-965F-4D61-B2D0-870C485A47B9}"/>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02" name="TextBox 117">
              <a:extLst>
                <a:ext uri="{FF2B5EF4-FFF2-40B4-BE49-F238E27FC236}">
                  <a16:creationId xmlns:a16="http://schemas.microsoft.com/office/drawing/2014/main" id="{42C0644E-E094-4732-AC0C-CFA9BD01A440}"/>
                </a:ext>
              </a:extLst>
            </p:cNvPr>
            <p:cNvSpPr txBox="1"/>
            <p:nvPr/>
          </p:nvSpPr>
          <p:spPr>
            <a:xfrm>
              <a:off x="7817378"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02</a:t>
              </a:r>
              <a:r>
                <a:rPr lang="en-US" sz="1400" dirty="0"/>
                <a:t> 123</a:t>
              </a:r>
            </a:p>
          </p:txBody>
        </p:sp>
        <p:sp>
          <p:nvSpPr>
            <p:cNvPr id="103" name="TextBox 117">
              <a:extLst>
                <a:ext uri="{FF2B5EF4-FFF2-40B4-BE49-F238E27FC236}">
                  <a16:creationId xmlns:a16="http://schemas.microsoft.com/office/drawing/2014/main" id="{7755B680-27E0-4EEE-8806-73FBFE6879B9}"/>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sp>
        <p:nvSpPr>
          <p:cNvPr id="104" name="Rechteck 103">
            <a:extLst>
              <a:ext uri="{FF2B5EF4-FFF2-40B4-BE49-F238E27FC236}">
                <a16:creationId xmlns:a16="http://schemas.microsoft.com/office/drawing/2014/main" id="{607975D6-76FF-433D-AC77-5032860369E3}"/>
              </a:ext>
            </a:extLst>
          </p:cNvPr>
          <p:cNvSpPr/>
          <p:nvPr/>
        </p:nvSpPr>
        <p:spPr>
          <a:xfrm>
            <a:off x="5381858" y="2979980"/>
            <a:ext cx="1429787"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105" name="Textfeld 104">
            <a:extLst>
              <a:ext uri="{FF2B5EF4-FFF2-40B4-BE49-F238E27FC236}">
                <a16:creationId xmlns:a16="http://schemas.microsoft.com/office/drawing/2014/main" id="{4C358E7E-CE37-4740-A83A-4F58BD304E02}"/>
              </a:ext>
            </a:extLst>
          </p:cNvPr>
          <p:cNvSpPr txBox="1"/>
          <p:nvPr/>
        </p:nvSpPr>
        <p:spPr>
          <a:xfrm>
            <a:off x="5332564" y="2947832"/>
            <a:ext cx="1574234" cy="369332"/>
          </a:xfrm>
          <a:prstGeom prst="rect">
            <a:avLst/>
          </a:prstGeom>
          <a:noFill/>
        </p:spPr>
        <p:txBody>
          <a:bodyPr wrap="square" rtlCol="0">
            <a:spAutoFit/>
          </a:bodyPr>
          <a:lstStyle/>
          <a:p>
            <a:r>
              <a:rPr lang="de-DE" sz="1200" dirty="0"/>
              <a:t>E4*06R</a:t>
            </a:r>
            <a:r>
              <a:rPr lang="de-DE" b="1" dirty="0">
                <a:solidFill>
                  <a:srgbClr val="FF0000"/>
                </a:solidFill>
              </a:rPr>
              <a:t>02</a:t>
            </a:r>
            <a:r>
              <a:rPr lang="de-DE" sz="1200" dirty="0"/>
              <a:t>/</a:t>
            </a:r>
            <a:r>
              <a:rPr lang="de-DE" b="1" dirty="0">
                <a:solidFill>
                  <a:srgbClr val="FF0000"/>
                </a:solidFill>
              </a:rPr>
              <a:t>00</a:t>
            </a:r>
            <a:r>
              <a:rPr lang="de-DE" sz="1200" dirty="0"/>
              <a:t>*123</a:t>
            </a:r>
          </a:p>
        </p:txBody>
      </p:sp>
      <p:sp>
        <p:nvSpPr>
          <p:cNvPr id="106" name="Rechteck 105">
            <a:extLst>
              <a:ext uri="{FF2B5EF4-FFF2-40B4-BE49-F238E27FC236}">
                <a16:creationId xmlns:a16="http://schemas.microsoft.com/office/drawing/2014/main" id="{523AAD16-7063-452F-9D1D-C47F2193286A}"/>
              </a:ext>
            </a:extLst>
          </p:cNvPr>
          <p:cNvSpPr/>
          <p:nvPr/>
        </p:nvSpPr>
        <p:spPr>
          <a:xfrm>
            <a:off x="3675208" y="2979980"/>
            <a:ext cx="1406345"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107" name="Textfeld 106">
            <a:extLst>
              <a:ext uri="{FF2B5EF4-FFF2-40B4-BE49-F238E27FC236}">
                <a16:creationId xmlns:a16="http://schemas.microsoft.com/office/drawing/2014/main" id="{7F6E63BE-6ACE-46A4-8474-6038F88BF932}"/>
              </a:ext>
            </a:extLst>
          </p:cNvPr>
          <p:cNvSpPr txBox="1"/>
          <p:nvPr/>
        </p:nvSpPr>
        <p:spPr>
          <a:xfrm>
            <a:off x="3625914" y="2947832"/>
            <a:ext cx="1499973" cy="369332"/>
          </a:xfrm>
          <a:prstGeom prst="rect">
            <a:avLst/>
          </a:prstGeom>
          <a:noFill/>
        </p:spPr>
        <p:txBody>
          <a:bodyPr wrap="square" rtlCol="0">
            <a:spAutoFit/>
          </a:bodyPr>
          <a:lstStyle/>
          <a:p>
            <a:r>
              <a:rPr lang="de-DE" sz="1200" dirty="0"/>
              <a:t>E4*06R</a:t>
            </a:r>
            <a:r>
              <a:rPr lang="de-DE" b="1" dirty="0">
                <a:solidFill>
                  <a:srgbClr val="FF0000"/>
                </a:solidFill>
              </a:rPr>
              <a:t>01</a:t>
            </a:r>
            <a:r>
              <a:rPr lang="de-DE" sz="1200" dirty="0"/>
              <a:t>/</a:t>
            </a:r>
            <a:r>
              <a:rPr lang="de-DE" b="1" dirty="0">
                <a:solidFill>
                  <a:srgbClr val="FF0000"/>
                </a:solidFill>
              </a:rPr>
              <a:t>29</a:t>
            </a:r>
            <a:r>
              <a:rPr lang="de-DE" sz="1200" dirty="0"/>
              <a:t>*123</a:t>
            </a:r>
          </a:p>
        </p:txBody>
      </p:sp>
      <p:sp>
        <p:nvSpPr>
          <p:cNvPr id="108" name="Rechteck 107">
            <a:extLst>
              <a:ext uri="{FF2B5EF4-FFF2-40B4-BE49-F238E27FC236}">
                <a16:creationId xmlns:a16="http://schemas.microsoft.com/office/drawing/2014/main" id="{5B361CB3-26D4-4C5E-9A04-F06AB3DB027E}"/>
              </a:ext>
            </a:extLst>
          </p:cNvPr>
          <p:cNvSpPr/>
          <p:nvPr/>
        </p:nvSpPr>
        <p:spPr>
          <a:xfrm>
            <a:off x="3696976" y="4935652"/>
            <a:ext cx="1406345"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109" name="Textfeld 108">
            <a:extLst>
              <a:ext uri="{FF2B5EF4-FFF2-40B4-BE49-F238E27FC236}">
                <a16:creationId xmlns:a16="http://schemas.microsoft.com/office/drawing/2014/main" id="{DBAC1A46-F1AD-426B-9DC1-3EA612C67904}"/>
              </a:ext>
            </a:extLst>
          </p:cNvPr>
          <p:cNvSpPr txBox="1"/>
          <p:nvPr/>
        </p:nvSpPr>
        <p:spPr>
          <a:xfrm>
            <a:off x="3647682" y="4884322"/>
            <a:ext cx="1499973" cy="369332"/>
          </a:xfrm>
          <a:prstGeom prst="rect">
            <a:avLst/>
          </a:prstGeom>
          <a:noFill/>
        </p:spPr>
        <p:txBody>
          <a:bodyPr wrap="square" rtlCol="0">
            <a:spAutoFit/>
          </a:bodyPr>
          <a:lstStyle/>
          <a:p>
            <a:r>
              <a:rPr lang="de-DE" sz="1200" dirty="0"/>
              <a:t>E4*06R</a:t>
            </a:r>
            <a:r>
              <a:rPr lang="de-DE" b="1" dirty="0">
                <a:solidFill>
                  <a:srgbClr val="FF0000"/>
                </a:solidFill>
              </a:rPr>
              <a:t>01</a:t>
            </a:r>
            <a:r>
              <a:rPr lang="de-DE" sz="1200" dirty="0"/>
              <a:t>/</a:t>
            </a:r>
            <a:r>
              <a:rPr lang="de-DE" b="1" dirty="0">
                <a:solidFill>
                  <a:srgbClr val="FF0000"/>
                </a:solidFill>
              </a:rPr>
              <a:t>29</a:t>
            </a:r>
            <a:r>
              <a:rPr lang="de-DE" sz="1200" dirty="0"/>
              <a:t>*123</a:t>
            </a:r>
          </a:p>
        </p:txBody>
      </p:sp>
      <p:grpSp>
        <p:nvGrpSpPr>
          <p:cNvPr id="110" name="Gruppieren 109">
            <a:extLst>
              <a:ext uri="{FF2B5EF4-FFF2-40B4-BE49-F238E27FC236}">
                <a16:creationId xmlns:a16="http://schemas.microsoft.com/office/drawing/2014/main" id="{BCFA2241-7A15-4A09-857E-C4B93D340F6C}"/>
              </a:ext>
            </a:extLst>
          </p:cNvPr>
          <p:cNvGrpSpPr/>
          <p:nvPr/>
        </p:nvGrpSpPr>
        <p:grpSpPr>
          <a:xfrm>
            <a:off x="6945081" y="2780989"/>
            <a:ext cx="1221494" cy="703018"/>
            <a:chOff x="7821389" y="1436602"/>
            <a:chExt cx="1221494" cy="703018"/>
          </a:xfrm>
        </p:grpSpPr>
        <p:sp>
          <p:nvSpPr>
            <p:cNvPr id="111" name="Rechteck 110">
              <a:extLst>
                <a:ext uri="{FF2B5EF4-FFF2-40B4-BE49-F238E27FC236}">
                  <a16:creationId xmlns:a16="http://schemas.microsoft.com/office/drawing/2014/main" id="{8FF68C14-6DF0-4324-B67E-2C040260ED7A}"/>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2" name="TextBox 101">
              <a:extLst>
                <a:ext uri="{FF2B5EF4-FFF2-40B4-BE49-F238E27FC236}">
                  <a16:creationId xmlns:a16="http://schemas.microsoft.com/office/drawing/2014/main" id="{1DD33F36-C004-4EFB-8ACB-AD0566FA24DA}"/>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113" name="Oval 102">
              <a:extLst>
                <a:ext uri="{FF2B5EF4-FFF2-40B4-BE49-F238E27FC236}">
                  <a16:creationId xmlns:a16="http://schemas.microsoft.com/office/drawing/2014/main" id="{1AC6047D-2D74-4DF9-9910-0E5AD607BCD4}"/>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14" name="TextBox 117">
              <a:extLst>
                <a:ext uri="{FF2B5EF4-FFF2-40B4-BE49-F238E27FC236}">
                  <a16:creationId xmlns:a16="http://schemas.microsoft.com/office/drawing/2014/main" id="{C2C306D4-2CB6-425D-8B18-F477016CEE12}"/>
                </a:ext>
              </a:extLst>
            </p:cNvPr>
            <p:cNvSpPr txBox="1"/>
            <p:nvPr/>
          </p:nvSpPr>
          <p:spPr>
            <a:xfrm>
              <a:off x="7821389"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01</a:t>
              </a:r>
              <a:r>
                <a:rPr lang="en-US" sz="1400" dirty="0"/>
                <a:t> 123</a:t>
              </a:r>
            </a:p>
          </p:txBody>
        </p:sp>
        <p:sp>
          <p:nvSpPr>
            <p:cNvPr id="115" name="TextBox 117">
              <a:extLst>
                <a:ext uri="{FF2B5EF4-FFF2-40B4-BE49-F238E27FC236}">
                  <a16:creationId xmlns:a16="http://schemas.microsoft.com/office/drawing/2014/main" id="{570F8282-7E74-4A6F-804A-253F957F571E}"/>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sp>
        <p:nvSpPr>
          <p:cNvPr id="116" name="Rechteck 115">
            <a:extLst>
              <a:ext uri="{FF2B5EF4-FFF2-40B4-BE49-F238E27FC236}">
                <a16:creationId xmlns:a16="http://schemas.microsoft.com/office/drawing/2014/main" id="{9FAA8E2F-0855-43D5-99B0-1E458684EF92}"/>
              </a:ext>
            </a:extLst>
          </p:cNvPr>
          <p:cNvSpPr/>
          <p:nvPr/>
        </p:nvSpPr>
        <p:spPr>
          <a:xfrm>
            <a:off x="5414512" y="3645135"/>
            <a:ext cx="1429787"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117" name="Textfeld 116">
            <a:extLst>
              <a:ext uri="{FF2B5EF4-FFF2-40B4-BE49-F238E27FC236}">
                <a16:creationId xmlns:a16="http://schemas.microsoft.com/office/drawing/2014/main" id="{70DABD4C-0AA9-4802-8D52-093CC98CDF0C}"/>
              </a:ext>
            </a:extLst>
          </p:cNvPr>
          <p:cNvSpPr txBox="1"/>
          <p:nvPr/>
        </p:nvSpPr>
        <p:spPr>
          <a:xfrm>
            <a:off x="5365218" y="3612987"/>
            <a:ext cx="1574234" cy="369332"/>
          </a:xfrm>
          <a:prstGeom prst="rect">
            <a:avLst/>
          </a:prstGeom>
          <a:noFill/>
        </p:spPr>
        <p:txBody>
          <a:bodyPr wrap="square" rtlCol="0">
            <a:spAutoFit/>
          </a:bodyPr>
          <a:lstStyle/>
          <a:p>
            <a:r>
              <a:rPr lang="de-DE" sz="1200" dirty="0"/>
              <a:t>E4*06R</a:t>
            </a:r>
            <a:r>
              <a:rPr lang="de-DE" b="1" dirty="0">
                <a:solidFill>
                  <a:srgbClr val="FF0000"/>
                </a:solidFill>
              </a:rPr>
              <a:t>02</a:t>
            </a:r>
            <a:r>
              <a:rPr lang="de-DE" sz="1200" dirty="0"/>
              <a:t>/</a:t>
            </a:r>
            <a:r>
              <a:rPr lang="de-DE" b="1" dirty="0">
                <a:solidFill>
                  <a:srgbClr val="FF0000"/>
                </a:solidFill>
              </a:rPr>
              <a:t>00</a:t>
            </a:r>
            <a:r>
              <a:rPr lang="de-DE" sz="1200" dirty="0"/>
              <a:t>*123</a:t>
            </a:r>
          </a:p>
        </p:txBody>
      </p:sp>
      <p:grpSp>
        <p:nvGrpSpPr>
          <p:cNvPr id="118" name="Gruppieren 117">
            <a:extLst>
              <a:ext uri="{FF2B5EF4-FFF2-40B4-BE49-F238E27FC236}">
                <a16:creationId xmlns:a16="http://schemas.microsoft.com/office/drawing/2014/main" id="{078247CA-6C35-4914-9184-01F0700385D9}"/>
              </a:ext>
            </a:extLst>
          </p:cNvPr>
          <p:cNvGrpSpPr/>
          <p:nvPr/>
        </p:nvGrpSpPr>
        <p:grpSpPr>
          <a:xfrm>
            <a:off x="6928749" y="3446144"/>
            <a:ext cx="1221494" cy="703018"/>
            <a:chOff x="7821389" y="1436602"/>
            <a:chExt cx="1221494" cy="703018"/>
          </a:xfrm>
        </p:grpSpPr>
        <p:sp>
          <p:nvSpPr>
            <p:cNvPr id="119" name="Rechteck 118">
              <a:extLst>
                <a:ext uri="{FF2B5EF4-FFF2-40B4-BE49-F238E27FC236}">
                  <a16:creationId xmlns:a16="http://schemas.microsoft.com/office/drawing/2014/main" id="{063E4426-1112-417B-8598-FDD0AFB627E0}"/>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0" name="TextBox 101">
              <a:extLst>
                <a:ext uri="{FF2B5EF4-FFF2-40B4-BE49-F238E27FC236}">
                  <a16:creationId xmlns:a16="http://schemas.microsoft.com/office/drawing/2014/main" id="{9E677333-F48E-41AF-B60C-D5AF36535471}"/>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121" name="Oval 102">
              <a:extLst>
                <a:ext uri="{FF2B5EF4-FFF2-40B4-BE49-F238E27FC236}">
                  <a16:creationId xmlns:a16="http://schemas.microsoft.com/office/drawing/2014/main" id="{64CFAFA9-89BF-42B0-8D83-5C9F73C3199C}"/>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22" name="TextBox 117">
              <a:extLst>
                <a:ext uri="{FF2B5EF4-FFF2-40B4-BE49-F238E27FC236}">
                  <a16:creationId xmlns:a16="http://schemas.microsoft.com/office/drawing/2014/main" id="{0E2A1D3F-5B3F-44DD-BE30-F4FA673E5B45}"/>
                </a:ext>
              </a:extLst>
            </p:cNvPr>
            <p:cNvSpPr txBox="1"/>
            <p:nvPr/>
          </p:nvSpPr>
          <p:spPr>
            <a:xfrm>
              <a:off x="7821389"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01</a:t>
              </a:r>
              <a:r>
                <a:rPr lang="en-US" sz="1400" dirty="0"/>
                <a:t> 123</a:t>
              </a:r>
            </a:p>
          </p:txBody>
        </p:sp>
        <p:sp>
          <p:nvSpPr>
            <p:cNvPr id="123" name="TextBox 117">
              <a:extLst>
                <a:ext uri="{FF2B5EF4-FFF2-40B4-BE49-F238E27FC236}">
                  <a16:creationId xmlns:a16="http://schemas.microsoft.com/office/drawing/2014/main" id="{617A3905-8181-4FEE-BC47-6EB9D47F6A66}"/>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grpSp>
        <p:nvGrpSpPr>
          <p:cNvPr id="124" name="Gruppieren 123">
            <a:extLst>
              <a:ext uri="{FF2B5EF4-FFF2-40B4-BE49-F238E27FC236}">
                <a16:creationId xmlns:a16="http://schemas.microsoft.com/office/drawing/2014/main" id="{3864F9CF-FDB9-4D01-9EE6-45872EC3C1CE}"/>
              </a:ext>
            </a:extLst>
          </p:cNvPr>
          <p:cNvGrpSpPr/>
          <p:nvPr/>
        </p:nvGrpSpPr>
        <p:grpSpPr>
          <a:xfrm>
            <a:off x="8003785" y="3446144"/>
            <a:ext cx="1221494" cy="703018"/>
            <a:chOff x="7817378" y="1436602"/>
            <a:chExt cx="1221494" cy="703018"/>
          </a:xfrm>
        </p:grpSpPr>
        <p:sp>
          <p:nvSpPr>
            <p:cNvPr id="125" name="Rechteck 124">
              <a:extLst>
                <a:ext uri="{FF2B5EF4-FFF2-40B4-BE49-F238E27FC236}">
                  <a16:creationId xmlns:a16="http://schemas.microsoft.com/office/drawing/2014/main" id="{884B6CEF-BDE6-4A62-BC4F-336CEC6C5666}"/>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TextBox 101">
              <a:extLst>
                <a:ext uri="{FF2B5EF4-FFF2-40B4-BE49-F238E27FC236}">
                  <a16:creationId xmlns:a16="http://schemas.microsoft.com/office/drawing/2014/main" id="{14E28181-0991-4A2E-954C-1387DD3ABCC3}"/>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127" name="Oval 102">
              <a:extLst>
                <a:ext uri="{FF2B5EF4-FFF2-40B4-BE49-F238E27FC236}">
                  <a16:creationId xmlns:a16="http://schemas.microsoft.com/office/drawing/2014/main" id="{1F732534-5603-40E9-8EE3-306B5C7F6CA7}"/>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28" name="TextBox 117">
              <a:extLst>
                <a:ext uri="{FF2B5EF4-FFF2-40B4-BE49-F238E27FC236}">
                  <a16:creationId xmlns:a16="http://schemas.microsoft.com/office/drawing/2014/main" id="{499C67D3-9C97-46D6-8EE0-2D9D04023151}"/>
                </a:ext>
              </a:extLst>
            </p:cNvPr>
            <p:cNvSpPr txBox="1"/>
            <p:nvPr/>
          </p:nvSpPr>
          <p:spPr>
            <a:xfrm>
              <a:off x="7817378"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02</a:t>
              </a:r>
              <a:r>
                <a:rPr lang="en-US" sz="1400" dirty="0"/>
                <a:t> 123</a:t>
              </a:r>
            </a:p>
          </p:txBody>
        </p:sp>
        <p:sp>
          <p:nvSpPr>
            <p:cNvPr id="129" name="TextBox 117">
              <a:extLst>
                <a:ext uri="{FF2B5EF4-FFF2-40B4-BE49-F238E27FC236}">
                  <a16:creationId xmlns:a16="http://schemas.microsoft.com/office/drawing/2014/main" id="{D6FD19C2-0C3C-46E1-A079-4AFA2FC207BD}"/>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sp>
        <p:nvSpPr>
          <p:cNvPr id="130" name="Rechteck 129">
            <a:extLst>
              <a:ext uri="{FF2B5EF4-FFF2-40B4-BE49-F238E27FC236}">
                <a16:creationId xmlns:a16="http://schemas.microsoft.com/office/drawing/2014/main" id="{303F5A5B-AEB4-4FEF-86A8-BD096DF2372D}"/>
              </a:ext>
            </a:extLst>
          </p:cNvPr>
          <p:cNvSpPr/>
          <p:nvPr/>
        </p:nvSpPr>
        <p:spPr>
          <a:xfrm>
            <a:off x="5403622" y="4320051"/>
            <a:ext cx="1429787"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131" name="Textfeld 130">
            <a:extLst>
              <a:ext uri="{FF2B5EF4-FFF2-40B4-BE49-F238E27FC236}">
                <a16:creationId xmlns:a16="http://schemas.microsoft.com/office/drawing/2014/main" id="{201D326F-86E9-4702-B69A-5BC52D1988A8}"/>
              </a:ext>
            </a:extLst>
          </p:cNvPr>
          <p:cNvSpPr txBox="1"/>
          <p:nvPr/>
        </p:nvSpPr>
        <p:spPr>
          <a:xfrm>
            <a:off x="5354328" y="4287903"/>
            <a:ext cx="1574234" cy="369332"/>
          </a:xfrm>
          <a:prstGeom prst="rect">
            <a:avLst/>
          </a:prstGeom>
          <a:noFill/>
        </p:spPr>
        <p:txBody>
          <a:bodyPr wrap="square" rtlCol="0">
            <a:spAutoFit/>
          </a:bodyPr>
          <a:lstStyle/>
          <a:p>
            <a:r>
              <a:rPr lang="de-DE" sz="1200" dirty="0"/>
              <a:t>E4*06R</a:t>
            </a:r>
            <a:r>
              <a:rPr lang="de-DE" b="1" dirty="0">
                <a:solidFill>
                  <a:srgbClr val="FF0000"/>
                </a:solidFill>
              </a:rPr>
              <a:t>02</a:t>
            </a:r>
            <a:r>
              <a:rPr lang="de-DE" sz="1200" dirty="0"/>
              <a:t>/</a:t>
            </a:r>
            <a:r>
              <a:rPr lang="de-DE" b="1" dirty="0">
                <a:solidFill>
                  <a:srgbClr val="FF0000"/>
                </a:solidFill>
              </a:rPr>
              <a:t>00</a:t>
            </a:r>
            <a:r>
              <a:rPr lang="de-DE" sz="1200" dirty="0"/>
              <a:t>*123</a:t>
            </a:r>
          </a:p>
        </p:txBody>
      </p:sp>
      <p:grpSp>
        <p:nvGrpSpPr>
          <p:cNvPr id="132" name="Gruppieren 131">
            <a:extLst>
              <a:ext uri="{FF2B5EF4-FFF2-40B4-BE49-F238E27FC236}">
                <a16:creationId xmlns:a16="http://schemas.microsoft.com/office/drawing/2014/main" id="{56166CE9-1304-45B0-9130-BBC050E7DD87}"/>
              </a:ext>
            </a:extLst>
          </p:cNvPr>
          <p:cNvGrpSpPr/>
          <p:nvPr/>
        </p:nvGrpSpPr>
        <p:grpSpPr>
          <a:xfrm>
            <a:off x="6917859" y="4121060"/>
            <a:ext cx="1221494" cy="703018"/>
            <a:chOff x="7821389" y="1436602"/>
            <a:chExt cx="1221494" cy="703018"/>
          </a:xfrm>
        </p:grpSpPr>
        <p:sp>
          <p:nvSpPr>
            <p:cNvPr id="133" name="Rechteck 132">
              <a:extLst>
                <a:ext uri="{FF2B5EF4-FFF2-40B4-BE49-F238E27FC236}">
                  <a16:creationId xmlns:a16="http://schemas.microsoft.com/office/drawing/2014/main" id="{A650B5C4-5E84-42B7-8D73-618C4C85A41D}"/>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4" name="TextBox 101">
              <a:extLst>
                <a:ext uri="{FF2B5EF4-FFF2-40B4-BE49-F238E27FC236}">
                  <a16:creationId xmlns:a16="http://schemas.microsoft.com/office/drawing/2014/main" id="{189FAD2E-1C3E-4B0D-A0B3-5202AE9F5061}"/>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135" name="Oval 102">
              <a:extLst>
                <a:ext uri="{FF2B5EF4-FFF2-40B4-BE49-F238E27FC236}">
                  <a16:creationId xmlns:a16="http://schemas.microsoft.com/office/drawing/2014/main" id="{350A1CF9-BBC5-486B-9435-160BCC368C2B}"/>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36" name="TextBox 117">
              <a:extLst>
                <a:ext uri="{FF2B5EF4-FFF2-40B4-BE49-F238E27FC236}">
                  <a16:creationId xmlns:a16="http://schemas.microsoft.com/office/drawing/2014/main" id="{1128AD98-3C18-4964-AF2B-815321C6220D}"/>
                </a:ext>
              </a:extLst>
            </p:cNvPr>
            <p:cNvSpPr txBox="1"/>
            <p:nvPr/>
          </p:nvSpPr>
          <p:spPr>
            <a:xfrm>
              <a:off x="7821389"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01</a:t>
              </a:r>
              <a:r>
                <a:rPr lang="en-US" sz="1400" dirty="0"/>
                <a:t> 123</a:t>
              </a:r>
            </a:p>
          </p:txBody>
        </p:sp>
        <p:sp>
          <p:nvSpPr>
            <p:cNvPr id="137" name="TextBox 117">
              <a:extLst>
                <a:ext uri="{FF2B5EF4-FFF2-40B4-BE49-F238E27FC236}">
                  <a16:creationId xmlns:a16="http://schemas.microsoft.com/office/drawing/2014/main" id="{6D941141-F9E9-49B5-BCAE-6190913B53DD}"/>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sp>
        <p:nvSpPr>
          <p:cNvPr id="138" name="Rechteck 137">
            <a:extLst>
              <a:ext uri="{FF2B5EF4-FFF2-40B4-BE49-F238E27FC236}">
                <a16:creationId xmlns:a16="http://schemas.microsoft.com/office/drawing/2014/main" id="{6AAA875C-F4A7-4B27-8C8C-E696BB424461}"/>
              </a:ext>
            </a:extLst>
          </p:cNvPr>
          <p:cNvSpPr/>
          <p:nvPr/>
        </p:nvSpPr>
        <p:spPr>
          <a:xfrm>
            <a:off x="5403622" y="5528371"/>
            <a:ext cx="1429787" cy="305036"/>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139" name="Textfeld 138">
            <a:extLst>
              <a:ext uri="{FF2B5EF4-FFF2-40B4-BE49-F238E27FC236}">
                <a16:creationId xmlns:a16="http://schemas.microsoft.com/office/drawing/2014/main" id="{B5BEE5F7-A404-4DB2-91FB-743A85989B7C}"/>
              </a:ext>
            </a:extLst>
          </p:cNvPr>
          <p:cNvSpPr txBox="1"/>
          <p:nvPr/>
        </p:nvSpPr>
        <p:spPr>
          <a:xfrm>
            <a:off x="5354328" y="5496223"/>
            <a:ext cx="1574234" cy="369332"/>
          </a:xfrm>
          <a:prstGeom prst="rect">
            <a:avLst/>
          </a:prstGeom>
          <a:noFill/>
        </p:spPr>
        <p:txBody>
          <a:bodyPr wrap="square" rtlCol="0">
            <a:spAutoFit/>
          </a:bodyPr>
          <a:lstStyle/>
          <a:p>
            <a:r>
              <a:rPr lang="de-DE" sz="1200" dirty="0"/>
              <a:t>E4*06R</a:t>
            </a:r>
            <a:r>
              <a:rPr lang="de-DE" b="1" dirty="0">
                <a:solidFill>
                  <a:srgbClr val="FF0000"/>
                </a:solidFill>
              </a:rPr>
              <a:t>02</a:t>
            </a:r>
            <a:r>
              <a:rPr lang="de-DE" sz="1200" dirty="0"/>
              <a:t>/</a:t>
            </a:r>
            <a:r>
              <a:rPr lang="de-DE" b="1" dirty="0">
                <a:solidFill>
                  <a:srgbClr val="FF0000"/>
                </a:solidFill>
              </a:rPr>
              <a:t>00</a:t>
            </a:r>
            <a:r>
              <a:rPr lang="de-DE" sz="1200" dirty="0"/>
              <a:t>*123</a:t>
            </a:r>
          </a:p>
        </p:txBody>
      </p:sp>
      <p:grpSp>
        <p:nvGrpSpPr>
          <p:cNvPr id="140" name="Gruppieren 139">
            <a:extLst>
              <a:ext uri="{FF2B5EF4-FFF2-40B4-BE49-F238E27FC236}">
                <a16:creationId xmlns:a16="http://schemas.microsoft.com/office/drawing/2014/main" id="{38A292EA-4649-4F09-9AE2-0CF71D36A4D4}"/>
              </a:ext>
            </a:extLst>
          </p:cNvPr>
          <p:cNvGrpSpPr/>
          <p:nvPr/>
        </p:nvGrpSpPr>
        <p:grpSpPr>
          <a:xfrm>
            <a:off x="6917859" y="4757873"/>
            <a:ext cx="1221494" cy="703018"/>
            <a:chOff x="7821389" y="1436602"/>
            <a:chExt cx="1221494" cy="703018"/>
          </a:xfrm>
        </p:grpSpPr>
        <p:sp>
          <p:nvSpPr>
            <p:cNvPr id="141" name="Rechteck 140">
              <a:extLst>
                <a:ext uri="{FF2B5EF4-FFF2-40B4-BE49-F238E27FC236}">
                  <a16:creationId xmlns:a16="http://schemas.microsoft.com/office/drawing/2014/main" id="{515E0185-4C0E-4D80-BAE1-5DA723D5B5C7}"/>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2" name="TextBox 101">
              <a:extLst>
                <a:ext uri="{FF2B5EF4-FFF2-40B4-BE49-F238E27FC236}">
                  <a16:creationId xmlns:a16="http://schemas.microsoft.com/office/drawing/2014/main" id="{B6EC467F-11C9-4C80-8706-8347569E6C55}"/>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143" name="Oval 102">
              <a:extLst>
                <a:ext uri="{FF2B5EF4-FFF2-40B4-BE49-F238E27FC236}">
                  <a16:creationId xmlns:a16="http://schemas.microsoft.com/office/drawing/2014/main" id="{DD1733A7-55C1-465C-B5CD-A8E753C35615}"/>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4" name="TextBox 117">
              <a:extLst>
                <a:ext uri="{FF2B5EF4-FFF2-40B4-BE49-F238E27FC236}">
                  <a16:creationId xmlns:a16="http://schemas.microsoft.com/office/drawing/2014/main" id="{1FC55E89-723B-4319-9DFD-23BDFAB9F8EE}"/>
                </a:ext>
              </a:extLst>
            </p:cNvPr>
            <p:cNvSpPr txBox="1"/>
            <p:nvPr/>
          </p:nvSpPr>
          <p:spPr>
            <a:xfrm>
              <a:off x="7821389"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01</a:t>
              </a:r>
              <a:r>
                <a:rPr lang="en-US" sz="1400" dirty="0"/>
                <a:t> 123</a:t>
              </a:r>
            </a:p>
          </p:txBody>
        </p:sp>
        <p:sp>
          <p:nvSpPr>
            <p:cNvPr id="145" name="TextBox 117">
              <a:extLst>
                <a:ext uri="{FF2B5EF4-FFF2-40B4-BE49-F238E27FC236}">
                  <a16:creationId xmlns:a16="http://schemas.microsoft.com/office/drawing/2014/main" id="{30328BC7-9214-4D3F-B7AA-6A6BB4BD36DF}"/>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grpSp>
        <p:nvGrpSpPr>
          <p:cNvPr id="146" name="Gruppieren 145">
            <a:extLst>
              <a:ext uri="{FF2B5EF4-FFF2-40B4-BE49-F238E27FC236}">
                <a16:creationId xmlns:a16="http://schemas.microsoft.com/office/drawing/2014/main" id="{326A7B7F-A535-4E06-B687-BA3F26F34F59}"/>
              </a:ext>
            </a:extLst>
          </p:cNvPr>
          <p:cNvGrpSpPr/>
          <p:nvPr/>
        </p:nvGrpSpPr>
        <p:grpSpPr>
          <a:xfrm>
            <a:off x="7992895" y="5329380"/>
            <a:ext cx="1221494" cy="703018"/>
            <a:chOff x="7817378" y="1436602"/>
            <a:chExt cx="1221494" cy="703018"/>
          </a:xfrm>
        </p:grpSpPr>
        <p:sp>
          <p:nvSpPr>
            <p:cNvPr id="147" name="Rechteck 146">
              <a:extLst>
                <a:ext uri="{FF2B5EF4-FFF2-40B4-BE49-F238E27FC236}">
                  <a16:creationId xmlns:a16="http://schemas.microsoft.com/office/drawing/2014/main" id="{729FDF8D-0B5F-4D7C-887B-B1505ED61B7D}"/>
                </a:ext>
              </a:extLst>
            </p:cNvPr>
            <p:cNvSpPr/>
            <p:nvPr/>
          </p:nvSpPr>
          <p:spPr>
            <a:xfrm>
              <a:off x="8057804" y="1490749"/>
              <a:ext cx="738967" cy="576349"/>
            </a:xfrm>
            <a:prstGeom prst="rect">
              <a:avLst/>
            </a:prstGeom>
            <a:solidFill>
              <a:schemeClr val="bg1"/>
            </a:solidFill>
            <a:ln>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TextBox 101">
              <a:extLst>
                <a:ext uri="{FF2B5EF4-FFF2-40B4-BE49-F238E27FC236}">
                  <a16:creationId xmlns:a16="http://schemas.microsoft.com/office/drawing/2014/main" id="{EBFE909F-4EE6-455E-981C-DF3FAAEBD04B}"/>
                </a:ext>
              </a:extLst>
            </p:cNvPr>
            <p:cNvSpPr txBox="1"/>
            <p:nvPr/>
          </p:nvSpPr>
          <p:spPr>
            <a:xfrm>
              <a:off x="8105403" y="1554489"/>
              <a:ext cx="500173" cy="305036"/>
            </a:xfrm>
            <a:prstGeom prst="rect">
              <a:avLst/>
            </a:prstGeom>
            <a:noFill/>
          </p:spPr>
          <p:txBody>
            <a:bodyPr wrap="square" lIns="0" tIns="0" rIns="0" bIns="0" rtlCol="0" anchor="ctr" anchorCtr="0">
              <a:noAutofit/>
            </a:bodyPr>
            <a:lstStyle/>
            <a:p>
              <a:pPr algn="ctr"/>
              <a:r>
                <a:rPr lang="en-US" dirty="0"/>
                <a:t>E</a:t>
              </a:r>
              <a:r>
                <a:rPr lang="en-US" sz="1400" dirty="0"/>
                <a:t>4</a:t>
              </a:r>
              <a:endParaRPr lang="en-US" sz="2000" dirty="0"/>
            </a:p>
          </p:txBody>
        </p:sp>
        <p:sp>
          <p:nvSpPr>
            <p:cNvPr id="149" name="Oval 102">
              <a:extLst>
                <a:ext uri="{FF2B5EF4-FFF2-40B4-BE49-F238E27FC236}">
                  <a16:creationId xmlns:a16="http://schemas.microsoft.com/office/drawing/2014/main" id="{9AD507D9-07D5-43FF-BF4D-800B89E4892C}"/>
                </a:ext>
              </a:extLst>
            </p:cNvPr>
            <p:cNvSpPr/>
            <p:nvPr/>
          </p:nvSpPr>
          <p:spPr>
            <a:xfrm>
              <a:off x="8179723" y="1529535"/>
              <a:ext cx="365347" cy="365347"/>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50" name="TextBox 117">
              <a:extLst>
                <a:ext uri="{FF2B5EF4-FFF2-40B4-BE49-F238E27FC236}">
                  <a16:creationId xmlns:a16="http://schemas.microsoft.com/office/drawing/2014/main" id="{3EAC72B0-0DB0-47E3-8B57-BE6477B6D16F}"/>
                </a:ext>
              </a:extLst>
            </p:cNvPr>
            <p:cNvSpPr txBox="1"/>
            <p:nvPr/>
          </p:nvSpPr>
          <p:spPr>
            <a:xfrm>
              <a:off x="7817378" y="1697832"/>
              <a:ext cx="1221494" cy="441788"/>
            </a:xfrm>
            <a:prstGeom prst="rect">
              <a:avLst/>
            </a:prstGeom>
            <a:noFill/>
          </p:spPr>
          <p:txBody>
            <a:bodyPr wrap="square" rtlCol="0">
              <a:spAutoFit/>
            </a:bodyPr>
            <a:lstStyle/>
            <a:p>
              <a:pPr algn="ctr">
                <a:lnSpc>
                  <a:spcPts val="3000"/>
                </a:lnSpc>
              </a:pPr>
              <a:r>
                <a:rPr lang="en-US" sz="1400" b="1" dirty="0">
                  <a:solidFill>
                    <a:srgbClr val="FF0000"/>
                  </a:solidFill>
                </a:rPr>
                <a:t>02</a:t>
              </a:r>
              <a:r>
                <a:rPr lang="en-US" sz="1400" dirty="0"/>
                <a:t> 123</a:t>
              </a:r>
            </a:p>
          </p:txBody>
        </p:sp>
        <p:sp>
          <p:nvSpPr>
            <p:cNvPr id="151" name="TextBox 117">
              <a:extLst>
                <a:ext uri="{FF2B5EF4-FFF2-40B4-BE49-F238E27FC236}">
                  <a16:creationId xmlns:a16="http://schemas.microsoft.com/office/drawing/2014/main" id="{86B540DA-E0D9-4577-A7AD-A17A54D0BA52}"/>
                </a:ext>
              </a:extLst>
            </p:cNvPr>
            <p:cNvSpPr txBox="1"/>
            <p:nvPr/>
          </p:nvSpPr>
          <p:spPr>
            <a:xfrm>
              <a:off x="8468983" y="1436602"/>
              <a:ext cx="400156" cy="434991"/>
            </a:xfrm>
            <a:prstGeom prst="rect">
              <a:avLst/>
            </a:prstGeom>
            <a:noFill/>
          </p:spPr>
          <p:txBody>
            <a:bodyPr wrap="square" rtlCol="0">
              <a:spAutoFit/>
            </a:bodyPr>
            <a:lstStyle/>
            <a:p>
              <a:pPr algn="ctr">
                <a:lnSpc>
                  <a:spcPts val="3000"/>
                </a:lnSpc>
              </a:pPr>
              <a:r>
                <a:rPr lang="en-US" sz="1400" dirty="0"/>
                <a:t>2b</a:t>
              </a:r>
            </a:p>
          </p:txBody>
        </p:sp>
      </p:grpSp>
      <p:sp>
        <p:nvSpPr>
          <p:cNvPr id="156" name="Textfeld 155">
            <a:extLst>
              <a:ext uri="{FF2B5EF4-FFF2-40B4-BE49-F238E27FC236}">
                <a16:creationId xmlns:a16="http://schemas.microsoft.com/office/drawing/2014/main" id="{D091109D-EF94-4C68-A441-8500DC0F9AF2}"/>
              </a:ext>
            </a:extLst>
          </p:cNvPr>
          <p:cNvSpPr txBox="1"/>
          <p:nvPr/>
        </p:nvSpPr>
        <p:spPr>
          <a:xfrm>
            <a:off x="2661564" y="5220010"/>
            <a:ext cx="801496" cy="369332"/>
          </a:xfrm>
          <a:prstGeom prst="rect">
            <a:avLst/>
          </a:prstGeom>
          <a:noFill/>
        </p:spPr>
        <p:txBody>
          <a:bodyPr wrap="square" rtlCol="0">
            <a:spAutoFit/>
          </a:bodyPr>
          <a:lstStyle/>
          <a:p>
            <a:pPr algn="ctr"/>
            <a:r>
              <a:rPr lang="de-DE" b="1" dirty="0"/>
              <a:t>OR</a:t>
            </a:r>
          </a:p>
        </p:txBody>
      </p:sp>
      <p:sp>
        <p:nvSpPr>
          <p:cNvPr id="12" name="Rechteck 11">
            <a:extLst>
              <a:ext uri="{FF2B5EF4-FFF2-40B4-BE49-F238E27FC236}">
                <a16:creationId xmlns:a16="http://schemas.microsoft.com/office/drawing/2014/main" id="{29067D4D-47E8-41BD-9E37-3AA80F33E532}"/>
              </a:ext>
            </a:extLst>
          </p:cNvPr>
          <p:cNvSpPr/>
          <p:nvPr/>
        </p:nvSpPr>
        <p:spPr>
          <a:xfrm>
            <a:off x="509016" y="6140533"/>
            <a:ext cx="6929076" cy="369332"/>
          </a:xfrm>
          <a:prstGeom prst="rect">
            <a:avLst/>
          </a:prstGeom>
        </p:spPr>
        <p:txBody>
          <a:bodyPr wrap="none">
            <a:spAutoFit/>
          </a:bodyPr>
          <a:lstStyle/>
          <a:p>
            <a:r>
              <a:rPr lang="de-DE" i="1" dirty="0"/>
              <a:t>Note: Any </a:t>
            </a:r>
            <a:r>
              <a:rPr lang="de-DE" i="1" dirty="0" err="1"/>
              <a:t>missing</a:t>
            </a:r>
            <a:r>
              <a:rPr lang="de-DE" i="1" dirty="0"/>
              <a:t> </a:t>
            </a:r>
            <a:r>
              <a:rPr lang="de-DE" i="1" dirty="0" err="1"/>
              <a:t>combinations</a:t>
            </a:r>
            <a:r>
              <a:rPr lang="de-DE" i="1" dirty="0"/>
              <a:t> </a:t>
            </a:r>
            <a:r>
              <a:rPr lang="de-DE" i="1" dirty="0" err="1"/>
              <a:t>have</a:t>
            </a:r>
            <a:r>
              <a:rPr lang="de-DE" i="1" dirty="0"/>
              <a:t> </a:t>
            </a:r>
            <a:r>
              <a:rPr lang="de-DE" i="1" dirty="0" err="1"/>
              <a:t>been</a:t>
            </a:r>
            <a:r>
              <a:rPr lang="de-DE" i="1" dirty="0"/>
              <a:t> </a:t>
            </a:r>
            <a:r>
              <a:rPr lang="de-DE" i="1" dirty="0" err="1"/>
              <a:t>already</a:t>
            </a:r>
            <a:r>
              <a:rPr lang="de-DE" i="1" dirty="0"/>
              <a:t> </a:t>
            </a:r>
            <a:r>
              <a:rPr lang="de-DE" i="1" dirty="0" err="1"/>
              <a:t>eliminated</a:t>
            </a:r>
            <a:r>
              <a:rPr lang="de-DE" i="1" dirty="0"/>
              <a:t> </a:t>
            </a:r>
            <a:r>
              <a:rPr lang="de-DE" i="1" dirty="0" err="1"/>
              <a:t>by</a:t>
            </a:r>
            <a:r>
              <a:rPr lang="de-DE" i="1" dirty="0"/>
              <a:t> SLR 35</a:t>
            </a:r>
          </a:p>
        </p:txBody>
      </p:sp>
      <p:sp>
        <p:nvSpPr>
          <p:cNvPr id="10" name="CasellaDiTesto 9">
            <a:extLst>
              <a:ext uri="{FF2B5EF4-FFF2-40B4-BE49-F238E27FC236}">
                <a16:creationId xmlns:a16="http://schemas.microsoft.com/office/drawing/2014/main" id="{227AE351-901C-4B2B-8CD8-117660E67088}"/>
              </a:ext>
            </a:extLst>
          </p:cNvPr>
          <p:cNvSpPr txBox="1"/>
          <p:nvPr/>
        </p:nvSpPr>
        <p:spPr>
          <a:xfrm>
            <a:off x="10165748" y="248717"/>
            <a:ext cx="1741118" cy="369332"/>
          </a:xfrm>
          <a:prstGeom prst="rect">
            <a:avLst/>
          </a:prstGeom>
          <a:noFill/>
          <a:ln w="19050">
            <a:solidFill>
              <a:srgbClr val="FF0000"/>
            </a:solidFill>
          </a:ln>
        </p:spPr>
        <p:txBody>
          <a:bodyPr wrap="none" rtlCol="0">
            <a:spAutoFit/>
          </a:bodyPr>
          <a:lstStyle/>
          <a:p>
            <a:r>
              <a:rPr lang="it-IT" b="1" dirty="0"/>
              <a:t>SLR-35-20/Rev.2</a:t>
            </a:r>
          </a:p>
        </p:txBody>
      </p:sp>
    </p:spTree>
    <p:extLst>
      <p:ext uri="{BB962C8B-B14F-4D97-AF65-F5344CB8AC3E}">
        <p14:creationId xmlns:p14="http://schemas.microsoft.com/office/powerpoint/2010/main" val="1649362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9122D64-8B6A-4912-BA7D-A9DE0C46A4B7}"/>
              </a:ext>
            </a:extLst>
          </p:cNvPr>
          <p:cNvSpPr>
            <a:spLocks noGrp="1"/>
          </p:cNvSpPr>
          <p:nvPr>
            <p:ph type="sldNum" sz="quarter" idx="12"/>
          </p:nvPr>
        </p:nvSpPr>
        <p:spPr/>
        <p:txBody>
          <a:bodyPr/>
          <a:lstStyle/>
          <a:p>
            <a:fld id="{19402824-367F-4233-B96A-3B383EFE3CC8}" type="slidenum">
              <a:rPr lang="de-DE" smtClean="0"/>
              <a:t>2</a:t>
            </a:fld>
            <a:endParaRPr lang="de-DE"/>
          </a:p>
        </p:txBody>
      </p:sp>
      <p:sp>
        <p:nvSpPr>
          <p:cNvPr id="3" name="Textfeld 2">
            <a:extLst>
              <a:ext uri="{FF2B5EF4-FFF2-40B4-BE49-F238E27FC236}">
                <a16:creationId xmlns:a16="http://schemas.microsoft.com/office/drawing/2014/main" id="{ADF193DF-CC6D-40D1-8257-39CB98150331}"/>
              </a:ext>
            </a:extLst>
          </p:cNvPr>
          <p:cNvSpPr txBox="1"/>
          <p:nvPr/>
        </p:nvSpPr>
        <p:spPr>
          <a:xfrm>
            <a:off x="1518558" y="2498275"/>
            <a:ext cx="8817429" cy="1446550"/>
          </a:xfrm>
          <a:prstGeom prst="rect">
            <a:avLst/>
          </a:prstGeom>
          <a:noFill/>
        </p:spPr>
        <p:txBody>
          <a:bodyPr wrap="square" rtlCol="0">
            <a:spAutoFit/>
          </a:bodyPr>
          <a:lstStyle/>
          <a:p>
            <a:pPr algn="ctr"/>
            <a:r>
              <a:rPr lang="de-DE" sz="8800"/>
              <a:t>BACKUP</a:t>
            </a:r>
          </a:p>
        </p:txBody>
      </p:sp>
    </p:spTree>
    <p:extLst>
      <p:ext uri="{BB962C8B-B14F-4D97-AF65-F5344CB8AC3E}">
        <p14:creationId xmlns:p14="http://schemas.microsoft.com/office/powerpoint/2010/main" val="412613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E4E6F25C-287B-4626-BCA8-4E83377AC23A}"/>
              </a:ext>
            </a:extLst>
          </p:cNvPr>
          <p:cNvSpPr>
            <a:spLocks noGrp="1"/>
          </p:cNvSpPr>
          <p:nvPr>
            <p:ph type="sldNum" sz="quarter" idx="12"/>
          </p:nvPr>
        </p:nvSpPr>
        <p:spPr/>
        <p:txBody>
          <a:bodyPr/>
          <a:lstStyle/>
          <a:p>
            <a:fld id="{19402824-367F-4233-B96A-3B383EFE3CC8}" type="slidenum">
              <a:rPr lang="de-DE" smtClean="0"/>
              <a:t>3</a:t>
            </a:fld>
            <a:endParaRPr lang="de-DE"/>
          </a:p>
        </p:txBody>
      </p:sp>
      <p:sp>
        <p:nvSpPr>
          <p:cNvPr id="4" name="Rechteck 3">
            <a:extLst>
              <a:ext uri="{FF2B5EF4-FFF2-40B4-BE49-F238E27FC236}">
                <a16:creationId xmlns:a16="http://schemas.microsoft.com/office/drawing/2014/main" id="{188F8289-D07C-4B08-A135-99253D34E231}"/>
              </a:ext>
            </a:extLst>
          </p:cNvPr>
          <p:cNvSpPr/>
          <p:nvPr/>
        </p:nvSpPr>
        <p:spPr>
          <a:xfrm>
            <a:off x="502367" y="1239857"/>
            <a:ext cx="11375923" cy="4193456"/>
          </a:xfrm>
          <a:prstGeom prst="rect">
            <a:avLst/>
          </a:prstGeom>
        </p:spPr>
        <p:txBody>
          <a:bodyPr wrap="square">
            <a:spAutoFit/>
          </a:bodyPr>
          <a:lstStyle/>
          <a:p>
            <a:pPr algn="just"/>
            <a:r>
              <a:rPr lang="en-US" b="1" dirty="0"/>
              <a:t>REPORT OF WP.29 ON ITS ONE-HUNDRED-AND-TWENTY-FIFTH SESSION (6-9 November 2001) - </a:t>
            </a:r>
            <a:r>
              <a:rPr lang="de-DE" b="1" dirty="0"/>
              <a:t>TRANS/WP.29/815</a:t>
            </a:r>
          </a:p>
          <a:p>
            <a:pPr algn="just"/>
            <a:endParaRPr lang="en-US" sz="1050" b="1" dirty="0">
              <a:latin typeface="Courier"/>
            </a:endParaRPr>
          </a:p>
          <a:p>
            <a:pPr algn="just"/>
            <a:r>
              <a:rPr lang="en-US" sz="1400" dirty="0">
                <a:latin typeface="Courier"/>
              </a:rPr>
              <a:t>82. The Chairman of GRE brought to the attention of WP.29 the question of transitional provisions, which introduced a new series of amendments into Regulations Nos. 1, 8, 20, 56, 57, 72, 76 and 82 as a consequence of their replacement by Regulations Nos. 112 and 113. Following his explanation, WP.29 adopted the following statement, eliminating the necessity to change the approval marks of headlamps complying with these Regulations:</a:t>
            </a:r>
          </a:p>
          <a:p>
            <a:pPr algn="just"/>
            <a:r>
              <a:rPr lang="en-US" sz="1400" dirty="0">
                <a:latin typeface="Courier"/>
              </a:rPr>
              <a:t>"Taking into account that the latest series of amendments to Regulations Nos. 1, 8, 20, 56, 57, 72, 76 and 82 contained only transitional provisions and did not introduce any new technical requirements, WP.29 agreed that it was not necessary for fitting in vehicles to require headlamps complying with the above-mentioned Regulations to have the approval marked modified. </a:t>
            </a:r>
            <a:r>
              <a:rPr lang="en-US" sz="1400" dirty="0">
                <a:highlight>
                  <a:srgbClr val="FFFF00"/>
                </a:highlight>
                <a:latin typeface="Courier"/>
              </a:rPr>
              <a:t>Therefore the approval mark of these headlamps shall continue to refer to the previous series of amendments</a:t>
            </a:r>
            <a:r>
              <a:rPr lang="en-US" sz="1400" dirty="0">
                <a:latin typeface="Courier"/>
              </a:rPr>
              <a:t>."</a:t>
            </a:r>
          </a:p>
          <a:p>
            <a:pPr algn="just"/>
            <a:r>
              <a:rPr lang="en-US" sz="1400" dirty="0">
                <a:latin typeface="Courier"/>
              </a:rPr>
              <a:t>To make this information permanently available, the secretariat was requested to enter it as a footnote for all relevant latest series of amendments to Regulations Nos. 1, 8, 20, 56, 57, 72, 76 and 82 into the status document of the 1958 Agreement (i.e. TRANS/WP.29/343/Rev.10 foreseen for March 2002 and all subsequent versions and amendments). It was agreed that this footnote should adopt the text used in Regulation No. 37, where the 03 series of amendments also do not require the change of the approval mark, i.e.:</a:t>
            </a:r>
          </a:p>
          <a:p>
            <a:pPr algn="just"/>
            <a:r>
              <a:rPr lang="en-US" sz="1400" dirty="0">
                <a:latin typeface="Courier"/>
              </a:rPr>
              <a:t>"*/ </a:t>
            </a:r>
            <a:r>
              <a:rPr lang="en-US" sz="1400" dirty="0">
                <a:highlight>
                  <a:srgbClr val="FFFF00"/>
                </a:highlight>
                <a:latin typeface="Courier"/>
              </a:rPr>
              <a:t>Not requiring changes in the approval number</a:t>
            </a:r>
            <a:r>
              <a:rPr lang="en-US" sz="1400" dirty="0">
                <a:latin typeface="Courier"/>
              </a:rPr>
              <a:t>."</a:t>
            </a:r>
            <a:endParaRPr lang="de-DE" sz="1400" dirty="0"/>
          </a:p>
        </p:txBody>
      </p:sp>
      <p:sp>
        <p:nvSpPr>
          <p:cNvPr id="5" name="Textfeld 4">
            <a:extLst>
              <a:ext uri="{FF2B5EF4-FFF2-40B4-BE49-F238E27FC236}">
                <a16:creationId xmlns:a16="http://schemas.microsoft.com/office/drawing/2014/main" id="{571764D0-31B8-43C6-A47D-4F5CBDEDBFC7}"/>
              </a:ext>
            </a:extLst>
          </p:cNvPr>
          <p:cNvSpPr txBox="1"/>
          <p:nvPr/>
        </p:nvSpPr>
        <p:spPr>
          <a:xfrm>
            <a:off x="530942" y="127819"/>
            <a:ext cx="11375923" cy="830997"/>
          </a:xfrm>
          <a:prstGeom prst="rect">
            <a:avLst/>
          </a:prstGeom>
          <a:noFill/>
          <a:ln w="28575">
            <a:solidFill>
              <a:schemeClr val="bg2">
                <a:lumMod val="75000"/>
              </a:schemeClr>
            </a:solidFill>
          </a:ln>
        </p:spPr>
        <p:txBody>
          <a:bodyPr wrap="square" rtlCol="0">
            <a:spAutoFit/>
          </a:bodyPr>
          <a:lstStyle/>
          <a:p>
            <a:r>
              <a:rPr lang="en-US" sz="2400" b="1" dirty="0"/>
              <a:t>How to apply the frozen UN Regulations</a:t>
            </a:r>
          </a:p>
          <a:p>
            <a:r>
              <a:rPr lang="de-DE" sz="2400" dirty="0"/>
              <a:t>Backup: Text </a:t>
            </a:r>
            <a:r>
              <a:rPr lang="de-DE" sz="2400" dirty="0" err="1"/>
              <a:t>of</a:t>
            </a:r>
            <a:r>
              <a:rPr lang="de-DE" sz="2400" dirty="0"/>
              <a:t> </a:t>
            </a:r>
            <a:r>
              <a:rPr lang="de-DE" sz="2400" dirty="0" err="1"/>
              <a:t>the</a:t>
            </a:r>
            <a:r>
              <a:rPr lang="de-DE" sz="2400" dirty="0"/>
              <a:t> WP.29 </a:t>
            </a:r>
            <a:r>
              <a:rPr lang="de-DE" sz="2400" dirty="0" err="1"/>
              <a:t>report</a:t>
            </a:r>
            <a:r>
              <a:rPr lang="de-DE" sz="2400" dirty="0"/>
              <a:t> incl. </a:t>
            </a:r>
            <a:r>
              <a:rPr lang="de-DE" sz="2400" dirty="0" err="1"/>
              <a:t>the</a:t>
            </a:r>
            <a:r>
              <a:rPr lang="de-DE" sz="2400" dirty="0"/>
              <a:t> </a:t>
            </a:r>
            <a:r>
              <a:rPr lang="de-DE" sz="2400" dirty="0" err="1"/>
              <a:t>proposed</a:t>
            </a:r>
            <a:r>
              <a:rPr lang="de-DE" sz="2400" dirty="0"/>
              <a:t> </a:t>
            </a:r>
            <a:r>
              <a:rPr lang="de-DE" sz="2400" dirty="0" err="1"/>
              <a:t>footnote</a:t>
            </a:r>
            <a:endParaRPr lang="en-US" sz="2400" dirty="0"/>
          </a:p>
        </p:txBody>
      </p:sp>
    </p:spTree>
    <p:extLst>
      <p:ext uri="{BB962C8B-B14F-4D97-AF65-F5344CB8AC3E}">
        <p14:creationId xmlns:p14="http://schemas.microsoft.com/office/powerpoint/2010/main" val="165669269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2EC0D9790D1F7C4194F825D0BF199255" ma:contentTypeVersion="8" ma:contentTypeDescription="Ein neues Dokument erstellen." ma:contentTypeScope="" ma:versionID="295cbe80798c348d3ef27cb90a790814">
  <xsd:schema xmlns:xsd="http://www.w3.org/2001/XMLSchema" xmlns:xs="http://www.w3.org/2001/XMLSchema" xmlns:p="http://schemas.microsoft.com/office/2006/metadata/properties" xmlns:ns3="19c02faa-160d-4bc6-a718-f765a9d93170" targetNamespace="http://schemas.microsoft.com/office/2006/metadata/properties" ma:root="true" ma:fieldsID="89b09e082cde0c9d847bffe21e156efc" ns3:_="">
    <xsd:import namespace="19c02faa-160d-4bc6-a718-f765a9d93170"/>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c02faa-160d-4bc6-a718-f765a9d931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7501A41-8453-4581-A67B-4E22E6D085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9c02faa-160d-4bc6-a718-f765a9d931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4E90BA0-9907-40B5-87CA-749E74C9E221}">
  <ds:schemaRefs>
    <ds:schemaRef ds:uri="http://schemas.microsoft.com/sharepoint/v3/contenttype/forms"/>
  </ds:schemaRefs>
</ds:datastoreItem>
</file>

<file path=customXml/itemProps3.xml><?xml version="1.0" encoding="utf-8"?>
<ds:datastoreItem xmlns:ds="http://schemas.openxmlformats.org/officeDocument/2006/customXml" ds:itemID="{9D046372-0C74-4F57-8047-AEB9BA606F66}">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19c02faa-160d-4bc6-a718-f765a9d9317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457</Words>
  <Application>Microsoft Office PowerPoint</Application>
  <PresentationFormat>Widescreen</PresentationFormat>
  <Paragraphs>67</Paragraphs>
  <Slides>3</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vt:i4>
      </vt:variant>
    </vt:vector>
  </HeadingPairs>
  <TitlesOfParts>
    <vt:vector size="8" baseType="lpstr">
      <vt:lpstr>Arial</vt:lpstr>
      <vt:lpstr>Calibri</vt:lpstr>
      <vt:lpstr>Calibri Light</vt:lpstr>
      <vt:lpstr>Courier</vt:lpstr>
      <vt:lpstr>Office</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Bauckhage, Thomas</dc:creator>
  <cp:lastModifiedBy>Davide Puglisi</cp:lastModifiedBy>
  <cp:revision>169</cp:revision>
  <dcterms:created xsi:type="dcterms:W3CDTF">2019-02-21T10:30:17Z</dcterms:created>
  <dcterms:modified xsi:type="dcterms:W3CDTF">2019-12-17T14:18:58Z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a4f3930-35a4-43d2-be4a-3a5160255453_Enabled">
    <vt:lpwstr>True</vt:lpwstr>
  </property>
  <property fmtid="{D5CDD505-2E9C-101B-9397-08002B2CF9AE}" pid="3" name="MSIP_Label_5a4f3930-35a4-43d2-be4a-3a5160255453_SiteId">
    <vt:lpwstr>2d5eb7e2-d3ee-4bf5-bc62-79d5ae9cd9e1</vt:lpwstr>
  </property>
  <property fmtid="{D5CDD505-2E9C-101B-9397-08002B2CF9AE}" pid="4" name="MSIP_Label_5a4f3930-35a4-43d2-be4a-3a5160255453_Owner">
    <vt:lpwstr>Thomas.Bauckhage@hella.com</vt:lpwstr>
  </property>
  <property fmtid="{D5CDD505-2E9C-101B-9397-08002B2CF9AE}" pid="5" name="MSIP_Label_5a4f3930-35a4-43d2-be4a-3a5160255453_SetDate">
    <vt:lpwstr>2019-10-10T15:58:38.9512598Z</vt:lpwstr>
  </property>
  <property fmtid="{D5CDD505-2E9C-101B-9397-08002B2CF9AE}" pid="6" name="MSIP_Label_5a4f3930-35a4-43d2-be4a-3a5160255453_Name">
    <vt:lpwstr>Internal</vt:lpwstr>
  </property>
  <property fmtid="{D5CDD505-2E9C-101B-9397-08002B2CF9AE}" pid="7" name="MSIP_Label_5a4f3930-35a4-43d2-be4a-3a5160255453_Application">
    <vt:lpwstr>Microsoft Azure Information Protection</vt:lpwstr>
  </property>
  <property fmtid="{D5CDD505-2E9C-101B-9397-08002B2CF9AE}" pid="8" name="MSIP_Label_5a4f3930-35a4-43d2-be4a-3a5160255453_ActionId">
    <vt:lpwstr>706e901e-1aa0-4949-bfc4-c8b210588b36</vt:lpwstr>
  </property>
  <property fmtid="{D5CDD505-2E9C-101B-9397-08002B2CF9AE}" pid="9" name="MSIP_Label_5a4f3930-35a4-43d2-be4a-3a5160255453_Extended_MSFT_Method">
    <vt:lpwstr>Manual</vt:lpwstr>
  </property>
  <property fmtid="{D5CDD505-2E9C-101B-9397-08002B2CF9AE}" pid="10" name="MSIP_Label_4698f2b1-fe06-4489-9b90-7e2c0fb6f14e_Enabled">
    <vt:lpwstr>True</vt:lpwstr>
  </property>
  <property fmtid="{D5CDD505-2E9C-101B-9397-08002B2CF9AE}" pid="11" name="MSIP_Label_4698f2b1-fe06-4489-9b90-7e2c0fb6f14e_SiteId">
    <vt:lpwstr>2d5eb7e2-d3ee-4bf5-bc62-79d5ae9cd9e1</vt:lpwstr>
  </property>
  <property fmtid="{D5CDD505-2E9C-101B-9397-08002B2CF9AE}" pid="12" name="MSIP_Label_4698f2b1-fe06-4489-9b90-7e2c0fb6f14e_Owner">
    <vt:lpwstr>Thomas.Bauckhage@hella.com</vt:lpwstr>
  </property>
  <property fmtid="{D5CDD505-2E9C-101B-9397-08002B2CF9AE}" pid="13" name="MSIP_Label_4698f2b1-fe06-4489-9b90-7e2c0fb6f14e_SetDate">
    <vt:lpwstr>2019-10-10T15:58:38.9512598Z</vt:lpwstr>
  </property>
  <property fmtid="{D5CDD505-2E9C-101B-9397-08002B2CF9AE}" pid="14" name="MSIP_Label_4698f2b1-fe06-4489-9b90-7e2c0fb6f14e_Name">
    <vt:lpwstr>External Usage</vt:lpwstr>
  </property>
  <property fmtid="{D5CDD505-2E9C-101B-9397-08002B2CF9AE}" pid="15" name="MSIP_Label_4698f2b1-fe06-4489-9b90-7e2c0fb6f14e_Application">
    <vt:lpwstr>Microsoft Azure Information Protection</vt:lpwstr>
  </property>
  <property fmtid="{D5CDD505-2E9C-101B-9397-08002B2CF9AE}" pid="16" name="MSIP_Label_4698f2b1-fe06-4489-9b90-7e2c0fb6f14e_ActionId">
    <vt:lpwstr>706e901e-1aa0-4949-bfc4-c8b210588b36</vt:lpwstr>
  </property>
  <property fmtid="{D5CDD505-2E9C-101B-9397-08002B2CF9AE}" pid="17" name="MSIP_Label_4698f2b1-fe06-4489-9b90-7e2c0fb6f14e_Parent">
    <vt:lpwstr>5a4f3930-35a4-43d2-be4a-3a5160255453</vt:lpwstr>
  </property>
  <property fmtid="{D5CDD505-2E9C-101B-9397-08002B2CF9AE}" pid="18" name="MSIP_Label_4698f2b1-fe06-4489-9b90-7e2c0fb6f14e_Extended_MSFT_Method">
    <vt:lpwstr>Manual</vt:lpwstr>
  </property>
  <property fmtid="{D5CDD505-2E9C-101B-9397-08002B2CF9AE}" pid="19" name="Sensitivity">
    <vt:lpwstr>Internal External Usage</vt:lpwstr>
  </property>
  <property fmtid="{D5CDD505-2E9C-101B-9397-08002B2CF9AE}" pid="20" name="ContentTypeId">
    <vt:lpwstr>0x0101002EC0D9790D1F7C4194F825D0BF199255</vt:lpwstr>
  </property>
</Properties>
</file>