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 id="2147483660" r:id="rId5"/>
  </p:sldMasterIdLst>
  <p:notesMasterIdLst>
    <p:notesMasterId r:id="rId20"/>
  </p:notesMasterIdLst>
  <p:handoutMasterIdLst>
    <p:handoutMasterId r:id="rId21"/>
  </p:handoutMasterIdLst>
  <p:sldIdLst>
    <p:sldId id="295" r:id="rId6"/>
    <p:sldId id="296" r:id="rId7"/>
    <p:sldId id="309" r:id="rId8"/>
    <p:sldId id="297" r:id="rId9"/>
    <p:sldId id="298" r:id="rId10"/>
    <p:sldId id="299" r:id="rId11"/>
    <p:sldId id="300" r:id="rId12"/>
    <p:sldId id="301" r:id="rId13"/>
    <p:sldId id="302" r:id="rId14"/>
    <p:sldId id="303" r:id="rId15"/>
    <p:sldId id="305" r:id="rId16"/>
    <p:sldId id="306" r:id="rId17"/>
    <p:sldId id="307" r:id="rId18"/>
    <p:sldId id="308" r:id="rId19"/>
  </p:sldIdLst>
  <p:sldSz cx="12192000" cy="6858000"/>
  <p:notesSz cx="7010400" cy="9296400"/>
  <p:defaultTextStyle>
    <a:defPPr>
      <a:defRPr lang="fr-FR"/>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521415D9-36F7-43E2-AB2F-B90AF26B5E84}">
      <p14:sectionLst xmlns:p14="http://schemas.microsoft.com/office/powerpoint/2010/main">
        <p14:section name="Introduction" id="{BF4EEEAD-C694-4B40-97A9-0DD32D607F95}">
          <p14:sldIdLst>
            <p14:sldId id="295"/>
            <p14:sldId id="296"/>
            <p14:sldId id="309"/>
            <p14:sldId id="297"/>
            <p14:sldId id="298"/>
            <p14:sldId id="299"/>
            <p14:sldId id="300"/>
            <p14:sldId id="301"/>
            <p14:sldId id="302"/>
            <p14:sldId id="303"/>
            <p14:sldId id="305"/>
            <p14:sldId id="306"/>
            <p14:sldId id="307"/>
            <p14:sldId id="308"/>
          </p14:sldIdLst>
        </p14:section>
      </p14:sectionLst>
    </p:ex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Johan Broeders" initials="JB" lastIdx="4" clrIdx="0">
    <p:extLst>
      <p:ext uri="{19B8F6BF-5375-455C-9EA6-DF929625EA0E}">
        <p15:presenceInfo xmlns:p15="http://schemas.microsoft.com/office/powerpoint/2012/main" userId="S-1-5-21-1332221160-1415407890-2118856591-5157"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CC"/>
    <a:srgbClr val="66FFFF"/>
    <a:srgbClr val="008000"/>
    <a:srgbClr val="0000FF"/>
    <a:srgbClr val="D8EDEF"/>
    <a:srgbClr val="ECCFB2"/>
    <a:srgbClr val="CC66FF"/>
    <a:srgbClr val="FF3300"/>
    <a:srgbClr val="CC3300"/>
    <a:srgbClr val="CC00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Aucun style, grille du tableau">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8824" autoAdjust="0"/>
    <p:restoredTop sz="96837" autoAdjust="0"/>
  </p:normalViewPr>
  <p:slideViewPr>
    <p:cSldViewPr>
      <p:cViewPr varScale="1">
        <p:scale>
          <a:sx n="70" d="100"/>
          <a:sy n="70" d="100"/>
        </p:scale>
        <p:origin x="912" y="54"/>
      </p:cViewPr>
      <p:guideLst>
        <p:guide orient="horz" pos="2160"/>
        <p:guide pos="3840"/>
      </p:guideLst>
    </p:cSldViewPr>
  </p:slideViewPr>
  <p:outlineViewPr>
    <p:cViewPr>
      <p:scale>
        <a:sx n="33" d="100"/>
        <a:sy n="33" d="100"/>
      </p:scale>
      <p:origin x="0" y="-1104"/>
    </p:cViewPr>
  </p:outlineViewPr>
  <p:notesTextViewPr>
    <p:cViewPr>
      <p:scale>
        <a:sx n="100" d="100"/>
        <a:sy n="100" d="100"/>
      </p:scale>
      <p:origin x="0" y="0"/>
    </p:cViewPr>
  </p:notesTextViewPr>
  <p:sorterViewPr>
    <p:cViewPr>
      <p:scale>
        <a:sx n="100" d="100"/>
        <a:sy n="100" d="100"/>
      </p:scale>
      <p:origin x="0" y="0"/>
    </p:cViewPr>
  </p:sorterViewPr>
  <p:notesViewPr>
    <p:cSldViewPr>
      <p:cViewPr varScale="1">
        <p:scale>
          <a:sx n="78" d="100"/>
          <a:sy n="78" d="100"/>
        </p:scale>
        <p:origin x="3990" y="9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tableStyles" Target="tableStyles.xml"/><Relationship Id="rId3" Type="http://schemas.openxmlformats.org/officeDocument/2006/relationships/customXml" Target="../customXml/item3.xml"/><Relationship Id="rId21" Type="http://schemas.openxmlformats.org/officeDocument/2006/relationships/handoutMaster" Target="handoutMasters/handoutMaster1.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viewProps" Target="viewProps.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presProps" Target="presProps.xml"/><Relationship Id="rId10" Type="http://schemas.openxmlformats.org/officeDocument/2006/relationships/slide" Target="slides/slide5.xml"/><Relationship Id="rId19" Type="http://schemas.openxmlformats.org/officeDocument/2006/relationships/slide" Target="slides/slide14.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commentAuthors" Target="commentAuthor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a:extLst>
              <a:ext uri="{FF2B5EF4-FFF2-40B4-BE49-F238E27FC236}">
                <a16:creationId xmlns:a16="http://schemas.microsoft.com/office/drawing/2014/main" id="{0B55DF59-0F53-4050-AF5E-93585945D414}"/>
              </a:ext>
            </a:extLst>
          </p:cNvPr>
          <p:cNvSpPr>
            <a:spLocks noGrp="1"/>
          </p:cNvSpPr>
          <p:nvPr>
            <p:ph type="hdr" sz="quarter"/>
          </p:nvPr>
        </p:nvSpPr>
        <p:spPr>
          <a:xfrm>
            <a:off x="1" y="0"/>
            <a:ext cx="3038553" cy="465644"/>
          </a:xfrm>
          <a:prstGeom prst="rect">
            <a:avLst/>
          </a:prstGeom>
        </p:spPr>
        <p:txBody>
          <a:bodyPr vert="horz" lIns="92025" tIns="46013" rIns="92025" bIns="46013" rtlCol="0"/>
          <a:lstStyle>
            <a:lvl1pPr algn="l">
              <a:defRPr sz="1200"/>
            </a:lvl1pPr>
          </a:lstStyle>
          <a:p>
            <a:endParaRPr lang="fr-FR" dirty="0"/>
          </a:p>
        </p:txBody>
      </p:sp>
      <p:sp>
        <p:nvSpPr>
          <p:cNvPr id="3" name="Espace réservé de la date 2">
            <a:extLst>
              <a:ext uri="{FF2B5EF4-FFF2-40B4-BE49-F238E27FC236}">
                <a16:creationId xmlns:a16="http://schemas.microsoft.com/office/drawing/2014/main" id="{CF9FE615-1A8E-46A9-928A-77BADCFDED86}"/>
              </a:ext>
            </a:extLst>
          </p:cNvPr>
          <p:cNvSpPr>
            <a:spLocks noGrp="1"/>
          </p:cNvSpPr>
          <p:nvPr>
            <p:ph type="dt" sz="quarter" idx="1"/>
          </p:nvPr>
        </p:nvSpPr>
        <p:spPr>
          <a:xfrm>
            <a:off x="3970201" y="0"/>
            <a:ext cx="3038553" cy="465644"/>
          </a:xfrm>
          <a:prstGeom prst="rect">
            <a:avLst/>
          </a:prstGeom>
        </p:spPr>
        <p:txBody>
          <a:bodyPr vert="horz" lIns="92025" tIns="46013" rIns="92025" bIns="46013" rtlCol="0"/>
          <a:lstStyle>
            <a:lvl1pPr algn="r">
              <a:defRPr sz="1200"/>
            </a:lvl1pPr>
          </a:lstStyle>
          <a:p>
            <a:fld id="{C54D0299-3734-408F-BE89-7B5D604F3AE9}" type="datetimeFigureOut">
              <a:rPr lang="fr-FR" smtClean="0"/>
              <a:t>31/01/2020</a:t>
            </a:fld>
            <a:endParaRPr lang="fr-FR"/>
          </a:p>
        </p:txBody>
      </p:sp>
      <p:sp>
        <p:nvSpPr>
          <p:cNvPr id="4" name="Espace réservé du pied de page 3">
            <a:extLst>
              <a:ext uri="{FF2B5EF4-FFF2-40B4-BE49-F238E27FC236}">
                <a16:creationId xmlns:a16="http://schemas.microsoft.com/office/drawing/2014/main" id="{A4F20359-3716-4F65-9039-AF43318B20E6}"/>
              </a:ext>
            </a:extLst>
          </p:cNvPr>
          <p:cNvSpPr>
            <a:spLocks noGrp="1"/>
          </p:cNvSpPr>
          <p:nvPr>
            <p:ph type="ftr" sz="quarter" idx="2"/>
          </p:nvPr>
        </p:nvSpPr>
        <p:spPr>
          <a:xfrm>
            <a:off x="1" y="8830757"/>
            <a:ext cx="3038553" cy="465644"/>
          </a:xfrm>
          <a:prstGeom prst="rect">
            <a:avLst/>
          </a:prstGeom>
        </p:spPr>
        <p:txBody>
          <a:bodyPr vert="horz" lIns="92025" tIns="46013" rIns="92025" bIns="46013" rtlCol="0" anchor="b"/>
          <a:lstStyle>
            <a:lvl1pPr algn="l">
              <a:defRPr sz="1200"/>
            </a:lvl1pPr>
          </a:lstStyle>
          <a:p>
            <a:endParaRPr lang="fr-FR"/>
          </a:p>
        </p:txBody>
      </p:sp>
      <p:sp>
        <p:nvSpPr>
          <p:cNvPr id="5" name="Espace réservé du numéro de diapositive 4">
            <a:extLst>
              <a:ext uri="{FF2B5EF4-FFF2-40B4-BE49-F238E27FC236}">
                <a16:creationId xmlns:a16="http://schemas.microsoft.com/office/drawing/2014/main" id="{B8B55E68-307C-4842-94B4-6ED33D51A791}"/>
              </a:ext>
            </a:extLst>
          </p:cNvPr>
          <p:cNvSpPr>
            <a:spLocks noGrp="1"/>
          </p:cNvSpPr>
          <p:nvPr>
            <p:ph type="sldNum" sz="quarter" idx="3"/>
          </p:nvPr>
        </p:nvSpPr>
        <p:spPr>
          <a:xfrm>
            <a:off x="3970201" y="8830757"/>
            <a:ext cx="3038553" cy="465644"/>
          </a:xfrm>
          <a:prstGeom prst="rect">
            <a:avLst/>
          </a:prstGeom>
        </p:spPr>
        <p:txBody>
          <a:bodyPr vert="horz" lIns="92025" tIns="46013" rIns="92025" bIns="46013" rtlCol="0" anchor="b"/>
          <a:lstStyle>
            <a:lvl1pPr algn="r">
              <a:defRPr sz="1200"/>
            </a:lvl1pPr>
          </a:lstStyle>
          <a:p>
            <a:fld id="{986FC91E-EDAE-45FA-B21E-72AE395D1EE3}" type="slidenum">
              <a:rPr lang="fr-FR" smtClean="0"/>
              <a:t>‹nr.›</a:t>
            </a:fld>
            <a:endParaRPr lang="fr-FR"/>
          </a:p>
        </p:txBody>
      </p:sp>
    </p:spTree>
    <p:extLst>
      <p:ext uri="{BB962C8B-B14F-4D97-AF65-F5344CB8AC3E}">
        <p14:creationId xmlns:p14="http://schemas.microsoft.com/office/powerpoint/2010/main" val="182463435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9698" name="Rectangle 2"/>
          <p:cNvSpPr>
            <a:spLocks noGrp="1" noChangeArrowheads="1"/>
          </p:cNvSpPr>
          <p:nvPr>
            <p:ph type="hdr" sz="quarter"/>
          </p:nvPr>
        </p:nvSpPr>
        <p:spPr bwMode="auto">
          <a:xfrm>
            <a:off x="0" y="0"/>
            <a:ext cx="3036908" cy="465644"/>
          </a:xfrm>
          <a:prstGeom prst="rect">
            <a:avLst/>
          </a:prstGeom>
          <a:noFill/>
          <a:ln w="9525">
            <a:noFill/>
            <a:miter lim="800000"/>
            <a:headEnd/>
            <a:tailEnd/>
          </a:ln>
          <a:effectLst/>
        </p:spPr>
        <p:txBody>
          <a:bodyPr vert="horz" wrap="square" lIns="92430" tIns="46215" rIns="92430" bIns="46215" numCol="1" anchor="t" anchorCtr="0" compatLnSpc="1">
            <a:prstTxWarp prst="textNoShape">
              <a:avLst/>
            </a:prstTxWarp>
          </a:bodyPr>
          <a:lstStyle>
            <a:lvl1pPr defTabSz="925046">
              <a:defRPr sz="1200"/>
            </a:lvl1pPr>
          </a:lstStyle>
          <a:p>
            <a:endParaRPr lang="fr-FR" altLang="ja-JP"/>
          </a:p>
        </p:txBody>
      </p:sp>
      <p:sp>
        <p:nvSpPr>
          <p:cNvPr id="29699" name="Rectangle 3"/>
          <p:cNvSpPr>
            <a:spLocks noGrp="1" noChangeArrowheads="1"/>
          </p:cNvSpPr>
          <p:nvPr>
            <p:ph type="dt" idx="1"/>
          </p:nvPr>
        </p:nvSpPr>
        <p:spPr bwMode="auto">
          <a:xfrm>
            <a:off x="3971847" y="0"/>
            <a:ext cx="3036907" cy="465644"/>
          </a:xfrm>
          <a:prstGeom prst="rect">
            <a:avLst/>
          </a:prstGeom>
          <a:noFill/>
          <a:ln w="9525">
            <a:noFill/>
            <a:miter lim="800000"/>
            <a:headEnd/>
            <a:tailEnd/>
          </a:ln>
          <a:effectLst/>
        </p:spPr>
        <p:txBody>
          <a:bodyPr vert="horz" wrap="square" lIns="92430" tIns="46215" rIns="92430" bIns="46215" numCol="1" anchor="t" anchorCtr="0" compatLnSpc="1">
            <a:prstTxWarp prst="textNoShape">
              <a:avLst/>
            </a:prstTxWarp>
          </a:bodyPr>
          <a:lstStyle>
            <a:lvl1pPr algn="r" defTabSz="925046">
              <a:defRPr sz="1200"/>
            </a:lvl1pPr>
          </a:lstStyle>
          <a:p>
            <a:endParaRPr lang="fr-FR" altLang="ja-JP"/>
          </a:p>
        </p:txBody>
      </p:sp>
      <p:sp>
        <p:nvSpPr>
          <p:cNvPr id="29700" name="Rectangle 4"/>
          <p:cNvSpPr>
            <a:spLocks noGrp="1" noRot="1" noChangeAspect="1" noChangeArrowheads="1" noTextEdit="1"/>
          </p:cNvSpPr>
          <p:nvPr>
            <p:ph type="sldImg" idx="2"/>
          </p:nvPr>
        </p:nvSpPr>
        <p:spPr bwMode="auto">
          <a:xfrm>
            <a:off x="406400" y="696913"/>
            <a:ext cx="6199188" cy="3486150"/>
          </a:xfrm>
          <a:prstGeom prst="rect">
            <a:avLst/>
          </a:prstGeom>
          <a:noFill/>
          <a:ln w="9525">
            <a:solidFill>
              <a:srgbClr val="000000"/>
            </a:solidFill>
            <a:miter lim="800000"/>
            <a:headEnd/>
            <a:tailEnd/>
          </a:ln>
          <a:effectLst/>
        </p:spPr>
      </p:sp>
      <p:sp>
        <p:nvSpPr>
          <p:cNvPr id="29701" name="Rectangle 5"/>
          <p:cNvSpPr>
            <a:spLocks noGrp="1" noChangeArrowheads="1"/>
          </p:cNvSpPr>
          <p:nvPr>
            <p:ph type="body" sz="quarter" idx="3"/>
          </p:nvPr>
        </p:nvSpPr>
        <p:spPr bwMode="auto">
          <a:xfrm>
            <a:off x="701206" y="4415379"/>
            <a:ext cx="5607991" cy="4183305"/>
          </a:xfrm>
          <a:prstGeom prst="rect">
            <a:avLst/>
          </a:prstGeom>
          <a:noFill/>
          <a:ln w="9525">
            <a:noFill/>
            <a:miter lim="800000"/>
            <a:headEnd/>
            <a:tailEnd/>
          </a:ln>
          <a:effectLst/>
        </p:spPr>
        <p:txBody>
          <a:bodyPr vert="horz" wrap="square" lIns="92430" tIns="46215" rIns="92430" bIns="46215" numCol="1" anchor="t" anchorCtr="0" compatLnSpc="1">
            <a:prstTxWarp prst="textNoShape">
              <a:avLst/>
            </a:prstTxWarp>
          </a:bodyPr>
          <a:lstStyle/>
          <a:p>
            <a:pPr lvl="0"/>
            <a:r>
              <a:rPr lang="fr-FR" altLang="ja-JP"/>
              <a:t>Cliquez pour modifier les styles du texte du masque</a:t>
            </a:r>
          </a:p>
          <a:p>
            <a:pPr lvl="1"/>
            <a:r>
              <a:rPr lang="fr-FR" altLang="ja-JP"/>
              <a:t>Deuxième niveau</a:t>
            </a:r>
          </a:p>
          <a:p>
            <a:pPr lvl="2"/>
            <a:r>
              <a:rPr lang="fr-FR" altLang="ja-JP"/>
              <a:t>Troisième niveau</a:t>
            </a:r>
          </a:p>
          <a:p>
            <a:pPr lvl="3"/>
            <a:r>
              <a:rPr lang="fr-FR" altLang="ja-JP"/>
              <a:t>Quatrième niveau</a:t>
            </a:r>
          </a:p>
          <a:p>
            <a:pPr lvl="4"/>
            <a:r>
              <a:rPr lang="fr-FR" altLang="ja-JP"/>
              <a:t>Cinquième niveau</a:t>
            </a:r>
          </a:p>
        </p:txBody>
      </p:sp>
      <p:sp>
        <p:nvSpPr>
          <p:cNvPr id="29702" name="Rectangle 6"/>
          <p:cNvSpPr>
            <a:spLocks noGrp="1" noChangeArrowheads="1"/>
          </p:cNvSpPr>
          <p:nvPr>
            <p:ph type="ftr" sz="quarter" idx="4"/>
          </p:nvPr>
        </p:nvSpPr>
        <p:spPr bwMode="auto">
          <a:xfrm>
            <a:off x="0" y="8829260"/>
            <a:ext cx="3036908" cy="465643"/>
          </a:xfrm>
          <a:prstGeom prst="rect">
            <a:avLst/>
          </a:prstGeom>
          <a:noFill/>
          <a:ln w="9525">
            <a:noFill/>
            <a:miter lim="800000"/>
            <a:headEnd/>
            <a:tailEnd/>
          </a:ln>
          <a:effectLst/>
        </p:spPr>
        <p:txBody>
          <a:bodyPr vert="horz" wrap="square" lIns="92430" tIns="46215" rIns="92430" bIns="46215" numCol="1" anchor="b" anchorCtr="0" compatLnSpc="1">
            <a:prstTxWarp prst="textNoShape">
              <a:avLst/>
            </a:prstTxWarp>
          </a:bodyPr>
          <a:lstStyle>
            <a:lvl1pPr defTabSz="925046">
              <a:defRPr sz="1200"/>
            </a:lvl1pPr>
          </a:lstStyle>
          <a:p>
            <a:endParaRPr lang="fr-FR" altLang="ja-JP"/>
          </a:p>
        </p:txBody>
      </p:sp>
      <p:sp>
        <p:nvSpPr>
          <p:cNvPr id="29703" name="Rectangle 7"/>
          <p:cNvSpPr>
            <a:spLocks noGrp="1" noChangeArrowheads="1"/>
          </p:cNvSpPr>
          <p:nvPr>
            <p:ph type="sldNum" sz="quarter" idx="5"/>
          </p:nvPr>
        </p:nvSpPr>
        <p:spPr bwMode="auto">
          <a:xfrm>
            <a:off x="3971847" y="8829260"/>
            <a:ext cx="3036907" cy="465643"/>
          </a:xfrm>
          <a:prstGeom prst="rect">
            <a:avLst/>
          </a:prstGeom>
          <a:noFill/>
          <a:ln w="9525">
            <a:noFill/>
            <a:miter lim="800000"/>
            <a:headEnd/>
            <a:tailEnd/>
          </a:ln>
          <a:effectLst/>
        </p:spPr>
        <p:txBody>
          <a:bodyPr vert="horz" wrap="square" lIns="92430" tIns="46215" rIns="92430" bIns="46215" numCol="1" anchor="b" anchorCtr="0" compatLnSpc="1">
            <a:prstTxWarp prst="textNoShape">
              <a:avLst/>
            </a:prstTxWarp>
          </a:bodyPr>
          <a:lstStyle>
            <a:lvl1pPr algn="r" defTabSz="925046">
              <a:defRPr sz="1200"/>
            </a:lvl1pPr>
          </a:lstStyle>
          <a:p>
            <a:fld id="{41FE2CFF-C77F-45F5-8196-7FFE9E57B434}" type="slidenum">
              <a:rPr lang="ja-JP" altLang="fr-FR"/>
              <a:pPr/>
              <a:t>‹nr.›</a:t>
            </a:fld>
            <a:endParaRPr lang="fr-FR" altLang="ja-JP"/>
          </a:p>
        </p:txBody>
      </p:sp>
    </p:spTree>
    <p:extLst>
      <p:ext uri="{BB962C8B-B14F-4D97-AF65-F5344CB8AC3E}">
        <p14:creationId xmlns:p14="http://schemas.microsoft.com/office/powerpoint/2010/main" val="277079927"/>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mn-ea"/>
        <a:cs typeface="+mn-cs"/>
      </a:defRPr>
    </a:lvl1pPr>
    <a:lvl2pPr marL="457200" algn="l" rtl="0" fontAlgn="base">
      <a:spcBef>
        <a:spcPct val="30000"/>
      </a:spcBef>
      <a:spcAft>
        <a:spcPct val="0"/>
      </a:spcAft>
      <a:defRPr sz="1200" kern="1200">
        <a:solidFill>
          <a:schemeClr val="tx1"/>
        </a:solidFill>
        <a:latin typeface="Arial" charset="0"/>
        <a:ea typeface="+mn-ea"/>
        <a:cs typeface="+mn-cs"/>
      </a:defRPr>
    </a:lvl2pPr>
    <a:lvl3pPr marL="914400" algn="l" rtl="0" fontAlgn="base">
      <a:spcBef>
        <a:spcPct val="30000"/>
      </a:spcBef>
      <a:spcAft>
        <a:spcPct val="0"/>
      </a:spcAft>
      <a:defRPr sz="1200" kern="1200">
        <a:solidFill>
          <a:schemeClr val="tx1"/>
        </a:solidFill>
        <a:latin typeface="Arial" charset="0"/>
        <a:ea typeface="+mn-ea"/>
        <a:cs typeface="+mn-cs"/>
      </a:defRPr>
    </a:lvl3pPr>
    <a:lvl4pPr marL="1371600" algn="l" rtl="0" fontAlgn="base">
      <a:spcBef>
        <a:spcPct val="30000"/>
      </a:spcBef>
      <a:spcAft>
        <a:spcPct val="0"/>
      </a:spcAft>
      <a:defRPr sz="1200" kern="1200">
        <a:solidFill>
          <a:schemeClr val="tx1"/>
        </a:solidFill>
        <a:latin typeface="Arial" charset="0"/>
        <a:ea typeface="+mn-ea"/>
        <a:cs typeface="+mn-cs"/>
      </a:defRPr>
    </a:lvl4pPr>
    <a:lvl5pPr marL="1828800" algn="l" rtl="0" fontAlgn="base">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5"/>
          </p:nvPr>
        </p:nvSpPr>
        <p:spPr/>
        <p:txBody>
          <a:bodyPr/>
          <a:lstStyle/>
          <a:p>
            <a:fld id="{41FE2CFF-C77F-45F5-8196-7FFE9E57B434}" type="slidenum">
              <a:rPr lang="ja-JP" altLang="fr-FR" smtClean="0"/>
              <a:pPr/>
              <a:t>1</a:t>
            </a:fld>
            <a:endParaRPr lang="fr-FR" altLang="ja-JP"/>
          </a:p>
        </p:txBody>
      </p:sp>
    </p:spTree>
    <p:extLst>
      <p:ext uri="{BB962C8B-B14F-4D97-AF65-F5344CB8AC3E}">
        <p14:creationId xmlns:p14="http://schemas.microsoft.com/office/powerpoint/2010/main" val="391840126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5"/>
          </p:nvPr>
        </p:nvSpPr>
        <p:spPr/>
        <p:txBody>
          <a:bodyPr/>
          <a:lstStyle/>
          <a:p>
            <a:fld id="{41FE2CFF-C77F-45F5-8196-7FFE9E57B434}" type="slidenum">
              <a:rPr lang="ja-JP" altLang="fr-FR" smtClean="0"/>
              <a:pPr/>
              <a:t>10</a:t>
            </a:fld>
            <a:endParaRPr lang="fr-FR" altLang="ja-JP"/>
          </a:p>
        </p:txBody>
      </p:sp>
    </p:spTree>
    <p:extLst>
      <p:ext uri="{BB962C8B-B14F-4D97-AF65-F5344CB8AC3E}">
        <p14:creationId xmlns:p14="http://schemas.microsoft.com/office/powerpoint/2010/main" val="222021011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5"/>
          </p:nvPr>
        </p:nvSpPr>
        <p:spPr/>
        <p:txBody>
          <a:bodyPr/>
          <a:lstStyle/>
          <a:p>
            <a:fld id="{41FE2CFF-C77F-45F5-8196-7FFE9E57B434}" type="slidenum">
              <a:rPr lang="ja-JP" altLang="fr-FR" smtClean="0"/>
              <a:pPr/>
              <a:t>11</a:t>
            </a:fld>
            <a:endParaRPr lang="fr-FR" altLang="ja-JP"/>
          </a:p>
        </p:txBody>
      </p:sp>
    </p:spTree>
    <p:extLst>
      <p:ext uri="{BB962C8B-B14F-4D97-AF65-F5344CB8AC3E}">
        <p14:creationId xmlns:p14="http://schemas.microsoft.com/office/powerpoint/2010/main" val="48132373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5"/>
          </p:nvPr>
        </p:nvSpPr>
        <p:spPr/>
        <p:txBody>
          <a:bodyPr/>
          <a:lstStyle/>
          <a:p>
            <a:fld id="{41FE2CFF-C77F-45F5-8196-7FFE9E57B434}" type="slidenum">
              <a:rPr lang="ja-JP" altLang="fr-FR" smtClean="0"/>
              <a:pPr/>
              <a:t>12</a:t>
            </a:fld>
            <a:endParaRPr lang="fr-FR" altLang="ja-JP"/>
          </a:p>
        </p:txBody>
      </p:sp>
    </p:spTree>
    <p:extLst>
      <p:ext uri="{BB962C8B-B14F-4D97-AF65-F5344CB8AC3E}">
        <p14:creationId xmlns:p14="http://schemas.microsoft.com/office/powerpoint/2010/main" val="41198839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5"/>
          </p:nvPr>
        </p:nvSpPr>
        <p:spPr/>
        <p:txBody>
          <a:bodyPr/>
          <a:lstStyle/>
          <a:p>
            <a:fld id="{41FE2CFF-C77F-45F5-8196-7FFE9E57B434}" type="slidenum">
              <a:rPr lang="ja-JP" altLang="fr-FR" smtClean="0"/>
              <a:pPr/>
              <a:t>13</a:t>
            </a:fld>
            <a:endParaRPr lang="fr-FR" altLang="ja-JP"/>
          </a:p>
        </p:txBody>
      </p:sp>
    </p:spTree>
    <p:extLst>
      <p:ext uri="{BB962C8B-B14F-4D97-AF65-F5344CB8AC3E}">
        <p14:creationId xmlns:p14="http://schemas.microsoft.com/office/powerpoint/2010/main" val="270341621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5"/>
          </p:nvPr>
        </p:nvSpPr>
        <p:spPr/>
        <p:txBody>
          <a:bodyPr/>
          <a:lstStyle/>
          <a:p>
            <a:fld id="{41FE2CFF-C77F-45F5-8196-7FFE9E57B434}" type="slidenum">
              <a:rPr lang="ja-JP" altLang="fr-FR" smtClean="0"/>
              <a:pPr/>
              <a:t>14</a:t>
            </a:fld>
            <a:endParaRPr lang="fr-FR" altLang="ja-JP"/>
          </a:p>
        </p:txBody>
      </p:sp>
    </p:spTree>
    <p:extLst>
      <p:ext uri="{BB962C8B-B14F-4D97-AF65-F5344CB8AC3E}">
        <p14:creationId xmlns:p14="http://schemas.microsoft.com/office/powerpoint/2010/main" val="247373473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5"/>
          </p:nvPr>
        </p:nvSpPr>
        <p:spPr/>
        <p:txBody>
          <a:bodyPr/>
          <a:lstStyle/>
          <a:p>
            <a:fld id="{41FE2CFF-C77F-45F5-8196-7FFE9E57B434}" type="slidenum">
              <a:rPr lang="ja-JP" altLang="fr-FR" smtClean="0"/>
              <a:pPr/>
              <a:t>2</a:t>
            </a:fld>
            <a:endParaRPr lang="fr-FR" altLang="ja-JP"/>
          </a:p>
        </p:txBody>
      </p:sp>
    </p:spTree>
    <p:extLst>
      <p:ext uri="{BB962C8B-B14F-4D97-AF65-F5344CB8AC3E}">
        <p14:creationId xmlns:p14="http://schemas.microsoft.com/office/powerpoint/2010/main" val="101551900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5"/>
          </p:nvPr>
        </p:nvSpPr>
        <p:spPr/>
        <p:txBody>
          <a:bodyPr/>
          <a:lstStyle/>
          <a:p>
            <a:fld id="{41FE2CFF-C77F-45F5-8196-7FFE9E57B434}" type="slidenum">
              <a:rPr lang="ja-JP" altLang="fr-FR" smtClean="0"/>
              <a:pPr/>
              <a:t>3</a:t>
            </a:fld>
            <a:endParaRPr lang="fr-FR" altLang="ja-JP"/>
          </a:p>
        </p:txBody>
      </p:sp>
    </p:spTree>
    <p:extLst>
      <p:ext uri="{BB962C8B-B14F-4D97-AF65-F5344CB8AC3E}">
        <p14:creationId xmlns:p14="http://schemas.microsoft.com/office/powerpoint/2010/main" val="417990582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5"/>
          </p:nvPr>
        </p:nvSpPr>
        <p:spPr/>
        <p:txBody>
          <a:bodyPr/>
          <a:lstStyle/>
          <a:p>
            <a:fld id="{41FE2CFF-C77F-45F5-8196-7FFE9E57B434}" type="slidenum">
              <a:rPr lang="ja-JP" altLang="fr-FR" smtClean="0"/>
              <a:pPr/>
              <a:t>4</a:t>
            </a:fld>
            <a:endParaRPr lang="fr-FR" altLang="ja-JP"/>
          </a:p>
        </p:txBody>
      </p:sp>
    </p:spTree>
    <p:extLst>
      <p:ext uri="{BB962C8B-B14F-4D97-AF65-F5344CB8AC3E}">
        <p14:creationId xmlns:p14="http://schemas.microsoft.com/office/powerpoint/2010/main" val="382704314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5"/>
          </p:nvPr>
        </p:nvSpPr>
        <p:spPr/>
        <p:txBody>
          <a:bodyPr/>
          <a:lstStyle/>
          <a:p>
            <a:fld id="{41FE2CFF-C77F-45F5-8196-7FFE9E57B434}" type="slidenum">
              <a:rPr lang="ja-JP" altLang="fr-FR" smtClean="0"/>
              <a:pPr/>
              <a:t>5</a:t>
            </a:fld>
            <a:endParaRPr lang="fr-FR" altLang="ja-JP"/>
          </a:p>
        </p:txBody>
      </p:sp>
    </p:spTree>
    <p:extLst>
      <p:ext uri="{BB962C8B-B14F-4D97-AF65-F5344CB8AC3E}">
        <p14:creationId xmlns:p14="http://schemas.microsoft.com/office/powerpoint/2010/main" val="191527666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5"/>
          </p:nvPr>
        </p:nvSpPr>
        <p:spPr/>
        <p:txBody>
          <a:bodyPr/>
          <a:lstStyle/>
          <a:p>
            <a:fld id="{41FE2CFF-C77F-45F5-8196-7FFE9E57B434}" type="slidenum">
              <a:rPr lang="ja-JP" altLang="fr-FR" smtClean="0"/>
              <a:pPr/>
              <a:t>6</a:t>
            </a:fld>
            <a:endParaRPr lang="fr-FR" altLang="ja-JP"/>
          </a:p>
        </p:txBody>
      </p:sp>
    </p:spTree>
    <p:extLst>
      <p:ext uri="{BB962C8B-B14F-4D97-AF65-F5344CB8AC3E}">
        <p14:creationId xmlns:p14="http://schemas.microsoft.com/office/powerpoint/2010/main" val="99619722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5"/>
          </p:nvPr>
        </p:nvSpPr>
        <p:spPr/>
        <p:txBody>
          <a:bodyPr/>
          <a:lstStyle/>
          <a:p>
            <a:fld id="{41FE2CFF-C77F-45F5-8196-7FFE9E57B434}" type="slidenum">
              <a:rPr lang="ja-JP" altLang="fr-FR" smtClean="0"/>
              <a:pPr/>
              <a:t>7</a:t>
            </a:fld>
            <a:endParaRPr lang="fr-FR" altLang="ja-JP"/>
          </a:p>
        </p:txBody>
      </p:sp>
    </p:spTree>
    <p:extLst>
      <p:ext uri="{BB962C8B-B14F-4D97-AF65-F5344CB8AC3E}">
        <p14:creationId xmlns:p14="http://schemas.microsoft.com/office/powerpoint/2010/main" val="255099928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5"/>
          </p:nvPr>
        </p:nvSpPr>
        <p:spPr/>
        <p:txBody>
          <a:bodyPr/>
          <a:lstStyle/>
          <a:p>
            <a:fld id="{41FE2CFF-C77F-45F5-8196-7FFE9E57B434}" type="slidenum">
              <a:rPr lang="ja-JP" altLang="fr-FR" smtClean="0"/>
              <a:pPr/>
              <a:t>8</a:t>
            </a:fld>
            <a:endParaRPr lang="fr-FR" altLang="ja-JP"/>
          </a:p>
        </p:txBody>
      </p:sp>
    </p:spTree>
    <p:extLst>
      <p:ext uri="{BB962C8B-B14F-4D97-AF65-F5344CB8AC3E}">
        <p14:creationId xmlns:p14="http://schemas.microsoft.com/office/powerpoint/2010/main" val="296825679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5"/>
          </p:nvPr>
        </p:nvSpPr>
        <p:spPr/>
        <p:txBody>
          <a:bodyPr/>
          <a:lstStyle/>
          <a:p>
            <a:fld id="{41FE2CFF-C77F-45F5-8196-7FFE9E57B434}" type="slidenum">
              <a:rPr lang="ja-JP" altLang="fr-FR" smtClean="0"/>
              <a:pPr/>
              <a:t>9</a:t>
            </a:fld>
            <a:endParaRPr lang="fr-FR" altLang="ja-JP"/>
          </a:p>
        </p:txBody>
      </p:sp>
    </p:spTree>
    <p:extLst>
      <p:ext uri="{BB962C8B-B14F-4D97-AF65-F5344CB8AC3E}">
        <p14:creationId xmlns:p14="http://schemas.microsoft.com/office/powerpoint/2010/main" val="3782869181"/>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914400" y="2130426"/>
            <a:ext cx="10363200" cy="1470025"/>
          </a:xfrm>
          <a:prstGeom prst="rect">
            <a:avLst/>
          </a:prstGeom>
        </p:spPr>
        <p:txBody>
          <a:bodyPr/>
          <a:lstStyle/>
          <a:p>
            <a:r>
              <a:rPr lang="de-DE"/>
              <a:t>Titelmasterformat durch Klicken bearbeiten</a:t>
            </a:r>
            <a:endParaRPr lang="fr-FR" dirty="0"/>
          </a:p>
        </p:txBody>
      </p:sp>
      <p:sp>
        <p:nvSpPr>
          <p:cNvPr id="3" name="Sous-titre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de-DE"/>
              <a:t>Formatvorlage des Untertitelmasters durch Klicken bearbeiten</a:t>
            </a:r>
            <a:endParaRPr lang="fr-FR"/>
          </a:p>
        </p:txBody>
      </p:sp>
      <p:sp>
        <p:nvSpPr>
          <p:cNvPr id="4" name="Espace réservé de la date 3"/>
          <p:cNvSpPr>
            <a:spLocks noGrp="1"/>
          </p:cNvSpPr>
          <p:nvPr>
            <p:ph type="dt" sz="half" idx="10"/>
          </p:nvPr>
        </p:nvSpPr>
        <p:spPr/>
        <p:txBody>
          <a:bodyPr/>
          <a:lstStyle>
            <a:lvl1pPr>
              <a:defRPr/>
            </a:lvl1pPr>
          </a:lstStyle>
          <a:p>
            <a:endParaRPr lang="fr-FR" altLang="ja-JP" dirty="0"/>
          </a:p>
        </p:txBody>
      </p:sp>
      <p:sp>
        <p:nvSpPr>
          <p:cNvPr id="5" name="Espace réservé du pied de page 4"/>
          <p:cNvSpPr>
            <a:spLocks noGrp="1"/>
          </p:cNvSpPr>
          <p:nvPr>
            <p:ph type="ftr" sz="quarter" idx="11"/>
          </p:nvPr>
        </p:nvSpPr>
        <p:spPr/>
        <p:txBody>
          <a:bodyPr/>
          <a:lstStyle>
            <a:lvl1pPr>
              <a:defRPr/>
            </a:lvl1pPr>
          </a:lstStyle>
          <a:p>
            <a:endParaRPr lang="fr-FR" altLang="ja-JP" dirty="0"/>
          </a:p>
        </p:txBody>
      </p:sp>
      <p:sp>
        <p:nvSpPr>
          <p:cNvPr id="6" name="Espace réservé du numéro de diapositive 5"/>
          <p:cNvSpPr>
            <a:spLocks noGrp="1"/>
          </p:cNvSpPr>
          <p:nvPr>
            <p:ph type="sldNum" sz="quarter" idx="12"/>
          </p:nvPr>
        </p:nvSpPr>
        <p:spPr/>
        <p:txBody>
          <a:bodyPr/>
          <a:lstStyle>
            <a:lvl1pPr>
              <a:defRPr/>
            </a:lvl1pPr>
          </a:lstStyle>
          <a:p>
            <a:endParaRPr lang="fr-FR" altLang="ja-JP" dirty="0"/>
          </a:p>
        </p:txBody>
      </p:sp>
      <p:pic>
        <p:nvPicPr>
          <p:cNvPr id="8" name="Picture 9" descr="ACEA_OFFICIAL2_WORD"/>
          <p:cNvPicPr>
            <a:picLocks noChangeAspect="1" noChangeArrowheads="1"/>
          </p:cNvPicPr>
          <p:nvPr userDrawn="1"/>
        </p:nvPicPr>
        <p:blipFill>
          <a:blip r:embed="rId2">
            <a:clrChange>
              <a:clrFrom>
                <a:srgbClr val="FFFFFF"/>
              </a:clrFrom>
              <a:clrTo>
                <a:srgbClr val="FFFFFF">
                  <a:alpha val="0"/>
                </a:srgbClr>
              </a:clrTo>
            </a:clrChange>
          </a:blip>
          <a:srcRect/>
          <a:stretch>
            <a:fillRect/>
          </a:stretch>
        </p:blipFill>
        <p:spPr bwMode="auto">
          <a:xfrm>
            <a:off x="10776520" y="116632"/>
            <a:ext cx="1311896" cy="551406"/>
          </a:xfrm>
          <a:prstGeom prst="rect">
            <a:avLst/>
          </a:prstGeom>
          <a:noFill/>
          <a:ln w="9525">
            <a:noFill/>
            <a:miter lim="800000"/>
            <a:headEnd/>
            <a:tailEnd/>
          </a:ln>
        </p:spPr>
      </p:pic>
      <p:pic>
        <p:nvPicPr>
          <p:cNvPr id="9" name="Afbeelding 8"/>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829760" y="133535"/>
            <a:ext cx="1675740" cy="534503"/>
          </a:xfrm>
          <a:prstGeom prst="rect">
            <a:avLst/>
          </a:prstGeom>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a:xfrm>
            <a:off x="609600" y="274638"/>
            <a:ext cx="10972800" cy="1143000"/>
          </a:xfrm>
          <a:prstGeom prst="rect">
            <a:avLst/>
          </a:prstGeom>
        </p:spPr>
        <p:txBody>
          <a:bodyPr/>
          <a:lstStyle/>
          <a:p>
            <a:r>
              <a:rPr lang="de-DE"/>
              <a:t>Titelmasterformat durch Klicken bearbeiten</a:t>
            </a:r>
            <a:endParaRPr lang="fr-FR"/>
          </a:p>
        </p:txBody>
      </p:sp>
      <p:sp>
        <p:nvSpPr>
          <p:cNvPr id="3" name="Espace réservé du texte vertical 2"/>
          <p:cNvSpPr>
            <a:spLocks noGrp="1"/>
          </p:cNvSpPr>
          <p:nvPr>
            <p:ph type="body" orient="vert" idx="1"/>
          </p:nvPr>
        </p:nvSpPr>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fr-FR"/>
          </a:p>
        </p:txBody>
      </p:sp>
      <p:sp>
        <p:nvSpPr>
          <p:cNvPr id="4" name="Espace réservé de la date 3"/>
          <p:cNvSpPr>
            <a:spLocks noGrp="1"/>
          </p:cNvSpPr>
          <p:nvPr>
            <p:ph type="dt" sz="half" idx="10"/>
          </p:nvPr>
        </p:nvSpPr>
        <p:spPr/>
        <p:txBody>
          <a:bodyPr/>
          <a:lstStyle>
            <a:lvl1pPr>
              <a:defRPr/>
            </a:lvl1pPr>
          </a:lstStyle>
          <a:p>
            <a:endParaRPr lang="fr-FR" altLang="ja-JP"/>
          </a:p>
        </p:txBody>
      </p:sp>
      <p:sp>
        <p:nvSpPr>
          <p:cNvPr id="5" name="Espace réservé du pied de page 4"/>
          <p:cNvSpPr>
            <a:spLocks noGrp="1"/>
          </p:cNvSpPr>
          <p:nvPr>
            <p:ph type="ftr" sz="quarter" idx="11"/>
          </p:nvPr>
        </p:nvSpPr>
        <p:spPr/>
        <p:txBody>
          <a:bodyPr/>
          <a:lstStyle>
            <a:lvl1pPr>
              <a:defRPr/>
            </a:lvl1pPr>
          </a:lstStyle>
          <a:p>
            <a:endParaRPr lang="fr-FR" altLang="ja-JP" dirty="0"/>
          </a:p>
        </p:txBody>
      </p:sp>
      <p:sp>
        <p:nvSpPr>
          <p:cNvPr id="6" name="Espace réservé du numéro de diapositive 5"/>
          <p:cNvSpPr>
            <a:spLocks noGrp="1"/>
          </p:cNvSpPr>
          <p:nvPr>
            <p:ph type="sldNum" sz="quarter" idx="12"/>
          </p:nvPr>
        </p:nvSpPr>
        <p:spPr/>
        <p:txBody>
          <a:bodyPr/>
          <a:lstStyle>
            <a:lvl1pPr>
              <a:defRPr/>
            </a:lvl1pPr>
          </a:lstStyle>
          <a:p>
            <a:fld id="{876E22B0-3A17-45B7-AF4B-28357ACE90C3}" type="slidenum">
              <a:rPr lang="ja-JP" altLang="fr-FR"/>
              <a:pPr/>
              <a:t>‹nr.›</a:t>
            </a:fld>
            <a:endParaRPr lang="fr-FR" altLang="ja-JP"/>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8839200" y="274639"/>
            <a:ext cx="2743200" cy="5851525"/>
          </a:xfrm>
          <a:prstGeom prst="rect">
            <a:avLst/>
          </a:prstGeom>
        </p:spPr>
        <p:txBody>
          <a:bodyPr vert="eaVert"/>
          <a:lstStyle/>
          <a:p>
            <a:r>
              <a:rPr lang="de-DE"/>
              <a:t>Titelmasterformat durch Klicken bearbeiten</a:t>
            </a:r>
            <a:endParaRPr lang="fr-FR"/>
          </a:p>
        </p:txBody>
      </p:sp>
      <p:sp>
        <p:nvSpPr>
          <p:cNvPr id="3" name="Espace réservé du texte vertical 2"/>
          <p:cNvSpPr>
            <a:spLocks noGrp="1"/>
          </p:cNvSpPr>
          <p:nvPr>
            <p:ph type="body" orient="vert" idx="1"/>
          </p:nvPr>
        </p:nvSpPr>
        <p:spPr>
          <a:xfrm>
            <a:off x="609600" y="274639"/>
            <a:ext cx="80264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fr-FR"/>
          </a:p>
        </p:txBody>
      </p:sp>
      <p:sp>
        <p:nvSpPr>
          <p:cNvPr id="4" name="Espace réservé de la date 3"/>
          <p:cNvSpPr>
            <a:spLocks noGrp="1"/>
          </p:cNvSpPr>
          <p:nvPr>
            <p:ph type="dt" sz="half" idx="10"/>
          </p:nvPr>
        </p:nvSpPr>
        <p:spPr/>
        <p:txBody>
          <a:bodyPr/>
          <a:lstStyle>
            <a:lvl1pPr>
              <a:defRPr/>
            </a:lvl1pPr>
          </a:lstStyle>
          <a:p>
            <a:endParaRPr lang="fr-FR" altLang="ja-JP"/>
          </a:p>
        </p:txBody>
      </p:sp>
      <p:sp>
        <p:nvSpPr>
          <p:cNvPr id="5" name="Espace réservé du pied de page 4"/>
          <p:cNvSpPr>
            <a:spLocks noGrp="1"/>
          </p:cNvSpPr>
          <p:nvPr>
            <p:ph type="ftr" sz="quarter" idx="11"/>
          </p:nvPr>
        </p:nvSpPr>
        <p:spPr/>
        <p:txBody>
          <a:bodyPr/>
          <a:lstStyle>
            <a:lvl1pPr>
              <a:defRPr/>
            </a:lvl1pPr>
          </a:lstStyle>
          <a:p>
            <a:endParaRPr lang="fr-FR" altLang="ja-JP" dirty="0"/>
          </a:p>
        </p:txBody>
      </p:sp>
      <p:sp>
        <p:nvSpPr>
          <p:cNvPr id="6" name="Espace réservé du numéro de diapositive 5"/>
          <p:cNvSpPr>
            <a:spLocks noGrp="1"/>
          </p:cNvSpPr>
          <p:nvPr>
            <p:ph type="sldNum" sz="quarter" idx="12"/>
          </p:nvPr>
        </p:nvSpPr>
        <p:spPr/>
        <p:txBody>
          <a:bodyPr/>
          <a:lstStyle>
            <a:lvl1pPr>
              <a:defRPr/>
            </a:lvl1pPr>
          </a:lstStyle>
          <a:p>
            <a:fld id="{D04D32B0-8A42-44E7-9B4D-3C2296BFBD2E}" type="slidenum">
              <a:rPr lang="ja-JP" altLang="fr-FR"/>
              <a:pPr/>
              <a:t>‹nr.›</a:t>
            </a:fld>
            <a:endParaRPr lang="fr-FR" altLang="ja-JP"/>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1524000" y="1122363"/>
            <a:ext cx="9144000" cy="2387600"/>
          </a:xfrm>
        </p:spPr>
        <p:txBody>
          <a:bodyPr anchor="b"/>
          <a:lstStyle>
            <a:lvl1pPr algn="ctr">
              <a:defRPr sz="6000"/>
            </a:lvl1pPr>
          </a:lstStyle>
          <a:p>
            <a:r>
              <a:rPr lang="nl-NL"/>
              <a:t>Klik om de stijl te bewerken</a:t>
            </a:r>
          </a:p>
        </p:txBody>
      </p:sp>
      <p:sp>
        <p:nvSpPr>
          <p:cNvPr id="3" name="Ondertitel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Klik om de ondertitelstijl van het model te bewerken</a:t>
            </a:r>
          </a:p>
        </p:txBody>
      </p:sp>
      <p:sp>
        <p:nvSpPr>
          <p:cNvPr id="4" name="Tijdelijke aanduiding voor datum 3"/>
          <p:cNvSpPr>
            <a:spLocks noGrp="1"/>
          </p:cNvSpPr>
          <p:nvPr>
            <p:ph type="dt" sz="half" idx="10"/>
          </p:nvPr>
        </p:nvSpPr>
        <p:spPr/>
        <p:txBody>
          <a:bodyPr/>
          <a:lstStyle/>
          <a:p>
            <a:fld id="{D1307399-508C-40CA-8E62-BEC68BC2C675}" type="datetimeFigureOut">
              <a:rPr lang="nl-NL" smtClean="0"/>
              <a:t>31-1-2020</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99289C4E-5E1E-4E6E-BE74-5AC437857484}" type="slidenum">
              <a:rPr lang="nl-NL" smtClean="0"/>
              <a:t>‹nr.›</a:t>
            </a:fld>
            <a:endParaRPr lang="nl-NL"/>
          </a:p>
        </p:txBody>
      </p:sp>
    </p:spTree>
    <p:extLst>
      <p:ext uri="{BB962C8B-B14F-4D97-AF65-F5344CB8AC3E}">
        <p14:creationId xmlns:p14="http://schemas.microsoft.com/office/powerpoint/2010/main" val="228727911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inhoud 2"/>
          <p:cNvSpPr>
            <a:spLocks noGrp="1"/>
          </p:cNvSpPr>
          <p:nvPr>
            <p:ph idx="1"/>
          </p:nvPr>
        </p:nvSpPr>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p:cNvSpPr>
            <a:spLocks noGrp="1"/>
          </p:cNvSpPr>
          <p:nvPr>
            <p:ph type="dt" sz="half" idx="10"/>
          </p:nvPr>
        </p:nvSpPr>
        <p:spPr/>
        <p:txBody>
          <a:bodyPr/>
          <a:lstStyle/>
          <a:p>
            <a:fld id="{D1307399-508C-40CA-8E62-BEC68BC2C675}" type="datetimeFigureOut">
              <a:rPr lang="nl-NL" smtClean="0"/>
              <a:t>31-1-2020</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99289C4E-5E1E-4E6E-BE74-5AC437857484}" type="slidenum">
              <a:rPr lang="nl-NL" smtClean="0"/>
              <a:t>‹nr.›</a:t>
            </a:fld>
            <a:endParaRPr lang="nl-NL"/>
          </a:p>
        </p:txBody>
      </p:sp>
    </p:spTree>
    <p:extLst>
      <p:ext uri="{BB962C8B-B14F-4D97-AF65-F5344CB8AC3E}">
        <p14:creationId xmlns:p14="http://schemas.microsoft.com/office/powerpoint/2010/main" val="396664652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831850" y="1709738"/>
            <a:ext cx="10515600" cy="2852737"/>
          </a:xfrm>
        </p:spPr>
        <p:txBody>
          <a:bodyPr anchor="b"/>
          <a:lstStyle>
            <a:lvl1pPr>
              <a:defRPr sz="6000"/>
            </a:lvl1pPr>
          </a:lstStyle>
          <a:p>
            <a:r>
              <a:rPr lang="nl-NL"/>
              <a:t>Klik om de stijl te bewerken</a:t>
            </a:r>
          </a:p>
        </p:txBody>
      </p:sp>
      <p:sp>
        <p:nvSpPr>
          <p:cNvPr id="3" name="Tijdelijke aanduiding voor tekst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nl-NL"/>
              <a:t>Tekststijl van het model bewerken</a:t>
            </a:r>
          </a:p>
        </p:txBody>
      </p:sp>
      <p:sp>
        <p:nvSpPr>
          <p:cNvPr id="4" name="Tijdelijke aanduiding voor datum 3"/>
          <p:cNvSpPr>
            <a:spLocks noGrp="1"/>
          </p:cNvSpPr>
          <p:nvPr>
            <p:ph type="dt" sz="half" idx="10"/>
          </p:nvPr>
        </p:nvSpPr>
        <p:spPr/>
        <p:txBody>
          <a:bodyPr/>
          <a:lstStyle/>
          <a:p>
            <a:fld id="{D1307399-508C-40CA-8E62-BEC68BC2C675}" type="datetimeFigureOut">
              <a:rPr lang="nl-NL" smtClean="0"/>
              <a:t>31-1-2020</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99289C4E-5E1E-4E6E-BE74-5AC437857484}" type="slidenum">
              <a:rPr lang="nl-NL" smtClean="0"/>
              <a:t>‹nr.›</a:t>
            </a:fld>
            <a:endParaRPr lang="nl-NL"/>
          </a:p>
        </p:txBody>
      </p:sp>
    </p:spTree>
    <p:extLst>
      <p:ext uri="{BB962C8B-B14F-4D97-AF65-F5344CB8AC3E}">
        <p14:creationId xmlns:p14="http://schemas.microsoft.com/office/powerpoint/2010/main" val="290212208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inhoud 2"/>
          <p:cNvSpPr>
            <a:spLocks noGrp="1"/>
          </p:cNvSpPr>
          <p:nvPr>
            <p:ph sz="half" idx="1"/>
          </p:nvPr>
        </p:nvSpPr>
        <p:spPr>
          <a:xfrm>
            <a:off x="838200" y="1825625"/>
            <a:ext cx="5181600" cy="4351338"/>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inhoud 3"/>
          <p:cNvSpPr>
            <a:spLocks noGrp="1"/>
          </p:cNvSpPr>
          <p:nvPr>
            <p:ph sz="half" idx="2"/>
          </p:nvPr>
        </p:nvSpPr>
        <p:spPr>
          <a:xfrm>
            <a:off x="6172200" y="1825625"/>
            <a:ext cx="5181600" cy="4351338"/>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datum 4"/>
          <p:cNvSpPr>
            <a:spLocks noGrp="1"/>
          </p:cNvSpPr>
          <p:nvPr>
            <p:ph type="dt" sz="half" idx="10"/>
          </p:nvPr>
        </p:nvSpPr>
        <p:spPr/>
        <p:txBody>
          <a:bodyPr/>
          <a:lstStyle/>
          <a:p>
            <a:fld id="{D1307399-508C-40CA-8E62-BEC68BC2C675}" type="datetimeFigureOut">
              <a:rPr lang="nl-NL" smtClean="0"/>
              <a:t>31-1-2020</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99289C4E-5E1E-4E6E-BE74-5AC437857484}" type="slidenum">
              <a:rPr lang="nl-NL" smtClean="0"/>
              <a:t>‹nr.›</a:t>
            </a:fld>
            <a:endParaRPr lang="nl-NL"/>
          </a:p>
        </p:txBody>
      </p:sp>
    </p:spTree>
    <p:extLst>
      <p:ext uri="{BB962C8B-B14F-4D97-AF65-F5344CB8AC3E}">
        <p14:creationId xmlns:p14="http://schemas.microsoft.com/office/powerpoint/2010/main" val="249062310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a:xfrm>
            <a:off x="839788" y="365125"/>
            <a:ext cx="10515600" cy="1325563"/>
          </a:xfrm>
        </p:spPr>
        <p:txBody>
          <a:bodyPr/>
          <a:lstStyle/>
          <a:p>
            <a:r>
              <a:rPr lang="nl-NL"/>
              <a:t>Klik om de stijl te bewerken</a:t>
            </a:r>
          </a:p>
        </p:txBody>
      </p:sp>
      <p:sp>
        <p:nvSpPr>
          <p:cNvPr id="3" name="Tijdelijke aanduiding voor tekst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4" name="Tijdelijke aanduiding voor inhoud 3"/>
          <p:cNvSpPr>
            <a:spLocks noGrp="1"/>
          </p:cNvSpPr>
          <p:nvPr>
            <p:ph sz="half" idx="2"/>
          </p:nvPr>
        </p:nvSpPr>
        <p:spPr>
          <a:xfrm>
            <a:off x="839788" y="2505075"/>
            <a:ext cx="5157787" cy="3684588"/>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tekst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6" name="Tijdelijke aanduiding voor inhoud 5"/>
          <p:cNvSpPr>
            <a:spLocks noGrp="1"/>
          </p:cNvSpPr>
          <p:nvPr>
            <p:ph sz="quarter" idx="4"/>
          </p:nvPr>
        </p:nvSpPr>
        <p:spPr>
          <a:xfrm>
            <a:off x="6172200" y="2505075"/>
            <a:ext cx="5183188" cy="3684588"/>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7" name="Tijdelijke aanduiding voor datum 6"/>
          <p:cNvSpPr>
            <a:spLocks noGrp="1"/>
          </p:cNvSpPr>
          <p:nvPr>
            <p:ph type="dt" sz="half" idx="10"/>
          </p:nvPr>
        </p:nvSpPr>
        <p:spPr/>
        <p:txBody>
          <a:bodyPr/>
          <a:lstStyle/>
          <a:p>
            <a:fld id="{D1307399-508C-40CA-8E62-BEC68BC2C675}" type="datetimeFigureOut">
              <a:rPr lang="nl-NL" smtClean="0"/>
              <a:t>31-1-2020</a:t>
            </a:fld>
            <a:endParaRPr lang="nl-NL"/>
          </a:p>
        </p:txBody>
      </p:sp>
      <p:sp>
        <p:nvSpPr>
          <p:cNvPr id="8" name="Tijdelijke aanduiding voor voettekst 7"/>
          <p:cNvSpPr>
            <a:spLocks noGrp="1"/>
          </p:cNvSpPr>
          <p:nvPr>
            <p:ph type="ftr" sz="quarter" idx="11"/>
          </p:nvPr>
        </p:nvSpPr>
        <p:spPr/>
        <p:txBody>
          <a:bodyPr/>
          <a:lstStyle/>
          <a:p>
            <a:endParaRPr lang="nl-NL"/>
          </a:p>
        </p:txBody>
      </p:sp>
      <p:sp>
        <p:nvSpPr>
          <p:cNvPr id="9" name="Tijdelijke aanduiding voor dianummer 8"/>
          <p:cNvSpPr>
            <a:spLocks noGrp="1"/>
          </p:cNvSpPr>
          <p:nvPr>
            <p:ph type="sldNum" sz="quarter" idx="12"/>
          </p:nvPr>
        </p:nvSpPr>
        <p:spPr/>
        <p:txBody>
          <a:bodyPr/>
          <a:lstStyle/>
          <a:p>
            <a:fld id="{99289C4E-5E1E-4E6E-BE74-5AC437857484}" type="slidenum">
              <a:rPr lang="nl-NL" smtClean="0"/>
              <a:t>‹nr.›</a:t>
            </a:fld>
            <a:endParaRPr lang="nl-NL"/>
          </a:p>
        </p:txBody>
      </p:sp>
    </p:spTree>
    <p:extLst>
      <p:ext uri="{BB962C8B-B14F-4D97-AF65-F5344CB8AC3E}">
        <p14:creationId xmlns:p14="http://schemas.microsoft.com/office/powerpoint/2010/main" val="232013791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datum 2"/>
          <p:cNvSpPr>
            <a:spLocks noGrp="1"/>
          </p:cNvSpPr>
          <p:nvPr>
            <p:ph type="dt" sz="half" idx="10"/>
          </p:nvPr>
        </p:nvSpPr>
        <p:spPr/>
        <p:txBody>
          <a:bodyPr/>
          <a:lstStyle/>
          <a:p>
            <a:fld id="{D1307399-508C-40CA-8E62-BEC68BC2C675}" type="datetimeFigureOut">
              <a:rPr lang="nl-NL" smtClean="0"/>
              <a:t>31-1-2020</a:t>
            </a:fld>
            <a:endParaRPr lang="nl-NL"/>
          </a:p>
        </p:txBody>
      </p:sp>
      <p:sp>
        <p:nvSpPr>
          <p:cNvPr id="4" name="Tijdelijke aanduiding voor voettekst 3"/>
          <p:cNvSpPr>
            <a:spLocks noGrp="1"/>
          </p:cNvSpPr>
          <p:nvPr>
            <p:ph type="ftr" sz="quarter" idx="11"/>
          </p:nvPr>
        </p:nvSpPr>
        <p:spPr/>
        <p:txBody>
          <a:bodyPr/>
          <a:lstStyle/>
          <a:p>
            <a:endParaRPr lang="nl-NL"/>
          </a:p>
        </p:txBody>
      </p:sp>
      <p:sp>
        <p:nvSpPr>
          <p:cNvPr id="5" name="Tijdelijke aanduiding voor dianummer 4"/>
          <p:cNvSpPr>
            <a:spLocks noGrp="1"/>
          </p:cNvSpPr>
          <p:nvPr>
            <p:ph type="sldNum" sz="quarter" idx="12"/>
          </p:nvPr>
        </p:nvSpPr>
        <p:spPr/>
        <p:txBody>
          <a:bodyPr/>
          <a:lstStyle/>
          <a:p>
            <a:fld id="{99289C4E-5E1E-4E6E-BE74-5AC437857484}" type="slidenum">
              <a:rPr lang="nl-NL" smtClean="0"/>
              <a:t>‹nr.›</a:t>
            </a:fld>
            <a:endParaRPr lang="nl-NL"/>
          </a:p>
        </p:txBody>
      </p:sp>
    </p:spTree>
    <p:extLst>
      <p:ext uri="{BB962C8B-B14F-4D97-AF65-F5344CB8AC3E}">
        <p14:creationId xmlns:p14="http://schemas.microsoft.com/office/powerpoint/2010/main" val="285981200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p:cNvSpPr>
            <a:spLocks noGrp="1"/>
          </p:cNvSpPr>
          <p:nvPr>
            <p:ph type="dt" sz="half" idx="10"/>
          </p:nvPr>
        </p:nvSpPr>
        <p:spPr/>
        <p:txBody>
          <a:bodyPr/>
          <a:lstStyle/>
          <a:p>
            <a:fld id="{D1307399-508C-40CA-8E62-BEC68BC2C675}" type="datetimeFigureOut">
              <a:rPr lang="nl-NL" smtClean="0"/>
              <a:t>31-1-2020</a:t>
            </a:fld>
            <a:endParaRPr lang="nl-NL"/>
          </a:p>
        </p:txBody>
      </p:sp>
      <p:sp>
        <p:nvSpPr>
          <p:cNvPr id="3" name="Tijdelijke aanduiding voor voettekst 2"/>
          <p:cNvSpPr>
            <a:spLocks noGrp="1"/>
          </p:cNvSpPr>
          <p:nvPr>
            <p:ph type="ftr" sz="quarter" idx="11"/>
          </p:nvPr>
        </p:nvSpPr>
        <p:spPr/>
        <p:txBody>
          <a:bodyPr/>
          <a:lstStyle/>
          <a:p>
            <a:endParaRPr lang="nl-NL"/>
          </a:p>
        </p:txBody>
      </p:sp>
      <p:sp>
        <p:nvSpPr>
          <p:cNvPr id="4" name="Tijdelijke aanduiding voor dianummer 3"/>
          <p:cNvSpPr>
            <a:spLocks noGrp="1"/>
          </p:cNvSpPr>
          <p:nvPr>
            <p:ph type="sldNum" sz="quarter" idx="12"/>
          </p:nvPr>
        </p:nvSpPr>
        <p:spPr/>
        <p:txBody>
          <a:bodyPr/>
          <a:lstStyle/>
          <a:p>
            <a:fld id="{99289C4E-5E1E-4E6E-BE74-5AC437857484}" type="slidenum">
              <a:rPr lang="nl-NL" smtClean="0"/>
              <a:t>‹nr.›</a:t>
            </a:fld>
            <a:endParaRPr lang="nl-NL"/>
          </a:p>
        </p:txBody>
      </p:sp>
    </p:spTree>
    <p:extLst>
      <p:ext uri="{BB962C8B-B14F-4D97-AF65-F5344CB8AC3E}">
        <p14:creationId xmlns:p14="http://schemas.microsoft.com/office/powerpoint/2010/main" val="184844680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nl-NL"/>
              <a:t>Klik om de stijl te bewerken</a:t>
            </a:r>
          </a:p>
        </p:txBody>
      </p:sp>
      <p:sp>
        <p:nvSpPr>
          <p:cNvPr id="3" name="Tijdelijke aanduiding voor inhoud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tekst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Tekststijl van het model bewerken</a:t>
            </a:r>
          </a:p>
        </p:txBody>
      </p:sp>
      <p:sp>
        <p:nvSpPr>
          <p:cNvPr id="5" name="Tijdelijke aanduiding voor datum 4"/>
          <p:cNvSpPr>
            <a:spLocks noGrp="1"/>
          </p:cNvSpPr>
          <p:nvPr>
            <p:ph type="dt" sz="half" idx="10"/>
          </p:nvPr>
        </p:nvSpPr>
        <p:spPr/>
        <p:txBody>
          <a:bodyPr/>
          <a:lstStyle/>
          <a:p>
            <a:fld id="{D1307399-508C-40CA-8E62-BEC68BC2C675}" type="datetimeFigureOut">
              <a:rPr lang="nl-NL" smtClean="0"/>
              <a:t>31-1-2020</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99289C4E-5E1E-4E6E-BE74-5AC437857484}" type="slidenum">
              <a:rPr lang="nl-NL" smtClean="0"/>
              <a:t>‹nr.›</a:t>
            </a:fld>
            <a:endParaRPr lang="nl-NL"/>
          </a:p>
        </p:txBody>
      </p:sp>
    </p:spTree>
    <p:extLst>
      <p:ext uri="{BB962C8B-B14F-4D97-AF65-F5344CB8AC3E}">
        <p14:creationId xmlns:p14="http://schemas.microsoft.com/office/powerpoint/2010/main" val="368248734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609600" y="274638"/>
            <a:ext cx="10972800" cy="1143000"/>
          </a:xfrm>
          <a:prstGeom prst="rect">
            <a:avLst/>
          </a:prstGeom>
        </p:spPr>
        <p:txBody>
          <a:bodyPr/>
          <a:lstStyle/>
          <a:p>
            <a:r>
              <a:rPr lang="de-DE"/>
              <a:t>Titelmasterformat durch Klicken bearbeiten</a:t>
            </a:r>
            <a:endParaRPr lang="fr-FR" dirty="0"/>
          </a:p>
        </p:txBody>
      </p:sp>
      <p:sp>
        <p:nvSpPr>
          <p:cNvPr id="3" name="Espace réservé du contenu 2"/>
          <p:cNvSpPr>
            <a:spLocks noGrp="1"/>
          </p:cNvSpPr>
          <p:nvPr>
            <p:ph idx="1"/>
          </p:nvPr>
        </p:nvSpPr>
        <p:spPr/>
        <p:txBody>
          <a:bodyPr/>
          <a:lstStyle>
            <a:lvl2pPr marL="742950" indent="-285750">
              <a:buFont typeface="Wingdings" panose="05000000000000000000" pitchFamily="2" charset="2"/>
              <a:buChar char="§"/>
              <a:defRPr/>
            </a:lvl2pPr>
            <a:lvl3pPr marL="1143000" indent="-228600">
              <a:buFont typeface="Calibri" panose="020F0502020204030204" pitchFamily="34" charset="0"/>
              <a:buChar char="−"/>
              <a:defRPr/>
            </a:lvl3pPr>
            <a:lvl4pPr marL="1600200" indent="-228600">
              <a:buFont typeface="Courier New" panose="02070309020205020404" pitchFamily="49" charset="0"/>
              <a:buChar char="o"/>
              <a:defRPr/>
            </a:lvl4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fr-FR" dirty="0"/>
          </a:p>
        </p:txBody>
      </p:sp>
      <p:sp>
        <p:nvSpPr>
          <p:cNvPr id="4" name="Espace réservé de la date 3"/>
          <p:cNvSpPr>
            <a:spLocks noGrp="1"/>
          </p:cNvSpPr>
          <p:nvPr>
            <p:ph type="dt" sz="half" idx="10"/>
          </p:nvPr>
        </p:nvSpPr>
        <p:spPr/>
        <p:txBody>
          <a:bodyPr/>
          <a:lstStyle>
            <a:lvl1pPr>
              <a:defRPr/>
            </a:lvl1pPr>
          </a:lstStyle>
          <a:p>
            <a:endParaRPr lang="fr-FR" altLang="ja-JP"/>
          </a:p>
        </p:txBody>
      </p:sp>
      <p:sp>
        <p:nvSpPr>
          <p:cNvPr id="5" name="Espace réservé du pied de page 4"/>
          <p:cNvSpPr>
            <a:spLocks noGrp="1"/>
          </p:cNvSpPr>
          <p:nvPr>
            <p:ph type="ftr" sz="quarter" idx="11"/>
          </p:nvPr>
        </p:nvSpPr>
        <p:spPr/>
        <p:txBody>
          <a:bodyPr/>
          <a:lstStyle>
            <a:lvl1pPr>
              <a:defRPr/>
            </a:lvl1pPr>
          </a:lstStyle>
          <a:p>
            <a:endParaRPr lang="fr-FR" altLang="ja-JP" dirty="0"/>
          </a:p>
        </p:txBody>
      </p:sp>
      <p:sp>
        <p:nvSpPr>
          <p:cNvPr id="6" name="Espace réservé du numéro de diapositive 5"/>
          <p:cNvSpPr>
            <a:spLocks noGrp="1"/>
          </p:cNvSpPr>
          <p:nvPr>
            <p:ph type="sldNum" sz="quarter" idx="12"/>
          </p:nvPr>
        </p:nvSpPr>
        <p:spPr/>
        <p:txBody>
          <a:bodyPr/>
          <a:lstStyle>
            <a:lvl1pPr>
              <a:defRPr/>
            </a:lvl1pPr>
          </a:lstStyle>
          <a:p>
            <a:fld id="{E4A5D464-134C-4C80-B41F-7081051DEBC1}" type="slidenum">
              <a:rPr lang="ja-JP" altLang="fr-FR"/>
              <a:pPr/>
              <a:t>‹nr.›</a:t>
            </a:fld>
            <a:endParaRPr lang="fr-FR" altLang="ja-JP"/>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nl-NL"/>
              <a:t>Klik om de stijl te bewerken</a:t>
            </a:r>
          </a:p>
        </p:txBody>
      </p:sp>
      <p:sp>
        <p:nvSpPr>
          <p:cNvPr id="3" name="Tijdelijke aanduiding voor afbeelding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a:p>
        </p:txBody>
      </p:sp>
      <p:sp>
        <p:nvSpPr>
          <p:cNvPr id="4" name="Tijdelijke aanduiding voor tekst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Tekststijl van het model bewerken</a:t>
            </a:r>
          </a:p>
        </p:txBody>
      </p:sp>
      <p:sp>
        <p:nvSpPr>
          <p:cNvPr id="5" name="Tijdelijke aanduiding voor datum 4"/>
          <p:cNvSpPr>
            <a:spLocks noGrp="1"/>
          </p:cNvSpPr>
          <p:nvPr>
            <p:ph type="dt" sz="half" idx="10"/>
          </p:nvPr>
        </p:nvSpPr>
        <p:spPr/>
        <p:txBody>
          <a:bodyPr/>
          <a:lstStyle/>
          <a:p>
            <a:fld id="{D1307399-508C-40CA-8E62-BEC68BC2C675}" type="datetimeFigureOut">
              <a:rPr lang="nl-NL" smtClean="0"/>
              <a:t>31-1-2020</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99289C4E-5E1E-4E6E-BE74-5AC437857484}" type="slidenum">
              <a:rPr lang="nl-NL" smtClean="0"/>
              <a:t>‹nr.›</a:t>
            </a:fld>
            <a:endParaRPr lang="nl-NL"/>
          </a:p>
        </p:txBody>
      </p:sp>
    </p:spTree>
    <p:extLst>
      <p:ext uri="{BB962C8B-B14F-4D97-AF65-F5344CB8AC3E}">
        <p14:creationId xmlns:p14="http://schemas.microsoft.com/office/powerpoint/2010/main" val="332889528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verticale tekst 2"/>
          <p:cNvSpPr>
            <a:spLocks noGrp="1"/>
          </p:cNvSpPr>
          <p:nvPr>
            <p:ph type="body" orient="vert" idx="1"/>
          </p:nvPr>
        </p:nvSpPr>
        <p:spPr/>
        <p:txBody>
          <a:bodyPr vert="eaVert"/>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p:cNvSpPr>
            <a:spLocks noGrp="1"/>
          </p:cNvSpPr>
          <p:nvPr>
            <p:ph type="dt" sz="half" idx="10"/>
          </p:nvPr>
        </p:nvSpPr>
        <p:spPr/>
        <p:txBody>
          <a:bodyPr/>
          <a:lstStyle/>
          <a:p>
            <a:fld id="{D1307399-508C-40CA-8E62-BEC68BC2C675}" type="datetimeFigureOut">
              <a:rPr lang="nl-NL" smtClean="0"/>
              <a:t>31-1-2020</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99289C4E-5E1E-4E6E-BE74-5AC437857484}" type="slidenum">
              <a:rPr lang="nl-NL" smtClean="0"/>
              <a:t>‹nr.›</a:t>
            </a:fld>
            <a:endParaRPr lang="nl-NL"/>
          </a:p>
        </p:txBody>
      </p:sp>
    </p:spTree>
    <p:extLst>
      <p:ext uri="{BB962C8B-B14F-4D97-AF65-F5344CB8AC3E}">
        <p14:creationId xmlns:p14="http://schemas.microsoft.com/office/powerpoint/2010/main" val="84984634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8724900" y="365125"/>
            <a:ext cx="2628900" cy="5811838"/>
          </a:xfrm>
        </p:spPr>
        <p:txBody>
          <a:bodyPr vert="eaVert"/>
          <a:lstStyle/>
          <a:p>
            <a:r>
              <a:rPr lang="nl-NL"/>
              <a:t>Klik om de stijl te bewerken</a:t>
            </a:r>
          </a:p>
        </p:txBody>
      </p:sp>
      <p:sp>
        <p:nvSpPr>
          <p:cNvPr id="3" name="Tijdelijke aanduiding voor verticale tekst 2"/>
          <p:cNvSpPr>
            <a:spLocks noGrp="1"/>
          </p:cNvSpPr>
          <p:nvPr>
            <p:ph type="body" orient="vert" idx="1"/>
          </p:nvPr>
        </p:nvSpPr>
        <p:spPr>
          <a:xfrm>
            <a:off x="838200" y="365125"/>
            <a:ext cx="7734300" cy="5811838"/>
          </a:xfrm>
        </p:spPr>
        <p:txBody>
          <a:bodyPr vert="eaVert"/>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p:cNvSpPr>
            <a:spLocks noGrp="1"/>
          </p:cNvSpPr>
          <p:nvPr>
            <p:ph type="dt" sz="half" idx="10"/>
          </p:nvPr>
        </p:nvSpPr>
        <p:spPr/>
        <p:txBody>
          <a:bodyPr/>
          <a:lstStyle/>
          <a:p>
            <a:fld id="{D1307399-508C-40CA-8E62-BEC68BC2C675}" type="datetimeFigureOut">
              <a:rPr lang="nl-NL" smtClean="0"/>
              <a:t>31-1-2020</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99289C4E-5E1E-4E6E-BE74-5AC437857484}" type="slidenum">
              <a:rPr lang="nl-NL" smtClean="0"/>
              <a:t>‹nr.›</a:t>
            </a:fld>
            <a:endParaRPr lang="nl-NL"/>
          </a:p>
        </p:txBody>
      </p:sp>
    </p:spTree>
    <p:extLst>
      <p:ext uri="{BB962C8B-B14F-4D97-AF65-F5344CB8AC3E}">
        <p14:creationId xmlns:p14="http://schemas.microsoft.com/office/powerpoint/2010/main" val="197323511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963084" y="4406901"/>
            <a:ext cx="10363200" cy="1362075"/>
          </a:xfrm>
          <a:prstGeom prst="rect">
            <a:avLst/>
          </a:prstGeom>
        </p:spPr>
        <p:txBody>
          <a:bodyPr anchor="t"/>
          <a:lstStyle>
            <a:lvl1pPr algn="l">
              <a:defRPr sz="4000" b="1" cap="all"/>
            </a:lvl1pPr>
          </a:lstStyle>
          <a:p>
            <a:r>
              <a:rPr lang="de-DE"/>
              <a:t>Titelmasterformat durch Klicken bearbeiten</a:t>
            </a:r>
            <a:endParaRPr lang="fr-FR"/>
          </a:p>
        </p:txBody>
      </p:sp>
      <p:sp>
        <p:nvSpPr>
          <p:cNvPr id="3" name="Espace réservé du texte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de-DE"/>
              <a:t>Textmasterformat bearbeiten</a:t>
            </a:r>
          </a:p>
        </p:txBody>
      </p:sp>
      <p:sp>
        <p:nvSpPr>
          <p:cNvPr id="4" name="Espace réservé de la date 3"/>
          <p:cNvSpPr>
            <a:spLocks noGrp="1"/>
          </p:cNvSpPr>
          <p:nvPr>
            <p:ph type="dt" sz="half" idx="10"/>
          </p:nvPr>
        </p:nvSpPr>
        <p:spPr/>
        <p:txBody>
          <a:bodyPr/>
          <a:lstStyle>
            <a:lvl1pPr>
              <a:defRPr/>
            </a:lvl1pPr>
          </a:lstStyle>
          <a:p>
            <a:endParaRPr lang="fr-FR" altLang="ja-JP"/>
          </a:p>
        </p:txBody>
      </p:sp>
      <p:sp>
        <p:nvSpPr>
          <p:cNvPr id="5" name="Espace réservé du pied de page 4"/>
          <p:cNvSpPr>
            <a:spLocks noGrp="1"/>
          </p:cNvSpPr>
          <p:nvPr>
            <p:ph type="ftr" sz="quarter" idx="11"/>
          </p:nvPr>
        </p:nvSpPr>
        <p:spPr/>
        <p:txBody>
          <a:bodyPr/>
          <a:lstStyle>
            <a:lvl1pPr>
              <a:defRPr/>
            </a:lvl1pPr>
          </a:lstStyle>
          <a:p>
            <a:endParaRPr lang="fr-FR" altLang="ja-JP" dirty="0"/>
          </a:p>
        </p:txBody>
      </p:sp>
      <p:sp>
        <p:nvSpPr>
          <p:cNvPr id="6" name="Espace réservé du numéro de diapositive 5"/>
          <p:cNvSpPr>
            <a:spLocks noGrp="1"/>
          </p:cNvSpPr>
          <p:nvPr>
            <p:ph type="sldNum" sz="quarter" idx="12"/>
          </p:nvPr>
        </p:nvSpPr>
        <p:spPr/>
        <p:txBody>
          <a:bodyPr/>
          <a:lstStyle>
            <a:lvl1pPr>
              <a:defRPr/>
            </a:lvl1pPr>
          </a:lstStyle>
          <a:p>
            <a:fld id="{FD7F56F4-53F4-4744-8FEF-840AE151320B}" type="slidenum">
              <a:rPr lang="ja-JP" altLang="fr-FR"/>
              <a:pPr/>
              <a:t>‹nr.›</a:t>
            </a:fld>
            <a:endParaRPr lang="fr-FR" altLang="ja-JP"/>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a:xfrm>
            <a:off x="609600" y="274638"/>
            <a:ext cx="10972800" cy="1143000"/>
          </a:xfrm>
          <a:prstGeom prst="rect">
            <a:avLst/>
          </a:prstGeom>
        </p:spPr>
        <p:txBody>
          <a:bodyPr/>
          <a:lstStyle/>
          <a:p>
            <a:r>
              <a:rPr lang="de-DE"/>
              <a:t>Titelmasterformat durch Klicken bearbeiten</a:t>
            </a:r>
            <a:endParaRPr lang="fr-FR"/>
          </a:p>
        </p:txBody>
      </p:sp>
      <p:sp>
        <p:nvSpPr>
          <p:cNvPr id="3" name="Espace réservé du contenu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fr-FR"/>
          </a:p>
        </p:txBody>
      </p:sp>
      <p:sp>
        <p:nvSpPr>
          <p:cNvPr id="4" name="Espace réservé du contenu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fr-FR"/>
          </a:p>
        </p:txBody>
      </p:sp>
      <p:sp>
        <p:nvSpPr>
          <p:cNvPr id="5" name="Espace réservé de la date 4"/>
          <p:cNvSpPr>
            <a:spLocks noGrp="1"/>
          </p:cNvSpPr>
          <p:nvPr>
            <p:ph type="dt" sz="half" idx="10"/>
          </p:nvPr>
        </p:nvSpPr>
        <p:spPr/>
        <p:txBody>
          <a:bodyPr/>
          <a:lstStyle>
            <a:lvl1pPr>
              <a:defRPr/>
            </a:lvl1pPr>
          </a:lstStyle>
          <a:p>
            <a:endParaRPr lang="fr-FR" altLang="ja-JP"/>
          </a:p>
        </p:txBody>
      </p:sp>
      <p:sp>
        <p:nvSpPr>
          <p:cNvPr id="6" name="Espace réservé du pied de page 5"/>
          <p:cNvSpPr>
            <a:spLocks noGrp="1"/>
          </p:cNvSpPr>
          <p:nvPr>
            <p:ph type="ftr" sz="quarter" idx="11"/>
          </p:nvPr>
        </p:nvSpPr>
        <p:spPr/>
        <p:txBody>
          <a:bodyPr/>
          <a:lstStyle>
            <a:lvl1pPr>
              <a:defRPr/>
            </a:lvl1pPr>
          </a:lstStyle>
          <a:p>
            <a:endParaRPr lang="fr-FR" altLang="ja-JP" dirty="0"/>
          </a:p>
        </p:txBody>
      </p:sp>
      <p:sp>
        <p:nvSpPr>
          <p:cNvPr id="7" name="Espace réservé du numéro de diapositive 6"/>
          <p:cNvSpPr>
            <a:spLocks noGrp="1"/>
          </p:cNvSpPr>
          <p:nvPr>
            <p:ph type="sldNum" sz="quarter" idx="12"/>
          </p:nvPr>
        </p:nvSpPr>
        <p:spPr/>
        <p:txBody>
          <a:bodyPr/>
          <a:lstStyle>
            <a:lvl1pPr>
              <a:defRPr/>
            </a:lvl1pPr>
          </a:lstStyle>
          <a:p>
            <a:fld id="{3ADCAE38-802C-4BCD-8E23-F653FABC34F1}" type="slidenum">
              <a:rPr lang="ja-JP" altLang="fr-FR"/>
              <a:pPr/>
              <a:t>‹nr.›</a:t>
            </a:fld>
            <a:endParaRPr lang="fr-FR" altLang="ja-JP"/>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609600" y="274638"/>
            <a:ext cx="10972800" cy="1143000"/>
          </a:xfrm>
          <a:prstGeom prst="rect">
            <a:avLst/>
          </a:prstGeom>
        </p:spPr>
        <p:txBody>
          <a:bodyPr/>
          <a:lstStyle>
            <a:lvl1pPr>
              <a:defRPr/>
            </a:lvl1pPr>
          </a:lstStyle>
          <a:p>
            <a:r>
              <a:rPr lang="de-DE"/>
              <a:t>Titelmasterformat durch Klicken bearbeiten</a:t>
            </a:r>
            <a:endParaRPr lang="fr-FR"/>
          </a:p>
        </p:txBody>
      </p:sp>
      <p:sp>
        <p:nvSpPr>
          <p:cNvPr id="3" name="Espace réservé du texte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Espace réservé du contenu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fr-FR"/>
          </a:p>
        </p:txBody>
      </p:sp>
      <p:sp>
        <p:nvSpPr>
          <p:cNvPr id="5" name="Espace réservé du texte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Espace réservé du contenu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fr-FR"/>
          </a:p>
        </p:txBody>
      </p:sp>
      <p:sp>
        <p:nvSpPr>
          <p:cNvPr id="7" name="Espace réservé de la date 6"/>
          <p:cNvSpPr>
            <a:spLocks noGrp="1"/>
          </p:cNvSpPr>
          <p:nvPr>
            <p:ph type="dt" sz="half" idx="10"/>
          </p:nvPr>
        </p:nvSpPr>
        <p:spPr/>
        <p:txBody>
          <a:bodyPr/>
          <a:lstStyle>
            <a:lvl1pPr>
              <a:defRPr/>
            </a:lvl1pPr>
          </a:lstStyle>
          <a:p>
            <a:endParaRPr lang="fr-FR" altLang="ja-JP"/>
          </a:p>
        </p:txBody>
      </p:sp>
      <p:sp>
        <p:nvSpPr>
          <p:cNvPr id="8" name="Espace réservé du pied de page 7"/>
          <p:cNvSpPr>
            <a:spLocks noGrp="1"/>
          </p:cNvSpPr>
          <p:nvPr>
            <p:ph type="ftr" sz="quarter" idx="11"/>
          </p:nvPr>
        </p:nvSpPr>
        <p:spPr/>
        <p:txBody>
          <a:bodyPr/>
          <a:lstStyle>
            <a:lvl1pPr>
              <a:defRPr/>
            </a:lvl1pPr>
          </a:lstStyle>
          <a:p>
            <a:endParaRPr lang="fr-FR" altLang="ja-JP" dirty="0"/>
          </a:p>
        </p:txBody>
      </p:sp>
      <p:sp>
        <p:nvSpPr>
          <p:cNvPr id="9" name="Espace réservé du numéro de diapositive 8"/>
          <p:cNvSpPr>
            <a:spLocks noGrp="1"/>
          </p:cNvSpPr>
          <p:nvPr>
            <p:ph type="sldNum" sz="quarter" idx="12"/>
          </p:nvPr>
        </p:nvSpPr>
        <p:spPr/>
        <p:txBody>
          <a:bodyPr/>
          <a:lstStyle>
            <a:lvl1pPr>
              <a:defRPr/>
            </a:lvl1pPr>
          </a:lstStyle>
          <a:p>
            <a:fld id="{36CF7609-A126-430D-864C-5251E8DC0566}" type="slidenum">
              <a:rPr lang="ja-JP" altLang="fr-FR"/>
              <a:pPr/>
              <a:t>‹nr.›</a:t>
            </a:fld>
            <a:endParaRPr lang="fr-FR" altLang="ja-JP"/>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a:xfrm>
            <a:off x="609600" y="274638"/>
            <a:ext cx="10972800" cy="1143000"/>
          </a:xfrm>
          <a:prstGeom prst="rect">
            <a:avLst/>
          </a:prstGeom>
        </p:spPr>
        <p:txBody>
          <a:bodyPr/>
          <a:lstStyle/>
          <a:p>
            <a:r>
              <a:rPr lang="de-DE"/>
              <a:t>Titelmasterformat durch Klicken bearbeiten</a:t>
            </a:r>
            <a:endParaRPr lang="fr-FR"/>
          </a:p>
        </p:txBody>
      </p:sp>
      <p:sp>
        <p:nvSpPr>
          <p:cNvPr id="3" name="Espace réservé de la date 2"/>
          <p:cNvSpPr>
            <a:spLocks noGrp="1"/>
          </p:cNvSpPr>
          <p:nvPr>
            <p:ph type="dt" sz="half" idx="10"/>
          </p:nvPr>
        </p:nvSpPr>
        <p:spPr/>
        <p:txBody>
          <a:bodyPr/>
          <a:lstStyle>
            <a:lvl1pPr>
              <a:defRPr/>
            </a:lvl1pPr>
          </a:lstStyle>
          <a:p>
            <a:endParaRPr lang="fr-FR" altLang="ja-JP"/>
          </a:p>
        </p:txBody>
      </p:sp>
      <p:sp>
        <p:nvSpPr>
          <p:cNvPr id="4" name="Espace réservé du pied de page 3"/>
          <p:cNvSpPr>
            <a:spLocks noGrp="1"/>
          </p:cNvSpPr>
          <p:nvPr>
            <p:ph type="ftr" sz="quarter" idx="11"/>
          </p:nvPr>
        </p:nvSpPr>
        <p:spPr/>
        <p:txBody>
          <a:bodyPr/>
          <a:lstStyle>
            <a:lvl1pPr>
              <a:defRPr/>
            </a:lvl1pPr>
          </a:lstStyle>
          <a:p>
            <a:endParaRPr lang="fr-FR" altLang="ja-JP" dirty="0"/>
          </a:p>
        </p:txBody>
      </p:sp>
      <p:sp>
        <p:nvSpPr>
          <p:cNvPr id="5" name="Espace réservé du numéro de diapositive 4"/>
          <p:cNvSpPr>
            <a:spLocks noGrp="1"/>
          </p:cNvSpPr>
          <p:nvPr>
            <p:ph type="sldNum" sz="quarter" idx="12"/>
          </p:nvPr>
        </p:nvSpPr>
        <p:spPr/>
        <p:txBody>
          <a:bodyPr/>
          <a:lstStyle>
            <a:lvl1pPr>
              <a:defRPr/>
            </a:lvl1pPr>
          </a:lstStyle>
          <a:p>
            <a:fld id="{21C2F580-C48E-4C14-8111-BE255E1134ED}" type="slidenum">
              <a:rPr lang="ja-JP" altLang="fr-FR"/>
              <a:pPr/>
              <a:t>‹nr.›</a:t>
            </a:fld>
            <a:endParaRPr lang="fr-FR" altLang="ja-JP"/>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lvl1pPr>
              <a:defRPr/>
            </a:lvl1pPr>
          </a:lstStyle>
          <a:p>
            <a:endParaRPr lang="fr-FR" altLang="ja-JP"/>
          </a:p>
        </p:txBody>
      </p:sp>
      <p:sp>
        <p:nvSpPr>
          <p:cNvPr id="3" name="Espace réservé du pied de page 2"/>
          <p:cNvSpPr>
            <a:spLocks noGrp="1"/>
          </p:cNvSpPr>
          <p:nvPr>
            <p:ph type="ftr" sz="quarter" idx="11"/>
          </p:nvPr>
        </p:nvSpPr>
        <p:spPr/>
        <p:txBody>
          <a:bodyPr/>
          <a:lstStyle>
            <a:lvl1pPr>
              <a:defRPr/>
            </a:lvl1pPr>
          </a:lstStyle>
          <a:p>
            <a:endParaRPr lang="fr-FR" altLang="ja-JP" dirty="0"/>
          </a:p>
        </p:txBody>
      </p:sp>
      <p:sp>
        <p:nvSpPr>
          <p:cNvPr id="4" name="Espace réservé du numéro de diapositive 3"/>
          <p:cNvSpPr>
            <a:spLocks noGrp="1"/>
          </p:cNvSpPr>
          <p:nvPr>
            <p:ph type="sldNum" sz="quarter" idx="12"/>
          </p:nvPr>
        </p:nvSpPr>
        <p:spPr/>
        <p:txBody>
          <a:bodyPr/>
          <a:lstStyle>
            <a:lvl1pPr>
              <a:defRPr/>
            </a:lvl1pPr>
          </a:lstStyle>
          <a:p>
            <a:fld id="{D09A974D-1DC4-4C29-960C-4F23E42A2DA2}" type="slidenum">
              <a:rPr lang="ja-JP" altLang="fr-FR"/>
              <a:pPr/>
              <a:t>‹nr.›</a:t>
            </a:fld>
            <a:endParaRPr lang="fr-FR" altLang="ja-JP"/>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609601" y="273050"/>
            <a:ext cx="4011084" cy="1162050"/>
          </a:xfrm>
          <a:prstGeom prst="rect">
            <a:avLst/>
          </a:prstGeom>
        </p:spPr>
        <p:txBody>
          <a:bodyPr anchor="b"/>
          <a:lstStyle>
            <a:lvl1pPr algn="l">
              <a:defRPr sz="2000" b="1"/>
            </a:lvl1pPr>
          </a:lstStyle>
          <a:p>
            <a:r>
              <a:rPr lang="de-DE"/>
              <a:t>Titelmasterformat durch Klicken bearbeiten</a:t>
            </a:r>
            <a:endParaRPr lang="fr-FR" dirty="0"/>
          </a:p>
        </p:txBody>
      </p:sp>
      <p:sp>
        <p:nvSpPr>
          <p:cNvPr id="3" name="Espace réservé du contenu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fr-FR" dirty="0"/>
          </a:p>
        </p:txBody>
      </p:sp>
      <p:sp>
        <p:nvSpPr>
          <p:cNvPr id="4" name="Espace réservé du texte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5" name="Espace réservé de la date 4"/>
          <p:cNvSpPr>
            <a:spLocks noGrp="1"/>
          </p:cNvSpPr>
          <p:nvPr>
            <p:ph type="dt" sz="half" idx="10"/>
          </p:nvPr>
        </p:nvSpPr>
        <p:spPr/>
        <p:txBody>
          <a:bodyPr/>
          <a:lstStyle>
            <a:lvl1pPr>
              <a:defRPr/>
            </a:lvl1pPr>
          </a:lstStyle>
          <a:p>
            <a:endParaRPr lang="fr-FR" altLang="ja-JP"/>
          </a:p>
        </p:txBody>
      </p:sp>
      <p:sp>
        <p:nvSpPr>
          <p:cNvPr id="6" name="Espace réservé du pied de page 5"/>
          <p:cNvSpPr>
            <a:spLocks noGrp="1"/>
          </p:cNvSpPr>
          <p:nvPr>
            <p:ph type="ftr" sz="quarter" idx="11"/>
          </p:nvPr>
        </p:nvSpPr>
        <p:spPr/>
        <p:txBody>
          <a:bodyPr/>
          <a:lstStyle>
            <a:lvl1pPr>
              <a:defRPr/>
            </a:lvl1pPr>
          </a:lstStyle>
          <a:p>
            <a:endParaRPr lang="fr-FR" altLang="ja-JP" dirty="0"/>
          </a:p>
        </p:txBody>
      </p:sp>
      <p:sp>
        <p:nvSpPr>
          <p:cNvPr id="7" name="Espace réservé du numéro de diapositive 6"/>
          <p:cNvSpPr>
            <a:spLocks noGrp="1"/>
          </p:cNvSpPr>
          <p:nvPr>
            <p:ph type="sldNum" sz="quarter" idx="12"/>
          </p:nvPr>
        </p:nvSpPr>
        <p:spPr/>
        <p:txBody>
          <a:bodyPr/>
          <a:lstStyle>
            <a:lvl1pPr>
              <a:defRPr/>
            </a:lvl1pPr>
          </a:lstStyle>
          <a:p>
            <a:fld id="{A4050A2B-ED20-46DB-805A-96BB748EB760}" type="slidenum">
              <a:rPr lang="ja-JP" altLang="fr-FR"/>
              <a:pPr/>
              <a:t>‹nr.›</a:t>
            </a:fld>
            <a:endParaRPr lang="fr-FR" altLang="ja-JP"/>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2389717" y="4800600"/>
            <a:ext cx="7315200" cy="566738"/>
          </a:xfrm>
          <a:prstGeom prst="rect">
            <a:avLst/>
          </a:prstGeom>
        </p:spPr>
        <p:txBody>
          <a:bodyPr anchor="b"/>
          <a:lstStyle>
            <a:lvl1pPr algn="l">
              <a:defRPr sz="2000" b="1"/>
            </a:lvl1pPr>
          </a:lstStyle>
          <a:p>
            <a:r>
              <a:rPr lang="de-DE"/>
              <a:t>Titelmasterformat durch Klicken bearbeiten</a:t>
            </a:r>
            <a:endParaRPr lang="fr-FR"/>
          </a:p>
        </p:txBody>
      </p:sp>
      <p:sp>
        <p:nvSpPr>
          <p:cNvPr id="3" name="Espace réservé pour une image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fr-FR"/>
          </a:p>
        </p:txBody>
      </p:sp>
      <p:sp>
        <p:nvSpPr>
          <p:cNvPr id="4" name="Espace réservé du texte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5" name="Espace réservé de la date 4"/>
          <p:cNvSpPr>
            <a:spLocks noGrp="1"/>
          </p:cNvSpPr>
          <p:nvPr>
            <p:ph type="dt" sz="half" idx="10"/>
          </p:nvPr>
        </p:nvSpPr>
        <p:spPr/>
        <p:txBody>
          <a:bodyPr/>
          <a:lstStyle>
            <a:lvl1pPr>
              <a:defRPr/>
            </a:lvl1pPr>
          </a:lstStyle>
          <a:p>
            <a:endParaRPr lang="fr-FR" altLang="ja-JP"/>
          </a:p>
        </p:txBody>
      </p:sp>
      <p:sp>
        <p:nvSpPr>
          <p:cNvPr id="6" name="Espace réservé du pied de page 5"/>
          <p:cNvSpPr>
            <a:spLocks noGrp="1"/>
          </p:cNvSpPr>
          <p:nvPr>
            <p:ph type="ftr" sz="quarter" idx="11"/>
          </p:nvPr>
        </p:nvSpPr>
        <p:spPr/>
        <p:txBody>
          <a:bodyPr/>
          <a:lstStyle>
            <a:lvl1pPr>
              <a:defRPr/>
            </a:lvl1pPr>
          </a:lstStyle>
          <a:p>
            <a:endParaRPr lang="fr-FR" altLang="ja-JP" dirty="0"/>
          </a:p>
        </p:txBody>
      </p:sp>
      <p:sp>
        <p:nvSpPr>
          <p:cNvPr id="7" name="Espace réservé du numéro de diapositive 6"/>
          <p:cNvSpPr>
            <a:spLocks noGrp="1"/>
          </p:cNvSpPr>
          <p:nvPr>
            <p:ph type="sldNum" sz="quarter" idx="12"/>
          </p:nvPr>
        </p:nvSpPr>
        <p:spPr/>
        <p:txBody>
          <a:bodyPr/>
          <a:lstStyle>
            <a:lvl1pPr>
              <a:defRPr/>
            </a:lvl1pPr>
          </a:lstStyle>
          <a:p>
            <a:fld id="{67F7C1A6-5432-4A88-9199-948E52B80477}" type="slidenum">
              <a:rPr lang="ja-JP" altLang="fr-FR"/>
              <a:pPr/>
              <a:t>‹nr.›</a:t>
            </a:fld>
            <a:endParaRPr lang="fr-FR" altLang="ja-JP"/>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gradFill rotWithShape="0">
          <a:gsLst>
            <a:gs pos="0">
              <a:schemeClr val="bg1"/>
            </a:gs>
            <a:gs pos="100000">
              <a:schemeClr val="accent1"/>
            </a:gs>
          </a:gsLst>
          <a:lin ang="2700000" scaled="1"/>
        </a:gradFill>
        <a:effectLst/>
      </p:bgPr>
    </p:bg>
    <p:spTree>
      <p:nvGrpSpPr>
        <p:cNvPr id="1" name=""/>
        <p:cNvGrpSpPr/>
        <p:nvPr/>
      </p:nvGrpSpPr>
      <p:grpSpPr>
        <a:xfrm>
          <a:off x="0" y="0"/>
          <a:ext cx="0" cy="0"/>
          <a:chOff x="0" y="0"/>
          <a:chExt cx="0" cy="0"/>
        </a:xfrm>
      </p:grpSpPr>
      <p:sp>
        <p:nvSpPr>
          <p:cNvPr id="1027" name="Rectangle 3"/>
          <p:cNvSpPr>
            <a:spLocks noGrp="1" noChangeArrowheads="1"/>
          </p:cNvSpPr>
          <p:nvPr>
            <p:ph type="body" idx="1"/>
          </p:nvPr>
        </p:nvSpPr>
        <p:spPr bwMode="auto">
          <a:xfrm>
            <a:off x="609600" y="1600201"/>
            <a:ext cx="109728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fr-FR" altLang="ja-JP" dirty="0"/>
              <a:t>Cliquez pour modifier les styles du texte du masque</a:t>
            </a:r>
          </a:p>
          <a:p>
            <a:pPr lvl="1"/>
            <a:r>
              <a:rPr lang="fr-FR" altLang="ja-JP" dirty="0"/>
              <a:t>Deuxième niveau</a:t>
            </a:r>
          </a:p>
          <a:p>
            <a:pPr lvl="2"/>
            <a:r>
              <a:rPr lang="fr-FR" altLang="ja-JP" dirty="0"/>
              <a:t>Troisième niveau</a:t>
            </a:r>
          </a:p>
          <a:p>
            <a:pPr lvl="3"/>
            <a:r>
              <a:rPr lang="fr-FR" altLang="ja-JP" dirty="0"/>
              <a:t>Quatrième niveau</a:t>
            </a:r>
          </a:p>
          <a:p>
            <a:pPr lvl="4"/>
            <a:r>
              <a:rPr lang="fr-FR" altLang="ja-JP" dirty="0"/>
              <a:t>Cinquième niveau</a:t>
            </a:r>
          </a:p>
        </p:txBody>
      </p:sp>
      <p:sp>
        <p:nvSpPr>
          <p:cNvPr id="1028" name="Rectangle 4"/>
          <p:cNvSpPr>
            <a:spLocks noGrp="1" noChangeArrowheads="1"/>
          </p:cNvSpPr>
          <p:nvPr>
            <p:ph type="dt" sz="half" idx="2"/>
          </p:nvPr>
        </p:nvSpPr>
        <p:spPr bwMode="auto">
          <a:xfrm>
            <a:off x="609600" y="6245225"/>
            <a:ext cx="28448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ea typeface="ＭＳ Ｐゴシック" pitchFamily="34" charset="-128"/>
              </a:defRPr>
            </a:lvl1pPr>
          </a:lstStyle>
          <a:p>
            <a:endParaRPr lang="fr-FR" altLang="ja-JP"/>
          </a:p>
        </p:txBody>
      </p:sp>
      <p:sp>
        <p:nvSpPr>
          <p:cNvPr id="1029" name="Rectangle 5"/>
          <p:cNvSpPr>
            <a:spLocks noGrp="1" noChangeArrowheads="1"/>
          </p:cNvSpPr>
          <p:nvPr>
            <p:ph type="ftr" sz="quarter" idx="3"/>
          </p:nvPr>
        </p:nvSpPr>
        <p:spPr bwMode="auto">
          <a:xfrm>
            <a:off x="4165600" y="6245225"/>
            <a:ext cx="38608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ea typeface="ＭＳ Ｐゴシック" pitchFamily="34" charset="-128"/>
              </a:defRPr>
            </a:lvl1pPr>
          </a:lstStyle>
          <a:p>
            <a:endParaRPr lang="fr-FR" altLang="ja-JP" dirty="0"/>
          </a:p>
        </p:txBody>
      </p:sp>
      <p:sp>
        <p:nvSpPr>
          <p:cNvPr id="1030" name="Rectangle 6"/>
          <p:cNvSpPr>
            <a:spLocks noGrp="1" noChangeArrowheads="1"/>
          </p:cNvSpPr>
          <p:nvPr>
            <p:ph type="sldNum" sz="quarter" idx="4"/>
          </p:nvPr>
        </p:nvSpPr>
        <p:spPr bwMode="auto">
          <a:xfrm>
            <a:off x="8737600" y="6245225"/>
            <a:ext cx="28448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ea typeface="ＭＳ Ｐゴシック" pitchFamily="34" charset="-128"/>
              </a:defRPr>
            </a:lvl1pPr>
          </a:lstStyle>
          <a:p>
            <a:fld id="{841ADF96-E6CA-4184-9617-4AA0842E2F41}" type="slidenum">
              <a:rPr lang="ja-JP" altLang="fr-FR"/>
              <a:pPr/>
              <a:t>‹nr.›</a:t>
            </a:fld>
            <a:endParaRPr lang="fr-FR" altLang="ja-JP"/>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1" fontAlgn="base" hangingPunct="1">
        <a:spcBef>
          <a:spcPct val="0"/>
        </a:spcBef>
        <a:spcAft>
          <a:spcPct val="0"/>
        </a:spcAft>
        <a:defRPr sz="4400">
          <a:solidFill>
            <a:schemeClr val="tx2"/>
          </a:solidFill>
          <a:latin typeface="+mj-lt"/>
          <a:ea typeface="+mj-ea"/>
          <a:cs typeface="+mj-cs"/>
        </a:defRPr>
      </a:lvl1pPr>
      <a:lvl2pPr algn="ctr" rtl="0" eaLnBrk="1" fontAlgn="base" hangingPunct="1">
        <a:spcBef>
          <a:spcPct val="0"/>
        </a:spcBef>
        <a:spcAft>
          <a:spcPct val="0"/>
        </a:spcAft>
        <a:defRPr sz="4400">
          <a:solidFill>
            <a:schemeClr val="tx2"/>
          </a:solidFill>
          <a:latin typeface="Arial" charset="0"/>
        </a:defRPr>
      </a:lvl2pPr>
      <a:lvl3pPr algn="ctr" rtl="0" eaLnBrk="1" fontAlgn="base" hangingPunct="1">
        <a:spcBef>
          <a:spcPct val="0"/>
        </a:spcBef>
        <a:spcAft>
          <a:spcPct val="0"/>
        </a:spcAft>
        <a:defRPr sz="4400">
          <a:solidFill>
            <a:schemeClr val="tx2"/>
          </a:solidFill>
          <a:latin typeface="Arial" charset="0"/>
        </a:defRPr>
      </a:lvl3pPr>
      <a:lvl4pPr algn="ctr" rtl="0" eaLnBrk="1" fontAlgn="base" hangingPunct="1">
        <a:spcBef>
          <a:spcPct val="0"/>
        </a:spcBef>
        <a:spcAft>
          <a:spcPct val="0"/>
        </a:spcAft>
        <a:defRPr sz="4400">
          <a:solidFill>
            <a:schemeClr val="tx2"/>
          </a:solidFill>
          <a:latin typeface="Arial" charset="0"/>
        </a:defRPr>
      </a:lvl4pPr>
      <a:lvl5pPr algn="ctr" rtl="0" eaLnBrk="1" fontAlgn="base" hangingPunct="1">
        <a:spcBef>
          <a:spcPct val="0"/>
        </a:spcBef>
        <a:spcAft>
          <a:spcPct val="0"/>
        </a:spcAft>
        <a:defRPr sz="4400">
          <a:solidFill>
            <a:schemeClr val="tx2"/>
          </a:solidFill>
          <a:latin typeface="Arial" charset="0"/>
        </a:defRPr>
      </a:lvl5pPr>
      <a:lvl6pPr marL="457200" algn="ctr" rtl="0" eaLnBrk="1" fontAlgn="base" hangingPunct="1">
        <a:spcBef>
          <a:spcPct val="0"/>
        </a:spcBef>
        <a:spcAft>
          <a:spcPct val="0"/>
        </a:spcAft>
        <a:defRPr sz="4400">
          <a:solidFill>
            <a:schemeClr val="tx2"/>
          </a:solidFill>
          <a:latin typeface="Arial" charset="0"/>
        </a:defRPr>
      </a:lvl6pPr>
      <a:lvl7pPr marL="914400" algn="ctr" rtl="0" eaLnBrk="1" fontAlgn="base" hangingPunct="1">
        <a:spcBef>
          <a:spcPct val="0"/>
        </a:spcBef>
        <a:spcAft>
          <a:spcPct val="0"/>
        </a:spcAft>
        <a:defRPr sz="4400">
          <a:solidFill>
            <a:schemeClr val="tx2"/>
          </a:solidFill>
          <a:latin typeface="Arial" charset="0"/>
        </a:defRPr>
      </a:lvl7pPr>
      <a:lvl8pPr marL="1371600" algn="ctr" rtl="0" eaLnBrk="1" fontAlgn="base" hangingPunct="1">
        <a:spcBef>
          <a:spcPct val="0"/>
        </a:spcBef>
        <a:spcAft>
          <a:spcPct val="0"/>
        </a:spcAft>
        <a:defRPr sz="4400">
          <a:solidFill>
            <a:schemeClr val="tx2"/>
          </a:solidFill>
          <a:latin typeface="Arial" charset="0"/>
        </a:defRPr>
      </a:lvl8pPr>
      <a:lvl9pPr marL="1828800" algn="ctr" rtl="0" eaLnBrk="1" fontAlgn="base" hangingPunct="1">
        <a:spcBef>
          <a:spcPct val="0"/>
        </a:spcBef>
        <a:spcAft>
          <a:spcPct val="0"/>
        </a:spcAft>
        <a:defRPr sz="4400">
          <a:solidFill>
            <a:schemeClr val="tx2"/>
          </a:solidFill>
          <a:latin typeface="Arial" charset="0"/>
        </a:defRPr>
      </a:lvl9pPr>
    </p:titleStyle>
    <p:bodyStyle>
      <a:lvl1pPr marL="342900" indent="-342900" algn="l" rtl="0" eaLnBrk="1" fontAlgn="base" hangingPunct="1">
        <a:spcBef>
          <a:spcPct val="20000"/>
        </a:spcBef>
        <a:spcAft>
          <a:spcPct val="0"/>
        </a:spcAft>
        <a:buFont typeface="Wingdings" pitchFamily="2" charset="2"/>
        <a:buChar char="Ø"/>
        <a:defRPr sz="3200">
          <a:solidFill>
            <a:schemeClr val="tx1"/>
          </a:solidFill>
          <a:latin typeface="+mn-lt"/>
          <a:ea typeface="+mn-ea"/>
          <a:cs typeface="+mn-cs"/>
        </a:defRPr>
      </a:lvl1pPr>
      <a:lvl2pPr marL="742950" indent="-285750" algn="l" rtl="0" eaLnBrk="1" fontAlgn="base" hangingPunct="1">
        <a:spcBef>
          <a:spcPct val="20000"/>
        </a:spcBef>
        <a:spcAft>
          <a:spcPct val="0"/>
        </a:spcAft>
        <a:buFont typeface="Wingdings" panose="05000000000000000000" pitchFamily="2" charset="2"/>
        <a:buChar char="§"/>
        <a:defRPr sz="2800">
          <a:solidFill>
            <a:schemeClr val="tx1"/>
          </a:solidFill>
          <a:latin typeface="+mn-lt"/>
        </a:defRPr>
      </a:lvl2pPr>
      <a:lvl3pPr marL="1143000" indent="-228600" algn="l" rtl="0" eaLnBrk="1" fontAlgn="base" hangingPunct="1">
        <a:spcBef>
          <a:spcPct val="20000"/>
        </a:spcBef>
        <a:spcAft>
          <a:spcPct val="0"/>
        </a:spcAft>
        <a:buFont typeface="Calibri" panose="020F0502020204030204" pitchFamily="34" charset="0"/>
        <a:buChar char="−"/>
        <a:defRPr sz="2400">
          <a:solidFill>
            <a:schemeClr val="tx1"/>
          </a:solidFill>
          <a:latin typeface="+mn-lt"/>
        </a:defRPr>
      </a:lvl3pPr>
      <a:lvl4pPr marL="1600200" indent="-228600" algn="l" rtl="0" eaLnBrk="1" fontAlgn="base" hangingPunct="1">
        <a:spcBef>
          <a:spcPct val="20000"/>
        </a:spcBef>
        <a:spcAft>
          <a:spcPct val="0"/>
        </a:spcAft>
        <a:buFont typeface="Courier New" panose="02070309020205020404" pitchFamily="49" charset="0"/>
        <a:buChar char="o"/>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jdelijke aanduiding voor titel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nl-NL"/>
              <a:t>Klik om de stijl te bewerken</a:t>
            </a:r>
          </a:p>
        </p:txBody>
      </p:sp>
      <p:sp>
        <p:nvSpPr>
          <p:cNvPr id="3" name="Tijdelijke aanduiding voor tekst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1307399-508C-40CA-8E62-BEC68BC2C675}" type="datetimeFigureOut">
              <a:rPr lang="nl-NL" smtClean="0"/>
              <a:t>31-1-2020</a:t>
            </a:fld>
            <a:endParaRPr lang="nl-NL"/>
          </a:p>
        </p:txBody>
      </p:sp>
      <p:sp>
        <p:nvSpPr>
          <p:cNvPr id="5" name="Tijdelijke aanduiding voor voettekst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NL"/>
          </a:p>
        </p:txBody>
      </p:sp>
      <p:sp>
        <p:nvSpPr>
          <p:cNvPr id="6" name="Tijdelijke aanduiding voor dianumm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9289C4E-5E1E-4E6E-BE74-5AC437857484}" type="slidenum">
              <a:rPr lang="nl-NL" smtClean="0"/>
              <a:t>‹nr.›</a:t>
            </a:fld>
            <a:endParaRPr lang="nl-NL"/>
          </a:p>
        </p:txBody>
      </p:sp>
    </p:spTree>
    <p:extLst>
      <p:ext uri="{BB962C8B-B14F-4D97-AF65-F5344CB8AC3E}">
        <p14:creationId xmlns:p14="http://schemas.microsoft.com/office/powerpoint/2010/main" val="200601397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1.xml"/><Relationship Id="rId5" Type="http://schemas.openxmlformats.org/officeDocument/2006/relationships/image" Target="../media/image5.png"/><Relationship Id="rId4" Type="http://schemas.openxmlformats.org/officeDocument/2006/relationships/image" Target="../media/image4.png"/></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a:extLst>
              <a:ext uri="{FF2B5EF4-FFF2-40B4-BE49-F238E27FC236}">
                <a16:creationId xmlns:a16="http://schemas.microsoft.com/office/drawing/2014/main" id="{4CF181AD-2138-4110-A5E2-8649EDB84903}"/>
              </a:ext>
            </a:extLst>
          </p:cNvPr>
          <p:cNvSpPr>
            <a:spLocks noGrp="1"/>
          </p:cNvSpPr>
          <p:nvPr>
            <p:ph type="ctrTitle"/>
          </p:nvPr>
        </p:nvSpPr>
        <p:spPr>
          <a:xfrm>
            <a:off x="1055440" y="1484784"/>
            <a:ext cx="10363200" cy="1470025"/>
          </a:xfrm>
        </p:spPr>
        <p:txBody>
          <a:bodyPr/>
          <a:lstStyle/>
          <a:p>
            <a:r>
              <a:rPr lang="en-US" sz="3600" b="1" dirty="0" smtClean="0">
                <a:latin typeface="Arial Narrow" panose="020B0606020202030204" pitchFamily="34" charset="0"/>
                <a:cs typeface="Calibri" panose="020F0502020204030204" pitchFamily="34" charset="0"/>
              </a:rPr>
              <a:t>Draft for Alternative DVS </a:t>
            </a:r>
            <a:r>
              <a:rPr lang="en-US" sz="3600" b="1" dirty="0">
                <a:latin typeface="Arial Narrow" panose="020B0606020202030204" pitchFamily="34" charset="0"/>
                <a:cs typeface="Calibri" panose="020F0502020204030204" pitchFamily="34" charset="0"/>
              </a:rPr>
              <a:t>Certification </a:t>
            </a:r>
            <a:r>
              <a:rPr lang="en-US" sz="3600" b="1" dirty="0" smtClean="0">
                <a:latin typeface="Arial Narrow" panose="020B0606020202030204" pitchFamily="34" charset="0"/>
                <a:cs typeface="Calibri" panose="020F0502020204030204" pitchFamily="34" charset="0"/>
              </a:rPr>
              <a:t>Method </a:t>
            </a:r>
            <a:br>
              <a:rPr lang="en-US" sz="3600" b="1" dirty="0" smtClean="0">
                <a:latin typeface="Arial Narrow" panose="020B0606020202030204" pitchFamily="34" charset="0"/>
                <a:cs typeface="Calibri" panose="020F0502020204030204" pitchFamily="34" charset="0"/>
              </a:rPr>
            </a:br>
            <a:r>
              <a:rPr lang="en-US" sz="3600" b="1" dirty="0" smtClean="0">
                <a:latin typeface="Arial Narrow" panose="020B0606020202030204" pitchFamily="34" charset="0"/>
                <a:cs typeface="Calibri" panose="020F0502020204030204" pitchFamily="34" charset="0"/>
              </a:rPr>
              <a:t/>
            </a:r>
            <a:br>
              <a:rPr lang="en-US" sz="3600" b="1" dirty="0" smtClean="0">
                <a:latin typeface="Arial Narrow" panose="020B0606020202030204" pitchFamily="34" charset="0"/>
                <a:cs typeface="Calibri" panose="020F0502020204030204" pitchFamily="34" charset="0"/>
              </a:rPr>
            </a:br>
            <a:r>
              <a:rPr lang="en-US" sz="3600" b="1" dirty="0" smtClean="0">
                <a:latin typeface="Arial Narrow" panose="020B0606020202030204" pitchFamily="34" charset="0"/>
                <a:cs typeface="Calibri" panose="020F0502020204030204" pitchFamily="34" charset="0"/>
              </a:rPr>
              <a:t>For Discussion</a:t>
            </a:r>
            <a:r>
              <a:rPr lang="en-US" sz="3600" b="1" dirty="0">
                <a:latin typeface="Arial Narrow" panose="020B0606020202030204" pitchFamily="34" charset="0"/>
                <a:cs typeface="Calibri" panose="020F0502020204030204" pitchFamily="34" charset="0"/>
              </a:rPr>
              <a:t/>
            </a:r>
            <a:br>
              <a:rPr lang="en-US" sz="3600" b="1" dirty="0">
                <a:latin typeface="Arial Narrow" panose="020B0606020202030204" pitchFamily="34" charset="0"/>
                <a:cs typeface="Calibri" panose="020F0502020204030204" pitchFamily="34" charset="0"/>
              </a:rPr>
            </a:br>
            <a:endParaRPr lang="fr-FR" sz="3600" b="1" dirty="0">
              <a:latin typeface="Arial Narrow" panose="020B0606020202030204" pitchFamily="34" charset="0"/>
              <a:cs typeface="Calibri" panose="020F0502020204030204" pitchFamily="34" charset="0"/>
            </a:endParaRPr>
          </a:p>
        </p:txBody>
      </p:sp>
      <p:sp>
        <p:nvSpPr>
          <p:cNvPr id="5" name="Sous-titre 4">
            <a:extLst>
              <a:ext uri="{FF2B5EF4-FFF2-40B4-BE49-F238E27FC236}">
                <a16:creationId xmlns:a16="http://schemas.microsoft.com/office/drawing/2014/main" id="{15054904-277D-4336-8282-11732B047032}"/>
              </a:ext>
            </a:extLst>
          </p:cNvPr>
          <p:cNvSpPr>
            <a:spLocks noGrp="1"/>
          </p:cNvSpPr>
          <p:nvPr>
            <p:ph type="subTitle" idx="1"/>
          </p:nvPr>
        </p:nvSpPr>
        <p:spPr>
          <a:xfrm>
            <a:off x="2706722" y="3801228"/>
            <a:ext cx="7421726" cy="1752600"/>
          </a:xfrm>
        </p:spPr>
        <p:txBody>
          <a:bodyPr/>
          <a:lstStyle/>
          <a:p>
            <a:r>
              <a:rPr lang="en-US" sz="2000" i="1" dirty="0">
                <a:solidFill>
                  <a:srgbClr val="FF0000"/>
                </a:solidFill>
                <a:latin typeface="Arial Narrow" panose="020B0606020202030204" pitchFamily="34" charset="0"/>
                <a:cs typeface="Calibri" panose="020F0502020204030204" pitchFamily="34" charset="0"/>
              </a:rPr>
              <a:t>OICA/ACEA supports the development of an easy to use physical certification method that correlates as much as possible with the DVS. </a:t>
            </a:r>
            <a:endParaRPr lang="en-US" sz="2000" i="1" dirty="0" smtClean="0">
              <a:solidFill>
                <a:srgbClr val="FF0000"/>
              </a:solidFill>
              <a:latin typeface="Arial Narrow" panose="020B0606020202030204" pitchFamily="34" charset="0"/>
              <a:cs typeface="Calibri" panose="020F0502020204030204" pitchFamily="34" charset="0"/>
            </a:endParaRPr>
          </a:p>
          <a:p>
            <a:endParaRPr lang="en-US" sz="2000" i="1" dirty="0" smtClean="0">
              <a:solidFill>
                <a:srgbClr val="FF0000"/>
              </a:solidFill>
              <a:latin typeface="Arial Narrow" panose="020B0606020202030204" pitchFamily="34" charset="0"/>
              <a:cs typeface="Calibri" panose="020F0502020204030204" pitchFamily="34" charset="0"/>
            </a:endParaRPr>
          </a:p>
          <a:p>
            <a:r>
              <a:rPr lang="en-US" sz="2000" i="1" dirty="0" smtClean="0">
                <a:solidFill>
                  <a:srgbClr val="FF0000"/>
                </a:solidFill>
                <a:latin typeface="Arial Narrow" panose="020B0606020202030204" pitchFamily="34" charset="0"/>
                <a:cs typeface="Calibri" panose="020F0502020204030204" pitchFamily="34" charset="0"/>
              </a:rPr>
              <a:t>However</a:t>
            </a:r>
            <a:r>
              <a:rPr lang="en-US" sz="2000" i="1" dirty="0">
                <a:solidFill>
                  <a:srgbClr val="FF0000"/>
                </a:solidFill>
                <a:latin typeface="Arial Narrow" panose="020B0606020202030204" pitchFamily="34" charset="0"/>
                <a:cs typeface="Calibri" panose="020F0502020204030204" pitchFamily="34" charset="0"/>
              </a:rPr>
              <a:t>, the suggested method in itself needs to be further </a:t>
            </a:r>
            <a:r>
              <a:rPr lang="en-US" sz="2000" i="1" dirty="0" smtClean="0">
                <a:solidFill>
                  <a:srgbClr val="FF0000"/>
                </a:solidFill>
                <a:latin typeface="Arial Narrow" panose="020B0606020202030204" pitchFamily="34" charset="0"/>
                <a:cs typeface="Calibri" panose="020F0502020204030204" pitchFamily="34" charset="0"/>
              </a:rPr>
              <a:t>analyzed.</a:t>
            </a:r>
          </a:p>
          <a:p>
            <a:endParaRPr lang="fr-FR" sz="2400" i="1" dirty="0" smtClean="0">
              <a:latin typeface="Arial Narrow" panose="020B0606020202030204" pitchFamily="34" charset="0"/>
              <a:cs typeface="Calibri" panose="020F0502020204030204" pitchFamily="34" charset="0"/>
            </a:endParaRPr>
          </a:p>
          <a:p>
            <a:endParaRPr lang="fr-FR" sz="2400" i="1" dirty="0">
              <a:latin typeface="Arial Narrow" panose="020B0606020202030204" pitchFamily="34" charset="0"/>
              <a:cs typeface="Calibri" panose="020F0502020204030204" pitchFamily="34" charset="0"/>
            </a:endParaRPr>
          </a:p>
          <a:p>
            <a:r>
              <a:rPr lang="fr-FR" sz="2400" i="1" dirty="0" smtClean="0">
                <a:latin typeface="Arial Narrow" panose="020B0606020202030204" pitchFamily="34" charset="0"/>
                <a:cs typeface="Calibri" panose="020F0502020204030204" pitchFamily="34" charset="0"/>
              </a:rPr>
              <a:t>VRU-PROXI 13</a:t>
            </a:r>
            <a:endParaRPr lang="fr-FR" sz="2400" i="1" dirty="0">
              <a:latin typeface="Arial Narrow" panose="020B0606020202030204" pitchFamily="34" charset="0"/>
              <a:cs typeface="Calibri" panose="020F0502020204030204" pitchFamily="34" charset="0"/>
            </a:endParaRPr>
          </a:p>
        </p:txBody>
      </p:sp>
      <p:sp>
        <p:nvSpPr>
          <p:cNvPr id="2" name="Tekstvak 1"/>
          <p:cNvSpPr txBox="1"/>
          <p:nvPr/>
        </p:nvSpPr>
        <p:spPr>
          <a:xfrm>
            <a:off x="10056440" y="6471415"/>
            <a:ext cx="2173993" cy="369332"/>
          </a:xfrm>
          <a:prstGeom prst="rect">
            <a:avLst/>
          </a:prstGeom>
          <a:noFill/>
        </p:spPr>
        <p:txBody>
          <a:bodyPr wrap="none" rtlCol="0">
            <a:spAutoFit/>
          </a:bodyPr>
          <a:lstStyle/>
          <a:p>
            <a:r>
              <a:rPr lang="nl-NL" dirty="0" smtClean="0">
                <a:latin typeface="Arial Narrow" panose="020B0606020202030204" pitchFamily="34" charset="0"/>
              </a:rPr>
              <a:t>VRU-Proxi-13-08 </a:t>
            </a:r>
            <a:r>
              <a:rPr lang="nl-NL" dirty="0" err="1" smtClean="0">
                <a:latin typeface="Arial Narrow" panose="020B0606020202030204" pitchFamily="34" charset="0"/>
              </a:rPr>
              <a:t>Rev</a:t>
            </a:r>
            <a:r>
              <a:rPr lang="nl-NL" dirty="0" smtClean="0">
                <a:latin typeface="Arial Narrow" panose="020B0606020202030204" pitchFamily="34" charset="0"/>
              </a:rPr>
              <a:t> 1</a:t>
            </a:r>
            <a:endParaRPr lang="nl-NL" dirty="0">
              <a:latin typeface="Arial Narrow" panose="020B0606020202030204" pitchFamily="34" charset="0"/>
            </a:endParaRPr>
          </a:p>
        </p:txBody>
      </p:sp>
    </p:spTree>
    <p:extLst>
      <p:ext uri="{BB962C8B-B14F-4D97-AF65-F5344CB8AC3E}">
        <p14:creationId xmlns:p14="http://schemas.microsoft.com/office/powerpoint/2010/main" val="207139134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kstvak 7"/>
          <p:cNvSpPr txBox="1"/>
          <p:nvPr/>
        </p:nvSpPr>
        <p:spPr>
          <a:xfrm>
            <a:off x="479376" y="260648"/>
            <a:ext cx="7488832" cy="584775"/>
          </a:xfrm>
          <a:prstGeom prst="rect">
            <a:avLst/>
          </a:prstGeom>
          <a:noFill/>
        </p:spPr>
        <p:txBody>
          <a:bodyPr wrap="square" rtlCol="0">
            <a:spAutoFit/>
          </a:bodyPr>
          <a:lstStyle/>
          <a:p>
            <a:r>
              <a:rPr lang="nl-NL" sz="3200" b="1" dirty="0">
                <a:latin typeface="Arial Narrow" panose="020B0606020202030204" pitchFamily="34" charset="0"/>
              </a:rPr>
              <a:t>Direct </a:t>
            </a:r>
            <a:r>
              <a:rPr lang="nl-NL" sz="3200" b="1" dirty="0" err="1">
                <a:latin typeface="Arial Narrow" panose="020B0606020202030204" pitchFamily="34" charset="0"/>
              </a:rPr>
              <a:t>vision</a:t>
            </a:r>
            <a:r>
              <a:rPr lang="nl-NL" sz="3200" b="1" dirty="0">
                <a:latin typeface="Arial Narrow" panose="020B0606020202030204" pitchFamily="34" charset="0"/>
              </a:rPr>
              <a:t> line in real environment</a:t>
            </a:r>
          </a:p>
        </p:txBody>
      </p:sp>
      <p:pic>
        <p:nvPicPr>
          <p:cNvPr id="4" name="Afbeelding 3"/>
          <p:cNvPicPr>
            <a:picLocks noChangeAspect="1"/>
          </p:cNvPicPr>
          <p:nvPr/>
        </p:nvPicPr>
        <p:blipFill rotWithShape="1">
          <a:blip r:embed="rId3"/>
          <a:srcRect l="12201" t="41549" r="18942" b="17440"/>
          <a:stretch/>
        </p:blipFill>
        <p:spPr>
          <a:xfrm>
            <a:off x="1271464" y="1462869"/>
            <a:ext cx="10585176" cy="4846451"/>
          </a:xfrm>
          <a:prstGeom prst="rect">
            <a:avLst/>
          </a:prstGeom>
        </p:spPr>
      </p:pic>
    </p:spTree>
    <p:extLst>
      <p:ext uri="{BB962C8B-B14F-4D97-AF65-F5344CB8AC3E}">
        <p14:creationId xmlns:p14="http://schemas.microsoft.com/office/powerpoint/2010/main" val="139021212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Afbeelding 2"/>
          <p:cNvPicPr>
            <a:picLocks noChangeAspect="1"/>
          </p:cNvPicPr>
          <p:nvPr/>
        </p:nvPicPr>
        <p:blipFill rotWithShape="1">
          <a:blip r:embed="rId3"/>
          <a:srcRect l="11610" t="41549" r="18698" b="19268"/>
          <a:stretch/>
        </p:blipFill>
        <p:spPr>
          <a:xfrm>
            <a:off x="1131940" y="1484784"/>
            <a:ext cx="10796708" cy="4666373"/>
          </a:xfrm>
          <a:prstGeom prst="rect">
            <a:avLst/>
          </a:prstGeom>
        </p:spPr>
      </p:pic>
      <p:sp>
        <p:nvSpPr>
          <p:cNvPr id="5" name="Tekstvak 4"/>
          <p:cNvSpPr txBox="1"/>
          <p:nvPr/>
        </p:nvSpPr>
        <p:spPr>
          <a:xfrm>
            <a:off x="479376" y="260648"/>
            <a:ext cx="7488832" cy="584775"/>
          </a:xfrm>
          <a:prstGeom prst="rect">
            <a:avLst/>
          </a:prstGeom>
          <a:noFill/>
        </p:spPr>
        <p:txBody>
          <a:bodyPr wrap="square" rtlCol="0">
            <a:spAutoFit/>
          </a:bodyPr>
          <a:lstStyle/>
          <a:p>
            <a:r>
              <a:rPr lang="nl-NL" sz="3200" b="1" dirty="0">
                <a:latin typeface="Arial Narrow" panose="020B0606020202030204" pitchFamily="34" charset="0"/>
              </a:rPr>
              <a:t>Direct </a:t>
            </a:r>
            <a:r>
              <a:rPr lang="nl-NL" sz="3200" b="1" dirty="0" err="1">
                <a:latin typeface="Arial Narrow" panose="020B0606020202030204" pitchFamily="34" charset="0"/>
              </a:rPr>
              <a:t>vision</a:t>
            </a:r>
            <a:r>
              <a:rPr lang="nl-NL" sz="3200" b="1" dirty="0">
                <a:latin typeface="Arial Narrow" panose="020B0606020202030204" pitchFamily="34" charset="0"/>
              </a:rPr>
              <a:t> line in real environment</a:t>
            </a:r>
          </a:p>
        </p:txBody>
      </p:sp>
    </p:spTree>
    <p:extLst>
      <p:ext uri="{BB962C8B-B14F-4D97-AF65-F5344CB8AC3E}">
        <p14:creationId xmlns:p14="http://schemas.microsoft.com/office/powerpoint/2010/main" val="57094761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kstvak 7"/>
          <p:cNvSpPr txBox="1"/>
          <p:nvPr/>
        </p:nvSpPr>
        <p:spPr>
          <a:xfrm>
            <a:off x="479376" y="253688"/>
            <a:ext cx="7488832" cy="584775"/>
          </a:xfrm>
          <a:prstGeom prst="rect">
            <a:avLst/>
          </a:prstGeom>
          <a:noFill/>
        </p:spPr>
        <p:txBody>
          <a:bodyPr wrap="square" rtlCol="0">
            <a:spAutoFit/>
          </a:bodyPr>
          <a:lstStyle/>
          <a:p>
            <a:r>
              <a:rPr lang="nl-NL" sz="3200" b="1" dirty="0" err="1">
                <a:latin typeface="Arial Narrow" panose="020B0606020202030204" pitchFamily="34" charset="0"/>
              </a:rPr>
              <a:t>Methodology</a:t>
            </a:r>
            <a:r>
              <a:rPr lang="nl-NL" sz="3200" b="1" dirty="0">
                <a:latin typeface="Arial Narrow" panose="020B0606020202030204" pitchFamily="34" charset="0"/>
              </a:rPr>
              <a:t> - </a:t>
            </a:r>
            <a:r>
              <a:rPr lang="nl-NL" sz="3200" b="1" dirty="0" err="1">
                <a:latin typeface="Arial Narrow" panose="020B0606020202030204" pitchFamily="34" charset="0"/>
              </a:rPr>
              <a:t>Simulation</a:t>
            </a:r>
            <a:endParaRPr lang="nl-NL" sz="3200" b="1" dirty="0">
              <a:latin typeface="Arial Narrow" panose="020B0606020202030204" pitchFamily="34" charset="0"/>
            </a:endParaRPr>
          </a:p>
        </p:txBody>
      </p:sp>
      <p:sp>
        <p:nvSpPr>
          <p:cNvPr id="9" name="Tekstvak 8"/>
          <p:cNvSpPr txBox="1"/>
          <p:nvPr/>
        </p:nvSpPr>
        <p:spPr>
          <a:xfrm>
            <a:off x="609336" y="1268760"/>
            <a:ext cx="7358872" cy="5170646"/>
          </a:xfrm>
          <a:prstGeom prst="rect">
            <a:avLst/>
          </a:prstGeom>
          <a:noFill/>
          <a:ln>
            <a:noFill/>
          </a:ln>
        </p:spPr>
        <p:txBody>
          <a:bodyPr wrap="square" rtlCol="0">
            <a:spAutoFit/>
          </a:bodyPr>
          <a:lstStyle/>
          <a:p>
            <a:pPr marL="457200" indent="-457200">
              <a:spcAft>
                <a:spcPts val="1200"/>
              </a:spcAft>
              <a:buClr>
                <a:schemeClr val="accent2">
                  <a:lumMod val="75000"/>
                </a:schemeClr>
              </a:buClr>
              <a:buFont typeface="Wingdings" panose="05000000000000000000" pitchFamily="2" charset="2"/>
              <a:buChar char="§"/>
            </a:pPr>
            <a:r>
              <a:rPr lang="en-US" sz="2000" dirty="0">
                <a:latin typeface="Arial Narrow" panose="020B0606020202030204" pitchFamily="34" charset="0"/>
                <a:cs typeface="Calibri" panose="020F0502020204030204" pitchFamily="34" charset="0"/>
              </a:rPr>
              <a:t>Reference line on the ground: 2 m in front of cab, 4,5 m on passenger side and 1 m on driver side with radius 2 m on passenger side</a:t>
            </a:r>
          </a:p>
          <a:p>
            <a:pPr marL="457200" indent="-457200">
              <a:spcAft>
                <a:spcPts val="1200"/>
              </a:spcAft>
              <a:buClr>
                <a:schemeClr val="accent2">
                  <a:lumMod val="75000"/>
                </a:schemeClr>
              </a:buClr>
              <a:buFont typeface="Wingdings" panose="05000000000000000000" pitchFamily="2" charset="2"/>
              <a:buChar char="§"/>
            </a:pPr>
            <a:r>
              <a:rPr lang="en-US" sz="2000" dirty="0">
                <a:latin typeface="Arial Narrow" panose="020B0606020202030204" pitchFamily="34" charset="0"/>
                <a:cs typeface="Calibri" panose="020F0502020204030204" pitchFamily="34" charset="0"/>
              </a:rPr>
              <a:t>From front edge of B pillar off-side to front edge B pillar nearside</a:t>
            </a:r>
          </a:p>
          <a:p>
            <a:pPr marL="457200" indent="-457200">
              <a:spcAft>
                <a:spcPts val="1200"/>
              </a:spcAft>
              <a:buClr>
                <a:schemeClr val="accent2">
                  <a:lumMod val="75000"/>
                </a:schemeClr>
              </a:buClr>
              <a:buFont typeface="Wingdings" panose="05000000000000000000" pitchFamily="2" charset="2"/>
              <a:buChar char="§"/>
            </a:pPr>
            <a:r>
              <a:rPr lang="en-US" sz="2000" dirty="0" smtClean="0">
                <a:latin typeface="Arial Narrow" panose="020B0606020202030204" pitchFamily="34" charset="0"/>
                <a:cs typeface="Calibri" panose="020F0502020204030204" pitchFamily="34" charset="0"/>
              </a:rPr>
              <a:t>VRU </a:t>
            </a:r>
            <a:r>
              <a:rPr lang="en-US" sz="2000" dirty="0">
                <a:latin typeface="Arial Narrow" panose="020B0606020202030204" pitchFamily="34" charset="0"/>
                <a:cs typeface="Calibri" panose="020F0502020204030204" pitchFamily="34" charset="0"/>
              </a:rPr>
              <a:t>height: 1505 mm as TFL DVS</a:t>
            </a:r>
          </a:p>
          <a:p>
            <a:pPr marL="457200" indent="-457200">
              <a:spcAft>
                <a:spcPts val="1200"/>
              </a:spcAft>
              <a:buClr>
                <a:schemeClr val="accent2">
                  <a:lumMod val="75000"/>
                </a:schemeClr>
              </a:buClr>
              <a:buFont typeface="Wingdings" panose="05000000000000000000" pitchFamily="2" charset="2"/>
              <a:buChar char="§"/>
            </a:pPr>
            <a:r>
              <a:rPr lang="en-US" sz="2000" dirty="0">
                <a:latin typeface="Arial Narrow" panose="020B0606020202030204" pitchFamily="34" charset="0"/>
                <a:cs typeface="Calibri" panose="020F0502020204030204" pitchFamily="34" charset="0"/>
              </a:rPr>
              <a:t>Visible acceptance of VRU: cube dimensions 15 cm x </a:t>
            </a:r>
            <a:r>
              <a:rPr lang="en-US" sz="2000" dirty="0" smtClean="0">
                <a:latin typeface="Arial Narrow" panose="020B0606020202030204" pitchFamily="34" charset="0"/>
                <a:cs typeface="Calibri" panose="020F0502020204030204" pitchFamily="34" charset="0"/>
              </a:rPr>
              <a:t>15 cm </a:t>
            </a:r>
            <a:r>
              <a:rPr lang="en-US" sz="2000" dirty="0">
                <a:latin typeface="Arial Narrow" panose="020B0606020202030204" pitchFamily="34" charset="0"/>
                <a:cs typeface="Calibri" panose="020F0502020204030204" pitchFamily="34" charset="0"/>
              </a:rPr>
              <a:t>or cylinder dimension 15 cm high and diameter 15 </a:t>
            </a:r>
            <a:r>
              <a:rPr lang="en-US" sz="2000" dirty="0" smtClean="0">
                <a:latin typeface="Arial Narrow" panose="020B0606020202030204" pitchFamily="34" charset="0"/>
                <a:cs typeface="Calibri" panose="020F0502020204030204" pitchFamily="34" charset="0"/>
              </a:rPr>
              <a:t>cm</a:t>
            </a:r>
            <a:endParaRPr lang="en-US" sz="2000" dirty="0">
              <a:latin typeface="Arial Narrow" panose="020B0606020202030204" pitchFamily="34" charset="0"/>
              <a:cs typeface="Calibri" panose="020F0502020204030204" pitchFamily="34" charset="0"/>
            </a:endParaRPr>
          </a:p>
          <a:p>
            <a:pPr marL="457200" indent="-457200">
              <a:spcAft>
                <a:spcPts val="1200"/>
              </a:spcAft>
              <a:buClr>
                <a:schemeClr val="accent2">
                  <a:lumMod val="75000"/>
                </a:schemeClr>
              </a:buClr>
              <a:buFont typeface="Wingdings" panose="05000000000000000000" pitchFamily="2" charset="2"/>
              <a:buChar char="§"/>
            </a:pPr>
            <a:r>
              <a:rPr lang="en-US" sz="2000" dirty="0">
                <a:latin typeface="Arial Narrow" panose="020B0606020202030204" pitchFamily="34" charset="0"/>
                <a:cs typeface="Calibri" panose="020F0502020204030204" pitchFamily="34" charset="0"/>
              </a:rPr>
              <a:t>Eye points: Same as TFL DVS</a:t>
            </a:r>
          </a:p>
          <a:p>
            <a:pPr marL="457200" indent="-457200">
              <a:spcAft>
                <a:spcPts val="1200"/>
              </a:spcAft>
              <a:buClr>
                <a:schemeClr val="accent2">
                  <a:lumMod val="75000"/>
                </a:schemeClr>
              </a:buClr>
              <a:buFont typeface="Wingdings" panose="05000000000000000000" pitchFamily="2" charset="2"/>
              <a:buChar char="§"/>
            </a:pPr>
            <a:r>
              <a:rPr lang="en-US" sz="2000" dirty="0">
                <a:latin typeface="Arial Narrow" panose="020B0606020202030204" pitchFamily="34" charset="0"/>
                <a:cs typeface="Calibri" panose="020F0502020204030204" pitchFamily="34" charset="0"/>
              </a:rPr>
              <a:t>Direct vision cones are created from eye points</a:t>
            </a:r>
          </a:p>
          <a:p>
            <a:pPr marL="457200" indent="-457200">
              <a:spcAft>
                <a:spcPts val="1200"/>
              </a:spcAft>
              <a:buClr>
                <a:schemeClr val="accent2">
                  <a:lumMod val="75000"/>
                </a:schemeClr>
              </a:buClr>
              <a:buFont typeface="Wingdings" panose="05000000000000000000" pitchFamily="2" charset="2"/>
              <a:buChar char="§"/>
            </a:pPr>
            <a:r>
              <a:rPr lang="en-US" sz="2000" dirty="0">
                <a:latin typeface="Arial Narrow" panose="020B0606020202030204" pitchFamily="34" charset="0"/>
                <a:cs typeface="Calibri" panose="020F0502020204030204" pitchFamily="34" charset="0"/>
              </a:rPr>
              <a:t>A vertical surface is created along the reference line on the ground (yellow)</a:t>
            </a:r>
          </a:p>
          <a:p>
            <a:pPr marL="457200" indent="-457200">
              <a:spcAft>
                <a:spcPts val="1200"/>
              </a:spcAft>
              <a:buClr>
                <a:schemeClr val="accent2">
                  <a:lumMod val="75000"/>
                </a:schemeClr>
              </a:buClr>
              <a:buFont typeface="Wingdings" panose="05000000000000000000" pitchFamily="2" charset="2"/>
              <a:buChar char="§"/>
            </a:pPr>
            <a:r>
              <a:rPr lang="en-US" sz="2000" dirty="0">
                <a:latin typeface="Arial Narrow" panose="020B0606020202030204" pitchFamily="34" charset="0"/>
                <a:cs typeface="Calibri" panose="020F0502020204030204" pitchFamily="34" charset="0"/>
              </a:rPr>
              <a:t>A direct vision line (orange) is created in the intersection between the vertical surface and the direct vision cones representing what is visible to the driver</a:t>
            </a:r>
          </a:p>
        </p:txBody>
      </p:sp>
      <p:pic>
        <p:nvPicPr>
          <p:cNvPr id="3" name="Afbeelding 2"/>
          <p:cNvPicPr>
            <a:picLocks noChangeAspect="1"/>
          </p:cNvPicPr>
          <p:nvPr/>
        </p:nvPicPr>
        <p:blipFill rotWithShape="1">
          <a:blip r:embed="rId3"/>
          <a:srcRect l="30509" t="23110" r="7476" b="38476"/>
          <a:stretch/>
        </p:blipFill>
        <p:spPr>
          <a:xfrm>
            <a:off x="7944823" y="1772816"/>
            <a:ext cx="4082853" cy="1944216"/>
          </a:xfrm>
          <a:prstGeom prst="rect">
            <a:avLst/>
          </a:prstGeom>
        </p:spPr>
      </p:pic>
    </p:spTree>
    <p:extLst>
      <p:ext uri="{BB962C8B-B14F-4D97-AF65-F5344CB8AC3E}">
        <p14:creationId xmlns:p14="http://schemas.microsoft.com/office/powerpoint/2010/main" val="284150091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kstvak 8"/>
          <p:cNvSpPr txBox="1"/>
          <p:nvPr/>
        </p:nvSpPr>
        <p:spPr>
          <a:xfrm>
            <a:off x="335360" y="1556792"/>
            <a:ext cx="6310973" cy="4247317"/>
          </a:xfrm>
          <a:prstGeom prst="rect">
            <a:avLst/>
          </a:prstGeom>
          <a:noFill/>
          <a:ln>
            <a:noFill/>
          </a:ln>
        </p:spPr>
        <p:txBody>
          <a:bodyPr wrap="square" rtlCol="0">
            <a:spAutoFit/>
          </a:bodyPr>
          <a:lstStyle/>
          <a:p>
            <a:pPr marL="457200" indent="-457200">
              <a:spcAft>
                <a:spcPts val="1200"/>
              </a:spcAft>
              <a:buClr>
                <a:schemeClr val="accent2">
                  <a:lumMod val="75000"/>
                </a:schemeClr>
              </a:buClr>
              <a:buFont typeface="Wingdings" panose="05000000000000000000" pitchFamily="2" charset="2"/>
              <a:buChar char="§"/>
            </a:pPr>
            <a:r>
              <a:rPr lang="en-US" sz="2000" dirty="0">
                <a:latin typeface="Arial Narrow" panose="020B0606020202030204" pitchFamily="34" charset="0"/>
                <a:cs typeface="Calibri" panose="020F0502020204030204" pitchFamily="34" charset="0"/>
              </a:rPr>
              <a:t>Measuring points are created along the direct vision line at distance [x]</a:t>
            </a:r>
          </a:p>
          <a:p>
            <a:pPr marL="457200" indent="-457200">
              <a:spcAft>
                <a:spcPts val="1200"/>
              </a:spcAft>
              <a:buClr>
                <a:schemeClr val="accent2">
                  <a:lumMod val="75000"/>
                </a:schemeClr>
              </a:buClr>
              <a:buFont typeface="Wingdings" panose="05000000000000000000" pitchFamily="2" charset="2"/>
              <a:buChar char="§"/>
            </a:pPr>
            <a:r>
              <a:rPr lang="en-US" sz="2000" dirty="0">
                <a:latin typeface="Arial Narrow" panose="020B0606020202030204" pitchFamily="34" charset="0"/>
                <a:cs typeface="Calibri" panose="020F0502020204030204" pitchFamily="34" charset="0"/>
              </a:rPr>
              <a:t>The measuring points can be exported to excel</a:t>
            </a:r>
          </a:p>
          <a:p>
            <a:pPr marL="457200" indent="-457200">
              <a:spcAft>
                <a:spcPts val="1200"/>
              </a:spcAft>
              <a:buClr>
                <a:schemeClr val="accent2">
                  <a:lumMod val="75000"/>
                </a:schemeClr>
              </a:buClr>
              <a:buFont typeface="Wingdings" panose="05000000000000000000" pitchFamily="2" charset="2"/>
              <a:buChar char="§"/>
            </a:pPr>
            <a:r>
              <a:rPr lang="en-US" sz="2000" dirty="0">
                <a:latin typeface="Arial Narrow" panose="020B0606020202030204" pitchFamily="34" charset="0"/>
                <a:cs typeface="Calibri" panose="020F0502020204030204" pitchFamily="34" charset="0"/>
              </a:rPr>
              <a:t>The values are summed up and the average VRU height is calculated</a:t>
            </a:r>
          </a:p>
          <a:p>
            <a:pPr marL="457200" indent="-457200">
              <a:spcAft>
                <a:spcPts val="1200"/>
              </a:spcAft>
              <a:buClr>
                <a:schemeClr val="accent2">
                  <a:lumMod val="75000"/>
                </a:schemeClr>
              </a:buClr>
              <a:buFont typeface="Wingdings" panose="05000000000000000000" pitchFamily="2" charset="2"/>
              <a:buChar char="§"/>
            </a:pPr>
            <a:r>
              <a:rPr lang="en-US" sz="2000" dirty="0">
                <a:latin typeface="Arial Narrow" panose="020B0606020202030204" pitchFamily="34" charset="0"/>
                <a:cs typeface="Calibri" panose="020F0502020204030204" pitchFamily="34" charset="0"/>
              </a:rPr>
              <a:t>Or, to simplify the calculation, the area (yellow) of the vertical surface along the reference line and the length of the ground line could be used to calculate the average VRU height</a:t>
            </a:r>
          </a:p>
          <a:p>
            <a:pPr marL="457200" indent="-457200">
              <a:spcAft>
                <a:spcPts val="1200"/>
              </a:spcAft>
              <a:buClr>
                <a:schemeClr val="accent2">
                  <a:lumMod val="75000"/>
                </a:schemeClr>
              </a:buClr>
              <a:buFont typeface="Wingdings" panose="05000000000000000000" pitchFamily="2" charset="2"/>
              <a:buChar char="§"/>
            </a:pPr>
            <a:r>
              <a:rPr lang="en-US" sz="2000" dirty="0">
                <a:latin typeface="Arial Narrow" panose="020B0606020202030204" pitchFamily="34" charset="0"/>
                <a:cs typeface="Calibri" panose="020F0502020204030204" pitchFamily="34" charset="0"/>
              </a:rPr>
              <a:t>Approved if average VRU height is the equal or less than the target height [1355 mm]</a:t>
            </a:r>
          </a:p>
          <a:p>
            <a:pPr>
              <a:spcAft>
                <a:spcPts val="1200"/>
              </a:spcAft>
              <a:buClr>
                <a:schemeClr val="accent2">
                  <a:lumMod val="75000"/>
                </a:schemeClr>
              </a:buClr>
            </a:pPr>
            <a:endParaRPr lang="en-US" sz="2000" dirty="0">
              <a:latin typeface="Arial Narrow" panose="020B0606020202030204" pitchFamily="34" charset="0"/>
              <a:cs typeface="Calibri" panose="020F0502020204030204" pitchFamily="34" charset="0"/>
            </a:endParaRPr>
          </a:p>
        </p:txBody>
      </p:sp>
      <p:pic>
        <p:nvPicPr>
          <p:cNvPr id="2" name="Afbeelding 1"/>
          <p:cNvPicPr>
            <a:picLocks noChangeAspect="1"/>
          </p:cNvPicPr>
          <p:nvPr/>
        </p:nvPicPr>
        <p:blipFill rotWithShape="1">
          <a:blip r:embed="rId3"/>
          <a:srcRect l="26966" t="13891" r="13382" b="13122"/>
          <a:stretch/>
        </p:blipFill>
        <p:spPr>
          <a:xfrm>
            <a:off x="7104112" y="1007752"/>
            <a:ext cx="4896544" cy="4605660"/>
          </a:xfrm>
          <a:prstGeom prst="rect">
            <a:avLst/>
          </a:prstGeom>
        </p:spPr>
      </p:pic>
      <p:sp>
        <p:nvSpPr>
          <p:cNvPr id="7" name="Tekstvak 6"/>
          <p:cNvSpPr txBox="1"/>
          <p:nvPr/>
        </p:nvSpPr>
        <p:spPr>
          <a:xfrm>
            <a:off x="479376" y="260648"/>
            <a:ext cx="7488832" cy="584775"/>
          </a:xfrm>
          <a:prstGeom prst="rect">
            <a:avLst/>
          </a:prstGeom>
          <a:noFill/>
        </p:spPr>
        <p:txBody>
          <a:bodyPr wrap="square" rtlCol="0">
            <a:spAutoFit/>
          </a:bodyPr>
          <a:lstStyle/>
          <a:p>
            <a:r>
              <a:rPr lang="nl-NL" sz="3200" b="1" dirty="0" err="1">
                <a:latin typeface="Arial Narrow" panose="020B0606020202030204" pitchFamily="34" charset="0"/>
              </a:rPr>
              <a:t>Methodology</a:t>
            </a:r>
            <a:r>
              <a:rPr lang="nl-NL" sz="3200" b="1" dirty="0">
                <a:latin typeface="Arial Narrow" panose="020B0606020202030204" pitchFamily="34" charset="0"/>
              </a:rPr>
              <a:t> - </a:t>
            </a:r>
            <a:r>
              <a:rPr lang="nl-NL" sz="3200" b="1" dirty="0" err="1">
                <a:latin typeface="Arial Narrow" panose="020B0606020202030204" pitchFamily="34" charset="0"/>
              </a:rPr>
              <a:t>Simulation</a:t>
            </a:r>
            <a:endParaRPr lang="nl-NL" sz="3200" b="1" dirty="0">
              <a:latin typeface="Arial Narrow" panose="020B0606020202030204" pitchFamily="34" charset="0"/>
            </a:endParaRPr>
          </a:p>
        </p:txBody>
      </p:sp>
    </p:spTree>
    <p:extLst>
      <p:ext uri="{BB962C8B-B14F-4D97-AF65-F5344CB8AC3E}">
        <p14:creationId xmlns:p14="http://schemas.microsoft.com/office/powerpoint/2010/main" val="239163532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kstvak 8"/>
          <p:cNvSpPr txBox="1"/>
          <p:nvPr/>
        </p:nvSpPr>
        <p:spPr>
          <a:xfrm>
            <a:off x="767408" y="1340768"/>
            <a:ext cx="10513167" cy="3323987"/>
          </a:xfrm>
          <a:prstGeom prst="rect">
            <a:avLst/>
          </a:prstGeom>
          <a:noFill/>
          <a:ln>
            <a:noFill/>
          </a:ln>
        </p:spPr>
        <p:txBody>
          <a:bodyPr wrap="square" rtlCol="0">
            <a:spAutoFit/>
          </a:bodyPr>
          <a:lstStyle/>
          <a:p>
            <a:pPr marL="457200" indent="-457200">
              <a:spcAft>
                <a:spcPts val="1200"/>
              </a:spcAft>
              <a:buClr>
                <a:schemeClr val="accent2">
                  <a:lumMod val="75000"/>
                </a:schemeClr>
              </a:buClr>
              <a:buFont typeface="Wingdings" panose="05000000000000000000" pitchFamily="2" charset="2"/>
              <a:buChar char="§"/>
            </a:pPr>
            <a:r>
              <a:rPr lang="en-US" sz="2000" dirty="0">
                <a:latin typeface="Arial Narrow" panose="020B0606020202030204" pitchFamily="34" charset="0"/>
                <a:cs typeface="Calibri" panose="020F0502020204030204" pitchFamily="34" charset="0"/>
              </a:rPr>
              <a:t>If the vehicle is not approved, then a lower door window could be added to improve direct vision</a:t>
            </a:r>
          </a:p>
          <a:p>
            <a:pPr marL="457200" indent="-457200">
              <a:spcAft>
                <a:spcPts val="1200"/>
              </a:spcAft>
              <a:buClr>
                <a:schemeClr val="accent2">
                  <a:lumMod val="75000"/>
                </a:schemeClr>
              </a:buClr>
              <a:buFont typeface="Wingdings" panose="05000000000000000000" pitchFamily="2" charset="2"/>
              <a:buChar char="§"/>
            </a:pPr>
            <a:r>
              <a:rPr lang="en-US" sz="2000" dirty="0">
                <a:latin typeface="Arial Narrow" panose="020B0606020202030204" pitchFamily="34" charset="0"/>
                <a:cs typeface="Calibri" panose="020F0502020204030204" pitchFamily="34" charset="0"/>
              </a:rPr>
              <a:t>The area of the lower door window should be calculated at a distance of [2,5] m from the cab on the passenger side</a:t>
            </a:r>
          </a:p>
          <a:p>
            <a:pPr marL="457200" indent="-457200">
              <a:spcAft>
                <a:spcPts val="1200"/>
              </a:spcAft>
              <a:buClr>
                <a:schemeClr val="accent2">
                  <a:lumMod val="75000"/>
                </a:schemeClr>
              </a:buClr>
              <a:buFont typeface="Wingdings" panose="05000000000000000000" pitchFamily="2" charset="2"/>
              <a:buChar char="§"/>
            </a:pPr>
            <a:r>
              <a:rPr lang="en-US" sz="2000" dirty="0">
                <a:latin typeface="Arial Narrow" panose="020B0606020202030204" pitchFamily="34" charset="0"/>
                <a:cs typeface="Calibri" panose="020F0502020204030204" pitchFamily="34" charset="0"/>
              </a:rPr>
              <a:t>The calculated area should be subtracted from the total area</a:t>
            </a:r>
          </a:p>
          <a:p>
            <a:pPr marL="457200" indent="-457200">
              <a:spcAft>
                <a:spcPts val="1200"/>
              </a:spcAft>
              <a:buClr>
                <a:schemeClr val="accent2">
                  <a:lumMod val="75000"/>
                </a:schemeClr>
              </a:buClr>
              <a:buFont typeface="Wingdings" panose="05000000000000000000" pitchFamily="2" charset="2"/>
              <a:buChar char="§"/>
            </a:pPr>
            <a:endParaRPr lang="en-US" sz="2000" dirty="0">
              <a:latin typeface="Arial Narrow" panose="020B0606020202030204" pitchFamily="34" charset="0"/>
              <a:cs typeface="Calibri" panose="020F0502020204030204" pitchFamily="34" charset="0"/>
            </a:endParaRPr>
          </a:p>
          <a:p>
            <a:pPr marL="457200" indent="-457200">
              <a:spcAft>
                <a:spcPts val="1200"/>
              </a:spcAft>
              <a:buClr>
                <a:schemeClr val="accent2">
                  <a:lumMod val="75000"/>
                </a:schemeClr>
              </a:buClr>
              <a:buFont typeface="Wingdings" panose="05000000000000000000" pitchFamily="2" charset="2"/>
              <a:buChar char="§"/>
            </a:pPr>
            <a:endParaRPr lang="en-US" sz="2000" dirty="0">
              <a:latin typeface="Arial Narrow" panose="020B0606020202030204" pitchFamily="34" charset="0"/>
              <a:cs typeface="Calibri" panose="020F0502020204030204" pitchFamily="34" charset="0"/>
            </a:endParaRPr>
          </a:p>
          <a:p>
            <a:pPr>
              <a:spcAft>
                <a:spcPts val="1200"/>
              </a:spcAft>
              <a:buClr>
                <a:schemeClr val="accent2">
                  <a:lumMod val="75000"/>
                </a:schemeClr>
              </a:buClr>
            </a:pPr>
            <a:r>
              <a:rPr lang="en-US" sz="2000" dirty="0">
                <a:latin typeface="Arial Narrow" panose="020B0606020202030204" pitchFamily="34" charset="0"/>
                <a:cs typeface="Calibri" panose="020F0502020204030204" pitchFamily="34" charset="0"/>
              </a:rPr>
              <a:t>OICA/ACEA kindly asks LDS to </a:t>
            </a:r>
            <a:r>
              <a:rPr lang="en-US" sz="2000" dirty="0" smtClean="0">
                <a:latin typeface="Arial Narrow" panose="020B0606020202030204" pitchFamily="34" charset="0"/>
                <a:cs typeface="Calibri" panose="020F0502020204030204" pitchFamily="34" charset="0"/>
              </a:rPr>
              <a:t>investigate </a:t>
            </a:r>
            <a:r>
              <a:rPr lang="en-US" sz="2000" dirty="0">
                <a:latin typeface="Arial Narrow" panose="020B0606020202030204" pitchFamily="34" charset="0"/>
                <a:cs typeface="Calibri" panose="020F0502020204030204" pitchFamily="34" charset="0"/>
              </a:rPr>
              <a:t>the correlation of this certification method with the DVS approach for the next VRU-</a:t>
            </a:r>
            <a:r>
              <a:rPr lang="en-US" sz="2000" dirty="0" err="1">
                <a:latin typeface="Arial Narrow" panose="020B0606020202030204" pitchFamily="34" charset="0"/>
                <a:cs typeface="Calibri" panose="020F0502020204030204" pitchFamily="34" charset="0"/>
              </a:rPr>
              <a:t>Proxi</a:t>
            </a:r>
            <a:r>
              <a:rPr lang="en-US" sz="2000" dirty="0">
                <a:latin typeface="Arial Narrow" panose="020B0606020202030204" pitchFamily="34" charset="0"/>
                <a:cs typeface="Calibri" panose="020F0502020204030204" pitchFamily="34" charset="0"/>
              </a:rPr>
              <a:t> meeting</a:t>
            </a:r>
          </a:p>
        </p:txBody>
      </p:sp>
      <p:sp>
        <p:nvSpPr>
          <p:cNvPr id="6" name="Tekstvak 5"/>
          <p:cNvSpPr txBox="1"/>
          <p:nvPr/>
        </p:nvSpPr>
        <p:spPr>
          <a:xfrm>
            <a:off x="479376" y="260648"/>
            <a:ext cx="7488832" cy="584775"/>
          </a:xfrm>
          <a:prstGeom prst="rect">
            <a:avLst/>
          </a:prstGeom>
          <a:noFill/>
        </p:spPr>
        <p:txBody>
          <a:bodyPr wrap="square" rtlCol="0">
            <a:spAutoFit/>
          </a:bodyPr>
          <a:lstStyle/>
          <a:p>
            <a:r>
              <a:rPr lang="nl-NL" sz="3200" b="1" dirty="0" err="1">
                <a:latin typeface="Arial Narrow" panose="020B0606020202030204" pitchFamily="34" charset="0"/>
              </a:rPr>
              <a:t>Methodology</a:t>
            </a:r>
            <a:r>
              <a:rPr lang="nl-NL" sz="3200" b="1" dirty="0">
                <a:latin typeface="Arial Narrow" panose="020B0606020202030204" pitchFamily="34" charset="0"/>
              </a:rPr>
              <a:t> - </a:t>
            </a:r>
            <a:r>
              <a:rPr lang="nl-NL" sz="3200" b="1" dirty="0" err="1">
                <a:latin typeface="Arial Narrow" panose="020B0606020202030204" pitchFamily="34" charset="0"/>
              </a:rPr>
              <a:t>Simulation</a:t>
            </a:r>
            <a:endParaRPr lang="nl-NL" sz="3200" b="1" dirty="0">
              <a:latin typeface="Arial Narrow" panose="020B0606020202030204" pitchFamily="34" charset="0"/>
            </a:endParaRPr>
          </a:p>
        </p:txBody>
      </p:sp>
    </p:spTree>
    <p:extLst>
      <p:ext uri="{BB962C8B-B14F-4D97-AF65-F5344CB8AC3E}">
        <p14:creationId xmlns:p14="http://schemas.microsoft.com/office/powerpoint/2010/main" val="422549600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kstvak 7"/>
          <p:cNvSpPr txBox="1"/>
          <p:nvPr/>
        </p:nvSpPr>
        <p:spPr>
          <a:xfrm>
            <a:off x="551384" y="260648"/>
            <a:ext cx="7488832" cy="584775"/>
          </a:xfrm>
          <a:prstGeom prst="rect">
            <a:avLst/>
          </a:prstGeom>
          <a:noFill/>
        </p:spPr>
        <p:txBody>
          <a:bodyPr wrap="square" rtlCol="0">
            <a:spAutoFit/>
          </a:bodyPr>
          <a:lstStyle/>
          <a:p>
            <a:r>
              <a:rPr lang="nl-NL" sz="3200" b="1" dirty="0" err="1" smtClean="0">
                <a:latin typeface="Arial Narrow" panose="020B0606020202030204" pitchFamily="34" charset="0"/>
              </a:rPr>
              <a:t>Overview</a:t>
            </a:r>
            <a:r>
              <a:rPr lang="nl-NL" sz="3200" b="1" dirty="0" smtClean="0">
                <a:latin typeface="Arial Narrow" panose="020B0606020202030204" pitchFamily="34" charset="0"/>
              </a:rPr>
              <a:t> of </a:t>
            </a:r>
            <a:r>
              <a:rPr lang="nl-NL" sz="3200" b="1" dirty="0" err="1" smtClean="0">
                <a:latin typeface="Arial Narrow" panose="020B0606020202030204" pitchFamily="34" charset="0"/>
              </a:rPr>
              <a:t>the</a:t>
            </a:r>
            <a:r>
              <a:rPr lang="nl-NL" sz="3200" b="1" dirty="0" smtClean="0">
                <a:latin typeface="Arial Narrow" panose="020B0606020202030204" pitchFamily="34" charset="0"/>
              </a:rPr>
              <a:t> contents</a:t>
            </a:r>
            <a:endParaRPr lang="nl-NL" sz="3200" b="1" dirty="0">
              <a:latin typeface="Arial Narrow" panose="020B0606020202030204" pitchFamily="34" charset="0"/>
            </a:endParaRPr>
          </a:p>
        </p:txBody>
      </p:sp>
      <p:sp>
        <p:nvSpPr>
          <p:cNvPr id="9" name="Tekstvak 8"/>
          <p:cNvSpPr txBox="1"/>
          <p:nvPr/>
        </p:nvSpPr>
        <p:spPr>
          <a:xfrm>
            <a:off x="839416" y="1484784"/>
            <a:ext cx="11115216" cy="3631763"/>
          </a:xfrm>
          <a:prstGeom prst="rect">
            <a:avLst/>
          </a:prstGeom>
          <a:noFill/>
          <a:ln>
            <a:noFill/>
          </a:ln>
        </p:spPr>
        <p:txBody>
          <a:bodyPr wrap="square" rtlCol="0">
            <a:spAutoFit/>
          </a:bodyPr>
          <a:lstStyle/>
          <a:p>
            <a:pPr marL="457200" indent="-457200">
              <a:spcAft>
                <a:spcPts val="1200"/>
              </a:spcAft>
              <a:buClr>
                <a:schemeClr val="accent2">
                  <a:lumMod val="75000"/>
                </a:schemeClr>
              </a:buClr>
              <a:buFont typeface="Wingdings" panose="05000000000000000000" pitchFamily="2" charset="2"/>
              <a:buChar char="§"/>
            </a:pPr>
            <a:r>
              <a:rPr lang="en-US" sz="2000" dirty="0" smtClean="0">
                <a:latin typeface="Arial Narrow" panose="020B0606020202030204" pitchFamily="34" charset="0"/>
                <a:cs typeface="Calibri" panose="020F0502020204030204" pitchFamily="34" charset="0"/>
              </a:rPr>
              <a:t>Introduction</a:t>
            </a:r>
          </a:p>
          <a:p>
            <a:pPr marL="457200" indent="-457200">
              <a:spcAft>
                <a:spcPts val="1200"/>
              </a:spcAft>
              <a:buClr>
                <a:schemeClr val="accent2">
                  <a:lumMod val="75000"/>
                </a:schemeClr>
              </a:buClr>
              <a:buFont typeface="Wingdings" panose="05000000000000000000" pitchFamily="2" charset="2"/>
              <a:buChar char="§"/>
            </a:pPr>
            <a:r>
              <a:rPr lang="en-US" sz="2000" dirty="0" smtClean="0">
                <a:latin typeface="Arial Narrow" panose="020B0606020202030204" pitchFamily="34" charset="0"/>
                <a:cs typeface="Calibri" panose="020F0502020204030204" pitchFamily="34" charset="0"/>
              </a:rPr>
              <a:t>VRU height</a:t>
            </a:r>
          </a:p>
          <a:p>
            <a:pPr marL="457200" indent="-457200">
              <a:spcAft>
                <a:spcPts val="1200"/>
              </a:spcAft>
              <a:buClr>
                <a:schemeClr val="accent2">
                  <a:lumMod val="75000"/>
                </a:schemeClr>
              </a:buClr>
              <a:buFont typeface="Wingdings" panose="05000000000000000000" pitchFamily="2" charset="2"/>
              <a:buChar char="§"/>
            </a:pPr>
            <a:r>
              <a:rPr lang="en-US" sz="2000" dirty="0" smtClean="0">
                <a:latin typeface="Arial Narrow" panose="020B0606020202030204" pitchFamily="34" charset="0"/>
                <a:cs typeface="Calibri" panose="020F0502020204030204" pitchFamily="34" charset="0"/>
              </a:rPr>
              <a:t>Test set-up</a:t>
            </a:r>
          </a:p>
          <a:p>
            <a:pPr marL="457200" indent="-457200">
              <a:spcAft>
                <a:spcPts val="1200"/>
              </a:spcAft>
              <a:buClr>
                <a:schemeClr val="accent2">
                  <a:lumMod val="75000"/>
                </a:schemeClr>
              </a:buClr>
              <a:buFont typeface="Wingdings" panose="05000000000000000000" pitchFamily="2" charset="2"/>
              <a:buChar char="§"/>
            </a:pPr>
            <a:r>
              <a:rPr lang="en-US" sz="2000" dirty="0" smtClean="0">
                <a:latin typeface="Arial Narrow" panose="020B0606020202030204" pitchFamily="34" charset="0"/>
                <a:cs typeface="Calibri" panose="020F0502020204030204" pitchFamily="34" charset="0"/>
              </a:rPr>
              <a:t>Example of a self-levelling vertical laser</a:t>
            </a:r>
          </a:p>
          <a:p>
            <a:pPr marL="457200" indent="-457200">
              <a:spcAft>
                <a:spcPts val="1200"/>
              </a:spcAft>
              <a:buClr>
                <a:schemeClr val="accent2">
                  <a:lumMod val="75000"/>
                </a:schemeClr>
              </a:buClr>
              <a:buFont typeface="Wingdings" panose="05000000000000000000" pitchFamily="2" charset="2"/>
              <a:buChar char="§"/>
            </a:pPr>
            <a:r>
              <a:rPr lang="en-US" sz="2000" dirty="0" smtClean="0">
                <a:latin typeface="Arial Narrow" panose="020B0606020202030204" pitchFamily="34" charset="0"/>
                <a:cs typeface="Calibri" panose="020F0502020204030204" pitchFamily="34" charset="0"/>
              </a:rPr>
              <a:t>General description of the methodology</a:t>
            </a:r>
          </a:p>
          <a:p>
            <a:pPr marL="457200" indent="-457200">
              <a:spcAft>
                <a:spcPts val="1200"/>
              </a:spcAft>
              <a:buClr>
                <a:schemeClr val="accent2">
                  <a:lumMod val="75000"/>
                </a:schemeClr>
              </a:buClr>
              <a:buFont typeface="Wingdings" panose="05000000000000000000" pitchFamily="2" charset="2"/>
              <a:buChar char="§"/>
            </a:pPr>
            <a:r>
              <a:rPr lang="en-US" sz="2000" dirty="0" smtClean="0">
                <a:latin typeface="Arial Narrow" panose="020B0606020202030204" pitchFamily="34" charset="0"/>
                <a:cs typeface="Calibri" panose="020F0502020204030204" pitchFamily="34" charset="0"/>
              </a:rPr>
              <a:t>Methodology in real environment</a:t>
            </a:r>
          </a:p>
          <a:p>
            <a:pPr marL="457200" indent="-457200">
              <a:spcAft>
                <a:spcPts val="1200"/>
              </a:spcAft>
              <a:buClr>
                <a:schemeClr val="accent2">
                  <a:lumMod val="75000"/>
                </a:schemeClr>
              </a:buClr>
              <a:buFont typeface="Wingdings" panose="05000000000000000000" pitchFamily="2" charset="2"/>
              <a:buChar char="§"/>
            </a:pPr>
            <a:r>
              <a:rPr lang="en-US" sz="2000" dirty="0" smtClean="0">
                <a:latin typeface="Arial Narrow" panose="020B0606020202030204" pitchFamily="34" charset="0"/>
                <a:cs typeface="Calibri" panose="020F0502020204030204" pitchFamily="34" charset="0"/>
              </a:rPr>
              <a:t>Direct vision line in real environment</a:t>
            </a:r>
          </a:p>
          <a:p>
            <a:pPr marL="457200" indent="-457200">
              <a:spcAft>
                <a:spcPts val="1200"/>
              </a:spcAft>
              <a:buClr>
                <a:schemeClr val="accent2">
                  <a:lumMod val="75000"/>
                </a:schemeClr>
              </a:buClr>
              <a:buFont typeface="Wingdings" panose="05000000000000000000" pitchFamily="2" charset="2"/>
              <a:buChar char="§"/>
            </a:pPr>
            <a:r>
              <a:rPr lang="en-US" sz="2000" dirty="0" smtClean="0">
                <a:latin typeface="Arial Narrow" panose="020B0606020202030204" pitchFamily="34" charset="0"/>
                <a:cs typeface="Calibri" panose="020F0502020204030204" pitchFamily="34" charset="0"/>
              </a:rPr>
              <a:t>Methodology - simulation</a:t>
            </a:r>
            <a:endParaRPr lang="en-US" sz="2000" dirty="0">
              <a:latin typeface="Arial Narrow" panose="020B0606020202030204" pitchFamily="34" charset="0"/>
              <a:cs typeface="Calibri" panose="020F0502020204030204" pitchFamily="34" charset="0"/>
            </a:endParaRPr>
          </a:p>
        </p:txBody>
      </p:sp>
    </p:spTree>
    <p:extLst>
      <p:ext uri="{BB962C8B-B14F-4D97-AF65-F5344CB8AC3E}">
        <p14:creationId xmlns:p14="http://schemas.microsoft.com/office/powerpoint/2010/main" val="414375244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kstvak 7"/>
          <p:cNvSpPr txBox="1"/>
          <p:nvPr/>
        </p:nvSpPr>
        <p:spPr>
          <a:xfrm>
            <a:off x="551384" y="260648"/>
            <a:ext cx="7488832" cy="584775"/>
          </a:xfrm>
          <a:prstGeom prst="rect">
            <a:avLst/>
          </a:prstGeom>
          <a:noFill/>
        </p:spPr>
        <p:txBody>
          <a:bodyPr wrap="square" rtlCol="0">
            <a:spAutoFit/>
          </a:bodyPr>
          <a:lstStyle/>
          <a:p>
            <a:r>
              <a:rPr lang="nl-NL" sz="3200" b="1" dirty="0" err="1" smtClean="0">
                <a:latin typeface="Arial Narrow" panose="020B0606020202030204" pitchFamily="34" charset="0"/>
              </a:rPr>
              <a:t>Introduction</a:t>
            </a:r>
            <a:endParaRPr lang="nl-NL" sz="3200" b="1" dirty="0">
              <a:latin typeface="Arial Narrow" panose="020B0606020202030204" pitchFamily="34" charset="0"/>
            </a:endParaRPr>
          </a:p>
        </p:txBody>
      </p:sp>
      <p:sp>
        <p:nvSpPr>
          <p:cNvPr id="9" name="Tekstvak 8"/>
          <p:cNvSpPr txBox="1"/>
          <p:nvPr/>
        </p:nvSpPr>
        <p:spPr>
          <a:xfrm>
            <a:off x="741424" y="1772816"/>
            <a:ext cx="11115216" cy="3170099"/>
          </a:xfrm>
          <a:prstGeom prst="rect">
            <a:avLst/>
          </a:prstGeom>
          <a:noFill/>
          <a:ln>
            <a:noFill/>
          </a:ln>
        </p:spPr>
        <p:txBody>
          <a:bodyPr wrap="square" rtlCol="0">
            <a:spAutoFit/>
          </a:bodyPr>
          <a:lstStyle/>
          <a:p>
            <a:pPr marL="457200" indent="-457200">
              <a:spcAft>
                <a:spcPts val="1200"/>
              </a:spcAft>
              <a:buClr>
                <a:schemeClr val="accent2">
                  <a:lumMod val="75000"/>
                </a:schemeClr>
              </a:buClr>
              <a:buFont typeface="Wingdings" panose="05000000000000000000" pitchFamily="2" charset="2"/>
              <a:buChar char="§"/>
            </a:pPr>
            <a:r>
              <a:rPr lang="en-US" sz="2000" dirty="0">
                <a:latin typeface="Arial Narrow" panose="020B0606020202030204" pitchFamily="34" charset="0"/>
                <a:cs typeface="Calibri" panose="020F0502020204030204" pitchFamily="34" charset="0"/>
              </a:rPr>
              <a:t>Goal is to present </a:t>
            </a:r>
            <a:r>
              <a:rPr lang="en-US" sz="2000" dirty="0" smtClean="0">
                <a:latin typeface="Arial Narrow" panose="020B0606020202030204" pitchFamily="34" charset="0"/>
                <a:cs typeface="Calibri" panose="020F0502020204030204" pitchFamily="34" charset="0"/>
              </a:rPr>
              <a:t>a proposal </a:t>
            </a:r>
            <a:r>
              <a:rPr lang="en-US" sz="2000" dirty="0">
                <a:latin typeface="Arial Narrow" panose="020B0606020202030204" pitchFamily="34" charset="0"/>
                <a:cs typeface="Calibri" panose="020F0502020204030204" pitchFamily="34" charset="0"/>
              </a:rPr>
              <a:t>for a certification method for DVS in real </a:t>
            </a:r>
            <a:r>
              <a:rPr lang="en-US" sz="2000" dirty="0" smtClean="0">
                <a:latin typeface="Arial Narrow" panose="020B0606020202030204" pitchFamily="34" charset="0"/>
                <a:cs typeface="Calibri" panose="020F0502020204030204" pitchFamily="34" charset="0"/>
              </a:rPr>
              <a:t>environment for discussion in VRU-</a:t>
            </a:r>
            <a:r>
              <a:rPr lang="en-US" sz="2000" dirty="0" err="1" smtClean="0">
                <a:latin typeface="Arial Narrow" panose="020B0606020202030204" pitchFamily="34" charset="0"/>
                <a:cs typeface="Calibri" panose="020F0502020204030204" pitchFamily="34" charset="0"/>
              </a:rPr>
              <a:t>Proxi</a:t>
            </a:r>
            <a:endParaRPr lang="en-US" sz="2000" dirty="0" smtClean="0">
              <a:latin typeface="Arial Narrow" panose="020B0606020202030204" pitchFamily="34" charset="0"/>
              <a:cs typeface="Calibri" panose="020F0502020204030204" pitchFamily="34" charset="0"/>
            </a:endParaRPr>
          </a:p>
          <a:p>
            <a:pPr marL="457200" indent="-457200">
              <a:spcAft>
                <a:spcPts val="1200"/>
              </a:spcAft>
              <a:buClr>
                <a:schemeClr val="accent2">
                  <a:lumMod val="75000"/>
                </a:schemeClr>
              </a:buClr>
              <a:buFont typeface="Wingdings" panose="05000000000000000000" pitchFamily="2" charset="2"/>
              <a:buChar char="§"/>
            </a:pPr>
            <a:r>
              <a:rPr lang="en-US" sz="2000" dirty="0" smtClean="0">
                <a:latin typeface="Arial Narrow" panose="020B0606020202030204" pitchFamily="34" charset="0"/>
                <a:cs typeface="Calibri" panose="020F0502020204030204" pitchFamily="34" charset="0"/>
              </a:rPr>
              <a:t>As </a:t>
            </a:r>
            <a:r>
              <a:rPr lang="en-US" sz="2000" dirty="0">
                <a:latin typeface="Arial Narrow" panose="020B0606020202030204" pitchFamily="34" charset="0"/>
                <a:cs typeface="Calibri" panose="020F0502020204030204" pitchFamily="34" charset="0"/>
              </a:rPr>
              <a:t>demanded by VRU-</a:t>
            </a:r>
            <a:r>
              <a:rPr lang="en-US" sz="2000" dirty="0" err="1">
                <a:latin typeface="Arial Narrow" panose="020B0606020202030204" pitchFamily="34" charset="0"/>
                <a:cs typeface="Calibri" panose="020F0502020204030204" pitchFamily="34" charset="0"/>
              </a:rPr>
              <a:t>Proxi</a:t>
            </a:r>
            <a:r>
              <a:rPr lang="en-US" sz="2000" dirty="0">
                <a:latin typeface="Arial Narrow" panose="020B0606020202030204" pitchFamily="34" charset="0"/>
                <a:cs typeface="Calibri" panose="020F0502020204030204" pitchFamily="34" charset="0"/>
              </a:rPr>
              <a:t> the suggested method has to correlate as much as possible with DVS </a:t>
            </a:r>
            <a:r>
              <a:rPr lang="en-US" sz="2000" dirty="0" smtClean="0">
                <a:latin typeface="Arial Narrow" panose="020B0606020202030204" pitchFamily="34" charset="0"/>
                <a:cs typeface="Calibri" panose="020F0502020204030204" pitchFamily="34" charset="0"/>
              </a:rPr>
              <a:t>(</a:t>
            </a:r>
            <a:r>
              <a:rPr lang="en-US" sz="2000" dirty="0">
                <a:latin typeface="Arial Narrow" panose="020B0606020202030204" pitchFamily="34" charset="0"/>
                <a:cs typeface="Calibri" panose="020F0502020204030204" pitchFamily="34" charset="0"/>
              </a:rPr>
              <a:t>DVS shall be the primary evaluation method)</a:t>
            </a:r>
          </a:p>
          <a:p>
            <a:pPr marL="457200" indent="-457200">
              <a:spcAft>
                <a:spcPts val="1200"/>
              </a:spcAft>
              <a:buClr>
                <a:schemeClr val="accent2">
                  <a:lumMod val="75000"/>
                </a:schemeClr>
              </a:buClr>
              <a:buFont typeface="Wingdings" panose="05000000000000000000" pitchFamily="2" charset="2"/>
              <a:buChar char="§"/>
            </a:pPr>
            <a:r>
              <a:rPr lang="en-US" sz="2000" dirty="0">
                <a:latin typeface="Arial Narrow" panose="020B0606020202030204" pitchFamily="34" charset="0"/>
                <a:cs typeface="Calibri" panose="020F0502020204030204" pitchFamily="34" charset="0"/>
              </a:rPr>
              <a:t>The suggested method is possible to perform in a real environment with simple </a:t>
            </a:r>
            <a:r>
              <a:rPr lang="en-US" sz="2000" dirty="0" smtClean="0">
                <a:latin typeface="Arial Narrow" panose="020B0606020202030204" pitchFamily="34" charset="0"/>
                <a:cs typeface="Calibri" panose="020F0502020204030204" pitchFamily="34" charset="0"/>
              </a:rPr>
              <a:t>tools and could be suitable to perform in serial production (COP Control)</a:t>
            </a:r>
          </a:p>
          <a:p>
            <a:pPr marL="457200" indent="-457200">
              <a:spcAft>
                <a:spcPts val="1200"/>
              </a:spcAft>
              <a:buClr>
                <a:schemeClr val="accent2">
                  <a:lumMod val="75000"/>
                </a:schemeClr>
              </a:buClr>
              <a:buFont typeface="Wingdings" panose="05000000000000000000" pitchFamily="2" charset="2"/>
              <a:buChar char="§"/>
            </a:pPr>
            <a:r>
              <a:rPr lang="en-US" sz="2000" dirty="0">
                <a:latin typeface="Arial Narrow" panose="020B0606020202030204" pitchFamily="34" charset="0"/>
                <a:cs typeface="Calibri" panose="020F0502020204030204" pitchFamily="34" charset="0"/>
              </a:rPr>
              <a:t>This proposal is </a:t>
            </a:r>
            <a:r>
              <a:rPr lang="en-US" sz="2000" dirty="0" smtClean="0">
                <a:latin typeface="Arial Narrow" panose="020B0606020202030204" pitchFamily="34" charset="0"/>
                <a:cs typeface="Calibri" panose="020F0502020204030204" pitchFamily="34" charset="0"/>
              </a:rPr>
              <a:t>only presented as an intermediate status in </a:t>
            </a:r>
            <a:r>
              <a:rPr lang="en-US" sz="2000" dirty="0">
                <a:latin typeface="Arial Narrow" panose="020B0606020202030204" pitchFamily="34" charset="0"/>
                <a:cs typeface="Calibri" panose="020F0502020204030204" pitchFamily="34" charset="0"/>
              </a:rPr>
              <a:t>VRU-</a:t>
            </a:r>
            <a:r>
              <a:rPr lang="en-US" sz="2000" dirty="0" err="1">
                <a:latin typeface="Arial Narrow" panose="020B0606020202030204" pitchFamily="34" charset="0"/>
                <a:cs typeface="Calibri" panose="020F0502020204030204" pitchFamily="34" charset="0"/>
              </a:rPr>
              <a:t>Proxi</a:t>
            </a:r>
            <a:r>
              <a:rPr lang="en-US" sz="2000" dirty="0">
                <a:latin typeface="Arial Narrow" panose="020B0606020202030204" pitchFamily="34" charset="0"/>
                <a:cs typeface="Calibri" panose="020F0502020204030204" pitchFamily="34" charset="0"/>
              </a:rPr>
              <a:t> </a:t>
            </a:r>
            <a:r>
              <a:rPr lang="en-US" sz="2000" dirty="0" smtClean="0">
                <a:latin typeface="Arial Narrow" panose="020B0606020202030204" pitchFamily="34" charset="0"/>
                <a:cs typeface="Calibri" panose="020F0502020204030204" pitchFamily="34" charset="0"/>
              </a:rPr>
              <a:t>for </a:t>
            </a:r>
            <a:r>
              <a:rPr lang="en-US" sz="2000" dirty="0">
                <a:latin typeface="Arial Narrow" panose="020B0606020202030204" pitchFamily="34" charset="0"/>
                <a:cs typeface="Calibri" panose="020F0502020204030204" pitchFamily="34" charset="0"/>
              </a:rPr>
              <a:t>discussion </a:t>
            </a:r>
            <a:r>
              <a:rPr lang="en-US" sz="2000" dirty="0" smtClean="0">
                <a:latin typeface="Arial Narrow" panose="020B0606020202030204" pitchFamily="34" charset="0"/>
                <a:cs typeface="Calibri" panose="020F0502020204030204" pitchFamily="34" charset="0"/>
              </a:rPr>
              <a:t>as </a:t>
            </a:r>
            <a:r>
              <a:rPr lang="en-US" sz="2000" dirty="0">
                <a:latin typeface="Arial Narrow" panose="020B0606020202030204" pitchFamily="34" charset="0"/>
                <a:cs typeface="Calibri" panose="020F0502020204030204" pitchFamily="34" charset="0"/>
              </a:rPr>
              <a:t>it is not </a:t>
            </a:r>
            <a:r>
              <a:rPr lang="en-US" sz="2000" dirty="0" smtClean="0">
                <a:latin typeface="Arial Narrow" panose="020B0606020202030204" pitchFamily="34" charset="0"/>
                <a:cs typeface="Calibri" panose="020F0502020204030204" pitchFamily="34" charset="0"/>
              </a:rPr>
              <a:t>a final agreed </a:t>
            </a:r>
            <a:r>
              <a:rPr lang="en-US" sz="2000" dirty="0">
                <a:latin typeface="Arial Narrow" panose="020B0606020202030204" pitchFamily="34" charset="0"/>
                <a:cs typeface="Calibri" panose="020F0502020204030204" pitchFamily="34" charset="0"/>
              </a:rPr>
              <a:t>proposal from OICA/ACEA as more work has to be done </a:t>
            </a:r>
            <a:r>
              <a:rPr lang="en-US" sz="2000" dirty="0" smtClean="0">
                <a:latin typeface="Arial Narrow" panose="020B0606020202030204" pitchFamily="34" charset="0"/>
                <a:cs typeface="Calibri" panose="020F0502020204030204" pitchFamily="34" charset="0"/>
              </a:rPr>
              <a:t>(e.g. correlation </a:t>
            </a:r>
            <a:r>
              <a:rPr lang="en-US" sz="2000" dirty="0">
                <a:latin typeface="Arial Narrow" panose="020B0606020202030204" pitchFamily="34" charset="0"/>
                <a:cs typeface="Calibri" panose="020F0502020204030204" pitchFamily="34" charset="0"/>
              </a:rPr>
              <a:t>check with the DVS)</a:t>
            </a:r>
          </a:p>
          <a:p>
            <a:pPr marL="457200" indent="-457200">
              <a:spcAft>
                <a:spcPts val="1200"/>
              </a:spcAft>
              <a:buClr>
                <a:schemeClr val="accent2">
                  <a:lumMod val="75000"/>
                </a:schemeClr>
              </a:buClr>
              <a:buFont typeface="Wingdings" panose="05000000000000000000" pitchFamily="2" charset="2"/>
              <a:buChar char="§"/>
            </a:pPr>
            <a:endParaRPr lang="en-US" sz="2000" dirty="0">
              <a:solidFill>
                <a:srgbClr val="FF0000"/>
              </a:solidFill>
              <a:latin typeface="Arial Narrow" panose="020B0606020202030204" pitchFamily="34" charset="0"/>
              <a:cs typeface="Calibri" panose="020F0502020204030204" pitchFamily="34" charset="0"/>
            </a:endParaRPr>
          </a:p>
        </p:txBody>
      </p:sp>
    </p:spTree>
    <p:extLst>
      <p:ext uri="{BB962C8B-B14F-4D97-AF65-F5344CB8AC3E}">
        <p14:creationId xmlns:p14="http://schemas.microsoft.com/office/powerpoint/2010/main" val="388307782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kstvak 7"/>
          <p:cNvSpPr txBox="1"/>
          <p:nvPr/>
        </p:nvSpPr>
        <p:spPr>
          <a:xfrm>
            <a:off x="479376" y="260648"/>
            <a:ext cx="7488832" cy="584775"/>
          </a:xfrm>
          <a:prstGeom prst="rect">
            <a:avLst/>
          </a:prstGeom>
          <a:noFill/>
        </p:spPr>
        <p:txBody>
          <a:bodyPr wrap="square" rtlCol="0">
            <a:spAutoFit/>
          </a:bodyPr>
          <a:lstStyle/>
          <a:p>
            <a:r>
              <a:rPr lang="nl-NL" sz="3200" b="1" dirty="0">
                <a:latin typeface="Arial Narrow" panose="020B0606020202030204" pitchFamily="34" charset="0"/>
              </a:rPr>
              <a:t>VRU </a:t>
            </a:r>
            <a:r>
              <a:rPr lang="nl-NL" sz="3200" b="1" dirty="0" err="1">
                <a:latin typeface="Arial Narrow" panose="020B0606020202030204" pitchFamily="34" charset="0"/>
              </a:rPr>
              <a:t>height</a:t>
            </a:r>
            <a:endParaRPr lang="nl-NL" sz="3200" b="1" dirty="0">
              <a:latin typeface="Arial Narrow" panose="020B0606020202030204" pitchFamily="34" charset="0"/>
            </a:endParaRPr>
          </a:p>
        </p:txBody>
      </p:sp>
      <p:sp>
        <p:nvSpPr>
          <p:cNvPr id="13" name="Tekstvak 12"/>
          <p:cNvSpPr txBox="1"/>
          <p:nvPr/>
        </p:nvSpPr>
        <p:spPr>
          <a:xfrm>
            <a:off x="1055440" y="5796279"/>
            <a:ext cx="4176464" cy="495777"/>
          </a:xfrm>
          <a:prstGeom prst="rect">
            <a:avLst/>
          </a:prstGeom>
          <a:noFill/>
          <a:ln>
            <a:noFill/>
          </a:ln>
        </p:spPr>
        <p:txBody>
          <a:bodyPr wrap="square" rtlCol="0">
            <a:spAutoFit/>
          </a:bodyPr>
          <a:lstStyle/>
          <a:p>
            <a:pPr marL="457200" indent="-457200">
              <a:lnSpc>
                <a:spcPct val="150000"/>
              </a:lnSpc>
              <a:spcAft>
                <a:spcPts val="200"/>
              </a:spcAft>
              <a:buClr>
                <a:schemeClr val="accent2">
                  <a:lumMod val="75000"/>
                </a:schemeClr>
              </a:buClr>
              <a:buFont typeface="Wingdings" panose="05000000000000000000" pitchFamily="2" charset="2"/>
              <a:buChar char="§"/>
            </a:pPr>
            <a:r>
              <a:rPr lang="en-US" sz="2000" dirty="0" smtClean="0">
                <a:latin typeface="Arial Narrow" panose="020B0606020202030204" pitchFamily="34" charset="0"/>
                <a:cs typeface="Calibri" panose="020F0502020204030204" pitchFamily="34" charset="0"/>
              </a:rPr>
              <a:t>VRU </a:t>
            </a:r>
            <a:r>
              <a:rPr lang="en-US" sz="2000" dirty="0">
                <a:latin typeface="Arial Narrow" panose="020B0606020202030204" pitchFamily="34" charset="0"/>
                <a:cs typeface="Calibri" panose="020F0502020204030204" pitchFamily="34" charset="0"/>
              </a:rPr>
              <a:t>height to be discussed</a:t>
            </a:r>
          </a:p>
        </p:txBody>
      </p:sp>
      <p:pic>
        <p:nvPicPr>
          <p:cNvPr id="6" name="Picture 3">
            <a:extLst>
              <a:ext uri="{FF2B5EF4-FFF2-40B4-BE49-F238E27FC236}">
                <a16:creationId xmlns:a16="http://schemas.microsoft.com/office/drawing/2014/main" id="{F4E34B2B-5DB2-47CF-BD5A-22F159ACFD42}"/>
              </a:ext>
            </a:extLst>
          </p:cNvPr>
          <p:cNvPicPr>
            <a:picLocks noChangeAspect="1"/>
          </p:cNvPicPr>
          <p:nvPr/>
        </p:nvPicPr>
        <p:blipFill rotWithShape="1">
          <a:blip r:embed="rId3"/>
          <a:srcRect l="1" r="-480"/>
          <a:stretch/>
        </p:blipFill>
        <p:spPr>
          <a:xfrm>
            <a:off x="3935760" y="1386157"/>
            <a:ext cx="4752528" cy="3843043"/>
          </a:xfrm>
          <a:prstGeom prst="rect">
            <a:avLst/>
          </a:prstGeom>
        </p:spPr>
      </p:pic>
      <p:cxnSp>
        <p:nvCxnSpPr>
          <p:cNvPr id="10" name="Rechte verbindingslijn 9"/>
          <p:cNvCxnSpPr/>
          <p:nvPr/>
        </p:nvCxnSpPr>
        <p:spPr>
          <a:xfrm flipH="1">
            <a:off x="5377702" y="1484784"/>
            <a:ext cx="449" cy="902088"/>
          </a:xfrm>
          <a:prstGeom prst="line">
            <a:avLst/>
          </a:prstGeom>
          <a:ln w="28575">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11" name="Rechte verbindingslijn 10"/>
          <p:cNvCxnSpPr/>
          <p:nvPr/>
        </p:nvCxnSpPr>
        <p:spPr>
          <a:xfrm flipH="1">
            <a:off x="5638974" y="1484784"/>
            <a:ext cx="1205" cy="909252"/>
          </a:xfrm>
          <a:prstGeom prst="line">
            <a:avLst/>
          </a:prstGeom>
          <a:ln w="28575">
            <a:solidFill>
              <a:srgbClr val="0070C0"/>
            </a:solidFill>
          </a:ln>
        </p:spPr>
        <p:style>
          <a:lnRef idx="1">
            <a:schemeClr val="accent1"/>
          </a:lnRef>
          <a:fillRef idx="0">
            <a:schemeClr val="accent1"/>
          </a:fillRef>
          <a:effectRef idx="0">
            <a:schemeClr val="accent1"/>
          </a:effectRef>
          <a:fontRef idx="minor">
            <a:schemeClr val="tx1"/>
          </a:fontRef>
        </p:style>
      </p:cxnSp>
      <p:pic>
        <p:nvPicPr>
          <p:cNvPr id="12" name="Afbeelding 11"/>
          <p:cNvPicPr>
            <a:picLocks noChangeAspect="1"/>
          </p:cNvPicPr>
          <p:nvPr/>
        </p:nvPicPr>
        <p:blipFill>
          <a:blip r:embed="rId4"/>
          <a:stretch>
            <a:fillRect/>
          </a:stretch>
        </p:blipFill>
        <p:spPr>
          <a:xfrm rot="16200000">
            <a:off x="5426517" y="1429415"/>
            <a:ext cx="171202" cy="281940"/>
          </a:xfrm>
          <a:prstGeom prst="rect">
            <a:avLst/>
          </a:prstGeom>
        </p:spPr>
      </p:pic>
      <p:pic>
        <p:nvPicPr>
          <p:cNvPr id="14" name="Afbeelding 13"/>
          <p:cNvPicPr>
            <a:picLocks noChangeAspect="1"/>
          </p:cNvPicPr>
          <p:nvPr/>
        </p:nvPicPr>
        <p:blipFill>
          <a:blip r:embed="rId5"/>
          <a:stretch>
            <a:fillRect/>
          </a:stretch>
        </p:blipFill>
        <p:spPr>
          <a:xfrm>
            <a:off x="5102115" y="1224995"/>
            <a:ext cx="807096" cy="187507"/>
          </a:xfrm>
          <a:prstGeom prst="rect">
            <a:avLst/>
          </a:prstGeom>
        </p:spPr>
      </p:pic>
      <p:cxnSp>
        <p:nvCxnSpPr>
          <p:cNvPr id="15" name="Rechte verbindingslijn met pijl 14"/>
          <p:cNvCxnSpPr/>
          <p:nvPr/>
        </p:nvCxnSpPr>
        <p:spPr>
          <a:xfrm flipH="1">
            <a:off x="4511824" y="2276872"/>
            <a:ext cx="1008112" cy="648072"/>
          </a:xfrm>
          <a:prstGeom prst="straightConnector1">
            <a:avLst/>
          </a:prstGeom>
          <a:ln>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18" name="Tekstvak 17"/>
          <p:cNvSpPr txBox="1"/>
          <p:nvPr/>
        </p:nvSpPr>
        <p:spPr>
          <a:xfrm>
            <a:off x="2812831" y="2708920"/>
            <a:ext cx="1697901" cy="369332"/>
          </a:xfrm>
          <a:prstGeom prst="rect">
            <a:avLst/>
          </a:prstGeom>
          <a:noFill/>
        </p:spPr>
        <p:txBody>
          <a:bodyPr wrap="none" rtlCol="0">
            <a:spAutoFit/>
          </a:bodyPr>
          <a:lstStyle/>
          <a:p>
            <a:r>
              <a:rPr lang="nl-NL" dirty="0" smtClean="0"/>
              <a:t>Sliding </a:t>
            </a:r>
            <a:r>
              <a:rPr lang="nl-NL" dirty="0" err="1" smtClean="0"/>
              <a:t>surface</a:t>
            </a:r>
            <a:endParaRPr lang="nl-NL" dirty="0"/>
          </a:p>
        </p:txBody>
      </p:sp>
      <p:cxnSp>
        <p:nvCxnSpPr>
          <p:cNvPr id="20" name="Rechte verbindingslijn met pijl 19"/>
          <p:cNvCxnSpPr/>
          <p:nvPr/>
        </p:nvCxnSpPr>
        <p:spPr>
          <a:xfrm>
            <a:off x="5909211" y="1750405"/>
            <a:ext cx="0" cy="1052934"/>
          </a:xfrm>
          <a:prstGeom prst="straightConnector1">
            <a:avLst/>
          </a:prstGeom>
          <a:ln>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2656008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kstvak 7"/>
          <p:cNvSpPr txBox="1"/>
          <p:nvPr/>
        </p:nvSpPr>
        <p:spPr>
          <a:xfrm>
            <a:off x="479376" y="260648"/>
            <a:ext cx="7488832" cy="584775"/>
          </a:xfrm>
          <a:prstGeom prst="rect">
            <a:avLst/>
          </a:prstGeom>
          <a:noFill/>
        </p:spPr>
        <p:txBody>
          <a:bodyPr wrap="square" rtlCol="0">
            <a:spAutoFit/>
          </a:bodyPr>
          <a:lstStyle/>
          <a:p>
            <a:r>
              <a:rPr lang="nl-NL" sz="3200" b="1" dirty="0">
                <a:latin typeface="Arial Narrow" panose="020B0606020202030204" pitchFamily="34" charset="0"/>
              </a:rPr>
              <a:t>Test set-up</a:t>
            </a:r>
          </a:p>
        </p:txBody>
      </p:sp>
      <p:pic>
        <p:nvPicPr>
          <p:cNvPr id="3" name="Afbeelding 2"/>
          <p:cNvPicPr>
            <a:picLocks noChangeAspect="1"/>
          </p:cNvPicPr>
          <p:nvPr/>
        </p:nvPicPr>
        <p:blipFill rotWithShape="1">
          <a:blip r:embed="rId3"/>
          <a:srcRect l="3932" t="20806" r="18698" b="16196"/>
          <a:stretch/>
        </p:blipFill>
        <p:spPr>
          <a:xfrm>
            <a:off x="1775520" y="1412776"/>
            <a:ext cx="7992888" cy="5003182"/>
          </a:xfrm>
          <a:prstGeom prst="rect">
            <a:avLst/>
          </a:prstGeom>
        </p:spPr>
      </p:pic>
    </p:spTree>
    <p:extLst>
      <p:ext uri="{BB962C8B-B14F-4D97-AF65-F5344CB8AC3E}">
        <p14:creationId xmlns:p14="http://schemas.microsoft.com/office/powerpoint/2010/main" val="116722983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kstvak 7"/>
          <p:cNvSpPr txBox="1"/>
          <p:nvPr/>
        </p:nvSpPr>
        <p:spPr>
          <a:xfrm>
            <a:off x="479376" y="260648"/>
            <a:ext cx="7488832" cy="584775"/>
          </a:xfrm>
          <a:prstGeom prst="rect">
            <a:avLst/>
          </a:prstGeom>
          <a:noFill/>
        </p:spPr>
        <p:txBody>
          <a:bodyPr wrap="square" rtlCol="0">
            <a:spAutoFit/>
          </a:bodyPr>
          <a:lstStyle/>
          <a:p>
            <a:r>
              <a:rPr lang="nl-NL" sz="3200" b="1" dirty="0" err="1" smtClean="0">
                <a:latin typeface="Arial Narrow" panose="020B0606020202030204" pitchFamily="34" charset="0"/>
              </a:rPr>
              <a:t>Example</a:t>
            </a:r>
            <a:r>
              <a:rPr lang="nl-NL" sz="3200" b="1" dirty="0" smtClean="0">
                <a:latin typeface="Arial Narrow" panose="020B0606020202030204" pitchFamily="34" charset="0"/>
              </a:rPr>
              <a:t> of a </a:t>
            </a:r>
            <a:r>
              <a:rPr lang="nl-NL" sz="3200" b="1" dirty="0" err="1" smtClean="0">
                <a:latin typeface="Arial Narrow" panose="020B0606020202030204" pitchFamily="34" charset="0"/>
              </a:rPr>
              <a:t>self</a:t>
            </a:r>
            <a:r>
              <a:rPr lang="nl-NL" sz="3200" b="1" dirty="0" err="1">
                <a:latin typeface="Arial Narrow" panose="020B0606020202030204" pitchFamily="34" charset="0"/>
              </a:rPr>
              <a:t>-</a:t>
            </a:r>
            <a:r>
              <a:rPr lang="nl-NL" sz="3200" b="1" dirty="0" err="1" smtClean="0">
                <a:latin typeface="Arial Narrow" panose="020B0606020202030204" pitchFamily="34" charset="0"/>
              </a:rPr>
              <a:t>levelling</a:t>
            </a:r>
            <a:r>
              <a:rPr lang="nl-NL" sz="3200" b="1" dirty="0" smtClean="0">
                <a:latin typeface="Arial Narrow" panose="020B0606020202030204" pitchFamily="34" charset="0"/>
              </a:rPr>
              <a:t> </a:t>
            </a:r>
            <a:r>
              <a:rPr lang="nl-NL" sz="3200" b="1" dirty="0" err="1">
                <a:latin typeface="Arial Narrow" panose="020B0606020202030204" pitchFamily="34" charset="0"/>
              </a:rPr>
              <a:t>vertical</a:t>
            </a:r>
            <a:r>
              <a:rPr lang="nl-NL" sz="3200" b="1" dirty="0">
                <a:latin typeface="Arial Narrow" panose="020B0606020202030204" pitchFamily="34" charset="0"/>
              </a:rPr>
              <a:t> laser</a:t>
            </a:r>
          </a:p>
        </p:txBody>
      </p:sp>
      <p:pic>
        <p:nvPicPr>
          <p:cNvPr id="2" name="Afbeelding 1"/>
          <p:cNvPicPr>
            <a:picLocks noChangeAspect="1"/>
          </p:cNvPicPr>
          <p:nvPr/>
        </p:nvPicPr>
        <p:blipFill>
          <a:blip r:embed="rId3"/>
          <a:stretch>
            <a:fillRect/>
          </a:stretch>
        </p:blipFill>
        <p:spPr>
          <a:xfrm>
            <a:off x="2783632" y="1556792"/>
            <a:ext cx="4581799" cy="4619050"/>
          </a:xfrm>
          <a:prstGeom prst="rect">
            <a:avLst/>
          </a:prstGeom>
        </p:spPr>
      </p:pic>
    </p:spTree>
    <p:extLst>
      <p:ext uri="{BB962C8B-B14F-4D97-AF65-F5344CB8AC3E}">
        <p14:creationId xmlns:p14="http://schemas.microsoft.com/office/powerpoint/2010/main" val="411606946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kstvak 7"/>
          <p:cNvSpPr txBox="1"/>
          <p:nvPr/>
        </p:nvSpPr>
        <p:spPr>
          <a:xfrm>
            <a:off x="479376" y="260648"/>
            <a:ext cx="7488832" cy="584775"/>
          </a:xfrm>
          <a:prstGeom prst="rect">
            <a:avLst/>
          </a:prstGeom>
          <a:noFill/>
        </p:spPr>
        <p:txBody>
          <a:bodyPr wrap="square" rtlCol="0">
            <a:spAutoFit/>
          </a:bodyPr>
          <a:lstStyle/>
          <a:p>
            <a:r>
              <a:rPr lang="nl-NL" sz="3200" b="1" dirty="0" smtClean="0">
                <a:latin typeface="Arial Narrow" panose="020B0606020202030204" pitchFamily="34" charset="0"/>
              </a:rPr>
              <a:t>General </a:t>
            </a:r>
            <a:r>
              <a:rPr lang="nl-NL" sz="3200" b="1" dirty="0" err="1" smtClean="0">
                <a:latin typeface="Arial Narrow" panose="020B0606020202030204" pitchFamily="34" charset="0"/>
              </a:rPr>
              <a:t>description</a:t>
            </a:r>
            <a:r>
              <a:rPr lang="nl-NL" sz="3200" b="1" dirty="0" smtClean="0">
                <a:latin typeface="Arial Narrow" panose="020B0606020202030204" pitchFamily="34" charset="0"/>
              </a:rPr>
              <a:t> of </a:t>
            </a:r>
            <a:r>
              <a:rPr lang="nl-NL" sz="3200" b="1" dirty="0" err="1" smtClean="0">
                <a:latin typeface="Arial Narrow" panose="020B0606020202030204" pitchFamily="34" charset="0"/>
              </a:rPr>
              <a:t>the</a:t>
            </a:r>
            <a:r>
              <a:rPr lang="nl-NL" sz="3200" b="1" dirty="0" smtClean="0">
                <a:latin typeface="Arial Narrow" panose="020B0606020202030204" pitchFamily="34" charset="0"/>
              </a:rPr>
              <a:t> </a:t>
            </a:r>
            <a:r>
              <a:rPr lang="nl-NL" sz="3200" b="1" dirty="0" err="1" smtClean="0">
                <a:latin typeface="Arial Narrow" panose="020B0606020202030204" pitchFamily="34" charset="0"/>
              </a:rPr>
              <a:t>methodology</a:t>
            </a:r>
            <a:endParaRPr lang="nl-NL" sz="3200" b="1" dirty="0">
              <a:latin typeface="Arial Narrow" panose="020B0606020202030204" pitchFamily="34" charset="0"/>
            </a:endParaRPr>
          </a:p>
        </p:txBody>
      </p:sp>
      <p:pic>
        <p:nvPicPr>
          <p:cNvPr id="5" name="Afbeelding 4"/>
          <p:cNvPicPr>
            <a:picLocks noChangeAspect="1"/>
          </p:cNvPicPr>
          <p:nvPr/>
        </p:nvPicPr>
        <p:blipFill rotWithShape="1">
          <a:blip r:embed="rId3">
            <a:clrChange>
              <a:clrFrom>
                <a:srgbClr val="000000"/>
              </a:clrFrom>
              <a:clrTo>
                <a:srgbClr val="000000">
                  <a:alpha val="0"/>
                </a:srgbClr>
              </a:clrTo>
            </a:clrChange>
          </a:blip>
          <a:srcRect l="-1" t="1409" r="330"/>
          <a:stretch/>
        </p:blipFill>
        <p:spPr>
          <a:xfrm>
            <a:off x="2708001" y="2047164"/>
            <a:ext cx="8619641" cy="4081928"/>
          </a:xfrm>
          <a:prstGeom prst="rect">
            <a:avLst/>
          </a:prstGeom>
        </p:spPr>
      </p:pic>
      <p:sp>
        <p:nvSpPr>
          <p:cNvPr id="9" name="Tekstvak 8"/>
          <p:cNvSpPr txBox="1"/>
          <p:nvPr/>
        </p:nvSpPr>
        <p:spPr>
          <a:xfrm>
            <a:off x="721131" y="1196752"/>
            <a:ext cx="6310973" cy="2092881"/>
          </a:xfrm>
          <a:prstGeom prst="rect">
            <a:avLst/>
          </a:prstGeom>
          <a:noFill/>
          <a:ln>
            <a:noFill/>
          </a:ln>
        </p:spPr>
        <p:txBody>
          <a:bodyPr wrap="square" rtlCol="0">
            <a:spAutoFit/>
          </a:bodyPr>
          <a:lstStyle/>
          <a:p>
            <a:pPr marL="457200" indent="-457200">
              <a:spcAft>
                <a:spcPts val="1200"/>
              </a:spcAft>
              <a:buClr>
                <a:schemeClr val="accent2">
                  <a:lumMod val="75000"/>
                </a:schemeClr>
              </a:buClr>
              <a:buFont typeface="Wingdings" panose="05000000000000000000" pitchFamily="2" charset="2"/>
              <a:buChar char="§"/>
            </a:pPr>
            <a:r>
              <a:rPr lang="en-US" sz="2000" dirty="0">
                <a:latin typeface="Arial Narrow" panose="020B0606020202030204" pitchFamily="34" charset="0"/>
                <a:cs typeface="Calibri" panose="020F0502020204030204" pitchFamily="34" charset="0"/>
              </a:rPr>
              <a:t>Create a direct vision line that represent direct view (orange)</a:t>
            </a:r>
          </a:p>
          <a:p>
            <a:pPr marL="457200" indent="-457200">
              <a:spcAft>
                <a:spcPts val="1200"/>
              </a:spcAft>
              <a:buClr>
                <a:schemeClr val="accent2">
                  <a:lumMod val="75000"/>
                </a:schemeClr>
              </a:buClr>
              <a:buFont typeface="Wingdings" panose="05000000000000000000" pitchFamily="2" charset="2"/>
              <a:buChar char="§"/>
            </a:pPr>
            <a:r>
              <a:rPr lang="en-US" sz="2000" dirty="0">
                <a:latin typeface="Arial Narrow" panose="020B0606020202030204" pitchFamily="34" charset="0"/>
                <a:cs typeface="Calibri" panose="020F0502020204030204" pitchFamily="34" charset="0"/>
              </a:rPr>
              <a:t>Calculate average VRU height</a:t>
            </a:r>
          </a:p>
          <a:p>
            <a:pPr marL="457200" indent="-457200">
              <a:spcAft>
                <a:spcPts val="1200"/>
              </a:spcAft>
              <a:buClr>
                <a:schemeClr val="accent2">
                  <a:lumMod val="75000"/>
                </a:schemeClr>
              </a:buClr>
              <a:buFont typeface="Wingdings" panose="05000000000000000000" pitchFamily="2" charset="2"/>
              <a:buChar char="§"/>
            </a:pPr>
            <a:r>
              <a:rPr lang="en-US" sz="2000" dirty="0">
                <a:latin typeface="Arial Narrow" panose="020B0606020202030204" pitchFamily="34" charset="0"/>
                <a:cs typeface="Calibri" panose="020F0502020204030204" pitchFamily="34" charset="0"/>
              </a:rPr>
              <a:t>Approved if the calculated average VRU height is equal or less than the target VRU height</a:t>
            </a:r>
          </a:p>
          <a:p>
            <a:pPr marL="457200" indent="-457200">
              <a:spcAft>
                <a:spcPts val="1200"/>
              </a:spcAft>
              <a:buClr>
                <a:schemeClr val="accent2">
                  <a:lumMod val="75000"/>
                </a:schemeClr>
              </a:buClr>
              <a:buFont typeface="Wingdings" panose="05000000000000000000" pitchFamily="2" charset="2"/>
              <a:buChar char="§"/>
            </a:pPr>
            <a:r>
              <a:rPr lang="en-US" sz="2000" dirty="0">
                <a:latin typeface="Arial Narrow" panose="020B0606020202030204" pitchFamily="34" charset="0"/>
                <a:cs typeface="Calibri" panose="020F0502020204030204" pitchFamily="34" charset="0"/>
              </a:rPr>
              <a:t>Other height variants to be validated by CAD calculations</a:t>
            </a:r>
          </a:p>
        </p:txBody>
      </p:sp>
    </p:spTree>
    <p:extLst>
      <p:ext uri="{BB962C8B-B14F-4D97-AF65-F5344CB8AC3E}">
        <p14:creationId xmlns:p14="http://schemas.microsoft.com/office/powerpoint/2010/main" val="230178093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kstvak 7"/>
          <p:cNvSpPr txBox="1"/>
          <p:nvPr/>
        </p:nvSpPr>
        <p:spPr>
          <a:xfrm>
            <a:off x="479376" y="255047"/>
            <a:ext cx="7488832" cy="584775"/>
          </a:xfrm>
          <a:prstGeom prst="rect">
            <a:avLst/>
          </a:prstGeom>
          <a:noFill/>
        </p:spPr>
        <p:txBody>
          <a:bodyPr wrap="square" rtlCol="0">
            <a:spAutoFit/>
          </a:bodyPr>
          <a:lstStyle/>
          <a:p>
            <a:r>
              <a:rPr lang="nl-NL" sz="3200" b="1" dirty="0" err="1">
                <a:latin typeface="Arial Narrow" panose="020B0606020202030204" pitchFamily="34" charset="0"/>
              </a:rPr>
              <a:t>Methodology</a:t>
            </a:r>
            <a:r>
              <a:rPr lang="nl-NL" sz="3200" b="1" dirty="0">
                <a:latin typeface="Arial Narrow" panose="020B0606020202030204" pitchFamily="34" charset="0"/>
              </a:rPr>
              <a:t> in real environment</a:t>
            </a:r>
          </a:p>
        </p:txBody>
      </p:sp>
      <p:sp>
        <p:nvSpPr>
          <p:cNvPr id="9" name="Tekstvak 8"/>
          <p:cNvSpPr txBox="1"/>
          <p:nvPr/>
        </p:nvSpPr>
        <p:spPr>
          <a:xfrm>
            <a:off x="304944" y="1331384"/>
            <a:ext cx="7056784" cy="4401205"/>
          </a:xfrm>
          <a:prstGeom prst="rect">
            <a:avLst/>
          </a:prstGeom>
          <a:noFill/>
          <a:ln>
            <a:noFill/>
          </a:ln>
        </p:spPr>
        <p:txBody>
          <a:bodyPr wrap="square" rtlCol="0">
            <a:spAutoFit/>
          </a:bodyPr>
          <a:lstStyle/>
          <a:p>
            <a:pPr marL="457200" indent="-457200">
              <a:spcAft>
                <a:spcPts val="1200"/>
              </a:spcAft>
              <a:buClr>
                <a:schemeClr val="accent2">
                  <a:lumMod val="75000"/>
                </a:schemeClr>
              </a:buClr>
              <a:buFont typeface="Wingdings" panose="05000000000000000000" pitchFamily="2" charset="2"/>
              <a:buChar char="§"/>
            </a:pPr>
            <a:r>
              <a:rPr lang="en-US" sz="2000" dirty="0">
                <a:latin typeface="Arial Narrow" panose="020B0606020202030204" pitchFamily="34" charset="0"/>
                <a:cs typeface="Calibri" panose="020F0502020204030204" pitchFamily="34" charset="0"/>
              </a:rPr>
              <a:t>Reference line on the ground: 2 m in front of cab, 4,5 m on passenger side and 1 m on driver side with radius 2 m on passenger side (Red)</a:t>
            </a:r>
          </a:p>
          <a:p>
            <a:pPr marL="457200" indent="-457200">
              <a:spcAft>
                <a:spcPts val="1200"/>
              </a:spcAft>
              <a:buClr>
                <a:schemeClr val="accent2">
                  <a:lumMod val="75000"/>
                </a:schemeClr>
              </a:buClr>
              <a:buFont typeface="Wingdings" panose="05000000000000000000" pitchFamily="2" charset="2"/>
              <a:buChar char="§"/>
            </a:pPr>
            <a:r>
              <a:rPr lang="en-US" sz="2000" dirty="0" smtClean="0">
                <a:latin typeface="Arial Narrow" panose="020B0606020202030204" pitchFamily="34" charset="0"/>
                <a:cs typeface="Calibri" panose="020F0502020204030204" pitchFamily="34" charset="0"/>
              </a:rPr>
              <a:t>From front edge of B pillar off-side </a:t>
            </a:r>
            <a:r>
              <a:rPr lang="en-US" sz="2000" dirty="0">
                <a:latin typeface="Arial Narrow" panose="020B0606020202030204" pitchFamily="34" charset="0"/>
                <a:cs typeface="Calibri" panose="020F0502020204030204" pitchFamily="34" charset="0"/>
              </a:rPr>
              <a:t>to </a:t>
            </a:r>
            <a:r>
              <a:rPr lang="en-US" sz="2000" dirty="0" smtClean="0">
                <a:latin typeface="Arial Narrow" panose="020B0606020202030204" pitchFamily="34" charset="0"/>
                <a:cs typeface="Calibri" panose="020F0502020204030204" pitchFamily="34" charset="0"/>
              </a:rPr>
              <a:t>front edge B pillar nearside</a:t>
            </a:r>
            <a:endParaRPr lang="en-US" sz="2000" dirty="0">
              <a:latin typeface="Arial Narrow" panose="020B0606020202030204" pitchFamily="34" charset="0"/>
              <a:cs typeface="Calibri" panose="020F0502020204030204" pitchFamily="34" charset="0"/>
            </a:endParaRPr>
          </a:p>
          <a:p>
            <a:pPr marL="457200" indent="-457200">
              <a:spcAft>
                <a:spcPts val="1200"/>
              </a:spcAft>
              <a:buClr>
                <a:schemeClr val="accent2">
                  <a:lumMod val="75000"/>
                </a:schemeClr>
              </a:buClr>
              <a:buFont typeface="Wingdings" panose="05000000000000000000" pitchFamily="2" charset="2"/>
              <a:buChar char="§"/>
            </a:pPr>
            <a:r>
              <a:rPr lang="en-US" sz="2000" dirty="0">
                <a:latin typeface="Arial Narrow" panose="020B0606020202030204" pitchFamily="34" charset="0"/>
                <a:cs typeface="Calibri" panose="020F0502020204030204" pitchFamily="34" charset="0"/>
              </a:rPr>
              <a:t>Measuring points are marked along the reference line on the ground at distance [x] or on a wall in front and side of the vehicle</a:t>
            </a:r>
          </a:p>
          <a:p>
            <a:pPr marL="457200" indent="-457200">
              <a:spcAft>
                <a:spcPts val="1200"/>
              </a:spcAft>
              <a:buClr>
                <a:schemeClr val="accent2">
                  <a:lumMod val="75000"/>
                </a:schemeClr>
              </a:buClr>
              <a:buFont typeface="Wingdings" panose="05000000000000000000" pitchFamily="2" charset="2"/>
              <a:buChar char="§"/>
            </a:pPr>
            <a:r>
              <a:rPr lang="en-US" sz="2000" dirty="0">
                <a:latin typeface="Arial Narrow" panose="020B0606020202030204" pitchFamily="34" charset="0"/>
                <a:cs typeface="Calibri" panose="020F0502020204030204" pitchFamily="34" charset="0"/>
              </a:rPr>
              <a:t>VRU height: [1505] mm as TFL DVS</a:t>
            </a:r>
          </a:p>
          <a:p>
            <a:pPr marL="457200" indent="-457200">
              <a:spcAft>
                <a:spcPts val="1200"/>
              </a:spcAft>
              <a:buClr>
                <a:schemeClr val="accent2">
                  <a:lumMod val="75000"/>
                </a:schemeClr>
              </a:buClr>
              <a:buFont typeface="Wingdings" panose="05000000000000000000" pitchFamily="2" charset="2"/>
              <a:buChar char="§"/>
            </a:pPr>
            <a:r>
              <a:rPr lang="en-US" sz="2000" dirty="0">
                <a:latin typeface="Arial Narrow" panose="020B0606020202030204" pitchFamily="34" charset="0"/>
                <a:cs typeface="Calibri" panose="020F0502020204030204" pitchFamily="34" charset="0"/>
              </a:rPr>
              <a:t>Visible acceptance of VRU: cube dimensions 15 cm x 15 cm or cylinder dimension 15 cm high and diameter 15 cm</a:t>
            </a:r>
            <a:r>
              <a:rPr lang="en-US" sz="2000" dirty="0">
                <a:solidFill>
                  <a:schemeClr val="accent2">
                    <a:lumMod val="75000"/>
                  </a:schemeClr>
                </a:solidFill>
                <a:latin typeface="Arial Narrow" panose="020B0606020202030204" pitchFamily="34" charset="0"/>
                <a:cs typeface="Calibri" panose="020F0502020204030204" pitchFamily="34" charset="0"/>
              </a:rPr>
              <a:t> </a:t>
            </a:r>
            <a:r>
              <a:rPr lang="en-US" sz="2000" dirty="0">
                <a:latin typeface="Arial Narrow" panose="020B0606020202030204" pitchFamily="34" charset="0"/>
                <a:cs typeface="Calibri" panose="020F0502020204030204" pitchFamily="34" charset="0"/>
              </a:rPr>
              <a:t>(</a:t>
            </a:r>
            <a:r>
              <a:rPr lang="en-US" sz="2000" dirty="0" smtClean="0">
                <a:latin typeface="Arial Narrow" panose="020B0606020202030204" pitchFamily="34" charset="0"/>
                <a:cs typeface="Calibri" panose="020F0502020204030204" pitchFamily="34" charset="0"/>
              </a:rPr>
              <a:t>same </a:t>
            </a:r>
            <a:r>
              <a:rPr lang="en-US" sz="2000" dirty="0">
                <a:latin typeface="Arial Narrow" panose="020B0606020202030204" pitchFamily="34" charset="0"/>
                <a:cs typeface="Calibri" panose="020F0502020204030204" pitchFamily="34" charset="0"/>
              </a:rPr>
              <a:t>as for Reverse Detection</a:t>
            </a:r>
            <a:r>
              <a:rPr lang="en-US" sz="2000" dirty="0" smtClean="0">
                <a:latin typeface="Arial Narrow" panose="020B0606020202030204" pitchFamily="34" charset="0"/>
                <a:cs typeface="Calibri" panose="020F0502020204030204" pitchFamily="34" charset="0"/>
              </a:rPr>
              <a:t>)</a:t>
            </a:r>
            <a:endParaRPr lang="en-US" sz="2000" dirty="0">
              <a:latin typeface="Arial Narrow" panose="020B0606020202030204" pitchFamily="34" charset="0"/>
              <a:cs typeface="Calibri" panose="020F0502020204030204" pitchFamily="34" charset="0"/>
            </a:endParaRPr>
          </a:p>
          <a:p>
            <a:pPr marL="457200" indent="-457200">
              <a:spcAft>
                <a:spcPts val="1200"/>
              </a:spcAft>
              <a:buClr>
                <a:schemeClr val="accent2">
                  <a:lumMod val="75000"/>
                </a:schemeClr>
              </a:buClr>
              <a:buFont typeface="Wingdings" panose="05000000000000000000" pitchFamily="2" charset="2"/>
              <a:buChar char="§"/>
            </a:pPr>
            <a:r>
              <a:rPr lang="en-US" sz="2000" dirty="0">
                <a:latin typeface="Arial Narrow" panose="020B0606020202030204" pitchFamily="34" charset="0"/>
                <a:cs typeface="Calibri" panose="020F0502020204030204" pitchFamily="34" charset="0"/>
              </a:rPr>
              <a:t>Target height: 1355 mm (1505-150 = 1355)</a:t>
            </a:r>
          </a:p>
          <a:p>
            <a:pPr marL="457200" indent="-457200">
              <a:spcAft>
                <a:spcPts val="1200"/>
              </a:spcAft>
              <a:buClr>
                <a:schemeClr val="accent2">
                  <a:lumMod val="75000"/>
                </a:schemeClr>
              </a:buClr>
              <a:buFont typeface="Wingdings" panose="05000000000000000000" pitchFamily="2" charset="2"/>
              <a:buChar char="§"/>
            </a:pPr>
            <a:r>
              <a:rPr lang="en-US" sz="2000" dirty="0">
                <a:latin typeface="Arial Narrow" panose="020B0606020202030204" pitchFamily="34" charset="0"/>
                <a:cs typeface="Calibri" panose="020F0502020204030204" pitchFamily="34" charset="0"/>
              </a:rPr>
              <a:t>Eye points: Same as TFL DVS</a:t>
            </a:r>
          </a:p>
        </p:txBody>
      </p:sp>
      <p:pic>
        <p:nvPicPr>
          <p:cNvPr id="6" name="Afbeelding 5"/>
          <p:cNvPicPr>
            <a:picLocks noChangeAspect="1"/>
          </p:cNvPicPr>
          <p:nvPr/>
        </p:nvPicPr>
        <p:blipFill rotWithShape="1">
          <a:blip r:embed="rId3"/>
          <a:srcRect l="36416" t="16964" r="12791" b="6976"/>
          <a:stretch/>
        </p:blipFill>
        <p:spPr>
          <a:xfrm>
            <a:off x="7680176" y="1124744"/>
            <a:ext cx="4378668" cy="5040560"/>
          </a:xfrm>
          <a:prstGeom prst="rect">
            <a:avLst/>
          </a:prstGeom>
        </p:spPr>
      </p:pic>
      <p:sp>
        <p:nvSpPr>
          <p:cNvPr id="5" name="Tekstvak 4"/>
          <p:cNvSpPr txBox="1"/>
          <p:nvPr/>
        </p:nvSpPr>
        <p:spPr>
          <a:xfrm>
            <a:off x="8184232" y="2420888"/>
            <a:ext cx="806631" cy="646331"/>
          </a:xfrm>
          <a:prstGeom prst="rect">
            <a:avLst/>
          </a:prstGeom>
          <a:noFill/>
        </p:spPr>
        <p:txBody>
          <a:bodyPr wrap="none" rtlCol="0">
            <a:spAutoFit/>
          </a:bodyPr>
          <a:lstStyle/>
          <a:p>
            <a:pPr algn="ctr"/>
            <a:r>
              <a:rPr lang="nl-NL" dirty="0" smtClean="0">
                <a:latin typeface="Arial Narrow" panose="020B0606020202030204" pitchFamily="34" charset="0"/>
              </a:rPr>
              <a:t>Sliding</a:t>
            </a:r>
          </a:p>
          <a:p>
            <a:pPr algn="ctr"/>
            <a:r>
              <a:rPr lang="nl-NL" dirty="0" err="1" smtClean="0">
                <a:latin typeface="Arial Narrow" panose="020B0606020202030204" pitchFamily="34" charset="0"/>
              </a:rPr>
              <a:t>surface</a:t>
            </a:r>
            <a:endParaRPr lang="nl-NL" dirty="0">
              <a:latin typeface="Arial Narrow" panose="020B0606020202030204" pitchFamily="34" charset="0"/>
            </a:endParaRPr>
          </a:p>
        </p:txBody>
      </p:sp>
    </p:spTree>
    <p:extLst>
      <p:ext uri="{BB962C8B-B14F-4D97-AF65-F5344CB8AC3E}">
        <p14:creationId xmlns:p14="http://schemas.microsoft.com/office/powerpoint/2010/main" val="64976986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kstvak 7"/>
          <p:cNvSpPr txBox="1"/>
          <p:nvPr/>
        </p:nvSpPr>
        <p:spPr>
          <a:xfrm>
            <a:off x="479376" y="275234"/>
            <a:ext cx="7488832" cy="584775"/>
          </a:xfrm>
          <a:prstGeom prst="rect">
            <a:avLst/>
          </a:prstGeom>
          <a:noFill/>
        </p:spPr>
        <p:txBody>
          <a:bodyPr wrap="square" rtlCol="0">
            <a:spAutoFit/>
          </a:bodyPr>
          <a:lstStyle/>
          <a:p>
            <a:r>
              <a:rPr lang="nl-NL" sz="3200" b="1" dirty="0" err="1">
                <a:latin typeface="Arial Narrow" panose="020B0606020202030204" pitchFamily="34" charset="0"/>
              </a:rPr>
              <a:t>Methodology</a:t>
            </a:r>
            <a:r>
              <a:rPr lang="nl-NL" sz="3200" b="1" dirty="0">
                <a:latin typeface="Arial Narrow" panose="020B0606020202030204" pitchFamily="34" charset="0"/>
              </a:rPr>
              <a:t> in real environment</a:t>
            </a:r>
          </a:p>
        </p:txBody>
      </p:sp>
      <p:sp>
        <p:nvSpPr>
          <p:cNvPr id="9" name="Tekstvak 8"/>
          <p:cNvSpPr txBox="1"/>
          <p:nvPr/>
        </p:nvSpPr>
        <p:spPr>
          <a:xfrm>
            <a:off x="335360" y="1196752"/>
            <a:ext cx="7056784" cy="4247317"/>
          </a:xfrm>
          <a:prstGeom prst="rect">
            <a:avLst/>
          </a:prstGeom>
          <a:noFill/>
          <a:ln>
            <a:noFill/>
          </a:ln>
        </p:spPr>
        <p:txBody>
          <a:bodyPr wrap="square" rtlCol="0">
            <a:spAutoFit/>
          </a:bodyPr>
          <a:lstStyle/>
          <a:p>
            <a:pPr marL="457200" indent="-457200">
              <a:spcAft>
                <a:spcPts val="1200"/>
              </a:spcAft>
              <a:buClr>
                <a:schemeClr val="accent2">
                  <a:lumMod val="75000"/>
                </a:schemeClr>
              </a:buClr>
              <a:buFont typeface="Wingdings" panose="05000000000000000000" pitchFamily="2" charset="2"/>
              <a:buChar char="§"/>
            </a:pPr>
            <a:r>
              <a:rPr lang="en-US" sz="2000" dirty="0">
                <a:latin typeface="Arial Narrow" panose="020B0606020202030204" pitchFamily="34" charset="0"/>
                <a:cs typeface="Calibri" panose="020F0502020204030204" pitchFamily="34" charset="0"/>
              </a:rPr>
              <a:t>The measuring device is placed in each and every measuring point or marked on a wall to the front and side of the vehicle</a:t>
            </a:r>
          </a:p>
          <a:p>
            <a:pPr marL="457200" indent="-457200">
              <a:spcAft>
                <a:spcPts val="1200"/>
              </a:spcAft>
              <a:buClr>
                <a:schemeClr val="accent2">
                  <a:lumMod val="75000"/>
                </a:schemeClr>
              </a:buClr>
              <a:buFont typeface="Wingdings" panose="05000000000000000000" pitchFamily="2" charset="2"/>
              <a:buChar char="§"/>
            </a:pPr>
            <a:r>
              <a:rPr lang="en-US" sz="2000" dirty="0">
                <a:latin typeface="Arial Narrow" panose="020B0606020202030204" pitchFamily="34" charset="0"/>
                <a:cs typeface="Calibri" panose="020F0502020204030204" pitchFamily="34" charset="0"/>
              </a:rPr>
              <a:t>A self levelling vertical laser is placed in the eye point</a:t>
            </a:r>
          </a:p>
          <a:p>
            <a:pPr marL="457200" indent="-457200">
              <a:spcAft>
                <a:spcPts val="1200"/>
              </a:spcAft>
              <a:buClr>
                <a:schemeClr val="accent2">
                  <a:lumMod val="75000"/>
                </a:schemeClr>
              </a:buClr>
              <a:buFont typeface="Wingdings" panose="05000000000000000000" pitchFamily="2" charset="2"/>
              <a:buChar char="§"/>
            </a:pPr>
            <a:r>
              <a:rPr lang="en-US" sz="2000" dirty="0">
                <a:latin typeface="Arial Narrow" panose="020B0606020202030204" pitchFamily="34" charset="0"/>
                <a:cs typeface="Calibri" panose="020F0502020204030204" pitchFamily="34" charset="0"/>
              </a:rPr>
              <a:t>The cube is moved up or down along the measuring device until it is fully visible by the laser. The height is documented. If projected on walls instead, the height in each measuring point is documented</a:t>
            </a:r>
          </a:p>
          <a:p>
            <a:pPr marL="457200" indent="-457200">
              <a:spcAft>
                <a:spcPts val="1200"/>
              </a:spcAft>
              <a:buClr>
                <a:schemeClr val="accent2">
                  <a:lumMod val="75000"/>
                </a:schemeClr>
              </a:buClr>
              <a:buFont typeface="Wingdings" panose="05000000000000000000" pitchFamily="2" charset="2"/>
              <a:buChar char="§"/>
            </a:pPr>
            <a:r>
              <a:rPr lang="en-US" sz="2000" dirty="0">
                <a:latin typeface="Arial Narrow" panose="020B0606020202030204" pitchFamily="34" charset="0"/>
                <a:cs typeface="Calibri" panose="020F0502020204030204" pitchFamily="34" charset="0"/>
              </a:rPr>
              <a:t>If the cube is partly blocked by A pillar or mirror the height is set to 1602 mm (as TFL DVS) at that specific measuring point</a:t>
            </a:r>
          </a:p>
          <a:p>
            <a:pPr marL="457200" indent="-457200">
              <a:spcAft>
                <a:spcPts val="1200"/>
              </a:spcAft>
              <a:buClr>
                <a:schemeClr val="accent2">
                  <a:lumMod val="75000"/>
                </a:schemeClr>
              </a:buClr>
              <a:buFont typeface="Wingdings" panose="05000000000000000000" pitchFamily="2" charset="2"/>
              <a:buChar char="§"/>
            </a:pPr>
            <a:r>
              <a:rPr lang="en-US" sz="2000" dirty="0">
                <a:latin typeface="Arial Narrow" panose="020B0606020202030204" pitchFamily="34" charset="0"/>
                <a:cs typeface="Calibri" panose="020F0502020204030204" pitchFamily="34" charset="0"/>
              </a:rPr>
              <a:t>The values are summed up and the average VRU height is calculated</a:t>
            </a:r>
          </a:p>
          <a:p>
            <a:pPr marL="457200" indent="-457200">
              <a:spcAft>
                <a:spcPts val="1200"/>
              </a:spcAft>
              <a:buClr>
                <a:schemeClr val="accent2">
                  <a:lumMod val="75000"/>
                </a:schemeClr>
              </a:buClr>
              <a:buFont typeface="Wingdings" panose="05000000000000000000" pitchFamily="2" charset="2"/>
              <a:buChar char="§"/>
            </a:pPr>
            <a:r>
              <a:rPr lang="en-US" sz="2000" dirty="0">
                <a:latin typeface="Arial Narrow" panose="020B0606020202030204" pitchFamily="34" charset="0"/>
                <a:cs typeface="Calibri" panose="020F0502020204030204" pitchFamily="34" charset="0"/>
              </a:rPr>
              <a:t>Approved if average VRU height is equal or less than the target height [1355 mm]</a:t>
            </a:r>
          </a:p>
        </p:txBody>
      </p:sp>
      <p:pic>
        <p:nvPicPr>
          <p:cNvPr id="5" name="Afbeelding 4"/>
          <p:cNvPicPr>
            <a:picLocks noChangeAspect="1"/>
          </p:cNvPicPr>
          <p:nvPr/>
        </p:nvPicPr>
        <p:blipFill rotWithShape="1">
          <a:blip r:embed="rId3"/>
          <a:srcRect l="36416" t="16964" r="12791" b="6976"/>
          <a:stretch/>
        </p:blipFill>
        <p:spPr>
          <a:xfrm>
            <a:off x="7680176" y="1124744"/>
            <a:ext cx="4378668" cy="5040560"/>
          </a:xfrm>
          <a:prstGeom prst="rect">
            <a:avLst/>
          </a:prstGeom>
        </p:spPr>
      </p:pic>
      <p:sp>
        <p:nvSpPr>
          <p:cNvPr id="6" name="Tekstvak 5"/>
          <p:cNvSpPr txBox="1"/>
          <p:nvPr/>
        </p:nvSpPr>
        <p:spPr>
          <a:xfrm>
            <a:off x="8184232" y="2420888"/>
            <a:ext cx="806631" cy="646331"/>
          </a:xfrm>
          <a:prstGeom prst="rect">
            <a:avLst/>
          </a:prstGeom>
          <a:noFill/>
        </p:spPr>
        <p:txBody>
          <a:bodyPr wrap="none" rtlCol="0">
            <a:spAutoFit/>
          </a:bodyPr>
          <a:lstStyle/>
          <a:p>
            <a:pPr algn="ctr"/>
            <a:r>
              <a:rPr lang="nl-NL" dirty="0" smtClean="0">
                <a:latin typeface="Arial Narrow" panose="020B0606020202030204" pitchFamily="34" charset="0"/>
              </a:rPr>
              <a:t>Sliding</a:t>
            </a:r>
          </a:p>
          <a:p>
            <a:pPr algn="ctr"/>
            <a:r>
              <a:rPr lang="nl-NL" dirty="0" err="1" smtClean="0">
                <a:latin typeface="Arial Narrow" panose="020B0606020202030204" pitchFamily="34" charset="0"/>
              </a:rPr>
              <a:t>surface</a:t>
            </a:r>
            <a:endParaRPr lang="nl-NL" dirty="0">
              <a:latin typeface="Arial Narrow" panose="020B0606020202030204" pitchFamily="34" charset="0"/>
            </a:endParaRPr>
          </a:p>
        </p:txBody>
      </p:sp>
    </p:spTree>
    <p:extLst>
      <p:ext uri="{BB962C8B-B14F-4D97-AF65-F5344CB8AC3E}">
        <p14:creationId xmlns:p14="http://schemas.microsoft.com/office/powerpoint/2010/main" val="2683533390"/>
      </p:ext>
    </p:extLst>
  </p:cSld>
  <p:clrMapOvr>
    <a:masterClrMapping/>
  </p:clrMapOvr>
  <p:timing>
    <p:tnLst>
      <p:par>
        <p:cTn id="1" dur="indefinite" restart="never" nodeType="tmRoot"/>
      </p:par>
    </p:tnLst>
  </p:timing>
</p:sld>
</file>

<file path=ppt/theme/theme1.xml><?xml version="1.0" encoding="utf-8"?>
<a:theme xmlns:a="http://schemas.openxmlformats.org/drawingml/2006/main" name="Masque présentation OICA">
  <a:themeElements>
    <a:clrScheme name="Modèle par défau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Modèle par défaut">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Modèle par défau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Modèle par défaut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Modèle par défaut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Modèle par défaut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Modèle par défaut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Modèle par défaut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Modèle par défaut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Modèle par défaut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Modèle par défaut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Modèle par défaut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Modèle par défaut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Modèle par défaut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Masque présentation avec nouveau logo et format 16x9" id="{85D48C29-F5D1-45D1-86B0-358C96AA2DC8}" vid="{438186FC-A8D2-4D68-B072-911AEBB13642}"/>
    </a:ext>
  </a:extLst>
</a:theme>
</file>

<file path=ppt/theme/theme2.xml><?xml version="1.0" encoding="utf-8"?>
<a:theme xmlns:a="http://schemas.openxmlformats.org/drawingml/2006/main" name="Aangepast ontwerp">
  <a:themeElements>
    <a:clrScheme name="Kantoor">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antoor">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hème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F5A583A50BEAF242870F90A8183D5251" ma:contentTypeVersion="4" ma:contentTypeDescription="Create a new document." ma:contentTypeScope="" ma:versionID="82c9467bfd9b1a35d62f8c738daa0d8c">
  <xsd:schema xmlns:xsd="http://www.w3.org/2001/XMLSchema" xmlns:xs="http://www.w3.org/2001/XMLSchema" xmlns:p="http://schemas.microsoft.com/office/2006/metadata/properties" xmlns:ns2="99813c91-9b9b-4121-b88f-61a2d9f5fff1" xmlns:ns3="1b98c0c3-62d1-4a2e-8ad3-87dbf2385bbb" targetNamespace="http://schemas.microsoft.com/office/2006/metadata/properties" ma:root="true" ma:fieldsID="cf4ecd09f39bcf04af7d0339c33a0ba0" ns2:_="" ns3:_="">
    <xsd:import namespace="99813c91-9b9b-4121-b88f-61a2d9f5fff1"/>
    <xsd:import namespace="1b98c0c3-62d1-4a2e-8ad3-87dbf2385bbb"/>
    <xsd:element name="properties">
      <xsd:complexType>
        <xsd:sequence>
          <xsd:element name="documentManagement">
            <xsd:complexType>
              <xsd:all>
                <xsd:element ref="ns2:SharedWithUsers" minOccurs="0"/>
                <xsd:element ref="ns2:SharedWithDetails" minOccurs="0"/>
                <xsd:element ref="ns3:MediaServiceMetadata" minOccurs="0"/>
                <xsd:element ref="ns3:MediaServiceFast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9813c91-9b9b-4121-b88f-61a2d9f5fff1" elementFormDefault="qualified">
    <xsd:import namespace="http://schemas.microsoft.com/office/2006/documentManagement/types"/>
    <xsd:import namespace="http://schemas.microsoft.com/office/infopath/2007/PartnerControls"/>
    <xsd:element name="SharedWithUsers" ma:index="8"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description=""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1b98c0c3-62d1-4a2e-8ad3-87dbf2385bbb" elementFormDefault="qualified">
    <xsd:import namespace="http://schemas.microsoft.com/office/2006/documentManagement/types"/>
    <xsd:import namespace="http://schemas.microsoft.com/office/infopath/2007/PartnerControls"/>
    <xsd:element name="MediaServiceMetadata" ma:index="10" nillable="true" ma:displayName="MediaServiceMetadata" ma:description="" ma:hidden="true" ma:internalName="MediaServiceMetadata" ma:readOnly="true">
      <xsd:simpleType>
        <xsd:restriction base="dms:Note"/>
      </xsd:simpleType>
    </xsd:element>
    <xsd:element name="MediaServiceFastMetadata" ma:index="11" nillable="true" ma:displayName="MediaServiceFastMetadata" ma:description="" ma:hidden="true" ma:internalName="MediaServiceFastMetadata"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06ABBD2B-39CC-4127-8194-C9107C3B1592}">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99813c91-9b9b-4121-b88f-61a2d9f5fff1"/>
    <ds:schemaRef ds:uri="1b98c0c3-62d1-4a2e-8ad3-87dbf2385bbb"/>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0BB9A507-A31F-4AFF-B5EC-C3A4464E1437}">
  <ds:schemaRefs>
    <ds:schemaRef ds:uri="http://schemas.microsoft.com/sharepoint/v3/contenttype/forms"/>
  </ds:schemaRefs>
</ds:datastoreItem>
</file>

<file path=customXml/itemProps3.xml><?xml version="1.0" encoding="utf-8"?>
<ds:datastoreItem xmlns:ds="http://schemas.openxmlformats.org/officeDocument/2006/customXml" ds:itemID="{B9192A9D-58BB-4D4C-9A44-CD516855F939}">
  <ds:schemaRefs>
    <ds:schemaRef ds:uri="http://schemas.microsoft.com/office/2006/documentManagement/types"/>
    <ds:schemaRef ds:uri="99813c91-9b9b-4121-b88f-61a2d9f5fff1"/>
    <ds:schemaRef ds:uri="http://purl.org/dc/elements/1.1/"/>
    <ds:schemaRef ds:uri="http://schemas.microsoft.com/office/2006/metadata/properties"/>
    <ds:schemaRef ds:uri="http://schemas.openxmlformats.org/package/2006/metadata/core-properties"/>
    <ds:schemaRef ds:uri="http://purl.org/dc/terms/"/>
    <ds:schemaRef ds:uri="http://schemas.microsoft.com/office/infopath/2007/PartnerControls"/>
    <ds:schemaRef ds:uri="1b98c0c3-62d1-4a2e-8ad3-87dbf2385bbb"/>
    <ds:schemaRef ds:uri="http://www.w3.org/XML/1998/namespace"/>
    <ds:schemaRef ds:uri="http://purl.org/dc/dcmitype/"/>
  </ds:schemaRefs>
</ds:datastoreItem>
</file>

<file path=docProps/app.xml><?xml version="1.0" encoding="utf-8"?>
<Properties xmlns="http://schemas.openxmlformats.org/officeDocument/2006/extended-properties" xmlns:vt="http://schemas.openxmlformats.org/officeDocument/2006/docPropsVTypes">
  <Template>OICA PP Template (16_9)</Template>
  <TotalTime>5983</TotalTime>
  <Words>861</Words>
  <Application>Microsoft Office PowerPoint</Application>
  <PresentationFormat>Breedbeeld</PresentationFormat>
  <Paragraphs>89</Paragraphs>
  <Slides>14</Slides>
  <Notes>14</Notes>
  <HiddenSlides>0</HiddenSlides>
  <MMClips>0</MMClips>
  <ScaleCrop>false</ScaleCrop>
  <HeadingPairs>
    <vt:vector size="6" baseType="variant">
      <vt:variant>
        <vt:lpstr>Gebruikte lettertypen</vt:lpstr>
      </vt:variant>
      <vt:variant>
        <vt:i4>7</vt:i4>
      </vt:variant>
      <vt:variant>
        <vt:lpstr>Thema</vt:lpstr>
      </vt:variant>
      <vt:variant>
        <vt:i4>2</vt:i4>
      </vt:variant>
      <vt:variant>
        <vt:lpstr>Diatitels</vt:lpstr>
      </vt:variant>
      <vt:variant>
        <vt:i4>14</vt:i4>
      </vt:variant>
    </vt:vector>
  </HeadingPairs>
  <TitlesOfParts>
    <vt:vector size="23" baseType="lpstr">
      <vt:lpstr>ＭＳ Ｐゴシック</vt:lpstr>
      <vt:lpstr>Arial</vt:lpstr>
      <vt:lpstr>Arial Narrow</vt:lpstr>
      <vt:lpstr>Calibri</vt:lpstr>
      <vt:lpstr>Calibri Light</vt:lpstr>
      <vt:lpstr>Courier New</vt:lpstr>
      <vt:lpstr>Wingdings</vt:lpstr>
      <vt:lpstr>Masque présentation OICA</vt:lpstr>
      <vt:lpstr>Aangepast ontwerp</vt:lpstr>
      <vt:lpstr>Draft for Alternative DVS Certification Method   For Discussion </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vector>
  </TitlesOfParts>
  <Company>GM</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Alexandra Scholz</dc:creator>
  <cp:lastModifiedBy>Johan Broeders</cp:lastModifiedBy>
  <cp:revision>1450</cp:revision>
  <cp:lastPrinted>2020-01-29T13:11:02Z</cp:lastPrinted>
  <dcterms:created xsi:type="dcterms:W3CDTF">2019-06-28T12:52:57Z</dcterms:created>
  <dcterms:modified xsi:type="dcterms:W3CDTF">2020-01-31T15:14:50Z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0x010100F5A583A50BEAF242870F90A8183D5251</vt:lpwstr>
  </property>
  <property fmtid="{D5CDD505-2E9C-101B-9397-08002B2CF9AE}" pid="3" name="MSIP_Label_a7f2ec83-e677-438d-afb7-4c7c0dbc872b_Enabled">
    <vt:lpwstr>True</vt:lpwstr>
  </property>
  <property fmtid="{D5CDD505-2E9C-101B-9397-08002B2CF9AE}" pid="4" name="MSIP_Label_a7f2ec83-e677-438d-afb7-4c7c0dbc872b_SiteId">
    <vt:lpwstr>3bc062e4-ac9d-4c17-b4dd-3aad637ff1ac</vt:lpwstr>
  </property>
  <property fmtid="{D5CDD505-2E9C-101B-9397-08002B2CF9AE}" pid="5" name="MSIP_Label_a7f2ec83-e677-438d-afb7-4c7c0dbc872b_Ref">
    <vt:lpwstr>https://api.informationprotection.azure.com/api/3bc062e4-ac9d-4c17-b4dd-3aad637ff1ac</vt:lpwstr>
  </property>
  <property fmtid="{D5CDD505-2E9C-101B-9397-08002B2CF9AE}" pid="6" name="MSIP_Label_a7f2ec83-e677-438d-afb7-4c7c0dbc872b_Owner">
    <vt:lpwstr>magnus.jalkesten@scania.com</vt:lpwstr>
  </property>
  <property fmtid="{D5CDD505-2E9C-101B-9397-08002B2CF9AE}" pid="7" name="MSIP_Label_a7f2ec83-e677-438d-afb7-4c7c0dbc872b_SetDate">
    <vt:lpwstr>2020-01-30T09:16:07.8418023+01:00</vt:lpwstr>
  </property>
  <property fmtid="{D5CDD505-2E9C-101B-9397-08002B2CF9AE}" pid="8" name="MSIP_Label_a7f2ec83-e677-438d-afb7-4c7c0dbc872b_Name">
    <vt:lpwstr>Internal</vt:lpwstr>
  </property>
  <property fmtid="{D5CDD505-2E9C-101B-9397-08002B2CF9AE}" pid="9" name="MSIP_Label_a7f2ec83-e677-438d-afb7-4c7c0dbc872b_Application">
    <vt:lpwstr>Microsoft Azure Information Protection</vt:lpwstr>
  </property>
  <property fmtid="{D5CDD505-2E9C-101B-9397-08002B2CF9AE}" pid="10" name="MSIP_Label_a7f2ec83-e677-438d-afb7-4c7c0dbc872b_Extended_MSFT_Method">
    <vt:lpwstr>Automatic</vt:lpwstr>
  </property>
  <property fmtid="{D5CDD505-2E9C-101B-9397-08002B2CF9AE}" pid="11" name="Sensitivity">
    <vt:lpwstr>Internal</vt:lpwstr>
  </property>
</Properties>
</file>