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9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BDE23-89C5-4253-8288-948D19CEA3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570F92-CDCE-43D1-94A9-491CF6AD2C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98445-FDD7-48FF-A4BA-47593B168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B3BB-EDA3-468C-8492-EBC742D2BD27}" type="datetimeFigureOut">
              <a:rPr lang="nb-NO" smtClean="0"/>
              <a:t>02.01.2020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606DF-8CCC-4EDD-8C83-BEF8999D7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6C6D1-BB6F-4FA7-AC2E-DCDD99CC9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5021-422B-4001-8F8E-731DA88EA2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80314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33FE7-2AC8-41A6-9D17-0919BE6FE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A5E665-640B-4CF1-B9D6-CFBF51C52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936A2-5FBF-4323-85B8-FF18BD5EE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B3BB-EDA3-468C-8492-EBC742D2BD27}" type="datetimeFigureOut">
              <a:rPr lang="nb-NO" smtClean="0"/>
              <a:t>02.01.2020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D3F15-3D19-433F-AE39-D54972C71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7C13CF-077C-41C9-B785-E94F4104C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5021-422B-4001-8F8E-731DA88EA2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92176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EE2C23-54EB-4BD6-B148-B9A8DCA883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F5165B-07EA-4DD9-B3F6-7F40998982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F0FE31-AC0F-4FAC-9616-437840200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B3BB-EDA3-468C-8492-EBC742D2BD27}" type="datetimeFigureOut">
              <a:rPr lang="nb-NO" smtClean="0"/>
              <a:t>02.01.2020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2ABB40-5755-4FD1-89F5-6A9ED07E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A3232-F797-4D57-B191-D496844BD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5021-422B-4001-8F8E-731DA88EA2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2653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D529D-8D6F-4AFF-BBB3-A4DC56F09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49925C-DBA9-4FF3-81DE-4EF1E785F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C9B3F-7A64-44A0-B44E-D17416C90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B3BB-EDA3-468C-8492-EBC742D2BD27}" type="datetimeFigureOut">
              <a:rPr lang="nb-NO" smtClean="0"/>
              <a:t>02.01.2020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4EE02-37F0-4172-9797-447C1B908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AF500C-C2BE-4D35-B170-CEFF848A7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5021-422B-4001-8F8E-731DA88EA2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72458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C85A7-A5D6-4230-BBF4-EA19EEE72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759CBF-5FD2-4C04-92F4-14F67330F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B0970F-5153-436A-B017-E0438B621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B3BB-EDA3-468C-8492-EBC742D2BD27}" type="datetimeFigureOut">
              <a:rPr lang="nb-NO" smtClean="0"/>
              <a:t>02.01.2020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EB513D-061D-4696-AE0D-1A540F88A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B9CA3-8347-43C9-8EC0-E45E4688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5021-422B-4001-8F8E-731DA88EA2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0878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C3950-1953-4703-8076-E46B49BCC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604B49-D5FA-4C48-9679-8C3F611E1D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4FA14A-8FC2-4C6F-B3A5-418EF7059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318677-D78F-4E56-A802-1F0634729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B3BB-EDA3-468C-8492-EBC742D2BD27}" type="datetimeFigureOut">
              <a:rPr lang="nb-NO" smtClean="0"/>
              <a:t>02.01.2020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D02BE3-2586-467D-B485-02751774A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B1CFC7-F7B5-425A-BBC8-EB086B73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5021-422B-4001-8F8E-731DA88EA2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70578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F27E5-FD0D-4F2C-9E83-61A11E597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6F6B0-D91F-4FBB-88D5-0EEE1BB12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4CA16E-58F0-4D2A-9525-E946D27528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2DA119-9894-47D1-8B81-FFC83431A5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69D062-4974-4CE0-85F7-D28CD537AD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346431-CB2A-448E-A07F-600295610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B3BB-EDA3-468C-8492-EBC742D2BD27}" type="datetimeFigureOut">
              <a:rPr lang="nb-NO" smtClean="0"/>
              <a:t>02.01.2020</a:t>
            </a:fld>
            <a:endParaRPr lang="nb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62D29D-B200-401F-8F69-DF6F88850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1849EA-95A4-4708-B7CD-C496EAE8A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5021-422B-4001-8F8E-731DA88EA2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07594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98036-384B-4127-9BF0-E6BA38596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820F48-4D1E-408F-B49B-7809ADBE3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B3BB-EDA3-468C-8492-EBC742D2BD27}" type="datetimeFigureOut">
              <a:rPr lang="nb-NO" smtClean="0"/>
              <a:t>02.01.2020</a:t>
            </a:fld>
            <a:endParaRPr lang="nb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1604CA-9B24-4661-865C-BBF3D29E3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166D0F-0026-4C06-8E46-A71726EC6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5021-422B-4001-8F8E-731DA88EA2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24035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3E30B0-4C57-45DC-B497-859B24EAA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B3BB-EDA3-468C-8492-EBC742D2BD27}" type="datetimeFigureOut">
              <a:rPr lang="nb-NO" smtClean="0"/>
              <a:t>02.01.2020</a:t>
            </a:fld>
            <a:endParaRPr lang="nb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A8A6EA-AF72-470C-A9EC-130E9E6C6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91F6A9-85CA-412B-B907-A2F6885DE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5021-422B-4001-8F8E-731DA88EA2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70074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0D433-6F5C-4EC6-A148-6C0C46685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B19EB-4928-44FE-B2B1-A3282E94D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BF6A74-B085-4E6E-A4EC-E954DE4E2F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0BFE93-175B-418B-995C-5932ED569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B3BB-EDA3-468C-8492-EBC742D2BD27}" type="datetimeFigureOut">
              <a:rPr lang="nb-NO" smtClean="0"/>
              <a:t>02.01.2020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B36856-ED47-4B4D-AAE2-11FD6C173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4B82A6-6434-4197-BC68-7666F9776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5021-422B-4001-8F8E-731DA88EA2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02356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FCF3E-578E-4620-AC39-BD504025B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1E4F5-8AD8-48C9-BC39-DB1533A5B4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802E3F-A9D8-44B2-92ED-DDDF78F764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9C0A9-312E-42DA-AD14-94D09937B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B3BB-EDA3-468C-8492-EBC742D2BD27}" type="datetimeFigureOut">
              <a:rPr lang="nb-NO" smtClean="0"/>
              <a:t>02.01.2020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A3BAF5-96D8-4095-95EB-EB3B12DBC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06E25E-01E2-4402-8905-E39B1EC01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A5021-422B-4001-8F8E-731DA88EA2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7755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A76AB3-942B-4FBB-AEB4-8F5302987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C3B05D-ADB3-49C2-869E-33CF9E20DC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5DD26-11AD-4709-91BB-6B3A4D5139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3B3BB-EDA3-468C-8492-EBC742D2BD27}" type="datetimeFigureOut">
              <a:rPr lang="nb-NO" smtClean="0"/>
              <a:t>02.01.2020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3281E-B09E-4CC4-AFD5-8FCD4D9A14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09758-BCCD-47F1-9C51-E322950470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A5021-422B-4001-8F8E-731DA88EA24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5310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46DDE-8B9D-4F37-AED9-3F9AA584C5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b-NO" dirty="0"/>
              <a:t>Status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work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ISO WG27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temperature</a:t>
            </a:r>
            <a:r>
              <a:rPr lang="nb-NO" dirty="0"/>
              <a:t> </a:t>
            </a:r>
            <a:r>
              <a:rPr lang="nb-NO" dirty="0" err="1"/>
              <a:t>influence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tyre/</a:t>
            </a:r>
            <a:r>
              <a:rPr lang="nb-NO" dirty="0" err="1"/>
              <a:t>road</a:t>
            </a:r>
            <a:r>
              <a:rPr lang="nb-NO" dirty="0"/>
              <a:t> </a:t>
            </a:r>
            <a:r>
              <a:rPr lang="nb-NO" dirty="0" err="1"/>
              <a:t>noise</a:t>
            </a:r>
            <a:br>
              <a:rPr lang="nb-NO" dirty="0"/>
            </a:br>
            <a:r>
              <a:rPr lang="nb-NO" sz="3200" dirty="0"/>
              <a:t>by </a:t>
            </a:r>
            <a:r>
              <a:rPr lang="nb-NO" sz="3200" dirty="0" err="1"/>
              <a:t>chair</a:t>
            </a:r>
            <a:r>
              <a:rPr lang="nb-NO" sz="3200" dirty="0"/>
              <a:t> </a:t>
            </a:r>
            <a:r>
              <a:rPr lang="nb-NO" sz="3200" dirty="0" err="1"/>
              <a:t>of</a:t>
            </a:r>
            <a:r>
              <a:rPr lang="nb-NO" sz="3200" dirty="0"/>
              <a:t> TFMU</a:t>
            </a:r>
            <a:endParaRPr lang="nb-NO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AAFCCB-F356-4042-A0AF-C31C1B928A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/>
              <a:t>3rd </a:t>
            </a:r>
            <a:r>
              <a:rPr lang="nb-NO" dirty="0" err="1"/>
              <a:t>meeting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GRBP </a:t>
            </a:r>
            <a:r>
              <a:rPr lang="nb-NO" dirty="0" err="1"/>
              <a:t>Task</a:t>
            </a:r>
            <a:r>
              <a:rPr lang="nb-NO" dirty="0"/>
              <a:t> Force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Measurement</a:t>
            </a:r>
            <a:r>
              <a:rPr lang="nb-NO" dirty="0"/>
              <a:t> </a:t>
            </a:r>
            <a:r>
              <a:rPr lang="nb-NO" dirty="0" err="1"/>
              <a:t>Uncertainty</a:t>
            </a:r>
            <a:r>
              <a:rPr lang="nb-NO" dirty="0"/>
              <a:t>, Brussels, </a:t>
            </a:r>
            <a:r>
              <a:rPr lang="nb-NO" dirty="0" err="1"/>
              <a:t>January</a:t>
            </a:r>
            <a:r>
              <a:rPr lang="nb-NO" dirty="0"/>
              <a:t> 2020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6B8A47-597B-49A1-BB5F-AB183AB006B7}"/>
              </a:ext>
            </a:extLst>
          </p:cNvPr>
          <p:cNvSpPr txBox="1"/>
          <p:nvPr/>
        </p:nvSpPr>
        <p:spPr>
          <a:xfrm>
            <a:off x="9164320" y="522328"/>
            <a:ext cx="1960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dirty="0"/>
              <a:t>TFMU-03-xx</a:t>
            </a:r>
          </a:p>
        </p:txBody>
      </p:sp>
    </p:spTree>
    <p:extLst>
      <p:ext uri="{BB962C8B-B14F-4D97-AF65-F5344CB8AC3E}">
        <p14:creationId xmlns:p14="http://schemas.microsoft.com/office/powerpoint/2010/main" val="3871712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1A9BB-078B-45B1-8D4B-3307FD027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ISOWG27 has been established to develop 2 ISO Technical Specifications</a:t>
            </a:r>
            <a:r>
              <a:rPr lang="nb-NO" dirty="0"/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1ECFF-1B7F-4416-A2CD-D77C10F231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b-NO" dirty="0"/>
              <a:t>ISO/TS 13471-1:2017: Acoustics – </a:t>
            </a:r>
            <a:r>
              <a:rPr lang="nb-NO" dirty="0" err="1"/>
              <a:t>Temperture</a:t>
            </a:r>
            <a:r>
              <a:rPr lang="nb-NO" dirty="0"/>
              <a:t> </a:t>
            </a:r>
            <a:r>
              <a:rPr lang="nb-NO" dirty="0" err="1"/>
              <a:t>influence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tyre/</a:t>
            </a:r>
            <a:r>
              <a:rPr lang="nb-NO" dirty="0" err="1"/>
              <a:t>road</a:t>
            </a:r>
            <a:r>
              <a:rPr lang="nb-NO" dirty="0"/>
              <a:t> </a:t>
            </a:r>
            <a:r>
              <a:rPr lang="nb-NO" dirty="0" err="1"/>
              <a:t>noise</a:t>
            </a:r>
            <a:r>
              <a:rPr lang="nb-NO" dirty="0"/>
              <a:t> </a:t>
            </a:r>
            <a:r>
              <a:rPr lang="nb-NO" dirty="0" err="1"/>
              <a:t>measurement</a:t>
            </a:r>
            <a:r>
              <a:rPr lang="nb-NO" dirty="0"/>
              <a:t> – Part 1: </a:t>
            </a:r>
            <a:r>
              <a:rPr lang="nb-NO" dirty="0" err="1"/>
              <a:t>Correction</a:t>
            </a:r>
            <a:r>
              <a:rPr lang="nb-NO" dirty="0"/>
              <a:t> for </a:t>
            </a:r>
            <a:r>
              <a:rPr lang="nb-NO" dirty="0" err="1"/>
              <a:t>temperature</a:t>
            </a:r>
            <a:r>
              <a:rPr lang="nb-NO" dirty="0"/>
              <a:t> </a:t>
            </a:r>
            <a:r>
              <a:rPr lang="nb-NO" dirty="0" err="1"/>
              <a:t>when</a:t>
            </a:r>
            <a:r>
              <a:rPr lang="nb-NO" dirty="0"/>
              <a:t> testing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CPX </a:t>
            </a:r>
            <a:r>
              <a:rPr lang="nb-NO" dirty="0" err="1"/>
              <a:t>method</a:t>
            </a:r>
            <a:r>
              <a:rPr lang="nb-NO" dirty="0"/>
              <a:t>.  </a:t>
            </a:r>
          </a:p>
          <a:p>
            <a:pPr marL="514350" indent="-514350">
              <a:buFont typeface="+mj-lt"/>
              <a:buAutoNum type="arabicPeriod"/>
            </a:pPr>
            <a:r>
              <a:rPr lang="nb-NO" dirty="0"/>
              <a:t>ISO/TS 13471-2 (</a:t>
            </a:r>
            <a:r>
              <a:rPr lang="nb-NO" dirty="0" err="1"/>
              <a:t>Working</a:t>
            </a:r>
            <a:r>
              <a:rPr lang="nb-NO" dirty="0"/>
              <a:t> draft, not </a:t>
            </a:r>
            <a:r>
              <a:rPr lang="nb-NO" dirty="0" err="1"/>
              <a:t>yet</a:t>
            </a:r>
            <a:r>
              <a:rPr lang="nb-NO" dirty="0"/>
              <a:t> </a:t>
            </a:r>
            <a:r>
              <a:rPr lang="nb-NO" dirty="0" err="1"/>
              <a:t>published</a:t>
            </a:r>
            <a:r>
              <a:rPr lang="nb-NO" dirty="0"/>
              <a:t>): Acoustics – </a:t>
            </a:r>
            <a:r>
              <a:rPr lang="nb-NO" dirty="0" err="1"/>
              <a:t>Temperature</a:t>
            </a:r>
            <a:r>
              <a:rPr lang="nb-NO" dirty="0"/>
              <a:t> </a:t>
            </a:r>
            <a:r>
              <a:rPr lang="nb-NO" dirty="0" err="1"/>
              <a:t>influence</a:t>
            </a:r>
            <a:r>
              <a:rPr lang="nb-NO" dirty="0"/>
              <a:t>  - Part 2: </a:t>
            </a:r>
            <a:r>
              <a:rPr lang="nb-NO" dirty="0" err="1"/>
              <a:t>Correction</a:t>
            </a:r>
            <a:r>
              <a:rPr lang="nb-NO" dirty="0"/>
              <a:t> for </a:t>
            </a:r>
            <a:r>
              <a:rPr lang="nb-NO" dirty="0" err="1"/>
              <a:t>temperature</a:t>
            </a:r>
            <a:r>
              <a:rPr lang="nb-NO" dirty="0"/>
              <a:t> </a:t>
            </a:r>
            <a:r>
              <a:rPr lang="nb-NO" dirty="0" err="1"/>
              <a:t>when</a:t>
            </a:r>
            <a:r>
              <a:rPr lang="nb-NO" dirty="0"/>
              <a:t> testing </a:t>
            </a:r>
            <a:r>
              <a:rPr lang="nb-NO" dirty="0" err="1"/>
              <a:t>with</a:t>
            </a:r>
            <a:r>
              <a:rPr lang="nb-NO" dirty="0"/>
              <a:t> pass-by </a:t>
            </a:r>
            <a:r>
              <a:rPr lang="nb-NO" dirty="0" err="1"/>
              <a:t>methods</a:t>
            </a:r>
            <a:r>
              <a:rPr lang="nb-NO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9402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71B02-21BA-440A-95C4-F47E09405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nb-NO" sz="3200" dirty="0"/>
              <a:t>ISO/TS 13471-1:2017, CPX </a:t>
            </a:r>
            <a:r>
              <a:rPr lang="nb-NO" sz="3200" dirty="0" err="1"/>
              <a:t>measurements</a:t>
            </a:r>
            <a:endParaRPr lang="nb-NO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B574D4-B198-4877-81B9-F2DB17BEB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9800" y="938211"/>
            <a:ext cx="10642600" cy="4981575"/>
          </a:xfrm>
        </p:spPr>
        <p:txBody>
          <a:bodyPr/>
          <a:lstStyle/>
          <a:p>
            <a:r>
              <a:rPr lang="nb-NO" dirty="0" err="1"/>
              <a:t>Correction</a:t>
            </a:r>
            <a:r>
              <a:rPr lang="nb-NO" dirty="0"/>
              <a:t>  </a:t>
            </a:r>
            <a:r>
              <a:rPr lang="nb-NO" dirty="0" err="1"/>
              <a:t>procedure</a:t>
            </a:r>
            <a:r>
              <a:rPr lang="nb-NO" dirty="0"/>
              <a:t> for tyres P1 and H1:</a:t>
            </a:r>
          </a:p>
          <a:p>
            <a:endParaRPr lang="nb-NO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5EC005-1AFC-409F-846C-8CCC56785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869" y="1493520"/>
            <a:ext cx="9278959" cy="34395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24C5DC-B688-4417-A340-EEFF526282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895144"/>
            <a:ext cx="9556900" cy="1653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585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D8A12-A513-4949-86BA-669B439B6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200" dirty="0"/>
              <a:t>2. ISO/TS 13471-2, Pass-by </a:t>
            </a:r>
            <a:r>
              <a:rPr lang="nb-NO" sz="3200" dirty="0" err="1"/>
              <a:t>measurements</a:t>
            </a:r>
            <a:r>
              <a:rPr lang="nb-NO" sz="3200" dirty="0"/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1CCEB1-CBF6-4786-9DF5-FDE285E1D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640" y="1449705"/>
            <a:ext cx="10515600" cy="4351338"/>
          </a:xfrm>
        </p:spPr>
        <p:txBody>
          <a:bodyPr/>
          <a:lstStyle/>
          <a:p>
            <a:r>
              <a:rPr lang="nb-NO" dirty="0"/>
              <a:t>From Scope:</a:t>
            </a:r>
          </a:p>
          <a:p>
            <a:endParaRPr lang="nb-NO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33BF97-5411-4010-A956-908FDA36B3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592" y="2775268"/>
            <a:ext cx="11804667" cy="234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19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333A2-2860-4784-BB10-21CFEEE21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3685"/>
            <a:ext cx="10515600" cy="1325563"/>
          </a:xfrm>
        </p:spPr>
        <p:txBody>
          <a:bodyPr>
            <a:normAutofit/>
          </a:bodyPr>
          <a:lstStyle/>
          <a:p>
            <a:r>
              <a:rPr lang="nb-NO" sz="3600" dirty="0"/>
              <a:t>ISO/TS 13471-2:Correction </a:t>
            </a:r>
            <a:r>
              <a:rPr lang="nb-NO" sz="3600" dirty="0" err="1"/>
              <a:t>procedure</a:t>
            </a:r>
            <a:r>
              <a:rPr lang="nb-NO" sz="3600" dirty="0"/>
              <a:t>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22FA0B1-A2A6-4B83-A677-23FB866AAD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599248"/>
            <a:ext cx="11139933" cy="506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467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D9E0A-A82F-489D-93FF-C3E7998CA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nb-NO" sz="3200" b="1"/>
              <a:t>Temperature coefficients: </a:t>
            </a:r>
            <a:endParaRPr lang="nb-NO" sz="3200" b="1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0E9CD7B-86E2-4C3F-980F-7799B23CFE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082" y="1325563"/>
            <a:ext cx="11471835" cy="35731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AC93841-6638-4370-9BB0-44C5AA190752}"/>
              </a:ext>
            </a:extLst>
          </p:cNvPr>
          <p:cNvSpPr txBox="1"/>
          <p:nvPr/>
        </p:nvSpPr>
        <p:spPr>
          <a:xfrm>
            <a:off x="838200" y="5532436"/>
            <a:ext cx="9941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/>
              <a:t>For other types of surfaces (cement concrete and porous surfaces, the coefficients are different</a:t>
            </a:r>
            <a:endParaRPr lang="nb-NO" sz="2000" dirty="0"/>
          </a:p>
        </p:txBody>
      </p:sp>
    </p:spTree>
    <p:extLst>
      <p:ext uri="{BB962C8B-B14F-4D97-AF65-F5344CB8AC3E}">
        <p14:creationId xmlns:p14="http://schemas.microsoft.com/office/powerpoint/2010/main" val="496659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57670-FE70-4AA0-9DE2-956BE4605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34799"/>
          </a:xfrm>
        </p:spPr>
        <p:txBody>
          <a:bodyPr>
            <a:normAutofit fontScale="90000"/>
          </a:bodyPr>
          <a:lstStyle/>
          <a:p>
            <a:r>
              <a:rPr lang="nb-NO" sz="3600" dirty="0" err="1"/>
              <a:t>Temperature</a:t>
            </a:r>
            <a:r>
              <a:rPr lang="nb-NO" sz="3600" dirty="0"/>
              <a:t> </a:t>
            </a:r>
            <a:r>
              <a:rPr lang="nb-NO" sz="3600" dirty="0" err="1"/>
              <a:t>correction</a:t>
            </a:r>
            <a:r>
              <a:rPr lang="nb-NO" sz="3600" dirty="0"/>
              <a:t> </a:t>
            </a:r>
            <a:r>
              <a:rPr lang="nb-NO" sz="3600" dirty="0" err="1"/>
              <a:t>according</a:t>
            </a:r>
            <a:r>
              <a:rPr lang="nb-NO" sz="3600" dirty="0"/>
              <a:t> to ISO/DIS 13325 (</a:t>
            </a:r>
            <a:r>
              <a:rPr lang="nb-NO" sz="3600" dirty="0" err="1"/>
              <a:t>similar</a:t>
            </a:r>
            <a:r>
              <a:rPr lang="nb-NO" sz="3600" dirty="0"/>
              <a:t> to Reg.117)- </a:t>
            </a:r>
            <a:r>
              <a:rPr lang="nb-NO" sz="3600" b="1" dirty="0"/>
              <a:t>Note: </a:t>
            </a:r>
            <a:r>
              <a:rPr lang="nb-NO" sz="3600" b="1" dirty="0" err="1"/>
              <a:t>correction</a:t>
            </a:r>
            <a:r>
              <a:rPr lang="nb-NO" sz="3600" b="1" dirty="0"/>
              <a:t> </a:t>
            </a:r>
            <a:r>
              <a:rPr lang="nb-NO" sz="3600" b="1" dirty="0" err="1"/>
              <a:t>based</a:t>
            </a:r>
            <a:r>
              <a:rPr lang="nb-NO" sz="3600" b="1" dirty="0"/>
              <a:t> </a:t>
            </a:r>
            <a:r>
              <a:rPr lang="nb-NO" sz="3600" b="1" dirty="0" err="1"/>
              <a:t>on</a:t>
            </a:r>
            <a:r>
              <a:rPr lang="nb-NO" sz="3600" b="1" dirty="0"/>
              <a:t> </a:t>
            </a:r>
            <a:r>
              <a:rPr lang="nb-NO" sz="3600" b="1" dirty="0" err="1"/>
              <a:t>surface</a:t>
            </a:r>
            <a:r>
              <a:rPr lang="nb-NO" sz="3600" b="1" dirty="0"/>
              <a:t> </a:t>
            </a:r>
            <a:r>
              <a:rPr lang="nb-NO" sz="3600" b="1" dirty="0" err="1"/>
              <a:t>temperature</a:t>
            </a:r>
            <a:endParaRPr lang="nb-NO" sz="3600" b="1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03A7B57-A278-445F-A8ED-8027D14AAB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9214" y="1690689"/>
            <a:ext cx="11764890" cy="4392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18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E25B1-2BB5-4A80-868B-CE19802E3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3200" b="1" dirty="0" err="1"/>
              <a:t>Comparison</a:t>
            </a:r>
            <a:r>
              <a:rPr lang="nb-NO" sz="3200" b="1" dirty="0"/>
              <a:t> </a:t>
            </a:r>
            <a:r>
              <a:rPr lang="nb-NO" sz="3200" b="1" dirty="0" err="1"/>
              <a:t>made</a:t>
            </a:r>
            <a:r>
              <a:rPr lang="nb-NO" sz="3200" b="1" dirty="0"/>
              <a:t> by ISOWG27 </a:t>
            </a:r>
            <a:r>
              <a:rPr lang="nb-NO" sz="3200" b="1" dirty="0" err="1"/>
              <a:t>between</a:t>
            </a:r>
            <a:r>
              <a:rPr lang="nb-NO" sz="3200" b="1" dirty="0"/>
              <a:t> SPB data </a:t>
            </a:r>
            <a:r>
              <a:rPr lang="nb-NO" sz="3200" b="1" dirty="0" err="1"/>
              <a:t>collected</a:t>
            </a:r>
            <a:r>
              <a:rPr lang="nb-NO" sz="3200" b="1" dirty="0"/>
              <a:t> by G+P (</a:t>
            </a:r>
            <a:r>
              <a:rPr lang="nb-NO" sz="3200" b="1" dirty="0" err="1"/>
              <a:t>Ch</a:t>
            </a:r>
            <a:r>
              <a:rPr lang="nb-NO" sz="3200" b="1" dirty="0"/>
              <a:t>) and </a:t>
            </a:r>
            <a:r>
              <a:rPr lang="nb-NO" sz="3200" b="1" dirty="0" err="1"/>
              <a:t>formula</a:t>
            </a:r>
            <a:r>
              <a:rPr lang="nb-NO" sz="3200" b="1" dirty="0"/>
              <a:t> given in ISO/DIS 13325: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3F6C9A0-B721-4CB6-BD89-F413ED1FB8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85554"/>
            <a:ext cx="10105724" cy="20232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6F9C66-4439-4786-8B31-A3F7EC995E10}"/>
              </a:ext>
            </a:extLst>
          </p:cNvPr>
          <p:cNvSpPr txBox="1"/>
          <p:nvPr/>
        </p:nvSpPr>
        <p:spPr>
          <a:xfrm>
            <a:off x="962526" y="4052236"/>
            <a:ext cx="1750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 err="1"/>
              <a:t>Conclusions</a:t>
            </a:r>
            <a:r>
              <a:rPr lang="nb-NO" sz="2400" dirty="0"/>
              <a:t>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5CAB64-B1AB-4E35-9C50-D2310728EA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69" y="4578956"/>
            <a:ext cx="15471753" cy="9006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81F579-8D86-4633-927A-ED18CE26C57E}"/>
              </a:ext>
            </a:extLst>
          </p:cNvPr>
          <p:cNvSpPr txBox="1"/>
          <p:nvPr/>
        </p:nvSpPr>
        <p:spPr>
          <a:xfrm>
            <a:off x="407505" y="5703354"/>
            <a:ext cx="116009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b="1" dirty="0"/>
              <a:t>Using </a:t>
            </a:r>
            <a:r>
              <a:rPr lang="nb-NO" sz="2000" b="1" dirty="0" err="1"/>
              <a:t>the</a:t>
            </a:r>
            <a:r>
              <a:rPr lang="nb-NO" sz="2000" b="1" dirty="0"/>
              <a:t> </a:t>
            </a:r>
            <a:r>
              <a:rPr lang="nb-NO" sz="2000" b="1" dirty="0" err="1"/>
              <a:t>correction</a:t>
            </a:r>
            <a:r>
              <a:rPr lang="nb-NO" sz="2000" b="1" dirty="0"/>
              <a:t> </a:t>
            </a:r>
            <a:r>
              <a:rPr lang="nb-NO" sz="2000" b="1" dirty="0" err="1"/>
              <a:t>formulas</a:t>
            </a:r>
            <a:r>
              <a:rPr lang="nb-NO" sz="2000" b="1" dirty="0"/>
              <a:t> given in ISO/DIS 13325 </a:t>
            </a:r>
            <a:r>
              <a:rPr lang="nb-NO" sz="2000" b="1" dirty="0" err="1"/>
              <a:t>can</a:t>
            </a:r>
            <a:r>
              <a:rPr lang="nb-NO" sz="2000" b="1" dirty="0"/>
              <a:t> lead to </a:t>
            </a:r>
            <a:r>
              <a:rPr lang="nb-NO" sz="2000" b="1" dirty="0" err="1"/>
              <a:t>errors</a:t>
            </a:r>
            <a:r>
              <a:rPr lang="nb-NO" sz="2000" b="1" dirty="0"/>
              <a:t> in </a:t>
            </a:r>
            <a:r>
              <a:rPr lang="nb-NO" sz="2000" b="1" dirty="0" err="1"/>
              <a:t>the</a:t>
            </a:r>
            <a:r>
              <a:rPr lang="nb-NO" sz="2000" b="1" dirty="0"/>
              <a:t> range </a:t>
            </a:r>
            <a:r>
              <a:rPr lang="nb-NO" sz="2000" b="1" dirty="0" err="1"/>
              <a:t>of</a:t>
            </a:r>
            <a:r>
              <a:rPr lang="nb-NO" sz="2000" b="1" dirty="0"/>
              <a:t> 0.5-1.0 dB </a:t>
            </a:r>
            <a:r>
              <a:rPr lang="nb-NO" sz="2000" b="1" dirty="0" err="1"/>
              <a:t>when</a:t>
            </a:r>
            <a:r>
              <a:rPr lang="nb-NO" sz="2000" b="1" dirty="0"/>
              <a:t> </a:t>
            </a:r>
            <a:r>
              <a:rPr lang="nb-NO" sz="2000" b="1" dirty="0" err="1"/>
              <a:t>the</a:t>
            </a:r>
            <a:r>
              <a:rPr lang="nb-NO" sz="2000" b="1" dirty="0"/>
              <a:t> </a:t>
            </a:r>
          </a:p>
          <a:p>
            <a:r>
              <a:rPr lang="nb-NO" sz="2000" b="1" dirty="0" err="1"/>
              <a:t>temperature</a:t>
            </a:r>
            <a:r>
              <a:rPr lang="nb-NO" sz="2000" b="1" dirty="0"/>
              <a:t> </a:t>
            </a:r>
            <a:r>
              <a:rPr lang="nb-NO" sz="2000" b="1" dirty="0" err="1"/>
              <a:t>differs</a:t>
            </a:r>
            <a:r>
              <a:rPr lang="nb-NO" sz="2000" b="1" dirty="0"/>
              <a:t> </a:t>
            </a:r>
            <a:r>
              <a:rPr lang="nb-NO" sz="2000" b="1" dirty="0" err="1"/>
              <a:t>substantially</a:t>
            </a:r>
            <a:r>
              <a:rPr lang="nb-NO" sz="2000" b="1" dirty="0"/>
              <a:t> from </a:t>
            </a:r>
            <a:r>
              <a:rPr lang="nb-NO" sz="2000" b="1" dirty="0" err="1"/>
              <a:t>the</a:t>
            </a:r>
            <a:r>
              <a:rPr lang="nb-NO" sz="2000" b="1" dirty="0"/>
              <a:t> </a:t>
            </a:r>
            <a:r>
              <a:rPr lang="nb-NO" sz="2000" b="1" dirty="0" err="1"/>
              <a:t>reference</a:t>
            </a:r>
            <a:r>
              <a:rPr lang="nb-NO" sz="2000" b="1" dirty="0"/>
              <a:t> </a:t>
            </a:r>
            <a:r>
              <a:rPr lang="nb-NO" sz="2000" b="1" dirty="0" err="1"/>
              <a:t>temperature</a:t>
            </a:r>
            <a:endParaRPr lang="nb-NO" sz="2000" b="1" dirty="0"/>
          </a:p>
        </p:txBody>
      </p:sp>
    </p:spTree>
    <p:extLst>
      <p:ext uri="{BB962C8B-B14F-4D97-AF65-F5344CB8AC3E}">
        <p14:creationId xmlns:p14="http://schemas.microsoft.com/office/powerpoint/2010/main" val="4117165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236</Words>
  <Application>Microsoft Office PowerPoint</Application>
  <PresentationFormat>Widescreen</PresentationFormat>
  <Paragraphs>18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Status of the work of ISO WG27 on temperature influence on tyre/road noise by chair of TFMU</vt:lpstr>
      <vt:lpstr>ISOWG27 has been established to develop 2 ISO Technical Specifications:</vt:lpstr>
      <vt:lpstr>ISO/TS 13471-1:2017, CPX measurements</vt:lpstr>
      <vt:lpstr>2. ISO/TS 13471-2, Pass-by measurements:</vt:lpstr>
      <vt:lpstr>ISO/TS 13471-2:Correction procedure:</vt:lpstr>
      <vt:lpstr>Temperature coefficients: </vt:lpstr>
      <vt:lpstr>Temperature correction according to ISO/DIS 13325 (similar to Reg.117)- Note: correction based on surface temperature</vt:lpstr>
      <vt:lpstr>Comparison made by ISOWG27 between SPB data collected by G+P (Ch) and formula given in ISO/DIS 13325: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of the status of the work of ISO WG27 on temperature corrections by chair of TF-MU</dc:title>
  <dc:creator>Truls Berge</dc:creator>
  <cp:lastModifiedBy>Truls Berge</cp:lastModifiedBy>
  <cp:revision>12</cp:revision>
  <dcterms:created xsi:type="dcterms:W3CDTF">2020-01-01T17:16:36Z</dcterms:created>
  <dcterms:modified xsi:type="dcterms:W3CDTF">2020-01-02T09:53:06Z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-1908299655</vt:i4>
  </property>
  <property fmtid="{D5CDD505-2E9C-101B-9397-08002B2CF9AE}" pid="3" name="_NewReviewCycle">
    <vt:lpwstr/>
  </property>
  <property fmtid="{D5CDD505-2E9C-101B-9397-08002B2CF9AE}" pid="4" name="_EmailSubject">
    <vt:lpwstr>Report 2nd meeting of TF MU</vt:lpwstr>
  </property>
  <property fmtid="{D5CDD505-2E9C-101B-9397-08002B2CF9AE}" pid="5" name="_AuthorEmail">
    <vt:lpwstr>Truls.Berge@sintef.no</vt:lpwstr>
  </property>
  <property fmtid="{D5CDD505-2E9C-101B-9397-08002B2CF9AE}" pid="6" name="_AuthorEmailDisplayName">
    <vt:lpwstr>Truls Berge</vt:lpwstr>
  </property>
</Properties>
</file>