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7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450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61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45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506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907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698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195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160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039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236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541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AF079-1F32-4C4B-B88E-1DEE23503103}" type="datetimeFigureOut">
              <a:rPr kumimoji="1" lang="ja-JP" altLang="en-US" smtClean="0"/>
              <a:t>2020/2/26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719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228333" y="14563"/>
            <a:ext cx="1963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EVS20-D##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113288" y="388416"/>
            <a:ext cx="11973516" cy="6287513"/>
            <a:chOff x="113288" y="388416"/>
            <a:chExt cx="11973516" cy="6287513"/>
          </a:xfrm>
        </p:grpSpPr>
        <p:sp>
          <p:nvSpPr>
            <p:cNvPr id="7" name="正方形/長方形 6"/>
            <p:cNvSpPr/>
            <p:nvPr/>
          </p:nvSpPr>
          <p:spPr>
            <a:xfrm>
              <a:off x="2381747" y="814596"/>
              <a:ext cx="3714253" cy="369332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214439" y="815944"/>
              <a:ext cx="2164619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113288" y="388416"/>
              <a:ext cx="1197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Transposition of GTR20 (Phase 1) to National Regulation - Progress Report -  20</a:t>
              </a:r>
              <a:r>
                <a:rPr kumimoji="1" lang="en-US" altLang="ja-JP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th</a:t>
              </a:r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EVS-GTR IWG (May 2020)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214439" y="815944"/>
              <a:ext cx="21646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Contracting Party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6095975" y="814596"/>
              <a:ext cx="1138305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095975" y="814596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Reporter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7234281" y="813248"/>
              <a:ext cx="4743256" cy="369332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219835" y="1185480"/>
              <a:ext cx="1206830" cy="108382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19835" y="1185480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Concept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426665" y="1184131"/>
              <a:ext cx="10550872" cy="1085171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218487" y="2268460"/>
              <a:ext cx="1212217" cy="65307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218487" y="2268460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Status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1430703" y="2267111"/>
              <a:ext cx="10545486" cy="654423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217139" y="2922564"/>
              <a:ext cx="1214914" cy="143904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217139" y="2922564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Timeline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432053" y="2921215"/>
              <a:ext cx="10542788" cy="1440389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1433401" y="4377776"/>
              <a:ext cx="10541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(Adoption of CP options, Partial Adoption, </a:t>
              </a:r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kumimoji="1"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eviations from GTR, etc.)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33401" y="2975888"/>
              <a:ext cx="10474261" cy="1359375"/>
            </a:xfrm>
            <a:prstGeom prst="rect">
              <a:avLst/>
            </a:prstGeom>
          </p:spPr>
        </p:pic>
        <p:sp>
          <p:nvSpPr>
            <p:cNvPr id="27" name="正方形/長方形 26"/>
            <p:cNvSpPr/>
            <p:nvPr/>
          </p:nvSpPr>
          <p:spPr>
            <a:xfrm>
              <a:off x="215791" y="4361592"/>
              <a:ext cx="1217610" cy="231433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15791" y="4361592"/>
              <a:ext cx="12176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Remarks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433401" y="4360244"/>
              <a:ext cx="10540092" cy="2315685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432053" y="1171996"/>
              <a:ext cx="10541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(Planned </a:t>
              </a:r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changes of national regulatory instruments to </a:t>
              </a:r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accommodate </a:t>
              </a:r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GTR20.)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テキスト ボックス 35"/>
          <p:cNvSpPr txBox="1"/>
          <p:nvPr/>
        </p:nvSpPr>
        <p:spPr>
          <a:xfrm>
            <a:off x="1429354" y="1345972"/>
            <a:ext cx="10478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Present </a:t>
            </a:r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Automotive Indian </a:t>
            </a:r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are revised, </a:t>
            </a:r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be inline with GTR 20 Phase 1 under Central Motor Vehicle Rules.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234281" y="821340"/>
            <a:ext cx="4743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ARAI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430703" y="2275204"/>
            <a:ext cx="10545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AIS standard is revised and new standard formulated AIS 038 Rev 2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429355" y="4628628"/>
            <a:ext cx="10545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Vehicle safety and REESS safety is completely aligned with GTR 20 Phase 1</a:t>
            </a:r>
          </a:p>
          <a:p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Post crash requirements will </a:t>
            </a:r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be aligned, </a:t>
            </a:r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once UNR </a:t>
            </a:r>
            <a:r>
              <a:rPr lang="pt-BR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R94, 95, 137 and </a:t>
            </a:r>
            <a:r>
              <a:rPr lang="pt-BR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R34 are </a:t>
            </a:r>
            <a:r>
              <a:rPr lang="pt-BR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revised inline with GTR Phase 1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381747" y="822688"/>
            <a:ext cx="3714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India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ひし形 35"/>
          <p:cNvSpPr/>
          <p:nvPr/>
        </p:nvSpPr>
        <p:spPr>
          <a:xfrm>
            <a:off x="1489531" y="3434543"/>
            <a:ext cx="137565" cy="137564"/>
          </a:xfrm>
          <a:prstGeom prst="diamond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40"/>
          <p:cNvSpPr txBox="1"/>
          <p:nvPr/>
        </p:nvSpPr>
        <p:spPr>
          <a:xfrm>
            <a:off x="1558313" y="3363889"/>
            <a:ext cx="1868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&lt;AIS 038 Rev2&gt;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ひし形 35"/>
          <p:cNvSpPr/>
          <p:nvPr/>
        </p:nvSpPr>
        <p:spPr>
          <a:xfrm>
            <a:off x="1607742" y="3828246"/>
            <a:ext cx="137565" cy="137564"/>
          </a:xfrm>
          <a:prstGeom prst="diamond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40"/>
          <p:cNvSpPr txBox="1"/>
          <p:nvPr/>
        </p:nvSpPr>
        <p:spPr>
          <a:xfrm>
            <a:off x="1676524" y="3757592"/>
            <a:ext cx="2339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&lt;Accepted by government &gt;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二等辺三角形 44"/>
          <p:cNvSpPr/>
          <p:nvPr/>
        </p:nvSpPr>
        <p:spPr>
          <a:xfrm>
            <a:off x="6287930" y="3635305"/>
            <a:ext cx="137565" cy="137564"/>
          </a:xfrm>
          <a:prstGeom prst="triangle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5"/>
          <p:cNvSpPr txBox="1"/>
          <p:nvPr/>
        </p:nvSpPr>
        <p:spPr>
          <a:xfrm>
            <a:off x="6373174" y="3564079"/>
            <a:ext cx="37470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New AIS mandatory for M &amp; N Category vehicles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88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146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Iwasaki, Masaaki/岩崎 昌昭</dc:creator>
  <cp:lastModifiedBy>Manoj M. Desai</cp:lastModifiedBy>
  <cp:revision>18</cp:revision>
  <dcterms:created xsi:type="dcterms:W3CDTF">2020-02-14T08:47:29Z</dcterms:created>
  <dcterms:modified xsi:type="dcterms:W3CDTF">2020-02-26T12:20:42Z</dcterms:modified>
</cp:coreProperties>
</file>