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64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450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61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45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506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907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698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195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160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03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23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541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AF079-1F32-4C4B-B88E-1DEE23503103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719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381747" y="814596"/>
            <a:ext cx="3714253" cy="369332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429354" y="1345972"/>
            <a:ext cx="10478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Amend/Establish relevant UNRs harmonized with GTR20 and then adopt them in Safety Regulations for Road Vehicles under Road Vehicles Act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234281" y="821340"/>
            <a:ext cx="4743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TOHKAI, Taro (MLIT)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430703" y="2275204"/>
            <a:ext cx="10545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Proposal for new </a:t>
            </a:r>
            <a:r>
              <a:rPr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UNR R153 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on Rear impact is </a:t>
            </a:r>
            <a:r>
              <a:rPr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adopted at 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June 2020 WP29</a:t>
            </a:r>
          </a:p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Proposals for amending UNR100, 94, 95 and 137 are adopted at Nov. 2020 WP29 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429355" y="4628628"/>
            <a:ext cx="105454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w"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Post-crash requirements of GTR are applied for crash configurations of R94, 95, 137 and R34, but voltage measurement for physical protection is not required</a:t>
            </a:r>
          </a:p>
          <a:p>
            <a:pPr marL="180975" indent="-180975">
              <a:buFont typeface="Wingdings" panose="05000000000000000000" pitchFamily="2" charset="2"/>
              <a:buChar char="w"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In R100, installation of isolation resistance monitoring system is adopted as a compliance alternative for protection against water</a:t>
            </a:r>
          </a:p>
          <a:p>
            <a:pPr marL="180975" indent="-180975">
              <a:buFont typeface="Wingdings" panose="05000000000000000000" pitchFamily="2" charset="2"/>
              <a:buChar char="w"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R100 is applied to low voltage REESS and vehicles having such REESS (same as R100-02)</a:t>
            </a:r>
          </a:p>
          <a:p>
            <a:pPr marL="180975" indent="-180975">
              <a:buFont typeface="Wingdings" panose="05000000000000000000" pitchFamily="2" charset="2"/>
              <a:buChar char="w"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In R100, driver warning requirement for certain M2/M3 vehicles is enhanced 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228333" y="14563"/>
            <a:ext cx="1963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EVS20-D##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381747" y="822688"/>
            <a:ext cx="371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Japan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113288" y="388416"/>
            <a:ext cx="11973516" cy="6287513"/>
            <a:chOff x="113288" y="388416"/>
            <a:chExt cx="11973516" cy="6287513"/>
          </a:xfrm>
        </p:grpSpPr>
        <p:sp>
          <p:nvSpPr>
            <p:cNvPr id="6" name="正方形/長方形 5"/>
            <p:cNvSpPr/>
            <p:nvPr/>
          </p:nvSpPr>
          <p:spPr>
            <a:xfrm>
              <a:off x="214439" y="815944"/>
              <a:ext cx="2164619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113288" y="388416"/>
              <a:ext cx="1197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Transposition of GTR20 (Phase 1) to National Regulation - Progress Report -  20</a:t>
              </a:r>
              <a:r>
                <a:rPr kumimoji="1" lang="en-US" altLang="ja-JP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th</a:t>
              </a:r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 EVS-GTR IWG (Jan 2021)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14439" y="815944"/>
              <a:ext cx="21646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Contracting Party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6095975" y="814596"/>
              <a:ext cx="1138305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095975" y="814596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Reporter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7234281" y="813248"/>
              <a:ext cx="4743256" cy="369332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219835" y="1185480"/>
              <a:ext cx="1206830" cy="108382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19835" y="1185480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Concept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426665" y="1184131"/>
              <a:ext cx="10550872" cy="1085171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218487" y="2268460"/>
              <a:ext cx="1212217" cy="65307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18487" y="2268460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Status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1430703" y="2267111"/>
              <a:ext cx="10545486" cy="654423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217139" y="2922564"/>
              <a:ext cx="1214914" cy="143904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17139" y="2922564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Timeline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432053" y="2921215"/>
              <a:ext cx="10542788" cy="1440389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1433401" y="4377776"/>
              <a:ext cx="10541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(Adoption of CP options, Partial Adoption, </a:t>
              </a:r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eviations from GTR, etc.)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33401" y="2975888"/>
              <a:ext cx="10474261" cy="1359375"/>
            </a:xfrm>
            <a:prstGeom prst="rect">
              <a:avLst/>
            </a:prstGeom>
          </p:spPr>
        </p:pic>
        <p:sp>
          <p:nvSpPr>
            <p:cNvPr id="27" name="正方形/長方形 26"/>
            <p:cNvSpPr/>
            <p:nvPr/>
          </p:nvSpPr>
          <p:spPr>
            <a:xfrm>
              <a:off x="215791" y="4361592"/>
              <a:ext cx="1217610" cy="231433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15791" y="4361592"/>
              <a:ext cx="12176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Remarks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433401" y="4360244"/>
              <a:ext cx="10540092" cy="2315685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432053" y="1171996"/>
              <a:ext cx="10541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(Planned changes of national regulatory instruments to accommodate GTR20.)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ひし形 35"/>
          <p:cNvSpPr/>
          <p:nvPr/>
        </p:nvSpPr>
        <p:spPr>
          <a:xfrm>
            <a:off x="2082013" y="3625585"/>
            <a:ext cx="137565" cy="137564"/>
          </a:xfrm>
          <a:prstGeom prst="diamond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110832" y="3500766"/>
            <a:ext cx="984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WP29/AC1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フローチャート: 和接合 37"/>
          <p:cNvSpPr/>
          <p:nvPr/>
        </p:nvSpPr>
        <p:spPr>
          <a:xfrm>
            <a:off x="3015463" y="3625585"/>
            <a:ext cx="137565" cy="137564"/>
          </a:xfrm>
          <a:prstGeom prst="flowChartSummingJunction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088350" y="3544834"/>
            <a:ext cx="59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UNR entry into force (accept as alternative to existing requirements (Attachment 111)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ひし形 39"/>
          <p:cNvSpPr/>
          <p:nvPr/>
        </p:nvSpPr>
        <p:spPr>
          <a:xfrm>
            <a:off x="2701138" y="4016110"/>
            <a:ext cx="137565" cy="137564"/>
          </a:xfrm>
          <a:prstGeom prst="diamond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444742" y="3766810"/>
            <a:ext cx="1868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&lt;R100, 94 95, 137&gt;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フローチャート: 和接合 41"/>
          <p:cNvSpPr/>
          <p:nvPr/>
        </p:nvSpPr>
        <p:spPr>
          <a:xfrm>
            <a:off x="3634588" y="4016110"/>
            <a:ext cx="137565" cy="137564"/>
          </a:xfrm>
          <a:prstGeom prst="flowChartSummingJunction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774025" y="3944884"/>
            <a:ext cx="984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WP29/AC1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707475" y="3944884"/>
            <a:ext cx="1607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UNR entry into force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二等辺三角形 44"/>
          <p:cNvSpPr/>
          <p:nvPr/>
        </p:nvSpPr>
        <p:spPr>
          <a:xfrm>
            <a:off x="6854038" y="4025635"/>
            <a:ext cx="137565" cy="137564"/>
          </a:xfrm>
          <a:prstGeom prst="triangle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926925" y="3954409"/>
            <a:ext cx="390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Amended UNRs will become mandatory for New Types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2151941" y="509486"/>
            <a:ext cx="6038756" cy="1323439"/>
          </a:xfrm>
          <a:prstGeom prst="rect">
            <a:avLst/>
          </a:prstGeom>
          <a:noFill/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endParaRPr lang="ja-JP" altLang="en-US" sz="8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  <a:alpha val="3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453921" y="3346333"/>
            <a:ext cx="1868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&lt;R153&gt;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97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237</Words>
  <Application>Microsoft Office PowerPoint</Application>
  <PresentationFormat>ワイド画面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Wingdings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Iwasaki, Masaaki/岩崎 昌昭</dc:creator>
  <cp:lastModifiedBy>JASIC渡辺</cp:lastModifiedBy>
  <cp:revision>16</cp:revision>
  <dcterms:created xsi:type="dcterms:W3CDTF">2020-02-14T08:47:29Z</dcterms:created>
  <dcterms:modified xsi:type="dcterms:W3CDTF">2020-12-18T03:48:00Z</dcterms:modified>
</cp:coreProperties>
</file>