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120" y="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450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615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45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9506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9907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698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195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160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039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236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541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AF079-1F32-4C4B-B88E-1DEE23503103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719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228333" y="14563"/>
            <a:ext cx="19636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EVS20-D##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113288" y="388416"/>
            <a:ext cx="11973516" cy="6287513"/>
            <a:chOff x="113288" y="388416"/>
            <a:chExt cx="11973516" cy="6287513"/>
          </a:xfrm>
        </p:grpSpPr>
        <p:sp>
          <p:nvSpPr>
            <p:cNvPr id="7" name="正方形/長方形 6"/>
            <p:cNvSpPr/>
            <p:nvPr/>
          </p:nvSpPr>
          <p:spPr>
            <a:xfrm>
              <a:off x="2381747" y="814596"/>
              <a:ext cx="3714253" cy="369332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214439" y="815944"/>
              <a:ext cx="2164619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113288" y="388416"/>
              <a:ext cx="1197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Transposition of GTR20 (Phase 1) to National Regulation - Progress Report -  20</a:t>
              </a:r>
              <a:r>
                <a:rPr kumimoji="1" lang="en-US" altLang="ja-JP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th</a:t>
              </a:r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EVS-GTR IWG (Jan 2021)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214439" y="815944"/>
              <a:ext cx="21646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Contracting Party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6095975" y="814596"/>
              <a:ext cx="1138305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6095975" y="814596"/>
              <a:ext cx="1138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Reporter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7234281" y="813248"/>
              <a:ext cx="4743256" cy="369332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219835" y="1185480"/>
              <a:ext cx="1206830" cy="108382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19835" y="1185480"/>
              <a:ext cx="1138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Concept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1426665" y="1184131"/>
              <a:ext cx="10550872" cy="1085171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218487" y="2268460"/>
              <a:ext cx="1212217" cy="65307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218487" y="2268460"/>
              <a:ext cx="1138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Status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1430703" y="2267111"/>
              <a:ext cx="10545486" cy="654423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217139" y="2922564"/>
              <a:ext cx="1214914" cy="143904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217139" y="2922564"/>
              <a:ext cx="1138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Timeline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1432053" y="2921215"/>
              <a:ext cx="10542788" cy="1440389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1433401" y="4377776"/>
              <a:ext cx="10541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(Adoption of CP options, Partial Adoption, </a:t>
              </a:r>
              <a:r>
                <a:rPr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kumimoji="1"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eviations from GTR, etc.)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33401" y="2975888"/>
              <a:ext cx="10474261" cy="1359375"/>
            </a:xfrm>
            <a:prstGeom prst="rect">
              <a:avLst/>
            </a:prstGeom>
          </p:spPr>
        </p:pic>
        <p:sp>
          <p:nvSpPr>
            <p:cNvPr id="27" name="正方形/長方形 26"/>
            <p:cNvSpPr/>
            <p:nvPr/>
          </p:nvSpPr>
          <p:spPr>
            <a:xfrm>
              <a:off x="215791" y="4361592"/>
              <a:ext cx="1217610" cy="231433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215791" y="4361592"/>
              <a:ext cx="12176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Remarks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433401" y="4360244"/>
              <a:ext cx="10540092" cy="2315685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1432053" y="1171996"/>
              <a:ext cx="10541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(Planned </a:t>
              </a:r>
              <a:r>
                <a:rPr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changes of national regulatory instruments to </a:t>
              </a:r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accommodate </a:t>
              </a:r>
              <a:r>
                <a:rPr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GTR20.)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テキスト ボックス 35"/>
          <p:cNvSpPr txBox="1"/>
          <p:nvPr/>
        </p:nvSpPr>
        <p:spPr>
          <a:xfrm>
            <a:off x="1429354" y="1345972"/>
            <a:ext cx="10478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Revise CMVSS 305 to harmonize with GTR20. CMVSS 305 currently references TSD 305 in which the text of </a:t>
            </a:r>
            <a:r>
              <a:rPr kumimoji="1" lang="en-US" altLang="ja-JP" b="1" smtClean="0">
                <a:latin typeface="Arial" panose="020B0604020202020204" pitchFamily="34" charset="0"/>
                <a:cs typeface="Arial" panose="020B0604020202020204" pitchFamily="34" charset="0"/>
              </a:rPr>
              <a:t>FMVSS 305 is </a:t>
            </a:r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transposed.  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234281" y="821340"/>
            <a:ext cx="4743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Kyle Hendershot – Transport Canada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430703" y="2275204"/>
            <a:ext cx="10545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use requirements in GTR 20 were brought into CMVSS 305 in 2018 in line with US amendment. Awaiting completion of GTR 20 phase 2 before assessing timeline for introduction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397565" y="4874428"/>
            <a:ext cx="105454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Once GTR 20 phase 2 is completed Canada will assess the potential of referencing the requirements in both FMVSS 305 and UNR 100 as alternative means of self certifying in CMVSS 305.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381747" y="822688"/>
            <a:ext cx="3714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Canada				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88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150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Iwasaki, Masaaki/岩崎 昌昭</dc:creator>
  <cp:lastModifiedBy>Hendershot, Kyle</cp:lastModifiedBy>
  <cp:revision>20</cp:revision>
  <dcterms:created xsi:type="dcterms:W3CDTF">2020-02-14T08:47:29Z</dcterms:created>
  <dcterms:modified xsi:type="dcterms:W3CDTF">2021-01-11T17:57:39Z</dcterms:modified>
</cp:coreProperties>
</file>