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671" r:id="rId4"/>
    <p:sldMasterId id="2147483681" r:id="rId5"/>
    <p:sldMasterId id="2147483696" r:id="rId6"/>
    <p:sldMasterId id="2147483711" r:id="rId7"/>
  </p:sldMasterIdLst>
  <p:notesMasterIdLst>
    <p:notesMasterId r:id="rId9"/>
  </p:notesMasterIdLst>
  <p:handoutMasterIdLst>
    <p:handoutMasterId r:id="rId15"/>
  </p:handoutMasterIdLst>
  <p:sldIdLst>
    <p:sldId id="868" r:id="rId8"/>
    <p:sldId id="1273" r:id="rId10"/>
    <p:sldId id="1363" r:id="rId11"/>
    <p:sldId id="1352" r:id="rId12"/>
    <p:sldId id="1355" r:id="rId13"/>
    <p:sldId id="1362" r:id="rId14"/>
  </p:sldIdLst>
  <p:sldSz cx="12192000" cy="6858000"/>
  <p:notesSz cx="9939655" cy="68072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昌勇 金" initials="昌"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2FDB2607-1784-4EEB-B798-7EB5836EED8A}">
        <p14:showMediaCtrls xmlns:p14="http://schemas.microsoft.com/office/powerpoint/2010/main" val="1"/>
      </p:ext>
    </p:extLst>
  </p:showPr>
  <p:clrMru>
    <a:srgbClr val="003399"/>
    <a:srgbClr val="9933FF"/>
    <a:srgbClr val="00CC00"/>
    <a:srgbClr val="284E6E"/>
    <a:srgbClr val="305F86"/>
    <a:srgbClr val="FF3300"/>
    <a:srgbClr val="00CC99"/>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786"/>
    <p:restoredTop sz="85318"/>
  </p:normalViewPr>
  <p:slideViewPr>
    <p:cSldViewPr snapToGrid="0" showGuides="1">
      <p:cViewPr varScale="1">
        <p:scale>
          <a:sx n="55" d="100"/>
          <a:sy n="55" d="100"/>
        </p:scale>
        <p:origin x="1104" y="48"/>
      </p:cViewPr>
      <p:guideLst>
        <p:guide orient="horz" pos="2086"/>
        <p:guide pos="3842"/>
      </p:guideLst>
    </p:cSldViewPr>
  </p:slideViewPr>
  <p:notesTextViewPr>
    <p:cViewPr>
      <p:scale>
        <a:sx n="1" d="1"/>
        <a:sy n="1" d="1"/>
      </p:scale>
      <p:origin x="0" y="0"/>
    </p:cViewPr>
  </p:notesTextViewPr>
  <p:sorterViewPr showFormatting="0">
    <p:cViewPr>
      <p:scale>
        <a:sx n="66" d="100"/>
        <a:sy n="66" d="100"/>
      </p:scale>
      <p:origin x="0" y="-4128"/>
    </p:cViewPr>
  </p:sorter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1.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commentAuthors" Target="commentAuthors.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handoutMaster" Target="handoutMasters/handoutMaster1.xml"/><Relationship Id="rId14" Type="http://schemas.openxmlformats.org/officeDocument/2006/relationships/slide" Target="slides/slide6.xml"/><Relationship Id="rId13" Type="http://schemas.openxmlformats.org/officeDocument/2006/relationships/slide" Target="slides/slide5.xml"/><Relationship Id="rId12" Type="http://schemas.openxmlformats.org/officeDocument/2006/relationships/slide" Target="slides/slide4.xml"/><Relationship Id="rId11" Type="http://schemas.openxmlformats.org/officeDocument/2006/relationships/slide" Target="slides/slide3.xml"/><Relationship Id="rId10" Type="http://schemas.openxmlformats.org/officeDocument/2006/relationships/slide" Target="slides/slide2.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4306888" cy="341313"/>
          </a:xfrm>
          <a:prstGeom prst="rect">
            <a:avLst/>
          </a:prstGeom>
        </p:spPr>
        <p:txBody>
          <a:bodyPr vert="horz" lIns="91440" tIns="45720" rIns="91440" bIns="45720" rtlCol="0"/>
          <a:lstStyle>
            <a:lvl1pPr algn="l" eaLnBrk="0" hangingPunct="0">
              <a:buFontTx/>
              <a:buNone/>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5630863" y="0"/>
            <a:ext cx="4306888" cy="341313"/>
          </a:xfrm>
          <a:prstGeom prst="rect">
            <a:avLst/>
          </a:prstGeom>
        </p:spPr>
        <p:txBody>
          <a:bodyPr vert="horz" lIns="91440" tIns="45720" rIns="91440" bIns="45720" rtlCol="0"/>
          <a:lstStyle>
            <a:lvl1pPr algn="r" eaLnBrk="0" hangingPunct="0">
              <a:buFontTx/>
              <a:buNone/>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6465888"/>
            <a:ext cx="4306888" cy="341313"/>
          </a:xfrm>
          <a:prstGeom prst="rect">
            <a:avLst/>
          </a:prstGeom>
        </p:spPr>
        <p:txBody>
          <a:bodyPr vert="horz" lIns="91440" tIns="45720" rIns="91440" bIns="45720" rtlCol="0" anchor="b"/>
          <a:lstStyle>
            <a:lvl1pPr algn="l" eaLnBrk="0" hangingPunct="0">
              <a:buFontTx/>
              <a:buNone/>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5630863" y="6465888"/>
            <a:ext cx="4306888" cy="341313"/>
          </a:xfrm>
          <a:prstGeom prst="rect">
            <a:avLst/>
          </a:prstGeom>
        </p:spPr>
        <p:txBody>
          <a:bodyPr vert="horz" wrap="square" lIns="91440" tIns="45720" rIns="91440" bIns="45720" numCol="1" anchor="b" anchorCtr="0" compatLnSpc="1"/>
          <a:lstStyle>
            <a:lvl1pPr algn="r" eaLnBrk="1" hangingPunct="1">
              <a:buFont typeface="Arial" panose="020B0604020202020204" pitchFamily="34" charset="0"/>
              <a:buNone/>
              <a:defRPr sz="1200"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ADA6728-5F56-40D5-8CD5-5FB0DA120B9B}" type="slidenum">
              <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4306888" cy="341313"/>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5630863" y="0"/>
            <a:ext cx="4306888" cy="341313"/>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2927350" y="850900"/>
            <a:ext cx="4084638" cy="2297113"/>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993775" y="3276600"/>
            <a:ext cx="7951788" cy="26797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6465888"/>
            <a:ext cx="4306888" cy="341313"/>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5630863" y="6465888"/>
            <a:ext cx="4306888" cy="341313"/>
          </a:xfrm>
          <a:prstGeom prst="rect">
            <a:avLst/>
          </a:prstGeom>
        </p:spPr>
        <p:txBody>
          <a:bodyPr vert="horz" wrap="square" lIns="91440" tIns="45720" rIns="91440" bIns="45720" numCol="1" anchor="b" anchorCtr="0" compatLnSpc="1"/>
          <a:lstStyle>
            <a:lvl1pPr algn="r" eaLnBrk="1" hangingPunct="1">
              <a:buFont typeface="Arial" panose="020B0604020202020204" pitchFamily="34" charset="0"/>
              <a:buNone/>
              <a:defRPr sz="1200"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1D12D6F-0953-48A1-B3E7-7C1884EA8B7C}" type="slidenum">
              <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幻灯片图像占位符 1"/>
          <p:cNvSpPr>
            <a:spLocks noGrp="1" noRot="1" noChangeAspect="1" noTextEdit="1"/>
          </p:cNvSpPr>
          <p:nvPr>
            <p:ph type="sldImg"/>
          </p:nvPr>
        </p:nvSpPr>
        <p:spPr>
          <a:ln>
            <a:solidFill>
              <a:srgbClr val="000000"/>
            </a:solidFill>
            <a:miter/>
          </a:ln>
        </p:spPr>
      </p:sp>
      <p:sp>
        <p:nvSpPr>
          <p:cNvPr id="99330" name="备注占位符 2"/>
          <p:cNvSpPr>
            <a:spLocks noGrp="1"/>
          </p:cNvSpPr>
          <p:nvPr>
            <p:ph type="body"/>
          </p:nvPr>
        </p:nvSpPr>
        <p:spPr>
          <a:noFill/>
          <a:ln>
            <a:noFill/>
          </a:ln>
        </p:spPr>
        <p:txBody>
          <a:bodyPr wrap="square" lIns="91440" tIns="45720" rIns="91440" bIns="45720" anchor="t"/>
          <a:p>
            <a:pPr lvl="0"/>
            <a:endParaRPr lang="zh-CN" altLang="en-US" dirty="0"/>
          </a:p>
        </p:txBody>
      </p:sp>
      <p:sp>
        <p:nvSpPr>
          <p:cNvPr id="99331" name="灯片编号占位符 3"/>
          <p:cNvSpPr txBox="1">
            <a:spLocks noGrp="1"/>
          </p:cNvSpPr>
          <p:nvPr>
            <p:ph type="sldNum" sz="quarter"/>
          </p:nvPr>
        </p:nvSpPr>
        <p:spPr>
          <a:xfrm>
            <a:off x="5630863" y="6465888"/>
            <a:ext cx="4306887" cy="341312"/>
          </a:xfrm>
          <a:prstGeom prst="rect">
            <a:avLst/>
          </a:prstGeom>
          <a:noFill/>
          <a:ln w="9525">
            <a:noFill/>
          </a:ln>
        </p:spPr>
        <p:txBody>
          <a:bodyPr vert="horz" wrap="square" lIns="91440" tIns="45720" rIns="91440" bIns="45720" anchor="b"/>
          <a:p>
            <a:pPr lvl="0" algn="r"/>
            <a:fld id="{9A0DB2DC-4C9A-4742-B13C-FB6460FD3503}" type="slidenum">
              <a:rPr lang="en-US" altLang="en-US" sz="1200" dirty="0">
                <a:latin typeface="Calibri" panose="020F0502020204030204" pitchFamily="34" charset="0"/>
              </a:rPr>
            </a:fld>
            <a:endParaRPr lang="en-US" altLang="en-US" sz="1200" dirty="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7" name="幻灯片图像占位符 1"/>
          <p:cNvSpPr>
            <a:spLocks noTextEdit="1"/>
          </p:cNvSpPr>
          <p:nvPr>
            <p:ph type="sldImg"/>
          </p:nvPr>
        </p:nvSpPr>
        <p:spPr>
          <a:ln>
            <a:solidFill>
              <a:srgbClr val="000000"/>
            </a:solidFill>
            <a:miter/>
          </a:ln>
        </p:spPr>
      </p:sp>
      <p:sp>
        <p:nvSpPr>
          <p:cNvPr id="101378" name="文本占位符 2"/>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1"/>
          <p:cNvSpPr>
            <a:spLocks noTextEdit="1"/>
          </p:cNvSpPr>
          <p:nvPr>
            <p:ph type="sldImg"/>
          </p:nvPr>
        </p:nvSpPr>
        <p:spPr>
          <a:ln>
            <a:solidFill>
              <a:srgbClr val="000000"/>
            </a:solidFill>
            <a:miter/>
          </a:ln>
        </p:spPr>
      </p:sp>
      <p:sp>
        <p:nvSpPr>
          <p:cNvPr id="118786" name="文本占位符 2"/>
          <p:cNvSpPr/>
          <p:nvPr>
            <p:ph type="body"/>
          </p:nvPr>
        </p:nvSpPr>
        <p:spPr>
          <a:noFill/>
          <a:ln>
            <a:noFill/>
          </a:ln>
        </p:spPr>
        <p:txBody>
          <a:bodyPr wrap="square" lIns="91440" tIns="45720" rIns="91440" bIns="45720" anchor="t" anchorCtr="0"/>
          <a:p>
            <a:pPr lvl="0"/>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3" name="幻灯片图像占位符 1"/>
          <p:cNvSpPr>
            <a:spLocks noTextEdit="1"/>
          </p:cNvSpPr>
          <p:nvPr>
            <p:ph type="sldImg"/>
          </p:nvPr>
        </p:nvSpPr>
        <p:spPr>
          <a:ln>
            <a:solidFill>
              <a:srgbClr val="000000"/>
            </a:solidFill>
            <a:miter/>
          </a:ln>
        </p:spPr>
      </p:sp>
      <p:sp>
        <p:nvSpPr>
          <p:cNvPr id="105474" name="文本占位符 2"/>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69" name="幻灯片图像占位符 1"/>
          <p:cNvSpPr>
            <a:spLocks noTextEdit="1"/>
          </p:cNvSpPr>
          <p:nvPr>
            <p:ph type="sldImg"/>
          </p:nvPr>
        </p:nvSpPr>
        <p:spPr>
          <a:ln>
            <a:solidFill>
              <a:srgbClr val="000000"/>
            </a:solidFill>
            <a:miter/>
          </a:ln>
        </p:spPr>
      </p:sp>
      <p:sp>
        <p:nvSpPr>
          <p:cNvPr id="109570" name="文本占位符 2"/>
          <p:cNvSpPr/>
          <p:nvPr>
            <p:ph type="body"/>
          </p:nvPr>
        </p:nvSpPr>
        <p:spPr>
          <a:noFill/>
          <a:ln>
            <a:noFill/>
          </a:ln>
        </p:spPr>
        <p:txBody>
          <a:bodyPr wrap="square" lIns="91440" tIns="45720" rIns="91440" bIns="45720" anchor="t"/>
          <a:p>
            <a:pPr lvl="0"/>
            <a:r>
              <a:rPr lang="zh-CN" altLang="en-US" dirty="0"/>
              <a:t>二阶段，</a:t>
            </a:r>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节标题">
    <p:bg>
      <p:bgPr>
        <a:solidFill>
          <a:schemeClr val="bg1"/>
        </a:solidFill>
        <a:effectLst/>
      </p:bgPr>
    </p:bg>
    <p:spTree>
      <p:nvGrpSpPr>
        <p:cNvPr id="1" name=""/>
        <p:cNvGrpSpPr/>
        <p:nvPr/>
      </p:nvGrpSpPr>
      <p:grpSpPr>
        <a:xfrm>
          <a:off x="0" y="0"/>
          <a:ext cx="0" cy="0"/>
          <a:chOff x="0" y="0"/>
          <a:chExt cx="0" cy="0"/>
        </a:xfrm>
      </p:grpSpPr>
      <p:pic>
        <p:nvPicPr>
          <p:cNvPr id="8194" name="图片 11" descr="图片1.jpg"/>
          <p:cNvPicPr>
            <a:picLocks noChangeAspect="1"/>
          </p:cNvPicPr>
          <p:nvPr userDrawn="1"/>
        </p:nvPicPr>
        <p:blipFill>
          <a:blip r:embed="rId2"/>
          <a:srcRect b="39999"/>
          <a:stretch>
            <a:fillRect/>
          </a:stretch>
        </p:blipFill>
        <p:spPr>
          <a:xfrm>
            <a:off x="0" y="0"/>
            <a:ext cx="12206288" cy="5540375"/>
          </a:xfrm>
          <a:prstGeom prst="rect">
            <a:avLst/>
          </a:prstGeom>
          <a:noFill/>
          <a:ln w="9525">
            <a:noFill/>
          </a:ln>
        </p:spPr>
      </p:pic>
      <p:sp>
        <p:nvSpPr>
          <p:cNvPr id="2" name="标题 1"/>
          <p:cNvSpPr>
            <a:spLocks noGrp="1"/>
          </p:cNvSpPr>
          <p:nvPr>
            <p:ph type="title"/>
          </p:nvPr>
        </p:nvSpPr>
        <p:spPr>
          <a:xfrm>
            <a:off x="831850" y="1922398"/>
            <a:ext cx="10515600" cy="2852737"/>
          </a:xfrm>
        </p:spPr>
        <p:txBody>
          <a:bodyPr/>
          <a:lstStyle>
            <a:lvl1pPr algn="ctr">
              <a:defRPr sz="4800">
                <a:solidFill>
                  <a:srgbClr val="305F86"/>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defRPr>
            </a:lvl1pPr>
          </a:lstStyle>
          <a:p>
            <a:pPr fontAlgn="base"/>
            <a:endParaRPr lang="zh-CN" altLang="en-US" strike="noStrike" noProof="1"/>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88996E8-9DD4-43F2-B42B-BD68800958CA}"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8006C00-6BDC-47C6-9B5F-CC352CAD6DB8}"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B7C60AE-D1F5-4688-B7EC-60A2548F224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35EA4ED-B775-444F-8EFB-A25A80FD65B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10;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838200" y="365125"/>
            <a:ext cx="7734300" cy="5811838"/>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F0B0E4E-CCEA-4640-B541-5B3B90493383}"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showMasterSp="0">
  <p:cSld name="标题和内容">
    <p:bg>
      <p:bgPr>
        <a:solidFill>
          <a:schemeClr val="bg1"/>
        </a:solidFill>
        <a:effectLst/>
      </p:bgPr>
    </p:bg>
    <p:spTree>
      <p:nvGrpSpPr>
        <p:cNvPr id="1" name=""/>
        <p:cNvGrpSpPr/>
        <p:nvPr/>
      </p:nvGrpSpPr>
      <p:grpSpPr>
        <a:xfrm>
          <a:off x="0" y="0"/>
          <a:ext cx="0" cy="0"/>
          <a:chOff x="0" y="0"/>
          <a:chExt cx="0" cy="0"/>
        </a:xfrm>
      </p:grpSpPr>
      <p:sp>
        <p:nvSpPr>
          <p:cNvPr id="6" name="Rectangle 155"/>
          <p:cNvSpPr>
            <a:spLocks noChangeArrowheads="1"/>
          </p:cNvSpPr>
          <p:nvPr/>
        </p:nvSpPr>
        <p:spPr bwMode="auto">
          <a:xfrm>
            <a:off x="0" y="838200"/>
            <a:ext cx="12192000" cy="71438"/>
          </a:xfrm>
          <a:prstGeom prst="rect">
            <a:avLst/>
          </a:prstGeom>
          <a:gradFill rotWithShape="0">
            <a:gsLst>
              <a:gs pos="0">
                <a:srgbClr val="003300"/>
              </a:gs>
              <a:gs pos="30000">
                <a:srgbClr val="0000CC"/>
              </a:gs>
              <a:gs pos="55000">
                <a:srgbClr val="0099FF"/>
              </a:gs>
              <a:gs pos="100000">
                <a:srgbClr val="CC99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2" tIns="45717" rIns="91432" bIns="45717"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Verdana" panose="020B0604030504040204" pitchFamily="34" charset="0"/>
              <a:ea typeface="方正大标宋简体"/>
              <a:cs typeface="方正大标宋简体"/>
            </a:endParaRPr>
          </a:p>
        </p:txBody>
      </p:sp>
      <p:sp>
        <p:nvSpPr>
          <p:cNvPr id="2" name="标题 1"/>
          <p:cNvSpPr>
            <a:spLocks noGrp="1"/>
          </p:cNvSpPr>
          <p:nvPr>
            <p:ph type="title"/>
          </p:nvPr>
        </p:nvSpPr>
        <p:spPr>
          <a:xfrm>
            <a:off x="609600" y="274638"/>
            <a:ext cx="10972800" cy="582594"/>
          </a:xfrm>
          <a:prstGeom prst="rect">
            <a:avLst/>
          </a:prstGeom>
        </p:spPr>
        <p:txBody>
          <a:bodyPr/>
          <a:lstStyle>
            <a:lvl1pPr>
              <a:defRPr b="1" u="none">
                <a:solidFill>
                  <a:schemeClr val="tx1"/>
                </a:solidFill>
                <a:effectLst/>
              </a:defRPr>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101600" y="1142984"/>
            <a:ext cx="11887200" cy="5500726"/>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Tree>
  </p:cSld>
  <p:clrMapOvr>
    <a:masterClrMapping/>
  </p:clrMapOvr>
  <p:transition>
    <p:split orient="vert"/>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bl" showMasterSp="0">
  <p:cSld name="标题和表格">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101600" y="1447800"/>
            <a:ext cx="11887200" cy="47244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Wingdings" panose="05000000000000000000" pitchFamily="2" charset="2"/>
              <a:buChar char="l"/>
              <a:defRPr/>
            </a:pPr>
            <a:endParaRPr kumimoji="0" lang="zh-CN" altLang="en-US" sz="3200" b="0" i="0" u="none" strike="noStrike" kern="0" cap="none" spc="0" normalizeH="0" baseline="0" noProof="0">
              <a:ln>
                <a:noFill/>
              </a:ln>
              <a:solidFill>
                <a:schemeClr val="accent2"/>
              </a:solidFill>
              <a:effectLst>
                <a:outerShdw blurRad="38100" dist="38100" dir="2700000" algn="tl">
                  <a:srgbClr val="C0C0C0"/>
                </a:outerShdw>
              </a:effectLst>
              <a:uLnTx/>
              <a:uFillTx/>
              <a:latin typeface="+mn-lt"/>
              <a:ea typeface="+mn-ea"/>
              <a:cs typeface="方正大标宋简体"/>
            </a:endParaRPr>
          </a:p>
        </p:txBody>
      </p:sp>
      <p:sp>
        <p:nvSpPr>
          <p:cNvPr id="6" name="Rectangle 146"/>
          <p:cNvSpPr>
            <a:spLocks noGrp="1" noChangeArrowheads="1"/>
          </p:cNvSpPr>
          <p:nvPr>
            <p:ph type="dt" sz="half" idx="2"/>
          </p:nvPr>
        </p:nvSpPr>
        <p:spPr>
          <a:xfrm>
            <a:off x="0" y="6407150"/>
            <a:ext cx="12192000" cy="450850"/>
          </a:xfrm>
          <a:prstGeom prst="rect">
            <a:avLst/>
          </a:prstGeom>
        </p:spPr>
        <p:txBody>
          <a:bodyPr/>
          <a:lstStyle>
            <a:lvl1pPr eaLnBrk="0" hangingPunct="0">
              <a:buFontTx/>
              <a:buNone/>
              <a:defRPr>
                <a:solidFill>
                  <a:srgbClr val="000000"/>
                </a:solidFill>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pull dir="r"/>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_标题和内容">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p:nvCxnSpPr>
        <p:spPr>
          <a:xfrm>
            <a:off x="334963" y="765175"/>
            <a:ext cx="11522075"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92000" y="72001"/>
            <a:ext cx="11965813" cy="692696"/>
          </a:xfrm>
          <a:prstGeom prst="rect">
            <a:avLst/>
          </a:prstGeom>
        </p:spPr>
        <p:txBody>
          <a:bodyPr/>
          <a:lstStyle>
            <a:lvl1pPr algn="l">
              <a:defRPr sz="2665" b="1" baseline="0">
                <a:latin typeface="Arial" panose="020B0604020202020204" pitchFamily="34" charset="0"/>
                <a:cs typeface="Verdana" panose="020B0604030504040204" pitchFamily="34" charset="0"/>
              </a:defRPr>
            </a:lvl1pPr>
          </a:lstStyle>
          <a:p>
            <a:pPr fontAlgn="base"/>
            <a:r>
              <a:rPr lang="zh-CN" altLang="en-US" sz="2665" strike="noStrike" noProof="1"/>
              <a:t>单击此处编辑母版标题样式</a:t>
            </a:r>
            <a:endParaRPr lang="zh-CN" altLang="en-US" strike="noStrike" noProof="1"/>
          </a:p>
        </p:txBody>
      </p:sp>
    </p:spTree>
  </p:cSld>
  <p:clrMapOvr>
    <a:masterClrMapping/>
  </p:clrMapOvr>
  <p:transition>
    <p:zoom/>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一般模板">
    <p:bg>
      <p:bgPr>
        <a:solidFill>
          <a:schemeClr val="bg1"/>
        </a:solidFill>
        <a:effectLst/>
      </p:bgPr>
    </p:bg>
    <p:spTree>
      <p:nvGrpSpPr>
        <p:cNvPr id="1" name=""/>
        <p:cNvGrpSpPr/>
        <p:nvPr/>
      </p:nvGrpSpPr>
      <p:grpSpPr>
        <a:xfrm>
          <a:off x="0" y="0"/>
          <a:ext cx="0" cy="0"/>
          <a:chOff x="0" y="0"/>
          <a:chExt cx="0" cy="0"/>
        </a:xfrm>
      </p:grpSpPr>
      <p:sp>
        <p:nvSpPr>
          <p:cNvPr id="6" name="灯片编号占位符 5"/>
          <p:cNvSpPr txBox="1">
            <a:spLocks noChangeArrowheads="1"/>
          </p:cNvSpPr>
          <p:nvPr/>
        </p:nvSpPr>
        <p:spPr bwMode="auto">
          <a:xfrm>
            <a:off x="11137900" y="6453188"/>
            <a:ext cx="1103313"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7A07325B-8A15-48A0-BCDB-7556EF57766E}" type="slidenum">
              <a:rPr kumimoji="0" lang="zh-CN" altLang="zh-CN" sz="2000" b="1" i="0" u="none" strike="noStrike" kern="1200" cap="none" spc="0" normalizeH="0" baseline="0" noProof="0" smtClean="0">
                <a:ln>
                  <a:noFill/>
                </a:ln>
                <a:solidFill>
                  <a:srgbClr val="A349CC"/>
                </a:solidFill>
                <a:effectLst/>
                <a:uLnTx/>
                <a:uFillTx/>
                <a:latin typeface="Verdana" panose="020B0604030504040204" pitchFamily="34" charset="0"/>
                <a:ea typeface="宋体" panose="02010600030101010101" pitchFamily="2" charset="-122"/>
                <a:cs typeface="+mn-cs"/>
              </a:rPr>
            </a:fld>
            <a:endParaRPr kumimoji="0" lang="zh-CN" altLang="zh-CN" sz="2000" b="1" i="0" u="none" strike="noStrike" kern="1200" cap="none" spc="0" normalizeH="0" baseline="0" noProof="0">
              <a:ln>
                <a:noFill/>
              </a:ln>
              <a:solidFill>
                <a:srgbClr val="A349CC"/>
              </a:solidFill>
              <a:effectLst/>
              <a:uLnTx/>
              <a:uFillTx/>
              <a:latin typeface="Verdana" panose="020B0604030504040204" pitchFamily="34" charset="0"/>
              <a:ea typeface="宋体" panose="02010600030101010101" pitchFamily="2" charset="-122"/>
              <a:cs typeface="+mn-cs"/>
            </a:endParaRPr>
          </a:p>
        </p:txBody>
      </p:sp>
      <p:sp>
        <p:nvSpPr>
          <p:cNvPr id="7" name="矩形 6"/>
          <p:cNvSpPr>
            <a:spLocks noChangeArrowheads="1"/>
          </p:cNvSpPr>
          <p:nvPr/>
        </p:nvSpPr>
        <p:spPr bwMode="auto">
          <a:xfrm>
            <a:off x="304800" y="609600"/>
            <a:ext cx="11684000" cy="76200"/>
          </a:xfrm>
          <a:prstGeom prst="rect">
            <a:avLst/>
          </a:prstGeom>
          <a:solidFill>
            <a:srgbClr val="92D050"/>
          </a:solidFill>
          <a:ln>
            <a:noFill/>
          </a:ln>
        </p:spPr>
        <p:txBody>
          <a:bodyPr/>
          <a:lstStyle>
            <a:lvl1pPr>
              <a:defRPr>
                <a:solidFill>
                  <a:schemeClr val="tx1"/>
                </a:solidFill>
                <a:latin typeface="Arial" panose="020B0604020202020204" pitchFamily="34" charset="0"/>
                <a:ea typeface="方正大标宋简体"/>
                <a:cs typeface="方正大标宋简体"/>
              </a:defRPr>
            </a:lvl1pPr>
            <a:lvl2pPr marL="742950" indent="-285750">
              <a:defRPr>
                <a:solidFill>
                  <a:schemeClr val="tx1"/>
                </a:solidFill>
                <a:latin typeface="Arial" panose="020B0604020202020204" pitchFamily="34" charset="0"/>
                <a:ea typeface="方正大标宋简体"/>
                <a:cs typeface="方正大标宋简体"/>
              </a:defRPr>
            </a:lvl2pPr>
            <a:lvl3pPr marL="1143000" indent="-228600">
              <a:defRPr>
                <a:solidFill>
                  <a:schemeClr val="tx1"/>
                </a:solidFill>
                <a:latin typeface="Arial" panose="020B0604020202020204" pitchFamily="34" charset="0"/>
                <a:ea typeface="方正大标宋简体"/>
                <a:cs typeface="方正大标宋简体"/>
              </a:defRPr>
            </a:lvl3pPr>
            <a:lvl4pPr marL="1600200" indent="-228600">
              <a:defRPr>
                <a:solidFill>
                  <a:schemeClr val="tx1"/>
                </a:solidFill>
                <a:latin typeface="Arial" panose="020B0604020202020204" pitchFamily="34" charset="0"/>
                <a:ea typeface="方正大标宋简体"/>
                <a:cs typeface="方正大标宋简体"/>
              </a:defRPr>
            </a:lvl4pPr>
            <a:lvl5pPr marL="2057400" indent="-228600">
              <a:defRPr>
                <a:solidFill>
                  <a:schemeClr val="tx1"/>
                </a:solidFill>
                <a:latin typeface="Arial" panose="020B0604020202020204" pitchFamily="34" charset="0"/>
                <a:ea typeface="方正大标宋简体"/>
                <a:cs typeface="方正大标宋简体"/>
              </a:defRPr>
            </a:lvl5pPr>
            <a:lvl6pPr marL="25146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6pPr>
            <a:lvl7pPr marL="29718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7pPr>
            <a:lvl8pPr marL="34290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8pPr>
            <a:lvl9pPr marL="38862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A349A4"/>
              </a:solidFill>
              <a:effectLst/>
              <a:uLnTx/>
              <a:uFillTx/>
              <a:latin typeface="Arial" panose="020B0604020202020204" pitchFamily="34" charset="0"/>
              <a:ea typeface="方正大标宋简体"/>
              <a:cs typeface="方正大标宋简体"/>
            </a:endParaRPr>
          </a:p>
        </p:txBody>
      </p:sp>
    </p:spTree>
  </p:cSld>
  <p:clrMapOvr>
    <a:masterClrMapping/>
  </p:clrMapOvr>
  <p:transition>
    <p:zoom/>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cSld name="标题内容模板">
    <p:bg>
      <p:bgPr>
        <a:solidFill>
          <a:schemeClr val="bg1"/>
        </a:solidFill>
        <a:effectLst/>
      </p:bgPr>
    </p:bg>
    <p:spTree>
      <p:nvGrpSpPr>
        <p:cNvPr id="1" name=""/>
        <p:cNvGrpSpPr/>
        <p:nvPr/>
      </p:nvGrpSpPr>
      <p:grpSpPr>
        <a:xfrm>
          <a:off x="0" y="0"/>
          <a:ext cx="0" cy="0"/>
          <a:chOff x="0" y="0"/>
          <a:chExt cx="0" cy="0"/>
        </a:xfrm>
      </p:grpSpPr>
      <p:sp>
        <p:nvSpPr>
          <p:cNvPr id="6" name="矩形 5"/>
          <p:cNvSpPr>
            <a:spLocks noChangeArrowheads="1"/>
          </p:cNvSpPr>
          <p:nvPr/>
        </p:nvSpPr>
        <p:spPr bwMode="auto">
          <a:xfrm>
            <a:off x="304800" y="609600"/>
            <a:ext cx="11684000" cy="76200"/>
          </a:xfrm>
          <a:prstGeom prst="rect">
            <a:avLst/>
          </a:prstGeom>
          <a:solidFill>
            <a:srgbClr val="92D050"/>
          </a:solidFill>
          <a:ln>
            <a:noFill/>
          </a:ln>
        </p:spPr>
        <p:txBody>
          <a:bodyPr/>
          <a:lstStyle>
            <a:lvl1pPr>
              <a:defRPr>
                <a:solidFill>
                  <a:schemeClr val="tx1"/>
                </a:solidFill>
                <a:latin typeface="Arial" panose="020B0604020202020204" pitchFamily="34" charset="0"/>
                <a:ea typeface="方正大标宋简体"/>
                <a:cs typeface="方正大标宋简体"/>
              </a:defRPr>
            </a:lvl1pPr>
            <a:lvl2pPr marL="742950" indent="-285750">
              <a:defRPr>
                <a:solidFill>
                  <a:schemeClr val="tx1"/>
                </a:solidFill>
                <a:latin typeface="Arial" panose="020B0604020202020204" pitchFamily="34" charset="0"/>
                <a:ea typeface="方正大标宋简体"/>
                <a:cs typeface="方正大标宋简体"/>
              </a:defRPr>
            </a:lvl2pPr>
            <a:lvl3pPr marL="1143000" indent="-228600">
              <a:defRPr>
                <a:solidFill>
                  <a:schemeClr val="tx1"/>
                </a:solidFill>
                <a:latin typeface="Arial" panose="020B0604020202020204" pitchFamily="34" charset="0"/>
                <a:ea typeface="方正大标宋简体"/>
                <a:cs typeface="方正大标宋简体"/>
              </a:defRPr>
            </a:lvl3pPr>
            <a:lvl4pPr marL="1600200" indent="-228600">
              <a:defRPr>
                <a:solidFill>
                  <a:schemeClr val="tx1"/>
                </a:solidFill>
                <a:latin typeface="Arial" panose="020B0604020202020204" pitchFamily="34" charset="0"/>
                <a:ea typeface="方正大标宋简体"/>
                <a:cs typeface="方正大标宋简体"/>
              </a:defRPr>
            </a:lvl4pPr>
            <a:lvl5pPr marL="2057400" indent="-228600">
              <a:defRPr>
                <a:solidFill>
                  <a:schemeClr val="tx1"/>
                </a:solidFill>
                <a:latin typeface="Arial" panose="020B0604020202020204" pitchFamily="34" charset="0"/>
                <a:ea typeface="方正大标宋简体"/>
                <a:cs typeface="方正大标宋简体"/>
              </a:defRPr>
            </a:lvl5pPr>
            <a:lvl6pPr marL="25146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6pPr>
            <a:lvl7pPr marL="29718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7pPr>
            <a:lvl8pPr marL="34290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8pPr>
            <a:lvl9pPr marL="38862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A349A4"/>
              </a:solidFill>
              <a:effectLst/>
              <a:uLnTx/>
              <a:uFillTx/>
              <a:latin typeface="Arial" panose="020B0604020202020204" pitchFamily="34" charset="0"/>
              <a:ea typeface="方正大标宋简体"/>
              <a:cs typeface="方正大标宋简体"/>
            </a:endParaRPr>
          </a:p>
        </p:txBody>
      </p:sp>
      <p:sp>
        <p:nvSpPr>
          <p:cNvPr id="2" name="标题 1"/>
          <p:cNvSpPr>
            <a:spLocks noGrp="1"/>
          </p:cNvSpPr>
          <p:nvPr>
            <p:ph type="title"/>
          </p:nvPr>
        </p:nvSpPr>
        <p:spPr>
          <a:xfrm>
            <a:off x="609600" y="270001"/>
            <a:ext cx="10972800" cy="727165"/>
          </a:xfrm>
          <a:prstGeom prst="rect">
            <a:avLst/>
          </a:prstGeom>
        </p:spPr>
        <p:txBody>
          <a:bodyPr anchor="ctr">
            <a:normAutofit/>
          </a:bodyPr>
          <a:lstStyle>
            <a:lvl1pPr algn="l">
              <a:defRPr sz="3000" b="0">
                <a:solidFill>
                  <a:srgbClr val="214B9B"/>
                </a:solidFill>
              </a:defRPr>
            </a:lvl1pPr>
          </a:lstStyle>
          <a:p>
            <a:pPr fontAlgn="base"/>
            <a:r>
              <a:rPr lang="zh-CN" altLang="en-US" strike="noStrike" noProof="1"/>
              <a:t>单击此处编辑母版标题样式</a:t>
            </a:r>
            <a:endParaRPr lang="zh-CN" altLang="en-US" strike="noStrike" noProof="1"/>
          </a:p>
        </p:txBody>
      </p:sp>
      <p:sp>
        <p:nvSpPr>
          <p:cNvPr id="7" name="内容占位符 2"/>
          <p:cNvSpPr>
            <a:spLocks noGrp="1"/>
          </p:cNvSpPr>
          <p:nvPr>
            <p:ph idx="1"/>
          </p:nvPr>
        </p:nvSpPr>
        <p:spPr>
          <a:xfrm>
            <a:off x="609600" y="1344787"/>
            <a:ext cx="10972800" cy="4833592"/>
          </a:xfrm>
          <a:prstGeom prst="rect">
            <a:avLst/>
          </a:prstGeom>
        </p:spPr>
        <p:txBody>
          <a:bodyPr/>
          <a:lstStyle>
            <a:lvl1pPr marL="342900" indent="-342900">
              <a:lnSpc>
                <a:spcPts val="2400"/>
              </a:lnSpc>
              <a:buFontTx/>
              <a:buBlip>
                <a:blip r:embed="rId2"/>
              </a:buBlip>
              <a:defRPr sz="1800"/>
            </a:lvl1pPr>
            <a:lvl2pPr marL="539750" indent="-285750">
              <a:lnSpc>
                <a:spcPts val="2400"/>
              </a:lnSpc>
              <a:buFontTx/>
              <a:buBlip>
                <a:blip r:embed="rId2"/>
              </a:buBlip>
              <a:defRPr sz="1500"/>
            </a:lvl2pPr>
            <a:lvl3pPr marL="720090" indent="-285750">
              <a:buFontTx/>
              <a:buBlip>
                <a:blip r:embed="rId2"/>
              </a:buBlip>
              <a:defRPr kumimoji="1" lang="zh-CN" altLang="en-US" sz="1500" kern="1200" dirty="0" smtClean="0">
                <a:solidFill>
                  <a:schemeClr val="tx1"/>
                </a:solidFill>
                <a:latin typeface="+mn-lt"/>
                <a:ea typeface="+mn-ea"/>
                <a:cs typeface="+mn-cs"/>
              </a:defRPr>
            </a:lvl3pPr>
            <a:lvl4pPr marL="899795" indent="-285750">
              <a:buFontTx/>
              <a:buBlip>
                <a:blip r:embed="rId2"/>
              </a:buBlip>
              <a:defRPr sz="1500" baseline="0"/>
            </a:lvl4pPr>
            <a:lvl5pPr marL="1080135" indent="-285750" hangingPunct="1">
              <a:buFontTx/>
              <a:buBlip>
                <a:blip r:embed="rId2"/>
              </a:buBlip>
              <a:defRPr sz="1500"/>
            </a:lvl5pPr>
            <a:lvl6pPr marL="2228850" indent="0">
              <a:buFont typeface="Arial" panose="020B0604020202020204" pitchFamily="34" charset="0"/>
              <a:buNone/>
              <a:defRPr sz="1500"/>
            </a:lvl6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9"/>
          <p:cNvSpPr>
            <a:spLocks noGrp="1"/>
          </p:cNvSpPr>
          <p:nvPr>
            <p:ph type="dt" sz="half" idx="2"/>
          </p:nvPr>
        </p:nvSpPr>
        <p:spPr>
          <a:xfrm>
            <a:off x="609600" y="6245225"/>
            <a:ext cx="2844800" cy="476250"/>
          </a:xfrm>
          <a:prstGeom prst="rect">
            <a:avLst/>
          </a:prstGeom>
        </p:spPr>
        <p:txBody>
          <a:bodyPr/>
          <a:lstStyle>
            <a:lvl1pPr eaLnBrk="0" hangingPunct="0">
              <a:buFontTx/>
              <a:buNone/>
              <a:defRPr>
                <a:solidFill>
                  <a:srgbClr val="000000"/>
                </a:solidFill>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10"/>
          <p:cNvSpPr>
            <a:spLocks noGrp="1"/>
          </p:cNvSpPr>
          <p:nvPr>
            <p:ph type="ftr" sz="quarter" idx="3"/>
          </p:nvPr>
        </p:nvSpPr>
        <p:spPr>
          <a:xfrm>
            <a:off x="4165600" y="6245225"/>
            <a:ext cx="3860800" cy="476250"/>
          </a:xfrm>
          <a:prstGeom prst="rect">
            <a:avLst/>
          </a:prstGeom>
        </p:spPr>
        <p:txBody>
          <a:bodyPr/>
          <a:lstStyle>
            <a:lvl1pPr eaLnBrk="0" hangingPunct="0">
              <a:buFontTx/>
              <a:buNone/>
              <a:defRPr>
                <a:solidFill>
                  <a:srgbClr val="000000"/>
                </a:solidFill>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11"/>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lstStyle>
            <a:lvl1pPr eaLnBrk="1" hangingPunct="1">
              <a:buFont typeface="Arial" panose="020B0604020202020204" pitchFamily="34" charset="0"/>
              <a:buNone/>
              <a:defRPr sz="1200" noProof="1">
                <a:solidFill>
                  <a:srgbClr val="214B9B"/>
                </a:solidFill>
                <a:latin typeface="Arial" panose="020B0604020202020204" pitchFamily="34" charset="0"/>
                <a:ea typeface="方正大标宋简体"/>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D127EAA-C166-4CB5-808F-DA0A4AAD2251}" type="slidenum">
              <a:rPr kumimoji="0" lang="zh-CN" altLang="en-US" sz="1200" b="0" i="0" u="none" strike="noStrike" kern="1200" cap="none" spc="0" normalizeH="0" baseline="0" noProof="1">
                <a:ln>
                  <a:noFill/>
                </a:ln>
                <a:solidFill>
                  <a:srgbClr val="214B9B"/>
                </a:solidFill>
                <a:effectLst/>
                <a:uLnTx/>
                <a:uFillTx/>
                <a:latin typeface="Arial" panose="020B0604020202020204" pitchFamily="34" charset="0"/>
                <a:ea typeface="方正大标宋简体"/>
                <a:cs typeface="+mn-cs"/>
              </a:rPr>
            </a:fld>
            <a:endParaRPr kumimoji="0" lang="zh-CN" altLang="en-US" sz="1200" b="0" i="0" u="none" strike="noStrike" kern="1200" cap="none" spc="0" normalizeH="0" baseline="0" noProof="1">
              <a:ln>
                <a:noFill/>
              </a:ln>
              <a:solidFill>
                <a:srgbClr val="214B9B"/>
              </a:solidFill>
              <a:effectLst/>
              <a:uLnTx/>
              <a:uFillTx/>
              <a:latin typeface="Arial" panose="020B0604020202020204" pitchFamily="34" charset="0"/>
              <a:ea typeface="方正大标宋简体"/>
              <a:cs typeface="+mn-cs"/>
            </a:endParaRPr>
          </a:p>
        </p:txBody>
      </p:sp>
    </p:spTree>
  </p:cSld>
  <p:clrMapOvr>
    <a:masterClrMapping/>
  </p:clrMapOvr>
  <p:transition>
    <p:zoom/>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3_标题和内容">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p:nvCxnSpPr>
        <p:spPr>
          <a:xfrm>
            <a:off x="334963" y="765175"/>
            <a:ext cx="11522075"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78859" y="44624"/>
            <a:ext cx="11965813" cy="692696"/>
          </a:xfrm>
          <a:prstGeom prst="rect">
            <a:avLst/>
          </a:prstGeom>
        </p:spPr>
        <p:txBody>
          <a:bodyPr/>
          <a:lstStyle>
            <a:lvl1pPr algn="l">
              <a:defRPr sz="3200" b="1">
                <a:latin typeface="+mn-lt"/>
                <a:cs typeface="Verdana" panose="020B0604030504040204" pitchFamily="34" charset="0"/>
              </a:defRPr>
            </a:lvl1pPr>
          </a:lstStyle>
          <a:p>
            <a:pPr fontAlgn="base"/>
            <a:r>
              <a:rPr lang="zh-CN" altLang="en-US" strike="noStrike" noProof="1"/>
              <a:t>单击此处编辑母版标题样式</a:t>
            </a:r>
            <a:endParaRPr lang="zh-CN" altLang="en-US" strike="noStrike" noProof="1"/>
          </a:p>
        </p:txBody>
      </p:sp>
    </p:spTree>
  </p:cSld>
  <p:clrMapOvr>
    <a:masterClrMapping/>
  </p:clrMapOvr>
  <p:transition>
    <p:zoom/>
  </p:transition>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空白">
    <p:bg>
      <p:bgPr>
        <a:solidFill>
          <a:schemeClr val="bg1"/>
        </a:solidFill>
        <a:effectLst/>
      </p:bgPr>
    </p:bg>
    <p:spTree>
      <p:nvGrpSpPr>
        <p:cNvPr id="1" name=""/>
        <p:cNvGrpSpPr/>
        <p:nvPr/>
      </p:nvGrpSpPr>
      <p:grpSpPr>
        <a:xfrm>
          <a:off x="0" y="0"/>
          <a:ext cx="0" cy="0"/>
          <a:chOff x="0" y="0"/>
          <a:chExt cx="0" cy="0"/>
        </a:xfrm>
      </p:grpSpPr>
      <p:cxnSp>
        <p:nvCxnSpPr>
          <p:cNvPr id="9218" name="直接连接符 7"/>
          <p:cNvCxnSpPr/>
          <p:nvPr userDrawn="1">
            <p:custDataLst>
              <p:tags r:id="rId2"/>
            </p:custDataLst>
          </p:nvPr>
        </p:nvCxnSpPr>
        <p:spPr>
          <a:xfrm>
            <a:off x="1524000" y="3195638"/>
            <a:ext cx="6115050" cy="0"/>
          </a:xfrm>
          <a:prstGeom prst="line">
            <a:avLst/>
          </a:prstGeom>
          <a:ln w="19050" cap="flat" cmpd="sng">
            <a:solidFill>
              <a:srgbClr val="C94D4D"/>
            </a:solidFill>
            <a:prstDash val="solid"/>
            <a:miter/>
            <a:headEnd type="none" w="med" len="med"/>
            <a:tailEnd type="none" w="med" len="med"/>
          </a:ln>
        </p:spPr>
      </p:cxnSp>
      <p:cxnSp>
        <p:nvCxnSpPr>
          <p:cNvPr id="9219" name="直接连接符 8"/>
          <p:cNvCxnSpPr/>
          <p:nvPr userDrawn="1">
            <p:custDataLst>
              <p:tags r:id="rId3"/>
            </p:custDataLst>
          </p:nvPr>
        </p:nvCxnSpPr>
        <p:spPr>
          <a:xfrm>
            <a:off x="5329238" y="3284538"/>
            <a:ext cx="5338762" cy="0"/>
          </a:xfrm>
          <a:prstGeom prst="line">
            <a:avLst/>
          </a:prstGeom>
          <a:ln w="19050" cap="flat" cmpd="sng">
            <a:solidFill>
              <a:srgbClr val="C94D4D"/>
            </a:solidFill>
            <a:prstDash val="solid"/>
            <a:miter/>
            <a:headEnd type="none" w="med" len="med"/>
            <a:tailEnd type="none" w="med" len="med"/>
          </a:ln>
        </p:spPr>
      </p:cxnSp>
      <p:sp>
        <p:nvSpPr>
          <p:cNvPr id="10" name="TextBox 9"/>
          <p:cNvSpPr txBox="1">
            <a:spLocks noChangeArrowheads="1"/>
          </p:cNvSpPr>
          <p:nvPr/>
        </p:nvSpPr>
        <p:spPr bwMode="auto">
          <a:xfrm>
            <a:off x="3073400" y="1509713"/>
            <a:ext cx="184150"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9900" b="0" i="1"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 name="TextBox 10"/>
          <p:cNvSpPr txBox="1">
            <a:spLocks noChangeArrowheads="1"/>
          </p:cNvSpPr>
          <p:nvPr/>
        </p:nvSpPr>
        <p:spPr bwMode="auto">
          <a:xfrm>
            <a:off x="2976563" y="305117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方正字迹-吕建德行楷简体" pitchFamily="2" charset="-122"/>
              <a:ea typeface="方正字迹-吕建德行楷简体" pitchFamily="2" charset="-122"/>
              <a:cs typeface="+mn-cs"/>
            </a:endParaRPr>
          </a:p>
        </p:txBody>
      </p:sp>
      <p:sp>
        <p:nvSpPr>
          <p:cNvPr id="12" name="标题 1"/>
          <p:cNvSpPr txBox="1"/>
          <p:nvPr/>
        </p:nvSpPr>
        <p:spPr bwMode="auto">
          <a:xfrm>
            <a:off x="4310063" y="1860550"/>
            <a:ext cx="1946275" cy="2254250"/>
          </a:xfrm>
          <a:prstGeom prst="rect">
            <a:avLst/>
          </a:prstGeom>
          <a:noFill/>
          <a:ln w="9525">
            <a:noFill/>
            <a:miter lim="800000"/>
          </a:ln>
        </p:spPr>
        <p:txBody>
          <a:bodyPr anchor="ctr"/>
          <a:lstStyle>
            <a:lvl1pPr>
              <a:defRPr sz="19900" b="0" i="1">
                <a:solidFill>
                  <a:srgbClr val="305F86"/>
                </a:solidFill>
                <a:latin typeface="Arial" panose="020B0604020202020204" pitchFamily="34" charset="0"/>
                <a:ea typeface="华文中宋" panose="02010600040101010101" pitchFamily="2" charset="-122"/>
                <a:cs typeface="Arial" panose="020B0604020202020204" pitchFamily="34" charset="0"/>
              </a:defRPr>
            </a:lvl1pPr>
          </a:lstStyle>
          <a:p>
            <a:pPr marL="0" marR="0" lvl="0" indent="0" algn="l" defTabSz="914400" rtl="0" eaLnBrk="0" fontAlgn="base" latinLnBrk="0" hangingPunct="0">
              <a:lnSpc>
                <a:spcPct val="90000"/>
              </a:lnSpc>
              <a:spcBef>
                <a:spcPct val="0"/>
              </a:spcBef>
              <a:spcAft>
                <a:spcPct val="0"/>
              </a:spcAft>
              <a:buClrTx/>
              <a:buSzTx/>
              <a:buFontTx/>
              <a:buNone/>
              <a:defRPr/>
            </a:pPr>
            <a:endParaRPr kumimoji="0" lang="zh-CN" altLang="en-US" sz="19900" b="0" i="1" u="none" strike="noStrike" kern="1200" cap="none" spc="0" normalizeH="0" baseline="0" noProof="0" dirty="0">
              <a:ln>
                <a:noFill/>
              </a:ln>
              <a:solidFill>
                <a:srgbClr val="305F86"/>
              </a:solidFill>
              <a:effectLst/>
              <a:uLnTx/>
              <a:uFillTx/>
              <a:latin typeface="Arial" panose="020B0604020202020204" pitchFamily="34" charset="0"/>
              <a:ea typeface="华文中宋" panose="02010600040101010101" pitchFamily="2" charset="-122"/>
              <a:cs typeface="Arial" panose="020B0604020202020204" pitchFamily="34" charset="0"/>
            </a:endParaRPr>
          </a:p>
        </p:txBody>
      </p:sp>
      <p:sp>
        <p:nvSpPr>
          <p:cNvPr id="11" name="文本占位符 2"/>
          <p:cNvSpPr>
            <a:spLocks noGrp="1"/>
          </p:cNvSpPr>
          <p:nvPr>
            <p:ph type="body" idx="1"/>
          </p:nvPr>
        </p:nvSpPr>
        <p:spPr>
          <a:xfrm>
            <a:off x="4233761" y="2477893"/>
            <a:ext cx="7579011" cy="828834"/>
          </a:xfrm>
        </p:spPr>
        <p:txBody>
          <a:bodyPr/>
          <a:lstStyle>
            <a:lvl1pPr marL="0" indent="0">
              <a:buNone/>
              <a:defRPr sz="3600" b="1">
                <a:solidFill>
                  <a:srgbClr val="003081"/>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7" name="标题 1"/>
          <p:cNvSpPr>
            <a:spLocks noGrp="1"/>
          </p:cNvSpPr>
          <p:nvPr>
            <p:ph type="title"/>
          </p:nvPr>
        </p:nvSpPr>
        <p:spPr>
          <a:xfrm>
            <a:off x="1467307" y="1828797"/>
            <a:ext cx="1945747" cy="2254102"/>
          </a:xfrm>
        </p:spPr>
        <p:txBody>
          <a:bodyPr/>
          <a:lstStyle>
            <a:lvl1pPr>
              <a:defRPr sz="19900" b="0" i="1">
                <a:solidFill>
                  <a:srgbClr val="284E6E"/>
                </a:solidFill>
                <a:latin typeface="Arial" panose="020B0604020202020204" pitchFamily="34" charset="0"/>
                <a:ea typeface="华文中宋" panose="02010600040101010101" pitchFamily="2" charset="-122"/>
                <a:cs typeface="Arial" panose="020B0604020202020204" pitchFamily="34" charset="0"/>
              </a:defRPr>
            </a:lvl1pPr>
          </a:lstStyle>
          <a:p>
            <a:pPr fontAlgn="base"/>
            <a:r>
              <a:rPr lang="zh-CN" altLang="en-US" strike="noStrike" noProof="1"/>
              <a:t>单击此处编辑母版标题样式</a:t>
            </a:r>
            <a:endParaRPr lang="zh-CN" altLang="en-US" strike="noStrike" noProof="1"/>
          </a:p>
        </p:txBody>
      </p:sp>
      <p:sp>
        <p:nvSpPr>
          <p:cNvPr id="13"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BF15103-5B2C-42B3-ACE2-5F8BD3A1A1A7}"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1_标题和内容">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p:nvCxnSpPr>
        <p:spPr>
          <a:xfrm>
            <a:off x="334963" y="765175"/>
            <a:ext cx="11522075"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92000" y="72000"/>
            <a:ext cx="11965813" cy="692696"/>
          </a:xfrm>
          <a:prstGeom prst="rect">
            <a:avLst/>
          </a:prstGeom>
        </p:spPr>
        <p:txBody>
          <a:bodyPr/>
          <a:lstStyle>
            <a:lvl1pPr algn="l">
              <a:defRPr sz="3200" b="1" baseline="0">
                <a:latin typeface="Arial" panose="020B0604020202020204" pitchFamily="34" charset="0"/>
                <a:cs typeface="Verdana" panose="020B0604030504040204" pitchFamily="34" charset="0"/>
              </a:defRPr>
            </a:lvl1pPr>
          </a:lstStyle>
          <a:p>
            <a:pPr fontAlgn="base"/>
            <a:r>
              <a:rPr lang="zh-CN" altLang="en-US" strike="noStrike" noProof="1"/>
              <a:t>单击此处编辑母版标题样式</a:t>
            </a:r>
            <a:endParaRPr lang="zh-CN" altLang="en-US" strike="noStrike" noProof="1"/>
          </a:p>
        </p:txBody>
      </p:sp>
    </p:spTree>
  </p:cSld>
  <p:clrMapOvr>
    <a:masterClrMapping/>
  </p:clrMapOvr>
  <p:transition>
    <p:zoom/>
  </p:transition>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4_标题和内容">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p:nvCxnSpPr>
        <p:spPr>
          <a:xfrm>
            <a:off x="334963" y="765175"/>
            <a:ext cx="11522075"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92000" y="72000"/>
            <a:ext cx="11965813" cy="692696"/>
          </a:xfrm>
          <a:prstGeom prst="rect">
            <a:avLst/>
          </a:prstGeom>
        </p:spPr>
        <p:txBody>
          <a:bodyPr/>
          <a:lstStyle>
            <a:lvl1pPr algn="l">
              <a:defRPr sz="3200" b="1" baseline="0">
                <a:latin typeface="Arial" panose="020B0604020202020204" pitchFamily="34" charset="0"/>
                <a:cs typeface="Verdana" panose="020B0604030504040204" pitchFamily="34" charset="0"/>
              </a:defRPr>
            </a:lvl1pPr>
          </a:lstStyle>
          <a:p>
            <a:pPr fontAlgn="base"/>
            <a:r>
              <a:rPr lang="zh-CN" altLang="en-US" strike="noStrike" noProof="1"/>
              <a:t>单击此处编辑母版标题样式</a:t>
            </a:r>
            <a:endParaRPr lang="zh-CN" altLang="en-US" strike="noStrike" noProof="1"/>
          </a:p>
        </p:txBody>
      </p:sp>
    </p:spTree>
  </p:cSld>
  <p:clrMapOvr>
    <a:masterClrMapping/>
  </p:clrMapOvr>
  <p:transition>
    <p:zoom/>
  </p:transition>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obj" showMasterSp="0">
  <p:cSld name="标题和内容">
    <p:bg>
      <p:bgPr>
        <a:solidFill>
          <a:schemeClr val="bg1"/>
        </a:solidFill>
        <a:effectLst/>
      </p:bgPr>
    </p:bg>
    <p:spTree>
      <p:nvGrpSpPr>
        <p:cNvPr id="1" name=""/>
        <p:cNvGrpSpPr/>
        <p:nvPr/>
      </p:nvGrpSpPr>
      <p:grpSpPr>
        <a:xfrm>
          <a:off x="0" y="0"/>
          <a:ext cx="0" cy="0"/>
          <a:chOff x="0" y="0"/>
          <a:chExt cx="0" cy="0"/>
        </a:xfrm>
      </p:grpSpPr>
      <p:sp>
        <p:nvSpPr>
          <p:cNvPr id="6" name="Rectangle 155"/>
          <p:cNvSpPr>
            <a:spLocks noChangeArrowheads="1"/>
          </p:cNvSpPr>
          <p:nvPr/>
        </p:nvSpPr>
        <p:spPr bwMode="auto">
          <a:xfrm>
            <a:off x="0" y="838200"/>
            <a:ext cx="12192000" cy="71438"/>
          </a:xfrm>
          <a:prstGeom prst="rect">
            <a:avLst/>
          </a:prstGeom>
          <a:gradFill rotWithShape="0">
            <a:gsLst>
              <a:gs pos="0">
                <a:srgbClr val="003300"/>
              </a:gs>
              <a:gs pos="30000">
                <a:srgbClr val="0000CC"/>
              </a:gs>
              <a:gs pos="55000">
                <a:srgbClr val="0099FF"/>
              </a:gs>
              <a:gs pos="100000">
                <a:srgbClr val="CC99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2" tIns="45717" rIns="91432" bIns="45717"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Verdana" panose="020B0604030504040204" pitchFamily="34" charset="0"/>
              <a:ea typeface="方正大标宋简体"/>
              <a:cs typeface="方正大标宋简体"/>
            </a:endParaRPr>
          </a:p>
        </p:txBody>
      </p:sp>
      <p:sp>
        <p:nvSpPr>
          <p:cNvPr id="2" name="标题 1"/>
          <p:cNvSpPr>
            <a:spLocks noGrp="1"/>
          </p:cNvSpPr>
          <p:nvPr>
            <p:ph type="title"/>
          </p:nvPr>
        </p:nvSpPr>
        <p:spPr>
          <a:xfrm>
            <a:off x="609600" y="274638"/>
            <a:ext cx="10972800" cy="582594"/>
          </a:xfrm>
          <a:prstGeom prst="rect">
            <a:avLst/>
          </a:prstGeom>
        </p:spPr>
        <p:txBody>
          <a:bodyPr/>
          <a:lstStyle>
            <a:lvl1pPr>
              <a:defRPr b="1" u="none">
                <a:solidFill>
                  <a:schemeClr val="tx1"/>
                </a:solidFill>
                <a:effectLst/>
              </a:defRPr>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101600" y="1142984"/>
            <a:ext cx="11887200" cy="5500726"/>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Tree>
  </p:cSld>
  <p:clrMapOvr>
    <a:masterClrMapping/>
  </p:clrMapOvr>
  <p:transition>
    <p:split orient="vert"/>
  </p:transition>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showMasterSp="0">
  <p:cSld name="空白">
    <p:bg>
      <p:bgPr>
        <a:solidFill>
          <a:schemeClr val="bg1"/>
        </a:solidFill>
        <a:effectLst/>
      </p:bgPr>
    </p:bg>
    <p:spTree>
      <p:nvGrpSpPr>
        <p:cNvPr id="1" name=""/>
        <p:cNvGrpSpPr/>
        <p:nvPr/>
      </p:nvGrpSpPr>
      <p:grpSpPr>
        <a:xfrm>
          <a:off x="0" y="0"/>
          <a:ext cx="0" cy="0"/>
          <a:chOff x="0" y="0"/>
          <a:chExt cx="0" cy="0"/>
        </a:xfrm>
      </p:grpSpPr>
      <p:pic>
        <p:nvPicPr>
          <p:cNvPr id="30722" name="图片 31" descr="中国汽车技术研究中心.png"/>
          <p:cNvPicPr>
            <a:picLocks noChangeAspect="1"/>
          </p:cNvPicPr>
          <p:nvPr/>
        </p:nvPicPr>
        <p:blipFill>
          <a:blip r:embed="rId2"/>
          <a:stretch>
            <a:fillRect/>
          </a:stretch>
        </p:blipFill>
        <p:spPr>
          <a:xfrm>
            <a:off x="0" y="6237288"/>
            <a:ext cx="6443663" cy="415925"/>
          </a:xfrm>
          <a:prstGeom prst="rect">
            <a:avLst/>
          </a:prstGeom>
          <a:noFill/>
          <a:ln w="9525">
            <a:noFill/>
          </a:ln>
        </p:spPr>
      </p:pic>
      <p:sp>
        <p:nvSpPr>
          <p:cNvPr id="7" name="Rectangle 155"/>
          <p:cNvSpPr>
            <a:spLocks noChangeArrowheads="1"/>
          </p:cNvSpPr>
          <p:nvPr/>
        </p:nvSpPr>
        <p:spPr bwMode="auto">
          <a:xfrm>
            <a:off x="0" y="5949950"/>
            <a:ext cx="12192000" cy="52388"/>
          </a:xfrm>
          <a:prstGeom prst="rect">
            <a:avLst/>
          </a:prstGeom>
          <a:gradFill rotWithShape="0">
            <a:gsLst>
              <a:gs pos="0">
                <a:srgbClr val="003300"/>
              </a:gs>
              <a:gs pos="30000">
                <a:srgbClr val="0000CC"/>
              </a:gs>
              <a:gs pos="55000">
                <a:srgbClr val="0099FF"/>
              </a:gs>
              <a:gs pos="100000">
                <a:srgbClr val="CC99FF"/>
              </a:gs>
            </a:gsLst>
            <a:lin ang="0" scaled="1"/>
          </a:gradFill>
          <a:ln>
            <a:noFill/>
          </a:ln>
        </p:spPr>
        <p:txBody>
          <a:bodyPr wrap="none" lIns="91432" tIns="45717" rIns="91432" bIns="45717" anchor="ctr"/>
          <a:lstStyle>
            <a:lvl1pPr>
              <a:defRPr>
                <a:solidFill>
                  <a:schemeClr val="tx1"/>
                </a:solidFill>
                <a:latin typeface="Arial" panose="020B0604020202020204" pitchFamily="34" charset="0"/>
                <a:ea typeface="方正大标宋简体"/>
                <a:cs typeface="方正大标宋简体"/>
              </a:defRPr>
            </a:lvl1pPr>
            <a:lvl2pPr marL="742950" indent="-285750">
              <a:defRPr>
                <a:solidFill>
                  <a:schemeClr val="tx1"/>
                </a:solidFill>
                <a:latin typeface="Arial" panose="020B0604020202020204" pitchFamily="34" charset="0"/>
                <a:ea typeface="方正大标宋简体"/>
                <a:cs typeface="方正大标宋简体"/>
              </a:defRPr>
            </a:lvl2pPr>
            <a:lvl3pPr marL="1143000" indent="-228600">
              <a:defRPr>
                <a:solidFill>
                  <a:schemeClr val="tx1"/>
                </a:solidFill>
                <a:latin typeface="Arial" panose="020B0604020202020204" pitchFamily="34" charset="0"/>
                <a:ea typeface="方正大标宋简体"/>
                <a:cs typeface="方正大标宋简体"/>
              </a:defRPr>
            </a:lvl3pPr>
            <a:lvl4pPr marL="1600200" indent="-228600">
              <a:defRPr>
                <a:solidFill>
                  <a:schemeClr val="tx1"/>
                </a:solidFill>
                <a:latin typeface="Arial" panose="020B0604020202020204" pitchFamily="34" charset="0"/>
                <a:ea typeface="方正大标宋简体"/>
                <a:cs typeface="方正大标宋简体"/>
              </a:defRPr>
            </a:lvl4pPr>
            <a:lvl5pPr marL="2057400" indent="-228600">
              <a:defRPr>
                <a:solidFill>
                  <a:schemeClr val="tx1"/>
                </a:solidFill>
                <a:latin typeface="Arial" panose="020B0604020202020204" pitchFamily="34" charset="0"/>
                <a:ea typeface="方正大标宋简体"/>
                <a:cs typeface="方正大标宋简体"/>
              </a:defRPr>
            </a:lvl5pPr>
            <a:lvl6pPr marL="25146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6pPr>
            <a:lvl7pPr marL="29718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7pPr>
            <a:lvl8pPr marL="34290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8pPr>
            <a:lvl9pPr marL="38862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Verdana" panose="020B0604030504040204" pitchFamily="34" charset="0"/>
              <a:ea typeface="方正大标宋简体"/>
              <a:cs typeface="方正大标宋简体"/>
            </a:endParaRPr>
          </a:p>
        </p:txBody>
      </p:sp>
      <p:sp>
        <p:nvSpPr>
          <p:cNvPr id="8" name="Rectangle 155"/>
          <p:cNvSpPr>
            <a:spLocks noChangeArrowheads="1"/>
          </p:cNvSpPr>
          <p:nvPr/>
        </p:nvSpPr>
        <p:spPr bwMode="auto">
          <a:xfrm>
            <a:off x="0" y="1417638"/>
            <a:ext cx="6908800" cy="106363"/>
          </a:xfrm>
          <a:prstGeom prst="rect">
            <a:avLst/>
          </a:prstGeom>
          <a:gradFill rotWithShape="0">
            <a:gsLst>
              <a:gs pos="0">
                <a:srgbClr val="003300"/>
              </a:gs>
              <a:gs pos="30000">
                <a:srgbClr val="0000CC"/>
              </a:gs>
              <a:gs pos="55000">
                <a:srgbClr val="0099FF"/>
              </a:gs>
              <a:gs pos="100000">
                <a:srgbClr val="CC99FF"/>
              </a:gs>
            </a:gsLst>
            <a:lin ang="0" scaled="1"/>
          </a:gradFill>
          <a:ln>
            <a:noFill/>
          </a:ln>
        </p:spPr>
        <p:txBody>
          <a:bodyPr wrap="none" lIns="91432" tIns="45717" rIns="91432" bIns="45717" anchor="ctr"/>
          <a:lstStyle>
            <a:lvl1pPr>
              <a:defRPr>
                <a:solidFill>
                  <a:schemeClr val="tx1"/>
                </a:solidFill>
                <a:latin typeface="Arial" panose="020B0604020202020204" pitchFamily="34" charset="0"/>
                <a:ea typeface="方正大标宋简体"/>
                <a:cs typeface="方正大标宋简体"/>
              </a:defRPr>
            </a:lvl1pPr>
            <a:lvl2pPr marL="742950" indent="-285750">
              <a:defRPr>
                <a:solidFill>
                  <a:schemeClr val="tx1"/>
                </a:solidFill>
                <a:latin typeface="Arial" panose="020B0604020202020204" pitchFamily="34" charset="0"/>
                <a:ea typeface="方正大标宋简体"/>
                <a:cs typeface="方正大标宋简体"/>
              </a:defRPr>
            </a:lvl2pPr>
            <a:lvl3pPr marL="1143000" indent="-228600">
              <a:defRPr>
                <a:solidFill>
                  <a:schemeClr val="tx1"/>
                </a:solidFill>
                <a:latin typeface="Arial" panose="020B0604020202020204" pitchFamily="34" charset="0"/>
                <a:ea typeface="方正大标宋简体"/>
                <a:cs typeface="方正大标宋简体"/>
              </a:defRPr>
            </a:lvl3pPr>
            <a:lvl4pPr marL="1600200" indent="-228600">
              <a:defRPr>
                <a:solidFill>
                  <a:schemeClr val="tx1"/>
                </a:solidFill>
                <a:latin typeface="Arial" panose="020B0604020202020204" pitchFamily="34" charset="0"/>
                <a:ea typeface="方正大标宋简体"/>
                <a:cs typeface="方正大标宋简体"/>
              </a:defRPr>
            </a:lvl4pPr>
            <a:lvl5pPr marL="2057400" indent="-228600">
              <a:defRPr>
                <a:solidFill>
                  <a:schemeClr val="tx1"/>
                </a:solidFill>
                <a:latin typeface="Arial" panose="020B0604020202020204" pitchFamily="34" charset="0"/>
                <a:ea typeface="方正大标宋简体"/>
                <a:cs typeface="方正大标宋简体"/>
              </a:defRPr>
            </a:lvl5pPr>
            <a:lvl6pPr marL="25146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6pPr>
            <a:lvl7pPr marL="29718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7pPr>
            <a:lvl8pPr marL="34290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8pPr>
            <a:lvl9pPr marL="38862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Verdana" panose="020B0604030504040204" pitchFamily="34" charset="0"/>
              <a:ea typeface="方正大标宋简体"/>
              <a:cs typeface="方正大标宋简体"/>
            </a:endParaRPr>
          </a:p>
        </p:txBody>
      </p:sp>
    </p:spTree>
  </p:cSld>
  <p:clrMapOvr>
    <a:masterClrMapping/>
  </p:clrMapOvr>
  <p:transition>
    <p:split orient="vert"/>
  </p:transition>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bl" showMasterSp="0">
  <p:cSld name="标题和表格">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101600" y="1447800"/>
            <a:ext cx="11887200" cy="47244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Wingdings" panose="05000000000000000000" pitchFamily="2" charset="2"/>
              <a:buChar char="l"/>
              <a:defRPr/>
            </a:pPr>
            <a:endParaRPr kumimoji="0" lang="zh-CN" altLang="en-US" sz="3200" b="0" i="0" u="none" strike="noStrike" kern="0" cap="none" spc="0" normalizeH="0" baseline="0" noProof="0">
              <a:ln>
                <a:noFill/>
              </a:ln>
              <a:solidFill>
                <a:schemeClr val="accent2"/>
              </a:solidFill>
              <a:effectLst>
                <a:outerShdw blurRad="38100" dist="38100" dir="2700000" algn="tl">
                  <a:srgbClr val="C0C0C0"/>
                </a:outerShdw>
              </a:effectLst>
              <a:uLnTx/>
              <a:uFillTx/>
              <a:latin typeface="+mn-lt"/>
              <a:ea typeface="+mn-ea"/>
              <a:cs typeface="方正大标宋简体"/>
            </a:endParaRPr>
          </a:p>
        </p:txBody>
      </p:sp>
      <p:sp>
        <p:nvSpPr>
          <p:cNvPr id="6" name="Rectangle 146"/>
          <p:cNvSpPr>
            <a:spLocks noGrp="1" noChangeArrowheads="1"/>
          </p:cNvSpPr>
          <p:nvPr>
            <p:ph type="dt" sz="half" idx="2"/>
          </p:nvPr>
        </p:nvSpPr>
        <p:spPr>
          <a:xfrm>
            <a:off x="0" y="6407150"/>
            <a:ext cx="12192000" cy="450850"/>
          </a:xfrm>
          <a:prstGeom prst="rect">
            <a:avLst/>
          </a:prstGeom>
        </p:spPr>
        <p:txBody>
          <a:bodyPr/>
          <a:lstStyle>
            <a:lvl1pPr eaLnBrk="0" hangingPunct="0">
              <a:buFontTx/>
              <a:buNone/>
              <a:defRPr>
                <a:solidFill>
                  <a:srgbClr val="000000"/>
                </a:solidFill>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pull dir="r"/>
  </p:transition>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2_标题和内容">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p:nvCxnSpPr>
        <p:spPr>
          <a:xfrm>
            <a:off x="334963" y="765175"/>
            <a:ext cx="11522075"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92000" y="72001"/>
            <a:ext cx="11965813" cy="692696"/>
          </a:xfrm>
          <a:prstGeom prst="rect">
            <a:avLst/>
          </a:prstGeom>
        </p:spPr>
        <p:txBody>
          <a:bodyPr/>
          <a:lstStyle>
            <a:lvl1pPr algn="l">
              <a:defRPr sz="2665" b="1" baseline="0">
                <a:latin typeface="Arial" panose="020B0604020202020204" pitchFamily="34" charset="0"/>
                <a:cs typeface="Verdana" panose="020B0604030504040204" pitchFamily="34" charset="0"/>
              </a:defRPr>
            </a:lvl1pPr>
          </a:lstStyle>
          <a:p>
            <a:pPr fontAlgn="base"/>
            <a:r>
              <a:rPr lang="zh-CN" altLang="en-US" sz="2665" strike="noStrike" noProof="1"/>
              <a:t>单击此处编辑母版标题样式</a:t>
            </a:r>
            <a:endParaRPr lang="zh-CN" altLang="en-US" strike="noStrike" noProof="1"/>
          </a:p>
        </p:txBody>
      </p:sp>
    </p:spTree>
  </p:cSld>
  <p:clrMapOvr>
    <a:masterClrMapping/>
  </p:clrMapOvr>
  <p:transition>
    <p:zoom/>
  </p:transition>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一般模板">
    <p:bg>
      <p:bgPr>
        <a:solidFill>
          <a:schemeClr val="bg1"/>
        </a:solidFill>
        <a:effectLst/>
      </p:bgPr>
    </p:bg>
    <p:spTree>
      <p:nvGrpSpPr>
        <p:cNvPr id="1" name=""/>
        <p:cNvGrpSpPr/>
        <p:nvPr/>
      </p:nvGrpSpPr>
      <p:grpSpPr>
        <a:xfrm>
          <a:off x="0" y="0"/>
          <a:ext cx="0" cy="0"/>
          <a:chOff x="0" y="0"/>
          <a:chExt cx="0" cy="0"/>
        </a:xfrm>
      </p:grpSpPr>
      <p:sp>
        <p:nvSpPr>
          <p:cNvPr id="6" name="灯片编号占位符 5"/>
          <p:cNvSpPr txBox="1">
            <a:spLocks noChangeArrowheads="1"/>
          </p:cNvSpPr>
          <p:nvPr/>
        </p:nvSpPr>
        <p:spPr bwMode="auto">
          <a:xfrm>
            <a:off x="11137900" y="6453188"/>
            <a:ext cx="1103313"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2531EF03-4CA4-4F43-AF5B-95A27C9CA2BE}" type="slidenum">
              <a:rPr kumimoji="0" lang="zh-CN" altLang="zh-CN" sz="2000" b="1" i="0" u="none" strike="noStrike" kern="1200" cap="none" spc="0" normalizeH="0" baseline="0" noProof="0" smtClean="0">
                <a:ln>
                  <a:noFill/>
                </a:ln>
                <a:solidFill>
                  <a:srgbClr val="A349CC"/>
                </a:solidFill>
                <a:effectLst/>
                <a:uLnTx/>
                <a:uFillTx/>
                <a:latin typeface="Verdana" panose="020B0604030504040204" pitchFamily="34" charset="0"/>
                <a:ea typeface="宋体" panose="02010600030101010101" pitchFamily="2" charset="-122"/>
                <a:cs typeface="+mn-cs"/>
              </a:rPr>
            </a:fld>
            <a:endParaRPr kumimoji="0" lang="zh-CN" altLang="zh-CN" sz="2000" b="1" i="0" u="none" strike="noStrike" kern="1200" cap="none" spc="0" normalizeH="0" baseline="0" noProof="0">
              <a:ln>
                <a:noFill/>
              </a:ln>
              <a:solidFill>
                <a:srgbClr val="A349CC"/>
              </a:solidFill>
              <a:effectLst/>
              <a:uLnTx/>
              <a:uFillTx/>
              <a:latin typeface="Verdana" panose="020B0604030504040204" pitchFamily="34" charset="0"/>
              <a:ea typeface="宋体" panose="02010600030101010101" pitchFamily="2" charset="-122"/>
              <a:cs typeface="+mn-cs"/>
            </a:endParaRPr>
          </a:p>
        </p:txBody>
      </p:sp>
      <p:sp>
        <p:nvSpPr>
          <p:cNvPr id="7" name="矩形 6"/>
          <p:cNvSpPr>
            <a:spLocks noChangeArrowheads="1"/>
          </p:cNvSpPr>
          <p:nvPr/>
        </p:nvSpPr>
        <p:spPr bwMode="auto">
          <a:xfrm>
            <a:off x="304800" y="609600"/>
            <a:ext cx="11684000" cy="76200"/>
          </a:xfrm>
          <a:prstGeom prst="rect">
            <a:avLst/>
          </a:prstGeom>
          <a:solidFill>
            <a:srgbClr val="92D050"/>
          </a:solidFill>
          <a:ln>
            <a:noFill/>
          </a:ln>
        </p:spPr>
        <p:txBody>
          <a:bodyPr/>
          <a:lstStyle>
            <a:lvl1pPr>
              <a:defRPr>
                <a:solidFill>
                  <a:schemeClr val="tx1"/>
                </a:solidFill>
                <a:latin typeface="Arial" panose="020B0604020202020204" pitchFamily="34" charset="0"/>
                <a:ea typeface="方正大标宋简体"/>
                <a:cs typeface="方正大标宋简体"/>
              </a:defRPr>
            </a:lvl1pPr>
            <a:lvl2pPr marL="742950" indent="-285750">
              <a:defRPr>
                <a:solidFill>
                  <a:schemeClr val="tx1"/>
                </a:solidFill>
                <a:latin typeface="Arial" panose="020B0604020202020204" pitchFamily="34" charset="0"/>
                <a:ea typeface="方正大标宋简体"/>
                <a:cs typeface="方正大标宋简体"/>
              </a:defRPr>
            </a:lvl2pPr>
            <a:lvl3pPr marL="1143000" indent="-228600">
              <a:defRPr>
                <a:solidFill>
                  <a:schemeClr val="tx1"/>
                </a:solidFill>
                <a:latin typeface="Arial" panose="020B0604020202020204" pitchFamily="34" charset="0"/>
                <a:ea typeface="方正大标宋简体"/>
                <a:cs typeface="方正大标宋简体"/>
              </a:defRPr>
            </a:lvl3pPr>
            <a:lvl4pPr marL="1600200" indent="-228600">
              <a:defRPr>
                <a:solidFill>
                  <a:schemeClr val="tx1"/>
                </a:solidFill>
                <a:latin typeface="Arial" panose="020B0604020202020204" pitchFamily="34" charset="0"/>
                <a:ea typeface="方正大标宋简体"/>
                <a:cs typeface="方正大标宋简体"/>
              </a:defRPr>
            </a:lvl4pPr>
            <a:lvl5pPr marL="2057400" indent="-228600">
              <a:defRPr>
                <a:solidFill>
                  <a:schemeClr val="tx1"/>
                </a:solidFill>
                <a:latin typeface="Arial" panose="020B0604020202020204" pitchFamily="34" charset="0"/>
                <a:ea typeface="方正大标宋简体"/>
                <a:cs typeface="方正大标宋简体"/>
              </a:defRPr>
            </a:lvl5pPr>
            <a:lvl6pPr marL="25146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6pPr>
            <a:lvl7pPr marL="29718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7pPr>
            <a:lvl8pPr marL="34290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8pPr>
            <a:lvl9pPr marL="38862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A349A4"/>
              </a:solidFill>
              <a:effectLst/>
              <a:uLnTx/>
              <a:uFillTx/>
              <a:latin typeface="Arial" panose="020B0604020202020204" pitchFamily="34" charset="0"/>
              <a:ea typeface="方正大标宋简体"/>
              <a:cs typeface="方正大标宋简体"/>
            </a:endParaRPr>
          </a:p>
        </p:txBody>
      </p:sp>
    </p:spTree>
  </p:cSld>
  <p:clrMapOvr>
    <a:masterClrMapping/>
  </p:clrMapOvr>
  <p:transition>
    <p:zoom/>
  </p:transition>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cSld name="标题内容模板">
    <p:bg>
      <p:bgPr>
        <a:solidFill>
          <a:schemeClr val="bg1"/>
        </a:solidFill>
        <a:effectLst/>
      </p:bgPr>
    </p:bg>
    <p:spTree>
      <p:nvGrpSpPr>
        <p:cNvPr id="1" name=""/>
        <p:cNvGrpSpPr/>
        <p:nvPr/>
      </p:nvGrpSpPr>
      <p:grpSpPr>
        <a:xfrm>
          <a:off x="0" y="0"/>
          <a:ext cx="0" cy="0"/>
          <a:chOff x="0" y="0"/>
          <a:chExt cx="0" cy="0"/>
        </a:xfrm>
      </p:grpSpPr>
      <p:sp>
        <p:nvSpPr>
          <p:cNvPr id="6" name="矩形 5"/>
          <p:cNvSpPr>
            <a:spLocks noChangeArrowheads="1"/>
          </p:cNvSpPr>
          <p:nvPr/>
        </p:nvSpPr>
        <p:spPr bwMode="auto">
          <a:xfrm>
            <a:off x="304800" y="609600"/>
            <a:ext cx="11684000" cy="76200"/>
          </a:xfrm>
          <a:prstGeom prst="rect">
            <a:avLst/>
          </a:prstGeom>
          <a:solidFill>
            <a:srgbClr val="92D050"/>
          </a:solidFill>
          <a:ln>
            <a:noFill/>
          </a:ln>
        </p:spPr>
        <p:txBody>
          <a:bodyPr/>
          <a:lstStyle>
            <a:lvl1pPr>
              <a:defRPr>
                <a:solidFill>
                  <a:schemeClr val="tx1"/>
                </a:solidFill>
                <a:latin typeface="Arial" panose="020B0604020202020204" pitchFamily="34" charset="0"/>
                <a:ea typeface="方正大标宋简体"/>
                <a:cs typeface="方正大标宋简体"/>
              </a:defRPr>
            </a:lvl1pPr>
            <a:lvl2pPr marL="742950" indent="-285750">
              <a:defRPr>
                <a:solidFill>
                  <a:schemeClr val="tx1"/>
                </a:solidFill>
                <a:latin typeface="Arial" panose="020B0604020202020204" pitchFamily="34" charset="0"/>
                <a:ea typeface="方正大标宋简体"/>
                <a:cs typeface="方正大标宋简体"/>
              </a:defRPr>
            </a:lvl2pPr>
            <a:lvl3pPr marL="1143000" indent="-228600">
              <a:defRPr>
                <a:solidFill>
                  <a:schemeClr val="tx1"/>
                </a:solidFill>
                <a:latin typeface="Arial" panose="020B0604020202020204" pitchFamily="34" charset="0"/>
                <a:ea typeface="方正大标宋简体"/>
                <a:cs typeface="方正大标宋简体"/>
              </a:defRPr>
            </a:lvl3pPr>
            <a:lvl4pPr marL="1600200" indent="-228600">
              <a:defRPr>
                <a:solidFill>
                  <a:schemeClr val="tx1"/>
                </a:solidFill>
                <a:latin typeface="Arial" panose="020B0604020202020204" pitchFamily="34" charset="0"/>
                <a:ea typeface="方正大标宋简体"/>
                <a:cs typeface="方正大标宋简体"/>
              </a:defRPr>
            </a:lvl4pPr>
            <a:lvl5pPr marL="2057400" indent="-228600">
              <a:defRPr>
                <a:solidFill>
                  <a:schemeClr val="tx1"/>
                </a:solidFill>
                <a:latin typeface="Arial" panose="020B0604020202020204" pitchFamily="34" charset="0"/>
                <a:ea typeface="方正大标宋简体"/>
                <a:cs typeface="方正大标宋简体"/>
              </a:defRPr>
            </a:lvl5pPr>
            <a:lvl6pPr marL="25146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6pPr>
            <a:lvl7pPr marL="29718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7pPr>
            <a:lvl8pPr marL="34290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8pPr>
            <a:lvl9pPr marL="3886200" indent="-228600" eaLnBrk="0" fontAlgn="base" hangingPunct="0">
              <a:spcBef>
                <a:spcPct val="0"/>
              </a:spcBef>
              <a:spcAft>
                <a:spcPct val="0"/>
              </a:spcAft>
              <a:defRPr>
                <a:solidFill>
                  <a:schemeClr val="tx1"/>
                </a:solidFill>
                <a:latin typeface="Arial" panose="020B0604020202020204" pitchFamily="34" charset="0"/>
                <a:ea typeface="方正大标宋简体"/>
                <a:cs typeface="方正大标宋简体"/>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A349A4"/>
              </a:solidFill>
              <a:effectLst/>
              <a:uLnTx/>
              <a:uFillTx/>
              <a:latin typeface="Arial" panose="020B0604020202020204" pitchFamily="34" charset="0"/>
              <a:ea typeface="方正大标宋简体"/>
              <a:cs typeface="方正大标宋简体"/>
            </a:endParaRPr>
          </a:p>
        </p:txBody>
      </p:sp>
      <p:sp>
        <p:nvSpPr>
          <p:cNvPr id="2" name="标题 1"/>
          <p:cNvSpPr>
            <a:spLocks noGrp="1"/>
          </p:cNvSpPr>
          <p:nvPr>
            <p:ph type="title"/>
          </p:nvPr>
        </p:nvSpPr>
        <p:spPr>
          <a:xfrm>
            <a:off x="609600" y="270001"/>
            <a:ext cx="10972800" cy="727165"/>
          </a:xfrm>
          <a:prstGeom prst="rect">
            <a:avLst/>
          </a:prstGeom>
        </p:spPr>
        <p:txBody>
          <a:bodyPr anchor="ctr">
            <a:normAutofit/>
          </a:bodyPr>
          <a:lstStyle>
            <a:lvl1pPr algn="l">
              <a:defRPr sz="3000" b="0">
                <a:solidFill>
                  <a:srgbClr val="214B9B"/>
                </a:solidFill>
              </a:defRPr>
            </a:lvl1pPr>
          </a:lstStyle>
          <a:p>
            <a:pPr fontAlgn="base"/>
            <a:r>
              <a:rPr lang="zh-CN" altLang="en-US" strike="noStrike" noProof="1"/>
              <a:t>单击此处编辑母版标题样式</a:t>
            </a:r>
            <a:endParaRPr lang="zh-CN" altLang="en-US" strike="noStrike" noProof="1"/>
          </a:p>
        </p:txBody>
      </p:sp>
      <p:sp>
        <p:nvSpPr>
          <p:cNvPr id="7" name="内容占位符 2"/>
          <p:cNvSpPr>
            <a:spLocks noGrp="1"/>
          </p:cNvSpPr>
          <p:nvPr>
            <p:ph idx="1"/>
          </p:nvPr>
        </p:nvSpPr>
        <p:spPr>
          <a:xfrm>
            <a:off x="609600" y="1344787"/>
            <a:ext cx="10972800" cy="4833592"/>
          </a:xfrm>
          <a:prstGeom prst="rect">
            <a:avLst/>
          </a:prstGeom>
        </p:spPr>
        <p:txBody>
          <a:bodyPr/>
          <a:lstStyle>
            <a:lvl1pPr marL="342900" indent="-342900">
              <a:lnSpc>
                <a:spcPts val="2400"/>
              </a:lnSpc>
              <a:buFontTx/>
              <a:buBlip>
                <a:blip r:embed="rId2"/>
              </a:buBlip>
              <a:defRPr sz="1800"/>
            </a:lvl1pPr>
            <a:lvl2pPr marL="539750" indent="-285750">
              <a:lnSpc>
                <a:spcPts val="2400"/>
              </a:lnSpc>
              <a:buFontTx/>
              <a:buBlip>
                <a:blip r:embed="rId2"/>
              </a:buBlip>
              <a:defRPr sz="1500"/>
            </a:lvl2pPr>
            <a:lvl3pPr marL="720090" indent="-285750">
              <a:buFontTx/>
              <a:buBlip>
                <a:blip r:embed="rId2"/>
              </a:buBlip>
              <a:defRPr kumimoji="1" lang="zh-CN" altLang="en-US" sz="1500" kern="1200" dirty="0" smtClean="0">
                <a:solidFill>
                  <a:schemeClr val="tx1"/>
                </a:solidFill>
                <a:latin typeface="+mn-lt"/>
                <a:ea typeface="+mn-ea"/>
                <a:cs typeface="+mn-cs"/>
              </a:defRPr>
            </a:lvl3pPr>
            <a:lvl4pPr marL="899795" indent="-285750">
              <a:buFontTx/>
              <a:buBlip>
                <a:blip r:embed="rId2"/>
              </a:buBlip>
              <a:defRPr sz="1500" baseline="0"/>
            </a:lvl4pPr>
            <a:lvl5pPr marL="1080135" indent="-285750" hangingPunct="1">
              <a:buFontTx/>
              <a:buBlip>
                <a:blip r:embed="rId2"/>
              </a:buBlip>
              <a:defRPr sz="1500"/>
            </a:lvl5pPr>
            <a:lvl6pPr marL="2228850" indent="0">
              <a:buFont typeface="Arial" panose="020B0604020202020204" pitchFamily="34" charset="0"/>
              <a:buNone/>
              <a:defRPr sz="1500"/>
            </a:lvl6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9"/>
          <p:cNvSpPr>
            <a:spLocks noGrp="1"/>
          </p:cNvSpPr>
          <p:nvPr>
            <p:ph type="dt" sz="half" idx="2"/>
          </p:nvPr>
        </p:nvSpPr>
        <p:spPr>
          <a:xfrm>
            <a:off x="609600" y="6245225"/>
            <a:ext cx="2844800" cy="476250"/>
          </a:xfrm>
          <a:prstGeom prst="rect">
            <a:avLst/>
          </a:prstGeom>
        </p:spPr>
        <p:txBody>
          <a:bodyPr/>
          <a:lstStyle>
            <a:lvl1pPr eaLnBrk="0" hangingPunct="0">
              <a:buFontTx/>
              <a:buNone/>
              <a:defRPr>
                <a:solidFill>
                  <a:srgbClr val="000000"/>
                </a:solidFill>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10"/>
          <p:cNvSpPr>
            <a:spLocks noGrp="1"/>
          </p:cNvSpPr>
          <p:nvPr>
            <p:ph type="ftr" sz="quarter" idx="3"/>
          </p:nvPr>
        </p:nvSpPr>
        <p:spPr>
          <a:xfrm>
            <a:off x="4165600" y="6245225"/>
            <a:ext cx="3860800" cy="476250"/>
          </a:xfrm>
          <a:prstGeom prst="rect">
            <a:avLst/>
          </a:prstGeom>
        </p:spPr>
        <p:txBody>
          <a:bodyPr/>
          <a:lstStyle>
            <a:lvl1pPr eaLnBrk="0" hangingPunct="0">
              <a:buFontTx/>
              <a:buNone/>
              <a:defRPr>
                <a:solidFill>
                  <a:srgbClr val="000000"/>
                </a:solidFill>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11"/>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lstStyle>
            <a:lvl1pPr eaLnBrk="1" hangingPunct="1">
              <a:buFont typeface="Arial" panose="020B0604020202020204" pitchFamily="34" charset="0"/>
              <a:buNone/>
              <a:defRPr sz="1200" noProof="1">
                <a:solidFill>
                  <a:srgbClr val="214B9B"/>
                </a:solidFill>
                <a:latin typeface="Arial" panose="020B0604020202020204" pitchFamily="34" charset="0"/>
                <a:ea typeface="方正大标宋简体"/>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6C91DBA2-EEB2-4F47-A20A-65C77EF3A624}" type="slidenum">
              <a:rPr kumimoji="0" lang="zh-CN" altLang="en-US" sz="1200" b="0" i="0" u="none" strike="noStrike" kern="1200" cap="none" spc="0" normalizeH="0" baseline="0" noProof="1">
                <a:ln>
                  <a:noFill/>
                </a:ln>
                <a:solidFill>
                  <a:srgbClr val="214B9B"/>
                </a:solidFill>
                <a:effectLst/>
                <a:uLnTx/>
                <a:uFillTx/>
                <a:latin typeface="Arial" panose="020B0604020202020204" pitchFamily="34" charset="0"/>
                <a:ea typeface="方正大标宋简体"/>
                <a:cs typeface="+mn-cs"/>
              </a:rPr>
            </a:fld>
            <a:endParaRPr kumimoji="0" lang="zh-CN" altLang="en-US" sz="1200" b="0" i="0" u="none" strike="noStrike" kern="1200" cap="none" spc="0" normalizeH="0" baseline="0" noProof="1">
              <a:ln>
                <a:noFill/>
              </a:ln>
              <a:solidFill>
                <a:srgbClr val="214B9B"/>
              </a:solidFill>
              <a:effectLst/>
              <a:uLnTx/>
              <a:uFillTx/>
              <a:latin typeface="Arial" panose="020B0604020202020204" pitchFamily="34" charset="0"/>
              <a:ea typeface="方正大标宋简体"/>
              <a:cs typeface="+mn-cs"/>
            </a:endParaRPr>
          </a:p>
        </p:txBody>
      </p:sp>
    </p:spTree>
  </p:cSld>
  <p:clrMapOvr>
    <a:masterClrMapping/>
  </p:clrMapOvr>
  <p:transition>
    <p:zoom/>
  </p:transition>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3_标题和内容">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p:nvCxnSpPr>
        <p:spPr>
          <a:xfrm>
            <a:off x="334963" y="765175"/>
            <a:ext cx="11522075"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78859" y="44624"/>
            <a:ext cx="11965813" cy="692696"/>
          </a:xfrm>
          <a:prstGeom prst="rect">
            <a:avLst/>
          </a:prstGeom>
        </p:spPr>
        <p:txBody>
          <a:bodyPr/>
          <a:lstStyle>
            <a:lvl1pPr algn="l">
              <a:defRPr sz="3200" b="1">
                <a:latin typeface="+mn-lt"/>
                <a:cs typeface="Verdana" panose="020B0604030504040204" pitchFamily="34" charset="0"/>
              </a:defRPr>
            </a:lvl1pPr>
          </a:lstStyle>
          <a:p>
            <a:pPr fontAlgn="base"/>
            <a:r>
              <a:rPr lang="zh-CN" altLang="en-US" strike="noStrike" noProof="1"/>
              <a:t>单击此处编辑母版标题样式</a:t>
            </a:r>
            <a:endParaRPr lang="zh-CN" altLang="en-US" strike="noStrike" noProof="1"/>
          </a:p>
        </p:txBody>
      </p:sp>
    </p:spTree>
  </p:cSld>
  <p:clrMapOvr>
    <a:masterClrMapping/>
  </p:clrMapOvr>
  <p:transition>
    <p:zoom/>
  </p:transition>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标题和内容">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p:nvCxnSpPr>
        <p:spPr>
          <a:xfrm>
            <a:off x="334963" y="765175"/>
            <a:ext cx="11522075"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92000" y="72000"/>
            <a:ext cx="11965813" cy="692696"/>
          </a:xfrm>
          <a:prstGeom prst="rect">
            <a:avLst/>
          </a:prstGeom>
        </p:spPr>
        <p:txBody>
          <a:bodyPr/>
          <a:lstStyle>
            <a:lvl1pPr algn="l">
              <a:defRPr sz="3200" b="1" baseline="0">
                <a:latin typeface="Arial" panose="020B0604020202020204" pitchFamily="34" charset="0"/>
                <a:cs typeface="Verdana" panose="020B0604030504040204" pitchFamily="34" charset="0"/>
              </a:defRPr>
            </a:lvl1pPr>
          </a:lstStyle>
          <a:p>
            <a:pPr fontAlgn="base"/>
            <a:r>
              <a:rPr lang="zh-CN" altLang="en-US" strike="noStrike" noProof="1"/>
              <a:t>单击此处编辑母版标题样式</a:t>
            </a:r>
            <a:endParaRPr lang="zh-CN" altLang="en-US" strike="noStrike" noProof="1"/>
          </a:p>
        </p:txBody>
      </p:sp>
    </p:spTree>
  </p:cSld>
  <p:clrMapOvr>
    <a:masterClrMapping/>
  </p:clrMapOvr>
  <p:transition>
    <p:zoom/>
  </p:transition>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1_空白">
    <p:bg>
      <p:bgPr>
        <a:solidFill>
          <a:schemeClr val="bg1"/>
        </a:solidFill>
        <a:effectLst/>
      </p:bgPr>
    </p:bg>
    <p:spTree>
      <p:nvGrpSpPr>
        <p:cNvPr id="1" name=""/>
        <p:cNvGrpSpPr/>
        <p:nvPr/>
      </p:nvGrpSpPr>
      <p:grpSpPr>
        <a:xfrm>
          <a:off x="0" y="0"/>
          <a:ext cx="0" cy="0"/>
          <a:chOff x="0" y="0"/>
          <a:chExt cx="0" cy="0"/>
        </a:xfrm>
      </p:grpSpPr>
      <p:cxnSp>
        <p:nvCxnSpPr>
          <p:cNvPr id="10242" name="直接连接符 3"/>
          <p:cNvCxnSpPr/>
          <p:nvPr userDrawn="1">
            <p:custDataLst>
              <p:tags r:id="rId2"/>
            </p:custDataLst>
          </p:nvPr>
        </p:nvCxnSpPr>
        <p:spPr>
          <a:xfrm>
            <a:off x="1524000" y="3195638"/>
            <a:ext cx="6115050" cy="0"/>
          </a:xfrm>
          <a:prstGeom prst="line">
            <a:avLst/>
          </a:prstGeom>
          <a:ln w="19050" cap="flat" cmpd="sng">
            <a:solidFill>
              <a:srgbClr val="C94D4D"/>
            </a:solidFill>
            <a:prstDash val="solid"/>
            <a:miter/>
            <a:headEnd type="none" w="med" len="med"/>
            <a:tailEnd type="none" w="med" len="med"/>
          </a:ln>
        </p:spPr>
      </p:cxnSp>
      <p:cxnSp>
        <p:nvCxnSpPr>
          <p:cNvPr id="10243" name="直接连接符 4"/>
          <p:cNvCxnSpPr/>
          <p:nvPr userDrawn="1">
            <p:custDataLst>
              <p:tags r:id="rId3"/>
            </p:custDataLst>
          </p:nvPr>
        </p:nvCxnSpPr>
        <p:spPr>
          <a:xfrm>
            <a:off x="5329238" y="3284538"/>
            <a:ext cx="5338762" cy="0"/>
          </a:xfrm>
          <a:prstGeom prst="line">
            <a:avLst/>
          </a:prstGeom>
          <a:ln w="19050" cap="flat" cmpd="sng">
            <a:solidFill>
              <a:srgbClr val="C94D4D"/>
            </a:solidFill>
            <a:prstDash val="solid"/>
            <a:miter/>
            <a:headEnd type="none" w="med" len="med"/>
            <a:tailEnd type="none" w="med" len="med"/>
          </a:ln>
        </p:spPr>
      </p:cxnSp>
      <p:sp>
        <p:nvSpPr>
          <p:cNvPr id="10" name="TextBox 9"/>
          <p:cNvSpPr txBox="1">
            <a:spLocks noChangeArrowheads="1"/>
          </p:cNvSpPr>
          <p:nvPr/>
        </p:nvSpPr>
        <p:spPr bwMode="auto">
          <a:xfrm>
            <a:off x="2976563" y="305117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方正字迹-吕建德行楷简体" pitchFamily="2" charset="-122"/>
              <a:ea typeface="方正字迹-吕建德行楷简体" pitchFamily="2" charset="-122"/>
              <a:cs typeface="+mn-cs"/>
            </a:endParaRPr>
          </a:p>
        </p:txBody>
      </p:sp>
      <p:sp>
        <p:nvSpPr>
          <p:cNvPr id="2" name="标题 1"/>
          <p:cNvSpPr txBox="1"/>
          <p:nvPr/>
        </p:nvSpPr>
        <p:spPr bwMode="auto">
          <a:xfrm>
            <a:off x="4310063" y="1860550"/>
            <a:ext cx="1946275" cy="2254250"/>
          </a:xfrm>
          <a:prstGeom prst="rect">
            <a:avLst/>
          </a:prstGeom>
          <a:noFill/>
          <a:ln w="9525">
            <a:noFill/>
            <a:miter lim="800000"/>
          </a:ln>
        </p:spPr>
        <p:txBody>
          <a:bodyPr anchor="ctr"/>
          <a:lstStyle>
            <a:lvl1pPr>
              <a:defRPr sz="19900" b="0" i="1">
                <a:solidFill>
                  <a:srgbClr val="305F86"/>
                </a:solidFill>
                <a:latin typeface="Arial" panose="020B0604020202020204" pitchFamily="34" charset="0"/>
                <a:ea typeface="华文中宋" panose="02010600040101010101" pitchFamily="2" charset="-122"/>
                <a:cs typeface="Arial" panose="020B0604020202020204" pitchFamily="34" charset="0"/>
              </a:defRPr>
            </a:lvl1pPr>
          </a:lstStyle>
          <a:p>
            <a:pPr marL="0" marR="0" lvl="0" indent="0" algn="l" defTabSz="914400" rtl="0" eaLnBrk="0" fontAlgn="base" latinLnBrk="0" hangingPunct="0">
              <a:lnSpc>
                <a:spcPct val="90000"/>
              </a:lnSpc>
              <a:spcBef>
                <a:spcPct val="0"/>
              </a:spcBef>
              <a:spcAft>
                <a:spcPct val="0"/>
              </a:spcAft>
              <a:buClrTx/>
              <a:buSzTx/>
              <a:buFontTx/>
              <a:buNone/>
              <a:defRPr/>
            </a:pPr>
            <a:endParaRPr kumimoji="0" lang="zh-CN" altLang="en-US" sz="19900" b="0" i="1" u="none" strike="noStrike" kern="1200" cap="none" spc="0" normalizeH="0" baseline="0" noProof="0" dirty="0">
              <a:ln>
                <a:noFill/>
              </a:ln>
              <a:solidFill>
                <a:srgbClr val="305F86"/>
              </a:solidFill>
              <a:effectLst/>
              <a:uLnTx/>
              <a:uFillTx/>
              <a:latin typeface="Arial" panose="020B0604020202020204" pitchFamily="34" charset="0"/>
              <a:ea typeface="华文中宋" panose="02010600040101010101" pitchFamily="2" charset="-122"/>
              <a:cs typeface="Arial" panose="020B0604020202020204" pitchFamily="34" charset="0"/>
            </a:endParaRPr>
          </a:p>
        </p:txBody>
      </p:sp>
      <p:sp>
        <p:nvSpPr>
          <p:cNvPr id="11" name="文本占位符 2"/>
          <p:cNvSpPr>
            <a:spLocks noGrp="1"/>
          </p:cNvSpPr>
          <p:nvPr>
            <p:ph type="body" idx="1"/>
          </p:nvPr>
        </p:nvSpPr>
        <p:spPr>
          <a:xfrm>
            <a:off x="4233761" y="2477893"/>
            <a:ext cx="7579011" cy="828834"/>
          </a:xfrm>
        </p:spPr>
        <p:txBody>
          <a:bodyPr/>
          <a:lstStyle>
            <a:lvl1pPr marL="0" indent="0">
              <a:buNone/>
              <a:defRPr sz="3600" b="1">
                <a:solidFill>
                  <a:srgbClr val="003081"/>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7" name="标题 1"/>
          <p:cNvSpPr>
            <a:spLocks noGrp="1"/>
          </p:cNvSpPr>
          <p:nvPr>
            <p:ph type="title"/>
          </p:nvPr>
        </p:nvSpPr>
        <p:spPr>
          <a:xfrm>
            <a:off x="1467307" y="1828797"/>
            <a:ext cx="1945747" cy="2254102"/>
          </a:xfrm>
        </p:spPr>
        <p:txBody>
          <a:bodyPr/>
          <a:lstStyle>
            <a:lvl1pPr>
              <a:defRPr sz="19900" b="0" i="1">
                <a:solidFill>
                  <a:srgbClr val="284E6E"/>
                </a:solidFill>
                <a:latin typeface="Arial" panose="020B0604020202020204" pitchFamily="34" charset="0"/>
                <a:ea typeface="华文中宋" panose="02010600040101010101" pitchFamily="2" charset="-122"/>
                <a:cs typeface="Arial" panose="020B0604020202020204" pitchFamily="34" charset="0"/>
              </a:defRPr>
            </a:lvl1pPr>
          </a:lstStyle>
          <a:p>
            <a:pPr fontAlgn="base"/>
            <a:r>
              <a:rPr lang="zh-CN" altLang="en-US" strike="noStrike" noProof="1"/>
              <a:t>单击此处编辑母版标题样式</a:t>
            </a:r>
            <a:endParaRPr lang="zh-CN" altLang="en-US" strike="noStrike" noProof="1"/>
          </a:p>
        </p:txBody>
      </p:sp>
      <p:sp>
        <p:nvSpPr>
          <p:cNvPr id="15" name="文本占位符 2"/>
          <p:cNvSpPr>
            <a:spLocks noGrp="1"/>
          </p:cNvSpPr>
          <p:nvPr>
            <p:ph type="body" idx="13"/>
          </p:nvPr>
        </p:nvSpPr>
        <p:spPr>
          <a:xfrm>
            <a:off x="4233761" y="3500438"/>
            <a:ext cx="7579011" cy="828834"/>
          </a:xfrm>
        </p:spPr>
        <p:txBody>
          <a:bodyPr/>
          <a:lstStyle>
            <a:lvl1pPr marL="0" indent="0">
              <a:buFont typeface="Wingdings" panose="05000000000000000000" pitchFamily="2" charset="2"/>
              <a:buChar char="n"/>
              <a:defRPr sz="1800" b="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2"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95591F0-9C61-4989-B4B7-76A115DD338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4_标题和内容">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p:nvCxnSpPr>
        <p:spPr>
          <a:xfrm>
            <a:off x="334963" y="765175"/>
            <a:ext cx="11522075"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92000" y="72000"/>
            <a:ext cx="11965813" cy="692696"/>
          </a:xfrm>
          <a:prstGeom prst="rect">
            <a:avLst/>
          </a:prstGeom>
        </p:spPr>
        <p:txBody>
          <a:bodyPr/>
          <a:lstStyle>
            <a:lvl1pPr algn="l">
              <a:defRPr sz="3200" b="1" baseline="0">
                <a:latin typeface="Arial" panose="020B0604020202020204" pitchFamily="34" charset="0"/>
                <a:cs typeface="Verdana" panose="020B0604030504040204" pitchFamily="34" charset="0"/>
              </a:defRPr>
            </a:lvl1pPr>
          </a:lstStyle>
          <a:p>
            <a:pPr fontAlgn="base"/>
            <a:r>
              <a:rPr lang="zh-CN" altLang="en-US" strike="noStrike" noProof="1"/>
              <a:t>单击此处编辑母版标题样式</a:t>
            </a:r>
            <a:endParaRPr lang="zh-CN" altLang="en-US" strike="noStrike" noProof="1"/>
          </a:p>
        </p:txBody>
      </p:sp>
    </p:spTree>
  </p:cSld>
  <p:clrMapOvr>
    <a:masterClrMapping/>
  </p:clrMapOvr>
  <p:transition>
    <p:zoom/>
  </p:transition>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showMasterSp="0" userDrawn="1">
  <p:cSld name="节标题">
    <p:bg>
      <p:bgPr>
        <a:solidFill>
          <a:schemeClr val="bg1"/>
        </a:solidFill>
        <a:effectLst/>
      </p:bgPr>
    </p:bg>
    <p:spTree>
      <p:nvGrpSpPr>
        <p:cNvPr id="1" name=""/>
        <p:cNvGrpSpPr/>
        <p:nvPr/>
      </p:nvGrpSpPr>
      <p:grpSpPr>
        <a:xfrm>
          <a:off x="0" y="0"/>
          <a:ext cx="0" cy="0"/>
          <a:chOff x="0" y="0"/>
          <a:chExt cx="0" cy="0"/>
        </a:xfrm>
      </p:grpSpPr>
      <p:pic>
        <p:nvPicPr>
          <p:cNvPr id="38914" name="图片 11" descr="图片1.jpg"/>
          <p:cNvPicPr>
            <a:picLocks noChangeAspect="1"/>
          </p:cNvPicPr>
          <p:nvPr userDrawn="1"/>
        </p:nvPicPr>
        <p:blipFill>
          <a:blip r:embed="rId2"/>
          <a:srcRect b="39999"/>
          <a:stretch>
            <a:fillRect/>
          </a:stretch>
        </p:blipFill>
        <p:spPr>
          <a:xfrm>
            <a:off x="0" y="0"/>
            <a:ext cx="12206288" cy="5540375"/>
          </a:xfrm>
          <a:prstGeom prst="rect">
            <a:avLst/>
          </a:prstGeom>
          <a:noFill/>
          <a:ln w="9525">
            <a:noFill/>
          </a:ln>
        </p:spPr>
      </p:pic>
      <p:sp>
        <p:nvSpPr>
          <p:cNvPr id="2" name="标题 1"/>
          <p:cNvSpPr>
            <a:spLocks noGrp="1"/>
          </p:cNvSpPr>
          <p:nvPr>
            <p:ph type="title"/>
          </p:nvPr>
        </p:nvSpPr>
        <p:spPr>
          <a:xfrm>
            <a:off x="831850" y="1922398"/>
            <a:ext cx="10515600" cy="2852737"/>
          </a:xfrm>
        </p:spPr>
        <p:txBody>
          <a:bodyPr/>
          <a:lstStyle>
            <a:lvl1pPr algn="ctr">
              <a:defRPr sz="4800">
                <a:solidFill>
                  <a:srgbClr val="305F86"/>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defRPr>
            </a:lvl1pPr>
          </a:lstStyle>
          <a:p>
            <a:pPr fontAlgn="base"/>
            <a:endParaRPr lang="zh-CN" altLang="en-US" strike="noStrike" noProof="1"/>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88996E8-9DD4-43F2-B42B-BD68800958CA}"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showMasterSp="0" userDrawn="1">
  <p:cSld name="空白">
    <p:bg>
      <p:bgPr>
        <a:solidFill>
          <a:schemeClr val="bg1"/>
        </a:solidFill>
        <a:effectLst/>
      </p:bgPr>
    </p:bg>
    <p:spTree>
      <p:nvGrpSpPr>
        <p:cNvPr id="1" name=""/>
        <p:cNvGrpSpPr/>
        <p:nvPr/>
      </p:nvGrpSpPr>
      <p:grpSpPr>
        <a:xfrm>
          <a:off x="0" y="0"/>
          <a:ext cx="0" cy="0"/>
          <a:chOff x="0" y="0"/>
          <a:chExt cx="0" cy="0"/>
        </a:xfrm>
      </p:grpSpPr>
      <p:cxnSp>
        <p:nvCxnSpPr>
          <p:cNvPr id="39938" name="直接连接符 7"/>
          <p:cNvCxnSpPr/>
          <p:nvPr userDrawn="1">
            <p:custDataLst>
              <p:tags r:id="rId2"/>
            </p:custDataLst>
          </p:nvPr>
        </p:nvCxnSpPr>
        <p:spPr>
          <a:xfrm>
            <a:off x="1524000" y="3195638"/>
            <a:ext cx="6115050" cy="0"/>
          </a:xfrm>
          <a:prstGeom prst="line">
            <a:avLst/>
          </a:prstGeom>
          <a:ln w="19050" cap="flat" cmpd="sng">
            <a:solidFill>
              <a:srgbClr val="C94D4D"/>
            </a:solidFill>
            <a:prstDash val="solid"/>
            <a:miter/>
            <a:headEnd type="none" w="med" len="med"/>
            <a:tailEnd type="none" w="med" len="med"/>
          </a:ln>
        </p:spPr>
      </p:cxnSp>
      <p:cxnSp>
        <p:nvCxnSpPr>
          <p:cNvPr id="39939" name="直接连接符 8"/>
          <p:cNvCxnSpPr/>
          <p:nvPr userDrawn="1">
            <p:custDataLst>
              <p:tags r:id="rId3"/>
            </p:custDataLst>
          </p:nvPr>
        </p:nvCxnSpPr>
        <p:spPr>
          <a:xfrm>
            <a:off x="5329238" y="3284538"/>
            <a:ext cx="5338762" cy="0"/>
          </a:xfrm>
          <a:prstGeom prst="line">
            <a:avLst/>
          </a:prstGeom>
          <a:ln w="19050" cap="flat" cmpd="sng">
            <a:solidFill>
              <a:srgbClr val="C94D4D"/>
            </a:solidFill>
            <a:prstDash val="solid"/>
            <a:miter/>
            <a:headEnd type="none" w="med" len="med"/>
            <a:tailEnd type="none" w="med" len="med"/>
          </a:ln>
        </p:spPr>
      </p:cxnSp>
      <p:sp>
        <p:nvSpPr>
          <p:cNvPr id="10" name="TextBox 9"/>
          <p:cNvSpPr txBox="1">
            <a:spLocks noChangeArrowheads="1"/>
          </p:cNvSpPr>
          <p:nvPr/>
        </p:nvSpPr>
        <p:spPr bwMode="auto">
          <a:xfrm>
            <a:off x="3073400" y="1509713"/>
            <a:ext cx="184150"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9900" b="0" i="1"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 name="TextBox 10"/>
          <p:cNvSpPr txBox="1">
            <a:spLocks noChangeArrowheads="1"/>
          </p:cNvSpPr>
          <p:nvPr/>
        </p:nvSpPr>
        <p:spPr bwMode="auto">
          <a:xfrm>
            <a:off x="2976563" y="305117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方正字迹-吕建德行楷简体" pitchFamily="2" charset="-122"/>
              <a:ea typeface="方正字迹-吕建德行楷简体" pitchFamily="2" charset="-122"/>
              <a:cs typeface="+mn-cs"/>
            </a:endParaRPr>
          </a:p>
        </p:txBody>
      </p:sp>
      <p:sp>
        <p:nvSpPr>
          <p:cNvPr id="12" name="标题 1"/>
          <p:cNvSpPr txBox="1"/>
          <p:nvPr/>
        </p:nvSpPr>
        <p:spPr bwMode="auto">
          <a:xfrm>
            <a:off x="4310063" y="1860550"/>
            <a:ext cx="1946275" cy="2254250"/>
          </a:xfrm>
          <a:prstGeom prst="rect">
            <a:avLst/>
          </a:prstGeom>
          <a:noFill/>
          <a:ln w="9525">
            <a:noFill/>
            <a:miter lim="800000"/>
          </a:ln>
        </p:spPr>
        <p:txBody>
          <a:bodyPr anchor="ctr"/>
          <a:lstStyle>
            <a:lvl1pPr>
              <a:defRPr sz="19900" b="0" i="1">
                <a:solidFill>
                  <a:srgbClr val="305F86"/>
                </a:solidFill>
                <a:latin typeface="Arial" panose="020B0604020202020204" pitchFamily="34" charset="0"/>
                <a:ea typeface="华文中宋" panose="02010600040101010101" pitchFamily="2" charset="-122"/>
                <a:cs typeface="Arial" panose="020B0604020202020204" pitchFamily="34" charset="0"/>
              </a:defRPr>
            </a:lvl1pPr>
          </a:lstStyle>
          <a:p>
            <a:pPr marL="0" marR="0" lvl="0" indent="0" algn="l" defTabSz="914400" rtl="0" eaLnBrk="0" fontAlgn="base" latinLnBrk="0" hangingPunct="0">
              <a:lnSpc>
                <a:spcPct val="90000"/>
              </a:lnSpc>
              <a:spcBef>
                <a:spcPct val="0"/>
              </a:spcBef>
              <a:spcAft>
                <a:spcPct val="0"/>
              </a:spcAft>
              <a:buClrTx/>
              <a:buSzTx/>
              <a:buFontTx/>
              <a:buNone/>
              <a:defRPr/>
            </a:pPr>
            <a:endParaRPr kumimoji="0" lang="zh-CN" altLang="en-US" sz="19900" b="0" i="1" u="none" strike="noStrike" kern="1200" cap="none" spc="0" normalizeH="0" baseline="0" noProof="0" dirty="0">
              <a:ln>
                <a:noFill/>
              </a:ln>
              <a:solidFill>
                <a:srgbClr val="305F86"/>
              </a:solidFill>
              <a:effectLst/>
              <a:uLnTx/>
              <a:uFillTx/>
              <a:latin typeface="Arial" panose="020B0604020202020204" pitchFamily="34" charset="0"/>
              <a:ea typeface="华文中宋" panose="02010600040101010101" pitchFamily="2" charset="-122"/>
              <a:cs typeface="Arial" panose="020B0604020202020204" pitchFamily="34" charset="0"/>
            </a:endParaRPr>
          </a:p>
        </p:txBody>
      </p:sp>
      <p:sp>
        <p:nvSpPr>
          <p:cNvPr id="11" name="文本占位符 2"/>
          <p:cNvSpPr>
            <a:spLocks noGrp="1"/>
          </p:cNvSpPr>
          <p:nvPr>
            <p:ph type="body" idx="1"/>
          </p:nvPr>
        </p:nvSpPr>
        <p:spPr>
          <a:xfrm>
            <a:off x="4233761" y="2477893"/>
            <a:ext cx="7579011" cy="828834"/>
          </a:xfrm>
        </p:spPr>
        <p:txBody>
          <a:bodyPr/>
          <a:lstStyle>
            <a:lvl1pPr marL="0" indent="0">
              <a:buNone/>
              <a:defRPr sz="3600" b="1">
                <a:solidFill>
                  <a:srgbClr val="003081"/>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7" name="标题 1"/>
          <p:cNvSpPr>
            <a:spLocks noGrp="1"/>
          </p:cNvSpPr>
          <p:nvPr>
            <p:ph type="title"/>
          </p:nvPr>
        </p:nvSpPr>
        <p:spPr>
          <a:xfrm>
            <a:off x="1467307" y="1828797"/>
            <a:ext cx="1945747" cy="2254102"/>
          </a:xfrm>
        </p:spPr>
        <p:txBody>
          <a:bodyPr/>
          <a:lstStyle>
            <a:lvl1pPr>
              <a:defRPr sz="19900" b="0" i="1">
                <a:solidFill>
                  <a:srgbClr val="284E6E"/>
                </a:solidFill>
                <a:latin typeface="Arial" panose="020B0604020202020204" pitchFamily="34" charset="0"/>
                <a:ea typeface="华文中宋" panose="02010600040101010101" pitchFamily="2" charset="-122"/>
                <a:cs typeface="Arial" panose="020B0604020202020204" pitchFamily="34" charset="0"/>
              </a:defRPr>
            </a:lvl1pPr>
          </a:lstStyle>
          <a:p>
            <a:pPr fontAlgn="base"/>
            <a:r>
              <a:rPr lang="zh-CN" altLang="en-US" strike="noStrike" noProof="1"/>
              <a:t>单击此处编辑母版标题样式</a:t>
            </a:r>
            <a:endParaRPr lang="zh-CN" altLang="en-US" strike="noStrike" noProof="1"/>
          </a:p>
        </p:txBody>
      </p:sp>
      <p:sp>
        <p:nvSpPr>
          <p:cNvPr id="13"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BF15103-5B2C-42B3-ACE2-5F8BD3A1A1A7}"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showMasterSp="0" userDrawn="1">
  <p:cSld name="1_空白">
    <p:bg>
      <p:bgPr>
        <a:solidFill>
          <a:schemeClr val="bg1"/>
        </a:solidFill>
        <a:effectLst/>
      </p:bgPr>
    </p:bg>
    <p:spTree>
      <p:nvGrpSpPr>
        <p:cNvPr id="1" name=""/>
        <p:cNvGrpSpPr/>
        <p:nvPr/>
      </p:nvGrpSpPr>
      <p:grpSpPr>
        <a:xfrm>
          <a:off x="0" y="0"/>
          <a:ext cx="0" cy="0"/>
          <a:chOff x="0" y="0"/>
          <a:chExt cx="0" cy="0"/>
        </a:xfrm>
      </p:grpSpPr>
      <p:cxnSp>
        <p:nvCxnSpPr>
          <p:cNvPr id="40962" name="直接连接符 3"/>
          <p:cNvCxnSpPr/>
          <p:nvPr userDrawn="1">
            <p:custDataLst>
              <p:tags r:id="rId2"/>
            </p:custDataLst>
          </p:nvPr>
        </p:nvCxnSpPr>
        <p:spPr>
          <a:xfrm>
            <a:off x="1524000" y="3195638"/>
            <a:ext cx="6115050" cy="0"/>
          </a:xfrm>
          <a:prstGeom prst="line">
            <a:avLst/>
          </a:prstGeom>
          <a:ln w="19050" cap="flat" cmpd="sng">
            <a:solidFill>
              <a:srgbClr val="C94D4D"/>
            </a:solidFill>
            <a:prstDash val="solid"/>
            <a:miter/>
            <a:headEnd type="none" w="med" len="med"/>
            <a:tailEnd type="none" w="med" len="med"/>
          </a:ln>
        </p:spPr>
      </p:cxnSp>
      <p:cxnSp>
        <p:nvCxnSpPr>
          <p:cNvPr id="40963" name="直接连接符 4"/>
          <p:cNvCxnSpPr/>
          <p:nvPr userDrawn="1">
            <p:custDataLst>
              <p:tags r:id="rId3"/>
            </p:custDataLst>
          </p:nvPr>
        </p:nvCxnSpPr>
        <p:spPr>
          <a:xfrm>
            <a:off x="5329238" y="3284538"/>
            <a:ext cx="5338762" cy="0"/>
          </a:xfrm>
          <a:prstGeom prst="line">
            <a:avLst/>
          </a:prstGeom>
          <a:ln w="19050" cap="flat" cmpd="sng">
            <a:solidFill>
              <a:srgbClr val="C94D4D"/>
            </a:solidFill>
            <a:prstDash val="solid"/>
            <a:miter/>
            <a:headEnd type="none" w="med" len="med"/>
            <a:tailEnd type="none" w="med" len="med"/>
          </a:ln>
        </p:spPr>
      </p:cxnSp>
      <p:sp>
        <p:nvSpPr>
          <p:cNvPr id="10" name="TextBox 9"/>
          <p:cNvSpPr txBox="1">
            <a:spLocks noChangeArrowheads="1"/>
          </p:cNvSpPr>
          <p:nvPr/>
        </p:nvSpPr>
        <p:spPr bwMode="auto">
          <a:xfrm>
            <a:off x="2976563" y="305117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方正字迹-吕建德行楷简体" pitchFamily="2" charset="-122"/>
              <a:ea typeface="方正字迹-吕建德行楷简体" pitchFamily="2" charset="-122"/>
              <a:cs typeface="+mn-cs"/>
            </a:endParaRPr>
          </a:p>
        </p:txBody>
      </p:sp>
      <p:sp>
        <p:nvSpPr>
          <p:cNvPr id="2" name="标题 1"/>
          <p:cNvSpPr txBox="1"/>
          <p:nvPr/>
        </p:nvSpPr>
        <p:spPr bwMode="auto">
          <a:xfrm>
            <a:off x="4310063" y="1860550"/>
            <a:ext cx="1946275" cy="2254250"/>
          </a:xfrm>
          <a:prstGeom prst="rect">
            <a:avLst/>
          </a:prstGeom>
          <a:noFill/>
          <a:ln w="9525">
            <a:noFill/>
            <a:miter lim="800000"/>
          </a:ln>
        </p:spPr>
        <p:txBody>
          <a:bodyPr anchor="ctr"/>
          <a:lstStyle>
            <a:lvl1pPr>
              <a:defRPr sz="19900" b="0" i="1">
                <a:solidFill>
                  <a:srgbClr val="305F86"/>
                </a:solidFill>
                <a:latin typeface="Arial" panose="020B0604020202020204" pitchFamily="34" charset="0"/>
                <a:ea typeface="华文中宋" panose="02010600040101010101" pitchFamily="2" charset="-122"/>
                <a:cs typeface="Arial" panose="020B0604020202020204" pitchFamily="34" charset="0"/>
              </a:defRPr>
            </a:lvl1pPr>
          </a:lstStyle>
          <a:p>
            <a:pPr marL="0" marR="0" lvl="0" indent="0" algn="l" defTabSz="914400" rtl="0" eaLnBrk="0" fontAlgn="base" latinLnBrk="0" hangingPunct="0">
              <a:lnSpc>
                <a:spcPct val="90000"/>
              </a:lnSpc>
              <a:spcBef>
                <a:spcPct val="0"/>
              </a:spcBef>
              <a:spcAft>
                <a:spcPct val="0"/>
              </a:spcAft>
              <a:buClrTx/>
              <a:buSzTx/>
              <a:buFontTx/>
              <a:buNone/>
              <a:defRPr/>
            </a:pPr>
            <a:endParaRPr kumimoji="0" lang="zh-CN" altLang="en-US" sz="19900" b="0" i="1" u="none" strike="noStrike" kern="1200" cap="none" spc="0" normalizeH="0" baseline="0" noProof="0" dirty="0">
              <a:ln>
                <a:noFill/>
              </a:ln>
              <a:solidFill>
                <a:srgbClr val="305F86"/>
              </a:solidFill>
              <a:effectLst/>
              <a:uLnTx/>
              <a:uFillTx/>
              <a:latin typeface="Arial" panose="020B0604020202020204" pitchFamily="34" charset="0"/>
              <a:ea typeface="华文中宋" panose="02010600040101010101" pitchFamily="2" charset="-122"/>
              <a:cs typeface="Arial" panose="020B0604020202020204" pitchFamily="34" charset="0"/>
            </a:endParaRPr>
          </a:p>
        </p:txBody>
      </p:sp>
      <p:sp>
        <p:nvSpPr>
          <p:cNvPr id="11" name="文本占位符 2"/>
          <p:cNvSpPr>
            <a:spLocks noGrp="1"/>
          </p:cNvSpPr>
          <p:nvPr>
            <p:ph type="body" idx="1"/>
          </p:nvPr>
        </p:nvSpPr>
        <p:spPr>
          <a:xfrm>
            <a:off x="4233761" y="2477893"/>
            <a:ext cx="7579011" cy="828834"/>
          </a:xfrm>
        </p:spPr>
        <p:txBody>
          <a:bodyPr/>
          <a:lstStyle>
            <a:lvl1pPr marL="0" indent="0">
              <a:buNone/>
              <a:defRPr sz="3600" b="1">
                <a:solidFill>
                  <a:srgbClr val="003081"/>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7" name="标题 1"/>
          <p:cNvSpPr>
            <a:spLocks noGrp="1"/>
          </p:cNvSpPr>
          <p:nvPr>
            <p:ph type="title"/>
          </p:nvPr>
        </p:nvSpPr>
        <p:spPr>
          <a:xfrm>
            <a:off x="1467307" y="1828797"/>
            <a:ext cx="1945747" cy="2254102"/>
          </a:xfrm>
        </p:spPr>
        <p:txBody>
          <a:bodyPr/>
          <a:lstStyle>
            <a:lvl1pPr>
              <a:defRPr sz="19900" b="0" i="1">
                <a:solidFill>
                  <a:srgbClr val="284E6E"/>
                </a:solidFill>
                <a:latin typeface="Arial" panose="020B0604020202020204" pitchFamily="34" charset="0"/>
                <a:ea typeface="华文中宋" panose="02010600040101010101" pitchFamily="2" charset="-122"/>
                <a:cs typeface="Arial" panose="020B0604020202020204" pitchFamily="34" charset="0"/>
              </a:defRPr>
            </a:lvl1pPr>
          </a:lstStyle>
          <a:p>
            <a:pPr fontAlgn="base"/>
            <a:r>
              <a:rPr lang="zh-CN" altLang="en-US" strike="noStrike" noProof="1"/>
              <a:t>单击此处编辑母版标题样式</a:t>
            </a:r>
            <a:endParaRPr lang="zh-CN" altLang="en-US" strike="noStrike" noProof="1"/>
          </a:p>
        </p:txBody>
      </p:sp>
      <p:sp>
        <p:nvSpPr>
          <p:cNvPr id="15" name="文本占位符 2"/>
          <p:cNvSpPr>
            <a:spLocks noGrp="1"/>
          </p:cNvSpPr>
          <p:nvPr>
            <p:ph type="body" idx="13"/>
          </p:nvPr>
        </p:nvSpPr>
        <p:spPr>
          <a:xfrm>
            <a:off x="4233761" y="3500438"/>
            <a:ext cx="7579011" cy="828834"/>
          </a:xfrm>
        </p:spPr>
        <p:txBody>
          <a:bodyPr/>
          <a:lstStyle>
            <a:lvl1pPr marL="0" indent="0">
              <a:buFont typeface="Wingdings" panose="05000000000000000000" pitchFamily="2" charset="2"/>
              <a:buChar char="n"/>
              <a:defRPr sz="1800" b="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2"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95591F0-9C61-4989-B4B7-76A115DD338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showMasterSp="0" userDrawn="1">
  <p:cSld name="2_空白">
    <p:bg>
      <p:bgPr>
        <a:solidFill>
          <a:schemeClr val="bg1"/>
        </a:solidFill>
        <a:effectLst/>
      </p:bgPr>
    </p:bg>
    <p:spTree>
      <p:nvGrpSpPr>
        <p:cNvPr id="1" name=""/>
        <p:cNvGrpSpPr/>
        <p:nvPr/>
      </p:nvGrpSpPr>
      <p:grpSpPr>
        <a:xfrm>
          <a:off x="0" y="0"/>
          <a:ext cx="0" cy="0"/>
          <a:chOff x="0" y="0"/>
          <a:chExt cx="0" cy="0"/>
        </a:xfrm>
      </p:grpSpPr>
      <p:cxnSp>
        <p:nvCxnSpPr>
          <p:cNvPr id="41986" name="直接连接符 3"/>
          <p:cNvCxnSpPr/>
          <p:nvPr userDrawn="1">
            <p:custDataLst>
              <p:tags r:id="rId2"/>
            </p:custDataLst>
          </p:nvPr>
        </p:nvCxnSpPr>
        <p:spPr>
          <a:xfrm>
            <a:off x="1524000" y="3195638"/>
            <a:ext cx="6115050" cy="0"/>
          </a:xfrm>
          <a:prstGeom prst="line">
            <a:avLst/>
          </a:prstGeom>
          <a:ln w="19050" cap="flat" cmpd="sng">
            <a:solidFill>
              <a:srgbClr val="C94D4D"/>
            </a:solidFill>
            <a:prstDash val="solid"/>
            <a:miter/>
            <a:headEnd type="none" w="med" len="med"/>
            <a:tailEnd type="none" w="med" len="med"/>
          </a:ln>
        </p:spPr>
      </p:cxnSp>
      <p:cxnSp>
        <p:nvCxnSpPr>
          <p:cNvPr id="41987" name="直接连接符 4"/>
          <p:cNvCxnSpPr/>
          <p:nvPr userDrawn="1">
            <p:custDataLst>
              <p:tags r:id="rId3"/>
            </p:custDataLst>
          </p:nvPr>
        </p:nvCxnSpPr>
        <p:spPr>
          <a:xfrm>
            <a:off x="5329238" y="3284538"/>
            <a:ext cx="5338762" cy="0"/>
          </a:xfrm>
          <a:prstGeom prst="line">
            <a:avLst/>
          </a:prstGeom>
          <a:ln w="19050" cap="flat" cmpd="sng">
            <a:solidFill>
              <a:srgbClr val="C94D4D"/>
            </a:solidFill>
            <a:prstDash val="solid"/>
            <a:miter/>
            <a:headEnd type="none" w="med" len="med"/>
            <a:tailEnd type="none" w="med" len="med"/>
          </a:ln>
        </p:spPr>
      </p:cxnSp>
      <p:sp>
        <p:nvSpPr>
          <p:cNvPr id="10" name="TextBox 9"/>
          <p:cNvSpPr txBox="1">
            <a:spLocks noChangeArrowheads="1"/>
          </p:cNvSpPr>
          <p:nvPr/>
        </p:nvSpPr>
        <p:spPr bwMode="auto">
          <a:xfrm>
            <a:off x="3073400" y="1509713"/>
            <a:ext cx="184150"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9900" b="0" i="1"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 name="TextBox 10"/>
          <p:cNvSpPr txBox="1">
            <a:spLocks noChangeArrowheads="1"/>
          </p:cNvSpPr>
          <p:nvPr/>
        </p:nvSpPr>
        <p:spPr bwMode="auto">
          <a:xfrm>
            <a:off x="2976563" y="305117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方正字迹-吕建德行楷简体" pitchFamily="2" charset="-122"/>
              <a:ea typeface="方正字迹-吕建德行楷简体" pitchFamily="2" charset="-122"/>
              <a:cs typeface="+mn-cs"/>
            </a:endParaRPr>
          </a:p>
        </p:txBody>
      </p:sp>
      <p:sp>
        <p:nvSpPr>
          <p:cNvPr id="12" name="标题 1"/>
          <p:cNvSpPr txBox="1"/>
          <p:nvPr/>
        </p:nvSpPr>
        <p:spPr bwMode="auto">
          <a:xfrm>
            <a:off x="4310063" y="1860550"/>
            <a:ext cx="1946275" cy="2254250"/>
          </a:xfrm>
          <a:prstGeom prst="rect">
            <a:avLst/>
          </a:prstGeom>
          <a:noFill/>
          <a:ln w="9525">
            <a:noFill/>
            <a:miter lim="800000"/>
          </a:ln>
        </p:spPr>
        <p:txBody>
          <a:bodyPr anchor="ctr"/>
          <a:lstStyle>
            <a:lvl1pPr>
              <a:defRPr sz="19900" b="0" i="1">
                <a:solidFill>
                  <a:srgbClr val="305F86"/>
                </a:solidFill>
                <a:latin typeface="Arial" panose="020B0604020202020204" pitchFamily="34" charset="0"/>
                <a:ea typeface="华文中宋" panose="02010600040101010101" pitchFamily="2" charset="-122"/>
                <a:cs typeface="Arial" panose="020B0604020202020204" pitchFamily="34" charset="0"/>
              </a:defRPr>
            </a:lvl1pPr>
          </a:lstStyle>
          <a:p>
            <a:pPr marL="0" marR="0" lvl="0" indent="0" algn="l" defTabSz="914400" rtl="0" eaLnBrk="0" fontAlgn="base" latinLnBrk="0" hangingPunct="0">
              <a:lnSpc>
                <a:spcPct val="90000"/>
              </a:lnSpc>
              <a:spcBef>
                <a:spcPct val="0"/>
              </a:spcBef>
              <a:spcAft>
                <a:spcPct val="0"/>
              </a:spcAft>
              <a:buClrTx/>
              <a:buSzTx/>
              <a:buFontTx/>
              <a:buNone/>
              <a:defRPr/>
            </a:pPr>
            <a:endParaRPr kumimoji="0" lang="zh-CN" altLang="en-US" sz="19900" b="0" i="1" u="none" strike="noStrike" kern="1200" cap="none" spc="0" normalizeH="0" baseline="0" noProof="0" dirty="0">
              <a:ln>
                <a:noFill/>
              </a:ln>
              <a:solidFill>
                <a:srgbClr val="305F86"/>
              </a:solidFill>
              <a:effectLst/>
              <a:uLnTx/>
              <a:uFillTx/>
              <a:latin typeface="Arial" panose="020B0604020202020204" pitchFamily="34" charset="0"/>
              <a:ea typeface="华文中宋" panose="02010600040101010101" pitchFamily="2" charset="-122"/>
              <a:cs typeface="Arial" panose="020B0604020202020204" pitchFamily="34" charset="0"/>
            </a:endParaRPr>
          </a:p>
        </p:txBody>
      </p:sp>
      <p:sp>
        <p:nvSpPr>
          <p:cNvPr id="11" name="文本占位符 2"/>
          <p:cNvSpPr>
            <a:spLocks noGrp="1"/>
          </p:cNvSpPr>
          <p:nvPr>
            <p:ph type="body" idx="1"/>
          </p:nvPr>
        </p:nvSpPr>
        <p:spPr>
          <a:xfrm>
            <a:off x="5752213" y="2477893"/>
            <a:ext cx="5911703" cy="828834"/>
          </a:xfrm>
        </p:spPr>
        <p:txBody>
          <a:bodyPr/>
          <a:lstStyle>
            <a:lvl1pPr marL="0" indent="0" algn="l">
              <a:buNone/>
              <a:defRPr sz="3600" b="1">
                <a:solidFill>
                  <a:srgbClr val="003081"/>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5" name="文本占位符 2"/>
          <p:cNvSpPr>
            <a:spLocks noGrp="1"/>
          </p:cNvSpPr>
          <p:nvPr>
            <p:ph type="body" idx="13"/>
          </p:nvPr>
        </p:nvSpPr>
        <p:spPr>
          <a:xfrm>
            <a:off x="2529778" y="3500438"/>
            <a:ext cx="7132444" cy="828834"/>
          </a:xfrm>
        </p:spPr>
        <p:txBody>
          <a:bodyPr/>
          <a:lstStyle>
            <a:lvl1pPr marL="0" indent="0" algn="ctr">
              <a:buFontTx/>
              <a:buNone/>
              <a:defRPr sz="2400" b="1">
                <a:solidFill>
                  <a:srgbClr val="284E6E"/>
                </a:solidFill>
                <a:latin typeface="+mn-ea"/>
                <a:ea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4" name="标题 1"/>
          <p:cNvSpPr>
            <a:spLocks noGrp="1"/>
          </p:cNvSpPr>
          <p:nvPr>
            <p:ph type="title"/>
          </p:nvPr>
        </p:nvSpPr>
        <p:spPr>
          <a:xfrm>
            <a:off x="4742125" y="2477386"/>
            <a:ext cx="978199" cy="829341"/>
          </a:xfrm>
        </p:spPr>
        <p:txBody>
          <a:bodyPr/>
          <a:lstStyle>
            <a:lvl1pPr>
              <a:defRPr sz="3600" b="1" i="1">
                <a:solidFill>
                  <a:srgbClr val="003081"/>
                </a:solidFill>
                <a:latin typeface="Arial Black" panose="020B0A04020102020204" pitchFamily="34" charset="0"/>
                <a:ea typeface="华文中宋" panose="02010600040101010101" pitchFamily="2" charset="-122"/>
                <a:cs typeface="Arial" panose="020B0604020202020204" pitchFamily="34" charset="0"/>
              </a:defRPr>
            </a:lvl1pPr>
          </a:lstStyle>
          <a:p>
            <a:pPr fontAlgn="base"/>
            <a:r>
              <a:rPr lang="zh-CN" altLang="en-US" strike="noStrike" noProof="1"/>
              <a:t>单击此处编辑母版标题样式</a:t>
            </a:r>
            <a:endParaRPr lang="zh-CN" altLang="en-US" strike="noStrike" noProof="1"/>
          </a:p>
        </p:txBody>
      </p:sp>
      <p:sp>
        <p:nvSpPr>
          <p:cNvPr id="13"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333F579-3548-4CA5-B1FA-DF6A7DC0977B}"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showMasterSp="0" userDrawn="1">
  <p:cSld name="仅标题">
    <p:bg>
      <p:bgPr>
        <a:solidFill>
          <a:schemeClr val="bg1"/>
        </a:solidFill>
        <a:effectLst/>
      </p:bgPr>
    </p:bg>
    <p:spTree>
      <p:nvGrpSpPr>
        <p:cNvPr id="1" name=""/>
        <p:cNvGrpSpPr/>
        <p:nvPr/>
      </p:nvGrpSpPr>
      <p:grpSpPr>
        <a:xfrm>
          <a:off x="0" y="0"/>
          <a:ext cx="0" cy="0"/>
          <a:chOff x="0" y="0"/>
          <a:chExt cx="0" cy="0"/>
        </a:xfrm>
      </p:grpSpPr>
      <p:cxnSp>
        <p:nvCxnSpPr>
          <p:cNvPr id="8" name="直接连接符 7"/>
          <p:cNvCxnSpPr/>
          <p:nvPr/>
        </p:nvCxnSpPr>
        <p:spPr>
          <a:xfrm flipV="1">
            <a:off x="793750" y="661988"/>
            <a:ext cx="1970088" cy="3175"/>
          </a:xfrm>
          <a:prstGeom prst="line">
            <a:avLst/>
          </a:prstGeom>
          <a:ln w="38100">
            <a:solidFill>
              <a:srgbClr val="164B77"/>
            </a:solidFill>
          </a:ln>
        </p:spPr>
        <p:style>
          <a:lnRef idx="1">
            <a:schemeClr val="accent1"/>
          </a:lnRef>
          <a:fillRef idx="0">
            <a:schemeClr val="accent1"/>
          </a:fillRef>
          <a:effectRef idx="0">
            <a:schemeClr val="accent1"/>
          </a:effectRef>
          <a:fontRef idx="minor">
            <a:schemeClr val="tx1"/>
          </a:fontRef>
        </p:style>
      </p:cxnSp>
      <p:sp>
        <p:nvSpPr>
          <p:cNvPr id="10" name="文本占位符 2"/>
          <p:cNvSpPr>
            <a:spLocks noGrp="1"/>
          </p:cNvSpPr>
          <p:nvPr>
            <p:ph type="body" idx="1"/>
          </p:nvPr>
        </p:nvSpPr>
        <p:spPr>
          <a:xfrm>
            <a:off x="701749" y="936172"/>
            <a:ext cx="4942137" cy="339735"/>
          </a:xfrm>
        </p:spPr>
        <p:txBody>
          <a:bodyPr/>
          <a:lstStyle>
            <a:lvl1pPr marL="0" indent="0">
              <a:buNone/>
              <a:defRPr sz="1800" b="1">
                <a:solidFill>
                  <a:srgbClr val="164B77"/>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2" name="标题 1"/>
          <p:cNvSpPr>
            <a:spLocks noGrp="1"/>
          </p:cNvSpPr>
          <p:nvPr>
            <p:ph type="title"/>
          </p:nvPr>
        </p:nvSpPr>
        <p:spPr>
          <a:xfrm>
            <a:off x="701749" y="127585"/>
            <a:ext cx="4593276" cy="606057"/>
          </a:xfrm>
        </p:spPr>
        <p:txBody>
          <a:bodyPr/>
          <a:lstStyle>
            <a:lvl1pPr>
              <a:defRPr sz="2800" b="1">
                <a:solidFill>
                  <a:srgbClr val="305F86"/>
                </a:solidFill>
                <a:latin typeface="华文中宋" panose="02010600040101010101" pitchFamily="2" charset="-122"/>
                <a:ea typeface="华文中宋" panose="02010600040101010101" pitchFamily="2" charset="-122"/>
              </a:defRPr>
            </a:lvl1pPr>
          </a:lstStyle>
          <a:p>
            <a:pPr fontAlgn="base"/>
            <a:r>
              <a:rPr lang="zh-CN" altLang="en-US" strike="noStrike" noProof="1"/>
              <a:t>单击此处编辑母版标题样式</a:t>
            </a:r>
            <a:endParaRPr lang="zh-CN" altLang="en-US" strike="noStrike" noProof="1"/>
          </a:p>
        </p:txBody>
      </p:sp>
      <p:sp>
        <p:nvSpPr>
          <p:cNvPr id="11" name="文本占位符 2"/>
          <p:cNvSpPr>
            <a:spLocks noGrp="1"/>
          </p:cNvSpPr>
          <p:nvPr>
            <p:ph type="body" idx="13"/>
          </p:nvPr>
        </p:nvSpPr>
        <p:spPr>
          <a:xfrm>
            <a:off x="701749" y="1278228"/>
            <a:ext cx="7132444" cy="828834"/>
          </a:xfrm>
        </p:spPr>
        <p:txBody>
          <a:bodyPr/>
          <a:lstStyle>
            <a:lvl1pPr marL="0" indent="0" algn="just">
              <a:buFont typeface="Wingdings" panose="05000000000000000000" pitchFamily="2" charset="2"/>
              <a:buChar char="n"/>
              <a:defRPr sz="1800" b="1">
                <a:solidFill>
                  <a:schemeClr val="tx1">
                    <a:lumMod val="75000"/>
                    <a:lumOff val="25000"/>
                  </a:schemeClr>
                </a:solidFill>
                <a:latin typeface="华文中宋" panose="02010600040101010101" pitchFamily="2" charset="-122"/>
                <a:ea typeface="华文中宋" panose="02010600040101010101" pitchFamily="2"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3" name="文本占位符 2"/>
          <p:cNvSpPr>
            <a:spLocks noGrp="1"/>
          </p:cNvSpPr>
          <p:nvPr>
            <p:ph type="body" idx="14"/>
          </p:nvPr>
        </p:nvSpPr>
        <p:spPr>
          <a:xfrm>
            <a:off x="701749" y="2143116"/>
            <a:ext cx="7132444" cy="828834"/>
          </a:xfrm>
        </p:spPr>
        <p:txBody>
          <a:bodyPr/>
          <a:lstStyle>
            <a:lvl1pPr marL="0" indent="0" algn="just">
              <a:buFontTx/>
              <a:buNone/>
              <a:defRPr sz="1400" b="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51935A1-EA6F-4E9F-B04C-584D2BB19EBD}"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showMasterSp="0" userDrawn="1">
  <p:cSld name="1_仅标题">
    <p:bg>
      <p:bgPr>
        <a:solidFill>
          <a:schemeClr val="bg1"/>
        </a:solidFill>
        <a:effectLst/>
      </p:bgPr>
    </p:bg>
    <p:spTree>
      <p:nvGrpSpPr>
        <p:cNvPr id="1" name=""/>
        <p:cNvGrpSpPr/>
        <p:nvPr/>
      </p:nvGrpSpPr>
      <p:grpSpPr>
        <a:xfrm>
          <a:off x="0" y="0"/>
          <a:ext cx="0" cy="0"/>
          <a:chOff x="0" y="0"/>
          <a:chExt cx="0" cy="0"/>
        </a:xfrm>
      </p:grpSpPr>
      <p:pic>
        <p:nvPicPr>
          <p:cNvPr id="44034" name="图片 7" descr="图片1.jpg"/>
          <p:cNvPicPr>
            <a:picLocks noChangeAspect="1"/>
          </p:cNvPicPr>
          <p:nvPr userDrawn="1"/>
        </p:nvPicPr>
        <p:blipFill>
          <a:blip r:embed="rId2"/>
          <a:srcRect b="39999"/>
          <a:stretch>
            <a:fillRect/>
          </a:stretch>
        </p:blipFill>
        <p:spPr>
          <a:xfrm>
            <a:off x="0" y="0"/>
            <a:ext cx="12206288" cy="5540375"/>
          </a:xfrm>
          <a:prstGeom prst="rect">
            <a:avLst/>
          </a:prstGeom>
          <a:noFill/>
          <a:ln w="9525">
            <a:noFill/>
          </a:ln>
        </p:spPr>
      </p:pic>
      <p:cxnSp>
        <p:nvCxnSpPr>
          <p:cNvPr id="44035" name="直接连接符 8"/>
          <p:cNvCxnSpPr/>
          <p:nvPr userDrawn="1">
            <p:custDataLst>
              <p:tags r:id="rId3"/>
            </p:custDataLst>
          </p:nvPr>
        </p:nvCxnSpPr>
        <p:spPr>
          <a:xfrm>
            <a:off x="4160838" y="3608388"/>
            <a:ext cx="2252662" cy="0"/>
          </a:xfrm>
          <a:prstGeom prst="line">
            <a:avLst/>
          </a:prstGeom>
          <a:ln w="12700" cap="flat" cmpd="sng">
            <a:solidFill>
              <a:srgbClr val="003081"/>
            </a:solidFill>
            <a:prstDash val="solid"/>
            <a:round/>
            <a:headEnd type="none" w="med" len="med"/>
            <a:tailEnd type="none" w="med" len="med"/>
          </a:ln>
        </p:spPr>
      </p:cxnSp>
      <p:cxnSp>
        <p:nvCxnSpPr>
          <p:cNvPr id="44036" name="直接连接符 9"/>
          <p:cNvCxnSpPr/>
          <p:nvPr userDrawn="1">
            <p:custDataLst>
              <p:tags r:id="rId4"/>
            </p:custDataLst>
          </p:nvPr>
        </p:nvCxnSpPr>
        <p:spPr>
          <a:xfrm>
            <a:off x="5751513" y="3608388"/>
            <a:ext cx="2254250" cy="0"/>
          </a:xfrm>
          <a:prstGeom prst="line">
            <a:avLst/>
          </a:prstGeom>
          <a:ln w="12700" cap="flat" cmpd="sng">
            <a:solidFill>
              <a:srgbClr val="003081"/>
            </a:solidFill>
            <a:prstDash val="solid"/>
            <a:round/>
            <a:headEnd type="none" w="med" len="med"/>
            <a:tailEnd type="none" w="med" len="med"/>
          </a:ln>
        </p:spPr>
      </p:cxnSp>
      <p:sp>
        <p:nvSpPr>
          <p:cNvPr id="3" name="椭圆 4"/>
          <p:cNvSpPr>
            <a:spLocks noChangeArrowheads="1"/>
          </p:cNvSpPr>
          <p:nvPr>
            <p:custDataLst>
              <p:tags r:id="rId5"/>
            </p:custDataLst>
          </p:nvPr>
        </p:nvSpPr>
        <p:spPr bwMode="auto">
          <a:xfrm>
            <a:off x="5989638" y="3586163"/>
            <a:ext cx="69850" cy="53975"/>
          </a:xfrm>
          <a:prstGeom prst="ellipse">
            <a:avLst/>
          </a:prstGeom>
          <a:solidFill>
            <a:srgbClr val="003081"/>
          </a:solidFill>
          <a:ln w="25400">
            <a:solidFill>
              <a:srgbClr val="003081"/>
            </a:solidFill>
            <a:round/>
          </a:ln>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rgbClr val="FFFFFF"/>
              </a:solidFill>
              <a:effectLst/>
              <a:uLnTx/>
              <a:uFillTx/>
              <a:latin typeface="Arial Narrow" panose="020B0606020202030204" pitchFamily="34" charset="0"/>
              <a:ea typeface="微软雅黑" panose="020B0503020204020204" pitchFamily="34" charset="-122"/>
              <a:cs typeface="+mn-cs"/>
            </a:endParaRPr>
          </a:p>
        </p:txBody>
      </p:sp>
      <p:sp>
        <p:nvSpPr>
          <p:cNvPr id="2" name="标题 1"/>
          <p:cNvSpPr>
            <a:spLocks noGrp="1"/>
          </p:cNvSpPr>
          <p:nvPr>
            <p:ph type="title"/>
          </p:nvPr>
        </p:nvSpPr>
        <p:spPr>
          <a:xfrm>
            <a:off x="0" y="2817615"/>
            <a:ext cx="12192000" cy="606057"/>
          </a:xfrm>
        </p:spPr>
        <p:txBody>
          <a:bodyPr/>
          <a:lstStyle>
            <a:lvl1pPr algn="ctr">
              <a:defRPr sz="7200" b="0">
                <a:solidFill>
                  <a:srgbClr val="284E6E"/>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zh-CN" altLang="en-US" strike="noStrike" noProof="1"/>
          </a:p>
        </p:txBody>
      </p:sp>
      <p:sp>
        <p:nvSpPr>
          <p:cNvPr id="11" name="文本占位符 2"/>
          <p:cNvSpPr>
            <a:spLocks noGrp="1"/>
          </p:cNvSpPr>
          <p:nvPr>
            <p:ph type="body" idx="13"/>
          </p:nvPr>
        </p:nvSpPr>
        <p:spPr>
          <a:xfrm>
            <a:off x="2529778" y="3744987"/>
            <a:ext cx="7132444" cy="828834"/>
          </a:xfrm>
        </p:spPr>
        <p:txBody>
          <a:bodyPr/>
          <a:lstStyle>
            <a:lvl1pPr marL="0" indent="0" algn="ctr">
              <a:buFontTx/>
              <a:buNone/>
              <a:defRPr sz="1600" b="1">
                <a:solidFill>
                  <a:schemeClr val="tx1">
                    <a:lumMod val="75000"/>
                    <a:lumOff val="25000"/>
                  </a:schemeClr>
                </a:solidFill>
                <a:latin typeface="Tempus Sans ITC" panose="04020404030D07020202" pitchFamily="82" charset="0"/>
                <a:ea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2"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D6FE76A-0F68-4558-B418-091064A4BFA4}"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85AB438-C834-40D7-8337-350E98790099}"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showMasterSp="0">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8EEA35D-C359-4AAB-AD40-44D4BD4D746A}"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1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1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B302A66-1322-4884-85CC-F5BC7BF0403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2_空白">
    <p:bg>
      <p:bgPr>
        <a:solidFill>
          <a:schemeClr val="bg1"/>
        </a:solidFill>
        <a:effectLst/>
      </p:bgPr>
    </p:bg>
    <p:spTree>
      <p:nvGrpSpPr>
        <p:cNvPr id="1" name=""/>
        <p:cNvGrpSpPr/>
        <p:nvPr/>
      </p:nvGrpSpPr>
      <p:grpSpPr>
        <a:xfrm>
          <a:off x="0" y="0"/>
          <a:ext cx="0" cy="0"/>
          <a:chOff x="0" y="0"/>
          <a:chExt cx="0" cy="0"/>
        </a:xfrm>
      </p:grpSpPr>
      <p:cxnSp>
        <p:nvCxnSpPr>
          <p:cNvPr id="11266" name="直接连接符 3"/>
          <p:cNvCxnSpPr/>
          <p:nvPr userDrawn="1">
            <p:custDataLst>
              <p:tags r:id="rId2"/>
            </p:custDataLst>
          </p:nvPr>
        </p:nvCxnSpPr>
        <p:spPr>
          <a:xfrm>
            <a:off x="1524000" y="3195638"/>
            <a:ext cx="6115050" cy="0"/>
          </a:xfrm>
          <a:prstGeom prst="line">
            <a:avLst/>
          </a:prstGeom>
          <a:ln w="19050" cap="flat" cmpd="sng">
            <a:solidFill>
              <a:srgbClr val="C94D4D"/>
            </a:solidFill>
            <a:prstDash val="solid"/>
            <a:miter/>
            <a:headEnd type="none" w="med" len="med"/>
            <a:tailEnd type="none" w="med" len="med"/>
          </a:ln>
        </p:spPr>
      </p:cxnSp>
      <p:cxnSp>
        <p:nvCxnSpPr>
          <p:cNvPr id="11267" name="直接连接符 4"/>
          <p:cNvCxnSpPr/>
          <p:nvPr userDrawn="1">
            <p:custDataLst>
              <p:tags r:id="rId3"/>
            </p:custDataLst>
          </p:nvPr>
        </p:nvCxnSpPr>
        <p:spPr>
          <a:xfrm>
            <a:off x="5329238" y="3284538"/>
            <a:ext cx="5338762" cy="0"/>
          </a:xfrm>
          <a:prstGeom prst="line">
            <a:avLst/>
          </a:prstGeom>
          <a:ln w="19050" cap="flat" cmpd="sng">
            <a:solidFill>
              <a:srgbClr val="C94D4D"/>
            </a:solidFill>
            <a:prstDash val="solid"/>
            <a:miter/>
            <a:headEnd type="none" w="med" len="med"/>
            <a:tailEnd type="none" w="med" len="med"/>
          </a:ln>
        </p:spPr>
      </p:cxnSp>
      <p:sp>
        <p:nvSpPr>
          <p:cNvPr id="10" name="TextBox 9"/>
          <p:cNvSpPr txBox="1">
            <a:spLocks noChangeArrowheads="1"/>
          </p:cNvSpPr>
          <p:nvPr/>
        </p:nvSpPr>
        <p:spPr bwMode="auto">
          <a:xfrm>
            <a:off x="3073400" y="1509713"/>
            <a:ext cx="184150"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9900" b="0" i="1"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 name="TextBox 10"/>
          <p:cNvSpPr txBox="1">
            <a:spLocks noChangeArrowheads="1"/>
          </p:cNvSpPr>
          <p:nvPr/>
        </p:nvSpPr>
        <p:spPr bwMode="auto">
          <a:xfrm>
            <a:off x="2976563" y="305117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方正字迹-吕建德行楷简体" pitchFamily="2" charset="-122"/>
              <a:ea typeface="方正字迹-吕建德行楷简体" pitchFamily="2" charset="-122"/>
              <a:cs typeface="+mn-cs"/>
            </a:endParaRPr>
          </a:p>
        </p:txBody>
      </p:sp>
      <p:sp>
        <p:nvSpPr>
          <p:cNvPr id="12" name="标题 1"/>
          <p:cNvSpPr txBox="1"/>
          <p:nvPr/>
        </p:nvSpPr>
        <p:spPr bwMode="auto">
          <a:xfrm>
            <a:off x="4310063" y="1860550"/>
            <a:ext cx="1946275" cy="2254250"/>
          </a:xfrm>
          <a:prstGeom prst="rect">
            <a:avLst/>
          </a:prstGeom>
          <a:noFill/>
          <a:ln w="9525">
            <a:noFill/>
            <a:miter lim="800000"/>
          </a:ln>
        </p:spPr>
        <p:txBody>
          <a:bodyPr anchor="ctr"/>
          <a:lstStyle>
            <a:lvl1pPr>
              <a:defRPr sz="19900" b="0" i="1">
                <a:solidFill>
                  <a:srgbClr val="305F86"/>
                </a:solidFill>
                <a:latin typeface="Arial" panose="020B0604020202020204" pitchFamily="34" charset="0"/>
                <a:ea typeface="华文中宋" panose="02010600040101010101" pitchFamily="2" charset="-122"/>
                <a:cs typeface="Arial" panose="020B0604020202020204" pitchFamily="34" charset="0"/>
              </a:defRPr>
            </a:lvl1pPr>
          </a:lstStyle>
          <a:p>
            <a:pPr marL="0" marR="0" lvl="0" indent="0" algn="l" defTabSz="914400" rtl="0" eaLnBrk="0" fontAlgn="base" latinLnBrk="0" hangingPunct="0">
              <a:lnSpc>
                <a:spcPct val="90000"/>
              </a:lnSpc>
              <a:spcBef>
                <a:spcPct val="0"/>
              </a:spcBef>
              <a:spcAft>
                <a:spcPct val="0"/>
              </a:spcAft>
              <a:buClrTx/>
              <a:buSzTx/>
              <a:buFontTx/>
              <a:buNone/>
              <a:defRPr/>
            </a:pPr>
            <a:endParaRPr kumimoji="0" lang="zh-CN" altLang="en-US" sz="19900" b="0" i="1" u="none" strike="noStrike" kern="1200" cap="none" spc="0" normalizeH="0" baseline="0" noProof="0" dirty="0">
              <a:ln>
                <a:noFill/>
              </a:ln>
              <a:solidFill>
                <a:srgbClr val="305F86"/>
              </a:solidFill>
              <a:effectLst/>
              <a:uLnTx/>
              <a:uFillTx/>
              <a:latin typeface="Arial" panose="020B0604020202020204" pitchFamily="34" charset="0"/>
              <a:ea typeface="华文中宋" panose="02010600040101010101" pitchFamily="2" charset="-122"/>
              <a:cs typeface="Arial" panose="020B0604020202020204" pitchFamily="34" charset="0"/>
            </a:endParaRPr>
          </a:p>
        </p:txBody>
      </p:sp>
      <p:sp>
        <p:nvSpPr>
          <p:cNvPr id="11" name="文本占位符 2"/>
          <p:cNvSpPr>
            <a:spLocks noGrp="1"/>
          </p:cNvSpPr>
          <p:nvPr>
            <p:ph type="body" idx="1"/>
          </p:nvPr>
        </p:nvSpPr>
        <p:spPr>
          <a:xfrm>
            <a:off x="5752213" y="2477893"/>
            <a:ext cx="5911703" cy="828834"/>
          </a:xfrm>
        </p:spPr>
        <p:txBody>
          <a:bodyPr/>
          <a:lstStyle>
            <a:lvl1pPr marL="0" indent="0" algn="l">
              <a:buNone/>
              <a:defRPr sz="3600" b="1">
                <a:solidFill>
                  <a:srgbClr val="003081"/>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5" name="文本占位符 2"/>
          <p:cNvSpPr>
            <a:spLocks noGrp="1"/>
          </p:cNvSpPr>
          <p:nvPr>
            <p:ph type="body" idx="13"/>
          </p:nvPr>
        </p:nvSpPr>
        <p:spPr>
          <a:xfrm>
            <a:off x="2529778" y="3500438"/>
            <a:ext cx="7132444" cy="828834"/>
          </a:xfrm>
        </p:spPr>
        <p:txBody>
          <a:bodyPr/>
          <a:lstStyle>
            <a:lvl1pPr marL="0" indent="0" algn="ctr">
              <a:buFontTx/>
              <a:buNone/>
              <a:defRPr sz="2400" b="1">
                <a:solidFill>
                  <a:srgbClr val="284E6E"/>
                </a:solidFill>
                <a:latin typeface="+mn-ea"/>
                <a:ea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4" name="标题 1"/>
          <p:cNvSpPr>
            <a:spLocks noGrp="1"/>
          </p:cNvSpPr>
          <p:nvPr>
            <p:ph type="title"/>
          </p:nvPr>
        </p:nvSpPr>
        <p:spPr>
          <a:xfrm>
            <a:off x="4742125" y="2477386"/>
            <a:ext cx="978199" cy="829341"/>
          </a:xfrm>
        </p:spPr>
        <p:txBody>
          <a:bodyPr/>
          <a:lstStyle>
            <a:lvl1pPr>
              <a:defRPr sz="3600" b="1" i="1">
                <a:solidFill>
                  <a:srgbClr val="003081"/>
                </a:solidFill>
                <a:latin typeface="Arial Black" panose="020B0A04020102020204" pitchFamily="34" charset="0"/>
                <a:ea typeface="华文中宋" panose="02010600040101010101" pitchFamily="2" charset="-122"/>
                <a:cs typeface="Arial" panose="020B0604020202020204" pitchFamily="34" charset="0"/>
              </a:defRPr>
            </a:lvl1pPr>
          </a:lstStyle>
          <a:p>
            <a:pPr fontAlgn="base"/>
            <a:r>
              <a:rPr lang="zh-CN" altLang="en-US" strike="noStrike" noProof="1"/>
              <a:t>单击此处编辑母版标题样式</a:t>
            </a:r>
            <a:endParaRPr lang="zh-CN" altLang="en-US" strike="noStrike" noProof="1"/>
          </a:p>
        </p:txBody>
      </p:sp>
      <p:sp>
        <p:nvSpPr>
          <p:cNvPr id="13"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333F579-3548-4CA5-B1FA-DF6A7DC0977B}"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8006C00-6BDC-47C6-9B5F-CC352CAD6DB8}"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B7C60AE-D1F5-4688-B7EC-60A2548F224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35EA4ED-B775-444F-8EFB-A25A80FD65B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10;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838200" y="365125"/>
            <a:ext cx="7734300" cy="5811838"/>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F0B0E4E-CCEA-4640-B541-5B3B90493383}"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cSld name="内页3">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vert="horz" lIns="91440" tIns="45720" rIns="91440" bIns="45720" rtlCol="0" anchor="ctr"/>
          <a:lstStyle/>
          <a:p>
            <a:pPr fontAlgn="auto"/>
            <a:endParaRPr lang="zh-CN" altLang="en-US" strike="noStrike" noProof="1"/>
          </a:p>
        </p:txBody>
      </p:sp>
      <p:sp>
        <p:nvSpPr>
          <p:cNvPr id="3" name="页脚占位符 2"/>
          <p:cNvSpPr>
            <a:spLocks noGrp="1"/>
          </p:cNvSpPr>
          <p:nvPr>
            <p:ph type="ftr" sz="quarter" idx="11"/>
          </p:nvPr>
        </p:nvSpPr>
        <p:spPr>
          <a:xfrm>
            <a:off x="4038600" y="6356350"/>
            <a:ext cx="4114800" cy="365125"/>
          </a:xfrm>
          <a:prstGeom prst="rect">
            <a:avLst/>
          </a:prstGeom>
        </p:spPr>
        <p:txBody>
          <a:bodyPr vert="horz" lIns="91440" tIns="45720" rIns="91440" bIns="45720" rtlCol="0" anchor="ctr"/>
          <a:lstStyle/>
          <a:p>
            <a:pPr fontAlgn="auto"/>
            <a:endParaRPr lang="zh-CN" altLang="en-US" strike="noStrike" noProof="1"/>
          </a:p>
        </p:txBody>
      </p:sp>
      <p:sp>
        <p:nvSpPr>
          <p:cNvPr id="5" name="灯片编号占位符 6"/>
          <p:cNvSpPr>
            <a:spLocks noGrp="1"/>
          </p:cNvSpPr>
          <p:nvPr>
            <p:ph type="sldNum" sz="quarter" idx="4"/>
          </p:nvPr>
        </p:nvSpPr>
        <p:spPr>
          <a:xfrm>
            <a:off x="11168063" y="6561138"/>
            <a:ext cx="908050" cy="365125"/>
          </a:xfrm>
          <a:prstGeom prst="rect">
            <a:avLst/>
          </a:prstGeom>
        </p:spPr>
        <p:txBody>
          <a:bodyPr vert="horz" wrap="square" lIns="91440" tIns="45720" rIns="91440" bIns="45720" numCol="1" anchor="ctr" anchorCtr="0" compatLnSpc="1"/>
          <a:lstStyle>
            <a:lvl1pPr algn="ctr">
              <a:defRPr sz="1600">
                <a:solidFill>
                  <a:schemeClr val="bg1"/>
                </a:solidFill>
              </a:defRPr>
            </a:lvl1pPr>
          </a:lstStyle>
          <a:p>
            <a:pPr fontAlgn="base"/>
            <a:fld id="{35B9340B-9D39-4B5E-A4BE-2BD7FC206BF0}" type="slidenum">
              <a:rPr lang="zh-CN" altLang="en-US" strike="noStrike" noProof="1" smtClean="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showMasterSp="0" userDrawn="1">
  <p:cSld name="节标题">
    <p:bg>
      <p:bgPr>
        <a:solidFill>
          <a:schemeClr val="bg1"/>
        </a:solidFill>
        <a:effectLst/>
      </p:bgPr>
    </p:bg>
    <p:spTree>
      <p:nvGrpSpPr>
        <p:cNvPr id="1" name=""/>
        <p:cNvGrpSpPr/>
        <p:nvPr/>
      </p:nvGrpSpPr>
      <p:grpSpPr>
        <a:xfrm>
          <a:off x="0" y="0"/>
          <a:ext cx="0" cy="0"/>
          <a:chOff x="0" y="0"/>
          <a:chExt cx="0" cy="0"/>
        </a:xfrm>
      </p:grpSpPr>
      <p:pic>
        <p:nvPicPr>
          <p:cNvPr id="53250" name="图片 11" descr="图片1.jpg"/>
          <p:cNvPicPr>
            <a:picLocks noChangeAspect="1"/>
          </p:cNvPicPr>
          <p:nvPr userDrawn="1"/>
        </p:nvPicPr>
        <p:blipFill>
          <a:blip r:embed="rId2"/>
          <a:srcRect b="39999"/>
          <a:stretch>
            <a:fillRect/>
          </a:stretch>
        </p:blipFill>
        <p:spPr>
          <a:xfrm>
            <a:off x="0" y="0"/>
            <a:ext cx="12206288" cy="5540375"/>
          </a:xfrm>
          <a:prstGeom prst="rect">
            <a:avLst/>
          </a:prstGeom>
          <a:noFill/>
          <a:ln w="9525">
            <a:noFill/>
          </a:ln>
        </p:spPr>
      </p:pic>
      <p:sp>
        <p:nvSpPr>
          <p:cNvPr id="2" name="标题 1"/>
          <p:cNvSpPr>
            <a:spLocks noGrp="1"/>
          </p:cNvSpPr>
          <p:nvPr>
            <p:ph type="title"/>
          </p:nvPr>
        </p:nvSpPr>
        <p:spPr>
          <a:xfrm>
            <a:off x="831850" y="1922398"/>
            <a:ext cx="10515600" cy="2852737"/>
          </a:xfrm>
        </p:spPr>
        <p:txBody>
          <a:bodyPr/>
          <a:lstStyle>
            <a:lvl1pPr algn="ctr">
              <a:defRPr sz="4800">
                <a:solidFill>
                  <a:srgbClr val="305F86"/>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defRPr>
            </a:lvl1pPr>
          </a:lstStyle>
          <a:p>
            <a:pPr fontAlgn="base"/>
            <a:endParaRPr lang="zh-CN" altLang="en-US" strike="noStrike" noProof="1"/>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88996E8-9DD4-43F2-B42B-BD68800958CA}"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showMasterSp="0" userDrawn="1">
  <p:cSld name="空白">
    <p:bg>
      <p:bgPr>
        <a:solidFill>
          <a:schemeClr val="bg1"/>
        </a:solidFill>
        <a:effectLst/>
      </p:bgPr>
    </p:bg>
    <p:spTree>
      <p:nvGrpSpPr>
        <p:cNvPr id="1" name=""/>
        <p:cNvGrpSpPr/>
        <p:nvPr/>
      </p:nvGrpSpPr>
      <p:grpSpPr>
        <a:xfrm>
          <a:off x="0" y="0"/>
          <a:ext cx="0" cy="0"/>
          <a:chOff x="0" y="0"/>
          <a:chExt cx="0" cy="0"/>
        </a:xfrm>
      </p:grpSpPr>
      <p:cxnSp>
        <p:nvCxnSpPr>
          <p:cNvPr id="54274" name="直接连接符 7"/>
          <p:cNvCxnSpPr/>
          <p:nvPr userDrawn="1">
            <p:custDataLst>
              <p:tags r:id="rId2"/>
            </p:custDataLst>
          </p:nvPr>
        </p:nvCxnSpPr>
        <p:spPr>
          <a:xfrm>
            <a:off x="1524000" y="3195638"/>
            <a:ext cx="6115050" cy="0"/>
          </a:xfrm>
          <a:prstGeom prst="line">
            <a:avLst/>
          </a:prstGeom>
          <a:ln w="19050" cap="flat" cmpd="sng">
            <a:solidFill>
              <a:srgbClr val="C94D4D"/>
            </a:solidFill>
            <a:prstDash val="solid"/>
            <a:miter/>
            <a:headEnd type="none" w="med" len="med"/>
            <a:tailEnd type="none" w="med" len="med"/>
          </a:ln>
        </p:spPr>
      </p:cxnSp>
      <p:cxnSp>
        <p:nvCxnSpPr>
          <p:cNvPr id="54275" name="直接连接符 8"/>
          <p:cNvCxnSpPr/>
          <p:nvPr userDrawn="1">
            <p:custDataLst>
              <p:tags r:id="rId3"/>
            </p:custDataLst>
          </p:nvPr>
        </p:nvCxnSpPr>
        <p:spPr>
          <a:xfrm>
            <a:off x="5329238" y="3284538"/>
            <a:ext cx="5338762" cy="0"/>
          </a:xfrm>
          <a:prstGeom prst="line">
            <a:avLst/>
          </a:prstGeom>
          <a:ln w="19050" cap="flat" cmpd="sng">
            <a:solidFill>
              <a:srgbClr val="C94D4D"/>
            </a:solidFill>
            <a:prstDash val="solid"/>
            <a:miter/>
            <a:headEnd type="none" w="med" len="med"/>
            <a:tailEnd type="none" w="med" len="med"/>
          </a:ln>
        </p:spPr>
      </p:cxnSp>
      <p:sp>
        <p:nvSpPr>
          <p:cNvPr id="10" name="TextBox 9"/>
          <p:cNvSpPr txBox="1">
            <a:spLocks noChangeArrowheads="1"/>
          </p:cNvSpPr>
          <p:nvPr/>
        </p:nvSpPr>
        <p:spPr bwMode="auto">
          <a:xfrm>
            <a:off x="3073400" y="1509713"/>
            <a:ext cx="184150"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9900" b="0" i="1"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 name="TextBox 10"/>
          <p:cNvSpPr txBox="1">
            <a:spLocks noChangeArrowheads="1"/>
          </p:cNvSpPr>
          <p:nvPr/>
        </p:nvSpPr>
        <p:spPr bwMode="auto">
          <a:xfrm>
            <a:off x="2976563" y="305117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方正字迹-吕建德行楷简体" pitchFamily="2" charset="-122"/>
              <a:ea typeface="方正字迹-吕建德行楷简体" pitchFamily="2" charset="-122"/>
              <a:cs typeface="+mn-cs"/>
            </a:endParaRPr>
          </a:p>
        </p:txBody>
      </p:sp>
      <p:sp>
        <p:nvSpPr>
          <p:cNvPr id="12" name="标题 1"/>
          <p:cNvSpPr txBox="1"/>
          <p:nvPr/>
        </p:nvSpPr>
        <p:spPr bwMode="auto">
          <a:xfrm>
            <a:off x="4310063" y="1860550"/>
            <a:ext cx="1946275" cy="2254250"/>
          </a:xfrm>
          <a:prstGeom prst="rect">
            <a:avLst/>
          </a:prstGeom>
          <a:noFill/>
          <a:ln w="9525">
            <a:noFill/>
            <a:miter lim="800000"/>
          </a:ln>
        </p:spPr>
        <p:txBody>
          <a:bodyPr anchor="ctr"/>
          <a:lstStyle>
            <a:lvl1pPr>
              <a:defRPr sz="19900" b="0" i="1">
                <a:solidFill>
                  <a:srgbClr val="305F86"/>
                </a:solidFill>
                <a:latin typeface="Arial" panose="020B0604020202020204" pitchFamily="34" charset="0"/>
                <a:ea typeface="华文中宋" panose="02010600040101010101" pitchFamily="2" charset="-122"/>
                <a:cs typeface="Arial" panose="020B0604020202020204" pitchFamily="34" charset="0"/>
              </a:defRPr>
            </a:lvl1pPr>
          </a:lstStyle>
          <a:p>
            <a:pPr marL="0" marR="0" lvl="0" indent="0" algn="l" defTabSz="914400" rtl="0" eaLnBrk="0" fontAlgn="base" latinLnBrk="0" hangingPunct="0">
              <a:lnSpc>
                <a:spcPct val="90000"/>
              </a:lnSpc>
              <a:spcBef>
                <a:spcPct val="0"/>
              </a:spcBef>
              <a:spcAft>
                <a:spcPct val="0"/>
              </a:spcAft>
              <a:buClrTx/>
              <a:buSzTx/>
              <a:buFontTx/>
              <a:buNone/>
              <a:defRPr/>
            </a:pPr>
            <a:endParaRPr kumimoji="0" lang="zh-CN" altLang="en-US" sz="19900" b="0" i="1" u="none" strike="noStrike" kern="1200" cap="none" spc="0" normalizeH="0" baseline="0" noProof="0" dirty="0">
              <a:ln>
                <a:noFill/>
              </a:ln>
              <a:solidFill>
                <a:srgbClr val="305F86"/>
              </a:solidFill>
              <a:effectLst/>
              <a:uLnTx/>
              <a:uFillTx/>
              <a:latin typeface="Arial" panose="020B0604020202020204" pitchFamily="34" charset="0"/>
              <a:ea typeface="华文中宋" panose="02010600040101010101" pitchFamily="2" charset="-122"/>
              <a:cs typeface="Arial" panose="020B0604020202020204" pitchFamily="34" charset="0"/>
            </a:endParaRPr>
          </a:p>
        </p:txBody>
      </p:sp>
      <p:sp>
        <p:nvSpPr>
          <p:cNvPr id="11" name="文本占位符 2"/>
          <p:cNvSpPr>
            <a:spLocks noGrp="1"/>
          </p:cNvSpPr>
          <p:nvPr>
            <p:ph type="body" idx="1"/>
          </p:nvPr>
        </p:nvSpPr>
        <p:spPr>
          <a:xfrm>
            <a:off x="4233761" y="2477893"/>
            <a:ext cx="7579011" cy="828834"/>
          </a:xfrm>
        </p:spPr>
        <p:txBody>
          <a:bodyPr/>
          <a:lstStyle>
            <a:lvl1pPr marL="0" indent="0">
              <a:buNone/>
              <a:defRPr sz="3600" b="1">
                <a:solidFill>
                  <a:srgbClr val="003081"/>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7" name="标题 1"/>
          <p:cNvSpPr>
            <a:spLocks noGrp="1"/>
          </p:cNvSpPr>
          <p:nvPr>
            <p:ph type="title"/>
          </p:nvPr>
        </p:nvSpPr>
        <p:spPr>
          <a:xfrm>
            <a:off x="1467307" y="1828797"/>
            <a:ext cx="1945747" cy="2254102"/>
          </a:xfrm>
        </p:spPr>
        <p:txBody>
          <a:bodyPr/>
          <a:lstStyle>
            <a:lvl1pPr>
              <a:defRPr sz="19900" b="0" i="1">
                <a:solidFill>
                  <a:srgbClr val="284E6E"/>
                </a:solidFill>
                <a:latin typeface="Arial" panose="020B0604020202020204" pitchFamily="34" charset="0"/>
                <a:ea typeface="华文中宋" panose="02010600040101010101" pitchFamily="2" charset="-122"/>
                <a:cs typeface="Arial" panose="020B0604020202020204" pitchFamily="34" charset="0"/>
              </a:defRPr>
            </a:lvl1pPr>
          </a:lstStyle>
          <a:p>
            <a:pPr fontAlgn="base"/>
            <a:r>
              <a:rPr lang="zh-CN" altLang="en-US" strike="noStrike" noProof="1"/>
              <a:t>单击此处编辑母版标题样式</a:t>
            </a:r>
            <a:endParaRPr lang="zh-CN" altLang="en-US" strike="noStrike" noProof="1"/>
          </a:p>
        </p:txBody>
      </p:sp>
      <p:sp>
        <p:nvSpPr>
          <p:cNvPr id="13"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BF15103-5B2C-42B3-ACE2-5F8BD3A1A1A7}"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showMasterSp="0" userDrawn="1">
  <p:cSld name="1_空白">
    <p:bg>
      <p:bgPr>
        <a:solidFill>
          <a:schemeClr val="bg1"/>
        </a:solidFill>
        <a:effectLst/>
      </p:bgPr>
    </p:bg>
    <p:spTree>
      <p:nvGrpSpPr>
        <p:cNvPr id="1" name=""/>
        <p:cNvGrpSpPr/>
        <p:nvPr/>
      </p:nvGrpSpPr>
      <p:grpSpPr>
        <a:xfrm>
          <a:off x="0" y="0"/>
          <a:ext cx="0" cy="0"/>
          <a:chOff x="0" y="0"/>
          <a:chExt cx="0" cy="0"/>
        </a:xfrm>
      </p:grpSpPr>
      <p:cxnSp>
        <p:nvCxnSpPr>
          <p:cNvPr id="55298" name="直接连接符 3"/>
          <p:cNvCxnSpPr/>
          <p:nvPr userDrawn="1">
            <p:custDataLst>
              <p:tags r:id="rId2"/>
            </p:custDataLst>
          </p:nvPr>
        </p:nvCxnSpPr>
        <p:spPr>
          <a:xfrm>
            <a:off x="1524000" y="3195638"/>
            <a:ext cx="6115050" cy="0"/>
          </a:xfrm>
          <a:prstGeom prst="line">
            <a:avLst/>
          </a:prstGeom>
          <a:ln w="19050" cap="flat" cmpd="sng">
            <a:solidFill>
              <a:srgbClr val="C94D4D"/>
            </a:solidFill>
            <a:prstDash val="solid"/>
            <a:miter/>
            <a:headEnd type="none" w="med" len="med"/>
            <a:tailEnd type="none" w="med" len="med"/>
          </a:ln>
        </p:spPr>
      </p:cxnSp>
      <p:cxnSp>
        <p:nvCxnSpPr>
          <p:cNvPr id="55299" name="直接连接符 4"/>
          <p:cNvCxnSpPr/>
          <p:nvPr userDrawn="1">
            <p:custDataLst>
              <p:tags r:id="rId3"/>
            </p:custDataLst>
          </p:nvPr>
        </p:nvCxnSpPr>
        <p:spPr>
          <a:xfrm>
            <a:off x="5329238" y="3284538"/>
            <a:ext cx="5338762" cy="0"/>
          </a:xfrm>
          <a:prstGeom prst="line">
            <a:avLst/>
          </a:prstGeom>
          <a:ln w="19050" cap="flat" cmpd="sng">
            <a:solidFill>
              <a:srgbClr val="C94D4D"/>
            </a:solidFill>
            <a:prstDash val="solid"/>
            <a:miter/>
            <a:headEnd type="none" w="med" len="med"/>
            <a:tailEnd type="none" w="med" len="med"/>
          </a:ln>
        </p:spPr>
      </p:cxnSp>
      <p:sp>
        <p:nvSpPr>
          <p:cNvPr id="10" name="TextBox 9"/>
          <p:cNvSpPr txBox="1">
            <a:spLocks noChangeArrowheads="1"/>
          </p:cNvSpPr>
          <p:nvPr/>
        </p:nvSpPr>
        <p:spPr bwMode="auto">
          <a:xfrm>
            <a:off x="2976563" y="305117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方正字迹-吕建德行楷简体" pitchFamily="2" charset="-122"/>
              <a:ea typeface="方正字迹-吕建德行楷简体" pitchFamily="2" charset="-122"/>
              <a:cs typeface="+mn-cs"/>
            </a:endParaRPr>
          </a:p>
        </p:txBody>
      </p:sp>
      <p:sp>
        <p:nvSpPr>
          <p:cNvPr id="2" name="标题 1"/>
          <p:cNvSpPr txBox="1"/>
          <p:nvPr/>
        </p:nvSpPr>
        <p:spPr bwMode="auto">
          <a:xfrm>
            <a:off x="4310063" y="1860550"/>
            <a:ext cx="1946275" cy="2254250"/>
          </a:xfrm>
          <a:prstGeom prst="rect">
            <a:avLst/>
          </a:prstGeom>
          <a:noFill/>
          <a:ln w="9525">
            <a:noFill/>
            <a:miter lim="800000"/>
          </a:ln>
        </p:spPr>
        <p:txBody>
          <a:bodyPr anchor="ctr"/>
          <a:lstStyle>
            <a:lvl1pPr>
              <a:defRPr sz="19900" b="0" i="1">
                <a:solidFill>
                  <a:srgbClr val="305F86"/>
                </a:solidFill>
                <a:latin typeface="Arial" panose="020B0604020202020204" pitchFamily="34" charset="0"/>
                <a:ea typeface="华文中宋" panose="02010600040101010101" pitchFamily="2" charset="-122"/>
                <a:cs typeface="Arial" panose="020B0604020202020204" pitchFamily="34" charset="0"/>
              </a:defRPr>
            </a:lvl1pPr>
          </a:lstStyle>
          <a:p>
            <a:pPr marL="0" marR="0" lvl="0" indent="0" algn="l" defTabSz="914400" rtl="0" eaLnBrk="0" fontAlgn="base" latinLnBrk="0" hangingPunct="0">
              <a:lnSpc>
                <a:spcPct val="90000"/>
              </a:lnSpc>
              <a:spcBef>
                <a:spcPct val="0"/>
              </a:spcBef>
              <a:spcAft>
                <a:spcPct val="0"/>
              </a:spcAft>
              <a:buClrTx/>
              <a:buSzTx/>
              <a:buFontTx/>
              <a:buNone/>
              <a:defRPr/>
            </a:pPr>
            <a:endParaRPr kumimoji="0" lang="zh-CN" altLang="en-US" sz="19900" b="0" i="1" u="none" strike="noStrike" kern="1200" cap="none" spc="0" normalizeH="0" baseline="0" noProof="0" dirty="0">
              <a:ln>
                <a:noFill/>
              </a:ln>
              <a:solidFill>
                <a:srgbClr val="305F86"/>
              </a:solidFill>
              <a:effectLst/>
              <a:uLnTx/>
              <a:uFillTx/>
              <a:latin typeface="Arial" panose="020B0604020202020204" pitchFamily="34" charset="0"/>
              <a:ea typeface="华文中宋" panose="02010600040101010101" pitchFamily="2" charset="-122"/>
              <a:cs typeface="Arial" panose="020B0604020202020204" pitchFamily="34" charset="0"/>
            </a:endParaRPr>
          </a:p>
        </p:txBody>
      </p:sp>
      <p:sp>
        <p:nvSpPr>
          <p:cNvPr id="11" name="文本占位符 2"/>
          <p:cNvSpPr>
            <a:spLocks noGrp="1"/>
          </p:cNvSpPr>
          <p:nvPr>
            <p:ph type="body" idx="1"/>
          </p:nvPr>
        </p:nvSpPr>
        <p:spPr>
          <a:xfrm>
            <a:off x="4233761" y="2477893"/>
            <a:ext cx="7579011" cy="828834"/>
          </a:xfrm>
        </p:spPr>
        <p:txBody>
          <a:bodyPr/>
          <a:lstStyle>
            <a:lvl1pPr marL="0" indent="0">
              <a:buNone/>
              <a:defRPr sz="3600" b="1">
                <a:solidFill>
                  <a:srgbClr val="003081"/>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7" name="标题 1"/>
          <p:cNvSpPr>
            <a:spLocks noGrp="1"/>
          </p:cNvSpPr>
          <p:nvPr>
            <p:ph type="title"/>
          </p:nvPr>
        </p:nvSpPr>
        <p:spPr>
          <a:xfrm>
            <a:off x="1467307" y="1828797"/>
            <a:ext cx="1945747" cy="2254102"/>
          </a:xfrm>
        </p:spPr>
        <p:txBody>
          <a:bodyPr/>
          <a:lstStyle>
            <a:lvl1pPr>
              <a:defRPr sz="19900" b="0" i="1">
                <a:solidFill>
                  <a:srgbClr val="284E6E"/>
                </a:solidFill>
                <a:latin typeface="Arial" panose="020B0604020202020204" pitchFamily="34" charset="0"/>
                <a:ea typeface="华文中宋" panose="02010600040101010101" pitchFamily="2" charset="-122"/>
                <a:cs typeface="Arial" panose="020B0604020202020204" pitchFamily="34" charset="0"/>
              </a:defRPr>
            </a:lvl1pPr>
          </a:lstStyle>
          <a:p>
            <a:pPr fontAlgn="base"/>
            <a:r>
              <a:rPr lang="zh-CN" altLang="en-US" strike="noStrike" noProof="1"/>
              <a:t>单击此处编辑母版标题样式</a:t>
            </a:r>
            <a:endParaRPr lang="zh-CN" altLang="en-US" strike="noStrike" noProof="1"/>
          </a:p>
        </p:txBody>
      </p:sp>
      <p:sp>
        <p:nvSpPr>
          <p:cNvPr id="15" name="文本占位符 2"/>
          <p:cNvSpPr>
            <a:spLocks noGrp="1"/>
          </p:cNvSpPr>
          <p:nvPr>
            <p:ph type="body" idx="13"/>
          </p:nvPr>
        </p:nvSpPr>
        <p:spPr>
          <a:xfrm>
            <a:off x="4233761" y="3500438"/>
            <a:ext cx="7579011" cy="828834"/>
          </a:xfrm>
        </p:spPr>
        <p:txBody>
          <a:bodyPr/>
          <a:lstStyle>
            <a:lvl1pPr marL="0" indent="0">
              <a:buFont typeface="Wingdings" panose="05000000000000000000" pitchFamily="2" charset="2"/>
              <a:buChar char="n"/>
              <a:defRPr sz="1800" b="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2"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95591F0-9C61-4989-B4B7-76A115DD338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showMasterSp="0" userDrawn="1">
  <p:cSld name="2_空白">
    <p:bg>
      <p:bgPr>
        <a:solidFill>
          <a:schemeClr val="bg1"/>
        </a:solidFill>
        <a:effectLst/>
      </p:bgPr>
    </p:bg>
    <p:spTree>
      <p:nvGrpSpPr>
        <p:cNvPr id="1" name=""/>
        <p:cNvGrpSpPr/>
        <p:nvPr/>
      </p:nvGrpSpPr>
      <p:grpSpPr>
        <a:xfrm>
          <a:off x="0" y="0"/>
          <a:ext cx="0" cy="0"/>
          <a:chOff x="0" y="0"/>
          <a:chExt cx="0" cy="0"/>
        </a:xfrm>
      </p:grpSpPr>
      <p:cxnSp>
        <p:nvCxnSpPr>
          <p:cNvPr id="56322" name="直接连接符 3"/>
          <p:cNvCxnSpPr/>
          <p:nvPr userDrawn="1">
            <p:custDataLst>
              <p:tags r:id="rId2"/>
            </p:custDataLst>
          </p:nvPr>
        </p:nvCxnSpPr>
        <p:spPr>
          <a:xfrm>
            <a:off x="1524000" y="3195638"/>
            <a:ext cx="6115050" cy="0"/>
          </a:xfrm>
          <a:prstGeom prst="line">
            <a:avLst/>
          </a:prstGeom>
          <a:ln w="19050" cap="flat" cmpd="sng">
            <a:solidFill>
              <a:srgbClr val="C94D4D"/>
            </a:solidFill>
            <a:prstDash val="solid"/>
            <a:miter/>
            <a:headEnd type="none" w="med" len="med"/>
            <a:tailEnd type="none" w="med" len="med"/>
          </a:ln>
        </p:spPr>
      </p:cxnSp>
      <p:cxnSp>
        <p:nvCxnSpPr>
          <p:cNvPr id="56323" name="直接连接符 4"/>
          <p:cNvCxnSpPr/>
          <p:nvPr userDrawn="1">
            <p:custDataLst>
              <p:tags r:id="rId3"/>
            </p:custDataLst>
          </p:nvPr>
        </p:nvCxnSpPr>
        <p:spPr>
          <a:xfrm>
            <a:off x="5329238" y="3284538"/>
            <a:ext cx="5338762" cy="0"/>
          </a:xfrm>
          <a:prstGeom prst="line">
            <a:avLst/>
          </a:prstGeom>
          <a:ln w="19050" cap="flat" cmpd="sng">
            <a:solidFill>
              <a:srgbClr val="C94D4D"/>
            </a:solidFill>
            <a:prstDash val="solid"/>
            <a:miter/>
            <a:headEnd type="none" w="med" len="med"/>
            <a:tailEnd type="none" w="med" len="med"/>
          </a:ln>
        </p:spPr>
      </p:cxnSp>
      <p:sp>
        <p:nvSpPr>
          <p:cNvPr id="10" name="TextBox 9"/>
          <p:cNvSpPr txBox="1">
            <a:spLocks noChangeArrowheads="1"/>
          </p:cNvSpPr>
          <p:nvPr/>
        </p:nvSpPr>
        <p:spPr bwMode="auto">
          <a:xfrm>
            <a:off x="3073400" y="1509713"/>
            <a:ext cx="184150"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9900" b="0" i="1"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 name="TextBox 10"/>
          <p:cNvSpPr txBox="1">
            <a:spLocks noChangeArrowheads="1"/>
          </p:cNvSpPr>
          <p:nvPr/>
        </p:nvSpPr>
        <p:spPr bwMode="auto">
          <a:xfrm>
            <a:off x="2976563" y="305117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方正字迹-吕建德行楷简体" pitchFamily="2" charset="-122"/>
              <a:ea typeface="方正字迹-吕建德行楷简体" pitchFamily="2" charset="-122"/>
              <a:cs typeface="+mn-cs"/>
            </a:endParaRPr>
          </a:p>
        </p:txBody>
      </p:sp>
      <p:sp>
        <p:nvSpPr>
          <p:cNvPr id="12" name="标题 1"/>
          <p:cNvSpPr txBox="1"/>
          <p:nvPr/>
        </p:nvSpPr>
        <p:spPr bwMode="auto">
          <a:xfrm>
            <a:off x="4310063" y="1860550"/>
            <a:ext cx="1946275" cy="2254250"/>
          </a:xfrm>
          <a:prstGeom prst="rect">
            <a:avLst/>
          </a:prstGeom>
          <a:noFill/>
          <a:ln w="9525">
            <a:noFill/>
            <a:miter lim="800000"/>
          </a:ln>
        </p:spPr>
        <p:txBody>
          <a:bodyPr anchor="ctr"/>
          <a:lstStyle>
            <a:lvl1pPr>
              <a:defRPr sz="19900" b="0" i="1">
                <a:solidFill>
                  <a:srgbClr val="305F86"/>
                </a:solidFill>
                <a:latin typeface="Arial" panose="020B0604020202020204" pitchFamily="34" charset="0"/>
                <a:ea typeface="华文中宋" panose="02010600040101010101" pitchFamily="2" charset="-122"/>
                <a:cs typeface="Arial" panose="020B0604020202020204" pitchFamily="34" charset="0"/>
              </a:defRPr>
            </a:lvl1pPr>
          </a:lstStyle>
          <a:p>
            <a:pPr marL="0" marR="0" lvl="0" indent="0" algn="l" defTabSz="914400" rtl="0" eaLnBrk="0" fontAlgn="base" latinLnBrk="0" hangingPunct="0">
              <a:lnSpc>
                <a:spcPct val="90000"/>
              </a:lnSpc>
              <a:spcBef>
                <a:spcPct val="0"/>
              </a:spcBef>
              <a:spcAft>
                <a:spcPct val="0"/>
              </a:spcAft>
              <a:buClrTx/>
              <a:buSzTx/>
              <a:buFontTx/>
              <a:buNone/>
              <a:defRPr/>
            </a:pPr>
            <a:endParaRPr kumimoji="0" lang="zh-CN" altLang="en-US" sz="19900" b="0" i="1" u="none" strike="noStrike" kern="1200" cap="none" spc="0" normalizeH="0" baseline="0" noProof="0" dirty="0">
              <a:ln>
                <a:noFill/>
              </a:ln>
              <a:solidFill>
                <a:srgbClr val="305F86"/>
              </a:solidFill>
              <a:effectLst/>
              <a:uLnTx/>
              <a:uFillTx/>
              <a:latin typeface="Arial" panose="020B0604020202020204" pitchFamily="34" charset="0"/>
              <a:ea typeface="华文中宋" panose="02010600040101010101" pitchFamily="2" charset="-122"/>
              <a:cs typeface="Arial" panose="020B0604020202020204" pitchFamily="34" charset="0"/>
            </a:endParaRPr>
          </a:p>
        </p:txBody>
      </p:sp>
      <p:sp>
        <p:nvSpPr>
          <p:cNvPr id="11" name="文本占位符 2"/>
          <p:cNvSpPr>
            <a:spLocks noGrp="1"/>
          </p:cNvSpPr>
          <p:nvPr>
            <p:ph type="body" idx="1"/>
          </p:nvPr>
        </p:nvSpPr>
        <p:spPr>
          <a:xfrm>
            <a:off x="5752213" y="2477893"/>
            <a:ext cx="5911703" cy="828834"/>
          </a:xfrm>
        </p:spPr>
        <p:txBody>
          <a:bodyPr/>
          <a:lstStyle>
            <a:lvl1pPr marL="0" indent="0" algn="l">
              <a:buNone/>
              <a:defRPr sz="3600" b="1">
                <a:solidFill>
                  <a:srgbClr val="003081"/>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5" name="文本占位符 2"/>
          <p:cNvSpPr>
            <a:spLocks noGrp="1"/>
          </p:cNvSpPr>
          <p:nvPr>
            <p:ph type="body" idx="13"/>
          </p:nvPr>
        </p:nvSpPr>
        <p:spPr>
          <a:xfrm>
            <a:off x="2529778" y="3500438"/>
            <a:ext cx="7132444" cy="828834"/>
          </a:xfrm>
        </p:spPr>
        <p:txBody>
          <a:bodyPr/>
          <a:lstStyle>
            <a:lvl1pPr marL="0" indent="0" algn="ctr">
              <a:buFontTx/>
              <a:buNone/>
              <a:defRPr sz="2400" b="1">
                <a:solidFill>
                  <a:srgbClr val="284E6E"/>
                </a:solidFill>
                <a:latin typeface="+mn-ea"/>
                <a:ea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4" name="标题 1"/>
          <p:cNvSpPr>
            <a:spLocks noGrp="1"/>
          </p:cNvSpPr>
          <p:nvPr>
            <p:ph type="title"/>
          </p:nvPr>
        </p:nvSpPr>
        <p:spPr>
          <a:xfrm>
            <a:off x="4742125" y="2477386"/>
            <a:ext cx="978199" cy="829341"/>
          </a:xfrm>
        </p:spPr>
        <p:txBody>
          <a:bodyPr/>
          <a:lstStyle>
            <a:lvl1pPr>
              <a:defRPr sz="3600" b="1" i="1">
                <a:solidFill>
                  <a:srgbClr val="003081"/>
                </a:solidFill>
                <a:latin typeface="Arial Black" panose="020B0A04020102020204" pitchFamily="34" charset="0"/>
                <a:ea typeface="华文中宋" panose="02010600040101010101" pitchFamily="2" charset="-122"/>
                <a:cs typeface="Arial" panose="020B0604020202020204" pitchFamily="34" charset="0"/>
              </a:defRPr>
            </a:lvl1pPr>
          </a:lstStyle>
          <a:p>
            <a:pPr fontAlgn="base"/>
            <a:r>
              <a:rPr lang="zh-CN" altLang="en-US" strike="noStrike" noProof="1"/>
              <a:t>单击此处编辑母版标题样式</a:t>
            </a:r>
            <a:endParaRPr lang="zh-CN" altLang="en-US" strike="noStrike" noProof="1"/>
          </a:p>
        </p:txBody>
      </p:sp>
      <p:sp>
        <p:nvSpPr>
          <p:cNvPr id="13"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333F579-3548-4CA5-B1FA-DF6A7DC0977B}"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showMasterSp="0" userDrawn="1">
  <p:cSld name="仅标题">
    <p:bg>
      <p:bgPr>
        <a:solidFill>
          <a:schemeClr val="bg1"/>
        </a:solidFill>
        <a:effectLst/>
      </p:bgPr>
    </p:bg>
    <p:spTree>
      <p:nvGrpSpPr>
        <p:cNvPr id="1" name=""/>
        <p:cNvGrpSpPr/>
        <p:nvPr/>
      </p:nvGrpSpPr>
      <p:grpSpPr>
        <a:xfrm>
          <a:off x="0" y="0"/>
          <a:ext cx="0" cy="0"/>
          <a:chOff x="0" y="0"/>
          <a:chExt cx="0" cy="0"/>
        </a:xfrm>
      </p:grpSpPr>
      <p:cxnSp>
        <p:nvCxnSpPr>
          <p:cNvPr id="8" name="直接连接符 7"/>
          <p:cNvCxnSpPr/>
          <p:nvPr/>
        </p:nvCxnSpPr>
        <p:spPr>
          <a:xfrm flipV="1">
            <a:off x="793750" y="661988"/>
            <a:ext cx="1970088" cy="3175"/>
          </a:xfrm>
          <a:prstGeom prst="line">
            <a:avLst/>
          </a:prstGeom>
          <a:ln w="38100">
            <a:solidFill>
              <a:srgbClr val="164B77"/>
            </a:solidFill>
          </a:ln>
        </p:spPr>
        <p:style>
          <a:lnRef idx="1">
            <a:schemeClr val="accent1"/>
          </a:lnRef>
          <a:fillRef idx="0">
            <a:schemeClr val="accent1"/>
          </a:fillRef>
          <a:effectRef idx="0">
            <a:schemeClr val="accent1"/>
          </a:effectRef>
          <a:fontRef idx="minor">
            <a:schemeClr val="tx1"/>
          </a:fontRef>
        </p:style>
      </p:cxnSp>
      <p:sp>
        <p:nvSpPr>
          <p:cNvPr id="10" name="文本占位符 2"/>
          <p:cNvSpPr>
            <a:spLocks noGrp="1"/>
          </p:cNvSpPr>
          <p:nvPr>
            <p:ph type="body" idx="1"/>
          </p:nvPr>
        </p:nvSpPr>
        <p:spPr>
          <a:xfrm>
            <a:off x="701749" y="936172"/>
            <a:ext cx="4942137" cy="339735"/>
          </a:xfrm>
        </p:spPr>
        <p:txBody>
          <a:bodyPr/>
          <a:lstStyle>
            <a:lvl1pPr marL="0" indent="0">
              <a:buNone/>
              <a:defRPr sz="1800" b="1">
                <a:solidFill>
                  <a:srgbClr val="164B77"/>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2" name="标题 1"/>
          <p:cNvSpPr>
            <a:spLocks noGrp="1"/>
          </p:cNvSpPr>
          <p:nvPr>
            <p:ph type="title"/>
          </p:nvPr>
        </p:nvSpPr>
        <p:spPr>
          <a:xfrm>
            <a:off x="701749" y="127585"/>
            <a:ext cx="4593276" cy="606057"/>
          </a:xfrm>
        </p:spPr>
        <p:txBody>
          <a:bodyPr/>
          <a:lstStyle>
            <a:lvl1pPr>
              <a:defRPr sz="2800" b="1">
                <a:solidFill>
                  <a:srgbClr val="305F86"/>
                </a:solidFill>
                <a:latin typeface="华文中宋" panose="02010600040101010101" pitchFamily="2" charset="-122"/>
                <a:ea typeface="华文中宋" panose="02010600040101010101" pitchFamily="2" charset="-122"/>
              </a:defRPr>
            </a:lvl1pPr>
          </a:lstStyle>
          <a:p>
            <a:pPr fontAlgn="base"/>
            <a:r>
              <a:rPr lang="zh-CN" altLang="en-US" strike="noStrike" noProof="1"/>
              <a:t>单击此处编辑母版标题样式</a:t>
            </a:r>
            <a:endParaRPr lang="zh-CN" altLang="en-US" strike="noStrike" noProof="1"/>
          </a:p>
        </p:txBody>
      </p:sp>
      <p:sp>
        <p:nvSpPr>
          <p:cNvPr id="11" name="文本占位符 2"/>
          <p:cNvSpPr>
            <a:spLocks noGrp="1"/>
          </p:cNvSpPr>
          <p:nvPr>
            <p:ph type="body" idx="13"/>
          </p:nvPr>
        </p:nvSpPr>
        <p:spPr>
          <a:xfrm>
            <a:off x="701749" y="1278228"/>
            <a:ext cx="7132444" cy="828834"/>
          </a:xfrm>
        </p:spPr>
        <p:txBody>
          <a:bodyPr/>
          <a:lstStyle>
            <a:lvl1pPr marL="0" indent="0" algn="just">
              <a:buFont typeface="Wingdings" panose="05000000000000000000" pitchFamily="2" charset="2"/>
              <a:buChar char="n"/>
              <a:defRPr sz="1800" b="1">
                <a:solidFill>
                  <a:schemeClr val="tx1">
                    <a:lumMod val="75000"/>
                    <a:lumOff val="25000"/>
                  </a:schemeClr>
                </a:solidFill>
                <a:latin typeface="华文中宋" panose="02010600040101010101" pitchFamily="2" charset="-122"/>
                <a:ea typeface="华文中宋" panose="02010600040101010101" pitchFamily="2"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3" name="文本占位符 2"/>
          <p:cNvSpPr>
            <a:spLocks noGrp="1"/>
          </p:cNvSpPr>
          <p:nvPr>
            <p:ph type="body" idx="14"/>
          </p:nvPr>
        </p:nvSpPr>
        <p:spPr>
          <a:xfrm>
            <a:off x="701749" y="2143116"/>
            <a:ext cx="7132444" cy="828834"/>
          </a:xfrm>
        </p:spPr>
        <p:txBody>
          <a:bodyPr/>
          <a:lstStyle>
            <a:lvl1pPr marL="0" indent="0" algn="just">
              <a:buFontTx/>
              <a:buNone/>
              <a:defRPr sz="1400" b="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51935A1-EA6F-4E9F-B04C-584D2BB19EBD}"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仅标题">
    <p:bg>
      <p:bgPr>
        <a:solidFill>
          <a:schemeClr val="bg1"/>
        </a:solidFill>
        <a:effectLst/>
      </p:bgPr>
    </p:bg>
    <p:spTree>
      <p:nvGrpSpPr>
        <p:cNvPr id="1" name=""/>
        <p:cNvGrpSpPr/>
        <p:nvPr/>
      </p:nvGrpSpPr>
      <p:grpSpPr>
        <a:xfrm>
          <a:off x="0" y="0"/>
          <a:ext cx="0" cy="0"/>
          <a:chOff x="0" y="0"/>
          <a:chExt cx="0" cy="0"/>
        </a:xfrm>
      </p:grpSpPr>
      <p:cxnSp>
        <p:nvCxnSpPr>
          <p:cNvPr id="8" name="直接连接符 7"/>
          <p:cNvCxnSpPr/>
          <p:nvPr/>
        </p:nvCxnSpPr>
        <p:spPr>
          <a:xfrm flipV="1">
            <a:off x="793750" y="661988"/>
            <a:ext cx="1970088" cy="3175"/>
          </a:xfrm>
          <a:prstGeom prst="line">
            <a:avLst/>
          </a:prstGeom>
          <a:ln w="38100">
            <a:solidFill>
              <a:srgbClr val="164B77"/>
            </a:solidFill>
          </a:ln>
        </p:spPr>
        <p:style>
          <a:lnRef idx="1">
            <a:schemeClr val="accent1"/>
          </a:lnRef>
          <a:fillRef idx="0">
            <a:schemeClr val="accent1"/>
          </a:fillRef>
          <a:effectRef idx="0">
            <a:schemeClr val="accent1"/>
          </a:effectRef>
          <a:fontRef idx="minor">
            <a:schemeClr val="tx1"/>
          </a:fontRef>
        </p:style>
      </p:cxnSp>
      <p:sp>
        <p:nvSpPr>
          <p:cNvPr id="10" name="文本占位符 2"/>
          <p:cNvSpPr>
            <a:spLocks noGrp="1"/>
          </p:cNvSpPr>
          <p:nvPr>
            <p:ph type="body" idx="1"/>
          </p:nvPr>
        </p:nvSpPr>
        <p:spPr>
          <a:xfrm>
            <a:off x="701749" y="936172"/>
            <a:ext cx="4942137" cy="339735"/>
          </a:xfrm>
        </p:spPr>
        <p:txBody>
          <a:bodyPr/>
          <a:lstStyle>
            <a:lvl1pPr marL="0" indent="0">
              <a:buNone/>
              <a:defRPr sz="1800" b="1">
                <a:solidFill>
                  <a:srgbClr val="164B77"/>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2" name="标题 1"/>
          <p:cNvSpPr>
            <a:spLocks noGrp="1"/>
          </p:cNvSpPr>
          <p:nvPr>
            <p:ph type="title"/>
          </p:nvPr>
        </p:nvSpPr>
        <p:spPr>
          <a:xfrm>
            <a:off x="701749" y="127585"/>
            <a:ext cx="4593276" cy="606057"/>
          </a:xfrm>
        </p:spPr>
        <p:txBody>
          <a:bodyPr/>
          <a:lstStyle>
            <a:lvl1pPr>
              <a:defRPr sz="2800" b="1">
                <a:solidFill>
                  <a:srgbClr val="305F86"/>
                </a:solidFill>
                <a:latin typeface="华文中宋" panose="02010600040101010101" pitchFamily="2" charset="-122"/>
                <a:ea typeface="华文中宋" panose="02010600040101010101" pitchFamily="2" charset="-122"/>
              </a:defRPr>
            </a:lvl1pPr>
          </a:lstStyle>
          <a:p>
            <a:pPr fontAlgn="base"/>
            <a:r>
              <a:rPr lang="zh-CN" altLang="en-US" strike="noStrike" noProof="1"/>
              <a:t>单击此处编辑母版标题样式</a:t>
            </a:r>
            <a:endParaRPr lang="zh-CN" altLang="en-US" strike="noStrike" noProof="1"/>
          </a:p>
        </p:txBody>
      </p:sp>
      <p:sp>
        <p:nvSpPr>
          <p:cNvPr id="11" name="文本占位符 2"/>
          <p:cNvSpPr>
            <a:spLocks noGrp="1"/>
          </p:cNvSpPr>
          <p:nvPr>
            <p:ph type="body" idx="13"/>
          </p:nvPr>
        </p:nvSpPr>
        <p:spPr>
          <a:xfrm>
            <a:off x="701749" y="1278228"/>
            <a:ext cx="7132444" cy="828834"/>
          </a:xfrm>
        </p:spPr>
        <p:txBody>
          <a:bodyPr/>
          <a:lstStyle>
            <a:lvl1pPr marL="0" indent="0" algn="just">
              <a:buFont typeface="Wingdings" panose="05000000000000000000" pitchFamily="2" charset="2"/>
              <a:buChar char="n"/>
              <a:defRPr sz="1800" b="1">
                <a:solidFill>
                  <a:schemeClr val="tx1">
                    <a:lumMod val="75000"/>
                    <a:lumOff val="25000"/>
                  </a:schemeClr>
                </a:solidFill>
                <a:latin typeface="华文中宋" panose="02010600040101010101" pitchFamily="2" charset="-122"/>
                <a:ea typeface="华文中宋" panose="02010600040101010101" pitchFamily="2"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3" name="文本占位符 2"/>
          <p:cNvSpPr>
            <a:spLocks noGrp="1"/>
          </p:cNvSpPr>
          <p:nvPr>
            <p:ph type="body" idx="14"/>
          </p:nvPr>
        </p:nvSpPr>
        <p:spPr>
          <a:xfrm>
            <a:off x="701749" y="2143116"/>
            <a:ext cx="7132444" cy="828834"/>
          </a:xfrm>
        </p:spPr>
        <p:txBody>
          <a:bodyPr/>
          <a:lstStyle>
            <a:lvl1pPr marL="0" indent="0" algn="just">
              <a:buFontTx/>
              <a:buNone/>
              <a:defRPr sz="1400" b="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51935A1-EA6F-4E9F-B04C-584D2BB19EBD}"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showMasterSp="0" userDrawn="1">
  <p:cSld name="1_仅标题">
    <p:bg>
      <p:bgPr>
        <a:solidFill>
          <a:schemeClr val="bg1"/>
        </a:solidFill>
        <a:effectLst/>
      </p:bgPr>
    </p:bg>
    <p:spTree>
      <p:nvGrpSpPr>
        <p:cNvPr id="1" name=""/>
        <p:cNvGrpSpPr/>
        <p:nvPr/>
      </p:nvGrpSpPr>
      <p:grpSpPr>
        <a:xfrm>
          <a:off x="0" y="0"/>
          <a:ext cx="0" cy="0"/>
          <a:chOff x="0" y="0"/>
          <a:chExt cx="0" cy="0"/>
        </a:xfrm>
      </p:grpSpPr>
      <p:pic>
        <p:nvPicPr>
          <p:cNvPr id="58370" name="图片 7" descr="图片1.jpg"/>
          <p:cNvPicPr>
            <a:picLocks noChangeAspect="1"/>
          </p:cNvPicPr>
          <p:nvPr userDrawn="1"/>
        </p:nvPicPr>
        <p:blipFill>
          <a:blip r:embed="rId2"/>
          <a:srcRect b="39999"/>
          <a:stretch>
            <a:fillRect/>
          </a:stretch>
        </p:blipFill>
        <p:spPr>
          <a:xfrm>
            <a:off x="0" y="0"/>
            <a:ext cx="12206288" cy="5540375"/>
          </a:xfrm>
          <a:prstGeom prst="rect">
            <a:avLst/>
          </a:prstGeom>
          <a:noFill/>
          <a:ln w="9525">
            <a:noFill/>
          </a:ln>
        </p:spPr>
      </p:pic>
      <p:cxnSp>
        <p:nvCxnSpPr>
          <p:cNvPr id="58371" name="直接连接符 8"/>
          <p:cNvCxnSpPr/>
          <p:nvPr userDrawn="1">
            <p:custDataLst>
              <p:tags r:id="rId3"/>
            </p:custDataLst>
          </p:nvPr>
        </p:nvCxnSpPr>
        <p:spPr>
          <a:xfrm>
            <a:off x="4160838" y="3608388"/>
            <a:ext cx="2252662" cy="0"/>
          </a:xfrm>
          <a:prstGeom prst="line">
            <a:avLst/>
          </a:prstGeom>
          <a:ln w="12700" cap="flat" cmpd="sng">
            <a:solidFill>
              <a:srgbClr val="003081"/>
            </a:solidFill>
            <a:prstDash val="solid"/>
            <a:round/>
            <a:headEnd type="none" w="med" len="med"/>
            <a:tailEnd type="none" w="med" len="med"/>
          </a:ln>
        </p:spPr>
      </p:cxnSp>
      <p:cxnSp>
        <p:nvCxnSpPr>
          <p:cNvPr id="58372" name="直接连接符 9"/>
          <p:cNvCxnSpPr/>
          <p:nvPr userDrawn="1">
            <p:custDataLst>
              <p:tags r:id="rId4"/>
            </p:custDataLst>
          </p:nvPr>
        </p:nvCxnSpPr>
        <p:spPr>
          <a:xfrm>
            <a:off x="5751513" y="3608388"/>
            <a:ext cx="2254250" cy="0"/>
          </a:xfrm>
          <a:prstGeom prst="line">
            <a:avLst/>
          </a:prstGeom>
          <a:ln w="12700" cap="flat" cmpd="sng">
            <a:solidFill>
              <a:srgbClr val="003081"/>
            </a:solidFill>
            <a:prstDash val="solid"/>
            <a:round/>
            <a:headEnd type="none" w="med" len="med"/>
            <a:tailEnd type="none" w="med" len="med"/>
          </a:ln>
        </p:spPr>
      </p:cxnSp>
      <p:sp>
        <p:nvSpPr>
          <p:cNvPr id="3" name="椭圆 4"/>
          <p:cNvSpPr>
            <a:spLocks noChangeArrowheads="1"/>
          </p:cNvSpPr>
          <p:nvPr>
            <p:custDataLst>
              <p:tags r:id="rId5"/>
            </p:custDataLst>
          </p:nvPr>
        </p:nvSpPr>
        <p:spPr bwMode="auto">
          <a:xfrm>
            <a:off x="5989638" y="3586163"/>
            <a:ext cx="69850" cy="53975"/>
          </a:xfrm>
          <a:prstGeom prst="ellipse">
            <a:avLst/>
          </a:prstGeom>
          <a:solidFill>
            <a:srgbClr val="003081"/>
          </a:solidFill>
          <a:ln w="25400">
            <a:solidFill>
              <a:srgbClr val="003081"/>
            </a:solidFill>
            <a:round/>
          </a:ln>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rgbClr val="FFFFFF"/>
              </a:solidFill>
              <a:effectLst/>
              <a:uLnTx/>
              <a:uFillTx/>
              <a:latin typeface="Arial Narrow" panose="020B0606020202030204" pitchFamily="34" charset="0"/>
              <a:ea typeface="微软雅黑" panose="020B0503020204020204" pitchFamily="34" charset="-122"/>
              <a:cs typeface="+mn-cs"/>
            </a:endParaRPr>
          </a:p>
        </p:txBody>
      </p:sp>
      <p:sp>
        <p:nvSpPr>
          <p:cNvPr id="2" name="标题 1"/>
          <p:cNvSpPr>
            <a:spLocks noGrp="1"/>
          </p:cNvSpPr>
          <p:nvPr>
            <p:ph type="title"/>
          </p:nvPr>
        </p:nvSpPr>
        <p:spPr>
          <a:xfrm>
            <a:off x="0" y="2817615"/>
            <a:ext cx="12192000" cy="606057"/>
          </a:xfrm>
        </p:spPr>
        <p:txBody>
          <a:bodyPr/>
          <a:lstStyle>
            <a:lvl1pPr algn="ctr">
              <a:defRPr sz="7200" b="0">
                <a:solidFill>
                  <a:srgbClr val="284E6E"/>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zh-CN" altLang="en-US" strike="noStrike" noProof="1"/>
          </a:p>
        </p:txBody>
      </p:sp>
      <p:sp>
        <p:nvSpPr>
          <p:cNvPr id="11" name="文本占位符 2"/>
          <p:cNvSpPr>
            <a:spLocks noGrp="1"/>
          </p:cNvSpPr>
          <p:nvPr>
            <p:ph type="body" idx="13"/>
          </p:nvPr>
        </p:nvSpPr>
        <p:spPr>
          <a:xfrm>
            <a:off x="2529778" y="3744987"/>
            <a:ext cx="7132444" cy="828834"/>
          </a:xfrm>
        </p:spPr>
        <p:txBody>
          <a:bodyPr/>
          <a:lstStyle>
            <a:lvl1pPr marL="0" indent="0" algn="ctr">
              <a:buFontTx/>
              <a:buNone/>
              <a:defRPr sz="1600" b="1">
                <a:solidFill>
                  <a:schemeClr val="tx1">
                    <a:lumMod val="75000"/>
                    <a:lumOff val="25000"/>
                  </a:schemeClr>
                </a:solidFill>
                <a:latin typeface="Tempus Sans ITC" panose="04020404030D07020202" pitchFamily="82" charset="0"/>
                <a:ea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2"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D6FE76A-0F68-4558-B418-091064A4BFA4}"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85AB438-C834-40D7-8337-350E98790099}"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showMasterSp="0">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8EEA35D-C359-4AAB-AD40-44D4BD4D746A}"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1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1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B302A66-1322-4884-85CC-F5BC7BF0403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8006C00-6BDC-47C6-9B5F-CC352CAD6DB8}"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B7C60AE-D1F5-4688-B7EC-60A2548F224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35EA4ED-B775-444F-8EFB-A25A80FD65B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10;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838200" y="365125"/>
            <a:ext cx="7734300" cy="5811838"/>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F0B0E4E-CCEA-4640-B541-5B3B90493383}"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cSld name="内页3">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vert="horz" lIns="91440" tIns="45720" rIns="91440" bIns="45720" rtlCol="0" anchor="ctr"/>
          <a:lstStyle/>
          <a:p>
            <a:pPr fontAlgn="auto"/>
            <a:endParaRPr lang="zh-CN" altLang="en-US" strike="noStrike" noProof="1"/>
          </a:p>
        </p:txBody>
      </p:sp>
      <p:sp>
        <p:nvSpPr>
          <p:cNvPr id="3" name="页脚占位符 2"/>
          <p:cNvSpPr>
            <a:spLocks noGrp="1"/>
          </p:cNvSpPr>
          <p:nvPr>
            <p:ph type="ftr" sz="quarter" idx="11"/>
          </p:nvPr>
        </p:nvSpPr>
        <p:spPr>
          <a:xfrm>
            <a:off x="4038600" y="6356350"/>
            <a:ext cx="4114800" cy="365125"/>
          </a:xfrm>
          <a:prstGeom prst="rect">
            <a:avLst/>
          </a:prstGeom>
        </p:spPr>
        <p:txBody>
          <a:bodyPr vert="horz" lIns="91440" tIns="45720" rIns="91440" bIns="45720" rtlCol="0" anchor="ctr"/>
          <a:lstStyle/>
          <a:p>
            <a:pPr fontAlgn="auto"/>
            <a:endParaRPr lang="zh-CN" altLang="en-US" strike="noStrike" noProof="1"/>
          </a:p>
        </p:txBody>
      </p:sp>
      <p:sp>
        <p:nvSpPr>
          <p:cNvPr id="5" name="灯片编号占位符 6"/>
          <p:cNvSpPr>
            <a:spLocks noGrp="1"/>
          </p:cNvSpPr>
          <p:nvPr>
            <p:ph type="sldNum" sz="quarter" idx="4"/>
          </p:nvPr>
        </p:nvSpPr>
        <p:spPr>
          <a:xfrm>
            <a:off x="11168063" y="6561138"/>
            <a:ext cx="908050" cy="365125"/>
          </a:xfrm>
          <a:prstGeom prst="rect">
            <a:avLst/>
          </a:prstGeom>
        </p:spPr>
        <p:txBody>
          <a:bodyPr vert="horz" wrap="square" lIns="91440" tIns="45720" rIns="91440" bIns="45720" numCol="1" anchor="ctr" anchorCtr="0" compatLnSpc="1"/>
          <a:lstStyle>
            <a:lvl1pPr algn="ctr">
              <a:defRPr sz="1600">
                <a:solidFill>
                  <a:schemeClr val="bg1"/>
                </a:solidFill>
              </a:defRPr>
            </a:lvl1pPr>
          </a:lstStyle>
          <a:p>
            <a:pPr fontAlgn="base"/>
            <a:fld id="{35B9340B-9D39-4B5E-A4BE-2BD7FC206BF0}" type="slidenum">
              <a:rPr lang="zh-CN" altLang="en-US" strike="noStrike" noProof="1" smtClean="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showMasterSp="0" userDrawn="1">
  <p:cSld name="节标题">
    <p:bg>
      <p:bgPr>
        <a:solidFill>
          <a:schemeClr val="bg1"/>
        </a:solidFill>
        <a:effectLst/>
      </p:bgPr>
    </p:bg>
    <p:spTree>
      <p:nvGrpSpPr>
        <p:cNvPr id="1" name=""/>
        <p:cNvGrpSpPr/>
        <p:nvPr/>
      </p:nvGrpSpPr>
      <p:grpSpPr>
        <a:xfrm>
          <a:off x="0" y="0"/>
          <a:ext cx="0" cy="0"/>
          <a:chOff x="0" y="0"/>
          <a:chExt cx="0" cy="0"/>
        </a:xfrm>
      </p:grpSpPr>
      <p:pic>
        <p:nvPicPr>
          <p:cNvPr id="67586" name="图片 11" descr="图片1.jpg"/>
          <p:cNvPicPr>
            <a:picLocks noChangeAspect="1"/>
          </p:cNvPicPr>
          <p:nvPr userDrawn="1"/>
        </p:nvPicPr>
        <p:blipFill>
          <a:blip r:embed="rId2"/>
          <a:srcRect b="39999"/>
          <a:stretch>
            <a:fillRect/>
          </a:stretch>
        </p:blipFill>
        <p:spPr>
          <a:xfrm>
            <a:off x="0" y="0"/>
            <a:ext cx="12206288" cy="5540375"/>
          </a:xfrm>
          <a:prstGeom prst="rect">
            <a:avLst/>
          </a:prstGeom>
          <a:noFill/>
          <a:ln w="9525">
            <a:noFill/>
          </a:ln>
        </p:spPr>
      </p:pic>
      <p:sp>
        <p:nvSpPr>
          <p:cNvPr id="2" name="标题 1"/>
          <p:cNvSpPr>
            <a:spLocks noGrp="1"/>
          </p:cNvSpPr>
          <p:nvPr>
            <p:ph type="title"/>
          </p:nvPr>
        </p:nvSpPr>
        <p:spPr>
          <a:xfrm>
            <a:off x="831850" y="1922398"/>
            <a:ext cx="10515600" cy="2852737"/>
          </a:xfrm>
        </p:spPr>
        <p:txBody>
          <a:bodyPr/>
          <a:lstStyle>
            <a:lvl1pPr algn="ctr">
              <a:defRPr sz="4800">
                <a:solidFill>
                  <a:srgbClr val="305F86"/>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defRPr>
            </a:lvl1pPr>
          </a:lstStyle>
          <a:p>
            <a:pPr fontAlgn="base"/>
            <a:endParaRPr lang="zh-CN" altLang="en-US" strike="noStrike" noProof="1"/>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88996E8-9DD4-43F2-B42B-BD68800958CA}"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showMasterSp="0" userDrawn="1">
  <p:cSld name="1_仅标题">
    <p:bg>
      <p:bgPr>
        <a:solidFill>
          <a:schemeClr val="bg1"/>
        </a:solidFill>
        <a:effectLst/>
      </p:bgPr>
    </p:bg>
    <p:spTree>
      <p:nvGrpSpPr>
        <p:cNvPr id="1" name=""/>
        <p:cNvGrpSpPr/>
        <p:nvPr/>
      </p:nvGrpSpPr>
      <p:grpSpPr>
        <a:xfrm>
          <a:off x="0" y="0"/>
          <a:ext cx="0" cy="0"/>
          <a:chOff x="0" y="0"/>
          <a:chExt cx="0" cy="0"/>
        </a:xfrm>
      </p:grpSpPr>
      <p:pic>
        <p:nvPicPr>
          <p:cNvPr id="13314" name="图片 7" descr="图片1.jpg"/>
          <p:cNvPicPr>
            <a:picLocks noChangeAspect="1"/>
          </p:cNvPicPr>
          <p:nvPr userDrawn="1"/>
        </p:nvPicPr>
        <p:blipFill>
          <a:blip r:embed="rId2"/>
          <a:srcRect b="39999"/>
          <a:stretch>
            <a:fillRect/>
          </a:stretch>
        </p:blipFill>
        <p:spPr>
          <a:xfrm>
            <a:off x="0" y="0"/>
            <a:ext cx="12206288" cy="5540375"/>
          </a:xfrm>
          <a:prstGeom prst="rect">
            <a:avLst/>
          </a:prstGeom>
          <a:noFill/>
          <a:ln w="9525">
            <a:noFill/>
          </a:ln>
        </p:spPr>
      </p:pic>
      <p:cxnSp>
        <p:nvCxnSpPr>
          <p:cNvPr id="13315" name="直接连接符 8"/>
          <p:cNvCxnSpPr/>
          <p:nvPr userDrawn="1">
            <p:custDataLst>
              <p:tags r:id="rId3"/>
            </p:custDataLst>
          </p:nvPr>
        </p:nvCxnSpPr>
        <p:spPr>
          <a:xfrm>
            <a:off x="4160838" y="3608388"/>
            <a:ext cx="2252662" cy="0"/>
          </a:xfrm>
          <a:prstGeom prst="line">
            <a:avLst/>
          </a:prstGeom>
          <a:ln w="12700" cap="flat" cmpd="sng">
            <a:solidFill>
              <a:srgbClr val="003081"/>
            </a:solidFill>
            <a:prstDash val="solid"/>
            <a:round/>
            <a:headEnd type="none" w="med" len="med"/>
            <a:tailEnd type="none" w="med" len="med"/>
          </a:ln>
        </p:spPr>
      </p:cxnSp>
      <p:cxnSp>
        <p:nvCxnSpPr>
          <p:cNvPr id="13316" name="直接连接符 9"/>
          <p:cNvCxnSpPr/>
          <p:nvPr userDrawn="1">
            <p:custDataLst>
              <p:tags r:id="rId4"/>
            </p:custDataLst>
          </p:nvPr>
        </p:nvCxnSpPr>
        <p:spPr>
          <a:xfrm>
            <a:off x="5751513" y="3608388"/>
            <a:ext cx="2254250" cy="0"/>
          </a:xfrm>
          <a:prstGeom prst="line">
            <a:avLst/>
          </a:prstGeom>
          <a:ln w="12700" cap="flat" cmpd="sng">
            <a:solidFill>
              <a:srgbClr val="003081"/>
            </a:solidFill>
            <a:prstDash val="solid"/>
            <a:round/>
            <a:headEnd type="none" w="med" len="med"/>
            <a:tailEnd type="none" w="med" len="med"/>
          </a:ln>
        </p:spPr>
      </p:cxnSp>
      <p:sp>
        <p:nvSpPr>
          <p:cNvPr id="3" name="椭圆 4"/>
          <p:cNvSpPr>
            <a:spLocks noChangeArrowheads="1"/>
          </p:cNvSpPr>
          <p:nvPr>
            <p:custDataLst>
              <p:tags r:id="rId5"/>
            </p:custDataLst>
          </p:nvPr>
        </p:nvSpPr>
        <p:spPr bwMode="auto">
          <a:xfrm>
            <a:off x="5989638" y="3586163"/>
            <a:ext cx="69850" cy="53975"/>
          </a:xfrm>
          <a:prstGeom prst="ellipse">
            <a:avLst/>
          </a:prstGeom>
          <a:solidFill>
            <a:srgbClr val="003081"/>
          </a:solidFill>
          <a:ln w="25400">
            <a:solidFill>
              <a:srgbClr val="003081"/>
            </a:solidFill>
            <a:round/>
          </a:ln>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rgbClr val="FFFFFF"/>
              </a:solidFill>
              <a:effectLst/>
              <a:uLnTx/>
              <a:uFillTx/>
              <a:latin typeface="Arial Narrow" panose="020B0606020202030204" pitchFamily="34" charset="0"/>
              <a:ea typeface="微软雅黑" panose="020B0503020204020204" pitchFamily="34" charset="-122"/>
              <a:cs typeface="+mn-cs"/>
            </a:endParaRPr>
          </a:p>
        </p:txBody>
      </p:sp>
      <p:sp>
        <p:nvSpPr>
          <p:cNvPr id="2" name="标题 1"/>
          <p:cNvSpPr>
            <a:spLocks noGrp="1"/>
          </p:cNvSpPr>
          <p:nvPr>
            <p:ph type="title"/>
          </p:nvPr>
        </p:nvSpPr>
        <p:spPr>
          <a:xfrm>
            <a:off x="0" y="2817615"/>
            <a:ext cx="12192000" cy="606057"/>
          </a:xfrm>
        </p:spPr>
        <p:txBody>
          <a:bodyPr/>
          <a:lstStyle>
            <a:lvl1pPr algn="ctr">
              <a:defRPr sz="7200" b="0">
                <a:solidFill>
                  <a:srgbClr val="284E6E"/>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zh-CN" altLang="en-US" strike="noStrike" noProof="1"/>
          </a:p>
        </p:txBody>
      </p:sp>
      <p:sp>
        <p:nvSpPr>
          <p:cNvPr id="11" name="文本占位符 2"/>
          <p:cNvSpPr>
            <a:spLocks noGrp="1"/>
          </p:cNvSpPr>
          <p:nvPr>
            <p:ph type="body" idx="13"/>
          </p:nvPr>
        </p:nvSpPr>
        <p:spPr>
          <a:xfrm>
            <a:off x="2529778" y="3744987"/>
            <a:ext cx="7132444" cy="828834"/>
          </a:xfrm>
        </p:spPr>
        <p:txBody>
          <a:bodyPr/>
          <a:lstStyle>
            <a:lvl1pPr marL="0" indent="0" algn="ctr">
              <a:buFontTx/>
              <a:buNone/>
              <a:defRPr sz="1600" b="1">
                <a:solidFill>
                  <a:schemeClr val="tx1">
                    <a:lumMod val="75000"/>
                    <a:lumOff val="25000"/>
                  </a:schemeClr>
                </a:solidFill>
                <a:latin typeface="Tempus Sans ITC" panose="04020404030D07020202" pitchFamily="82" charset="0"/>
                <a:ea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2"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D6FE76A-0F68-4558-B418-091064A4BFA4}"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showMasterSp="0" userDrawn="1">
  <p:cSld name="空白">
    <p:bg>
      <p:bgPr>
        <a:solidFill>
          <a:schemeClr val="bg1"/>
        </a:solidFill>
        <a:effectLst/>
      </p:bgPr>
    </p:bg>
    <p:spTree>
      <p:nvGrpSpPr>
        <p:cNvPr id="1" name=""/>
        <p:cNvGrpSpPr/>
        <p:nvPr/>
      </p:nvGrpSpPr>
      <p:grpSpPr>
        <a:xfrm>
          <a:off x="0" y="0"/>
          <a:ext cx="0" cy="0"/>
          <a:chOff x="0" y="0"/>
          <a:chExt cx="0" cy="0"/>
        </a:xfrm>
      </p:grpSpPr>
      <p:cxnSp>
        <p:nvCxnSpPr>
          <p:cNvPr id="68610" name="直接连接符 7"/>
          <p:cNvCxnSpPr/>
          <p:nvPr userDrawn="1">
            <p:custDataLst>
              <p:tags r:id="rId2"/>
            </p:custDataLst>
          </p:nvPr>
        </p:nvCxnSpPr>
        <p:spPr>
          <a:xfrm>
            <a:off x="1524000" y="3195638"/>
            <a:ext cx="6115050" cy="0"/>
          </a:xfrm>
          <a:prstGeom prst="line">
            <a:avLst/>
          </a:prstGeom>
          <a:ln w="19050" cap="flat" cmpd="sng">
            <a:solidFill>
              <a:srgbClr val="C94D4D"/>
            </a:solidFill>
            <a:prstDash val="solid"/>
            <a:miter/>
            <a:headEnd type="none" w="med" len="med"/>
            <a:tailEnd type="none" w="med" len="med"/>
          </a:ln>
        </p:spPr>
      </p:cxnSp>
      <p:cxnSp>
        <p:nvCxnSpPr>
          <p:cNvPr id="68611" name="直接连接符 8"/>
          <p:cNvCxnSpPr/>
          <p:nvPr userDrawn="1">
            <p:custDataLst>
              <p:tags r:id="rId3"/>
            </p:custDataLst>
          </p:nvPr>
        </p:nvCxnSpPr>
        <p:spPr>
          <a:xfrm>
            <a:off x="5329238" y="3284538"/>
            <a:ext cx="5338762" cy="0"/>
          </a:xfrm>
          <a:prstGeom prst="line">
            <a:avLst/>
          </a:prstGeom>
          <a:ln w="19050" cap="flat" cmpd="sng">
            <a:solidFill>
              <a:srgbClr val="C94D4D"/>
            </a:solidFill>
            <a:prstDash val="solid"/>
            <a:miter/>
            <a:headEnd type="none" w="med" len="med"/>
            <a:tailEnd type="none" w="med" len="med"/>
          </a:ln>
        </p:spPr>
      </p:cxnSp>
      <p:sp>
        <p:nvSpPr>
          <p:cNvPr id="10" name="TextBox 9"/>
          <p:cNvSpPr txBox="1">
            <a:spLocks noChangeArrowheads="1"/>
          </p:cNvSpPr>
          <p:nvPr/>
        </p:nvSpPr>
        <p:spPr bwMode="auto">
          <a:xfrm>
            <a:off x="3073400" y="1509713"/>
            <a:ext cx="184150"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9900" b="0" i="1"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 name="TextBox 10"/>
          <p:cNvSpPr txBox="1">
            <a:spLocks noChangeArrowheads="1"/>
          </p:cNvSpPr>
          <p:nvPr/>
        </p:nvSpPr>
        <p:spPr bwMode="auto">
          <a:xfrm>
            <a:off x="2976563" y="305117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方正字迹-吕建德行楷简体" pitchFamily="2" charset="-122"/>
              <a:ea typeface="方正字迹-吕建德行楷简体" pitchFamily="2" charset="-122"/>
              <a:cs typeface="+mn-cs"/>
            </a:endParaRPr>
          </a:p>
        </p:txBody>
      </p:sp>
      <p:sp>
        <p:nvSpPr>
          <p:cNvPr id="12" name="标题 1"/>
          <p:cNvSpPr txBox="1"/>
          <p:nvPr/>
        </p:nvSpPr>
        <p:spPr bwMode="auto">
          <a:xfrm>
            <a:off x="4310063" y="1860550"/>
            <a:ext cx="1946275" cy="2254250"/>
          </a:xfrm>
          <a:prstGeom prst="rect">
            <a:avLst/>
          </a:prstGeom>
          <a:noFill/>
          <a:ln w="9525">
            <a:noFill/>
            <a:miter lim="800000"/>
          </a:ln>
        </p:spPr>
        <p:txBody>
          <a:bodyPr anchor="ctr"/>
          <a:lstStyle>
            <a:lvl1pPr>
              <a:defRPr sz="19900" b="0" i="1">
                <a:solidFill>
                  <a:srgbClr val="305F86"/>
                </a:solidFill>
                <a:latin typeface="Arial" panose="020B0604020202020204" pitchFamily="34" charset="0"/>
                <a:ea typeface="华文中宋" panose="02010600040101010101" pitchFamily="2" charset="-122"/>
                <a:cs typeface="Arial" panose="020B0604020202020204" pitchFamily="34" charset="0"/>
              </a:defRPr>
            </a:lvl1pPr>
          </a:lstStyle>
          <a:p>
            <a:pPr marL="0" marR="0" lvl="0" indent="0" algn="l" defTabSz="914400" rtl="0" eaLnBrk="0" fontAlgn="base" latinLnBrk="0" hangingPunct="0">
              <a:lnSpc>
                <a:spcPct val="90000"/>
              </a:lnSpc>
              <a:spcBef>
                <a:spcPct val="0"/>
              </a:spcBef>
              <a:spcAft>
                <a:spcPct val="0"/>
              </a:spcAft>
              <a:buClrTx/>
              <a:buSzTx/>
              <a:buFontTx/>
              <a:buNone/>
              <a:defRPr/>
            </a:pPr>
            <a:endParaRPr kumimoji="0" lang="zh-CN" altLang="en-US" sz="19900" b="0" i="1" u="none" strike="noStrike" kern="1200" cap="none" spc="0" normalizeH="0" baseline="0" noProof="0" dirty="0">
              <a:ln>
                <a:noFill/>
              </a:ln>
              <a:solidFill>
                <a:srgbClr val="305F86"/>
              </a:solidFill>
              <a:effectLst/>
              <a:uLnTx/>
              <a:uFillTx/>
              <a:latin typeface="Arial" panose="020B0604020202020204" pitchFamily="34" charset="0"/>
              <a:ea typeface="华文中宋" panose="02010600040101010101" pitchFamily="2" charset="-122"/>
              <a:cs typeface="Arial" panose="020B0604020202020204" pitchFamily="34" charset="0"/>
            </a:endParaRPr>
          </a:p>
        </p:txBody>
      </p:sp>
      <p:sp>
        <p:nvSpPr>
          <p:cNvPr id="11" name="文本占位符 2"/>
          <p:cNvSpPr>
            <a:spLocks noGrp="1"/>
          </p:cNvSpPr>
          <p:nvPr>
            <p:ph type="body" idx="1"/>
          </p:nvPr>
        </p:nvSpPr>
        <p:spPr>
          <a:xfrm>
            <a:off x="4233761" y="2477893"/>
            <a:ext cx="7579011" cy="828834"/>
          </a:xfrm>
        </p:spPr>
        <p:txBody>
          <a:bodyPr/>
          <a:lstStyle>
            <a:lvl1pPr marL="0" indent="0">
              <a:buNone/>
              <a:defRPr sz="3600" b="1">
                <a:solidFill>
                  <a:srgbClr val="003081"/>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7" name="标题 1"/>
          <p:cNvSpPr>
            <a:spLocks noGrp="1"/>
          </p:cNvSpPr>
          <p:nvPr>
            <p:ph type="title"/>
          </p:nvPr>
        </p:nvSpPr>
        <p:spPr>
          <a:xfrm>
            <a:off x="1467307" y="1828797"/>
            <a:ext cx="1945747" cy="2254102"/>
          </a:xfrm>
        </p:spPr>
        <p:txBody>
          <a:bodyPr/>
          <a:lstStyle>
            <a:lvl1pPr>
              <a:defRPr sz="19900" b="0" i="1">
                <a:solidFill>
                  <a:srgbClr val="284E6E"/>
                </a:solidFill>
                <a:latin typeface="Arial" panose="020B0604020202020204" pitchFamily="34" charset="0"/>
                <a:ea typeface="华文中宋" panose="02010600040101010101" pitchFamily="2" charset="-122"/>
                <a:cs typeface="Arial" panose="020B0604020202020204" pitchFamily="34" charset="0"/>
              </a:defRPr>
            </a:lvl1pPr>
          </a:lstStyle>
          <a:p>
            <a:pPr fontAlgn="base"/>
            <a:r>
              <a:rPr lang="zh-CN" altLang="en-US" strike="noStrike" noProof="1"/>
              <a:t>单击此处编辑母版标题样式</a:t>
            </a:r>
            <a:endParaRPr lang="zh-CN" altLang="en-US" strike="noStrike" noProof="1"/>
          </a:p>
        </p:txBody>
      </p:sp>
      <p:sp>
        <p:nvSpPr>
          <p:cNvPr id="13"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BF15103-5B2C-42B3-ACE2-5F8BD3A1A1A7}"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showMasterSp="0" userDrawn="1">
  <p:cSld name="1_空白">
    <p:bg>
      <p:bgPr>
        <a:solidFill>
          <a:schemeClr val="bg1"/>
        </a:solidFill>
        <a:effectLst/>
      </p:bgPr>
    </p:bg>
    <p:spTree>
      <p:nvGrpSpPr>
        <p:cNvPr id="1" name=""/>
        <p:cNvGrpSpPr/>
        <p:nvPr/>
      </p:nvGrpSpPr>
      <p:grpSpPr>
        <a:xfrm>
          <a:off x="0" y="0"/>
          <a:ext cx="0" cy="0"/>
          <a:chOff x="0" y="0"/>
          <a:chExt cx="0" cy="0"/>
        </a:xfrm>
      </p:grpSpPr>
      <p:cxnSp>
        <p:nvCxnSpPr>
          <p:cNvPr id="69634" name="直接连接符 3"/>
          <p:cNvCxnSpPr/>
          <p:nvPr userDrawn="1">
            <p:custDataLst>
              <p:tags r:id="rId2"/>
            </p:custDataLst>
          </p:nvPr>
        </p:nvCxnSpPr>
        <p:spPr>
          <a:xfrm>
            <a:off x="1524000" y="3195638"/>
            <a:ext cx="6115050" cy="0"/>
          </a:xfrm>
          <a:prstGeom prst="line">
            <a:avLst/>
          </a:prstGeom>
          <a:ln w="19050" cap="flat" cmpd="sng">
            <a:solidFill>
              <a:srgbClr val="C94D4D"/>
            </a:solidFill>
            <a:prstDash val="solid"/>
            <a:miter/>
            <a:headEnd type="none" w="med" len="med"/>
            <a:tailEnd type="none" w="med" len="med"/>
          </a:ln>
        </p:spPr>
      </p:cxnSp>
      <p:cxnSp>
        <p:nvCxnSpPr>
          <p:cNvPr id="69635" name="直接连接符 4"/>
          <p:cNvCxnSpPr/>
          <p:nvPr userDrawn="1">
            <p:custDataLst>
              <p:tags r:id="rId3"/>
            </p:custDataLst>
          </p:nvPr>
        </p:nvCxnSpPr>
        <p:spPr>
          <a:xfrm>
            <a:off x="5329238" y="3284538"/>
            <a:ext cx="5338762" cy="0"/>
          </a:xfrm>
          <a:prstGeom prst="line">
            <a:avLst/>
          </a:prstGeom>
          <a:ln w="19050" cap="flat" cmpd="sng">
            <a:solidFill>
              <a:srgbClr val="C94D4D"/>
            </a:solidFill>
            <a:prstDash val="solid"/>
            <a:miter/>
            <a:headEnd type="none" w="med" len="med"/>
            <a:tailEnd type="none" w="med" len="med"/>
          </a:ln>
        </p:spPr>
      </p:cxnSp>
      <p:sp>
        <p:nvSpPr>
          <p:cNvPr id="10" name="TextBox 9"/>
          <p:cNvSpPr txBox="1">
            <a:spLocks noChangeArrowheads="1"/>
          </p:cNvSpPr>
          <p:nvPr/>
        </p:nvSpPr>
        <p:spPr bwMode="auto">
          <a:xfrm>
            <a:off x="2976563" y="305117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方正字迹-吕建德行楷简体" pitchFamily="2" charset="-122"/>
              <a:ea typeface="方正字迹-吕建德行楷简体" pitchFamily="2" charset="-122"/>
              <a:cs typeface="+mn-cs"/>
            </a:endParaRPr>
          </a:p>
        </p:txBody>
      </p:sp>
      <p:sp>
        <p:nvSpPr>
          <p:cNvPr id="2" name="标题 1"/>
          <p:cNvSpPr txBox="1"/>
          <p:nvPr/>
        </p:nvSpPr>
        <p:spPr bwMode="auto">
          <a:xfrm>
            <a:off x="4310063" y="1860550"/>
            <a:ext cx="1946275" cy="2254250"/>
          </a:xfrm>
          <a:prstGeom prst="rect">
            <a:avLst/>
          </a:prstGeom>
          <a:noFill/>
          <a:ln w="9525">
            <a:noFill/>
            <a:miter lim="800000"/>
          </a:ln>
        </p:spPr>
        <p:txBody>
          <a:bodyPr anchor="ctr"/>
          <a:lstStyle>
            <a:lvl1pPr>
              <a:defRPr sz="19900" b="0" i="1">
                <a:solidFill>
                  <a:srgbClr val="305F86"/>
                </a:solidFill>
                <a:latin typeface="Arial" panose="020B0604020202020204" pitchFamily="34" charset="0"/>
                <a:ea typeface="华文中宋" panose="02010600040101010101" pitchFamily="2" charset="-122"/>
                <a:cs typeface="Arial" panose="020B0604020202020204" pitchFamily="34" charset="0"/>
              </a:defRPr>
            </a:lvl1pPr>
          </a:lstStyle>
          <a:p>
            <a:pPr marL="0" marR="0" lvl="0" indent="0" algn="l" defTabSz="914400" rtl="0" eaLnBrk="0" fontAlgn="base" latinLnBrk="0" hangingPunct="0">
              <a:lnSpc>
                <a:spcPct val="90000"/>
              </a:lnSpc>
              <a:spcBef>
                <a:spcPct val="0"/>
              </a:spcBef>
              <a:spcAft>
                <a:spcPct val="0"/>
              </a:spcAft>
              <a:buClrTx/>
              <a:buSzTx/>
              <a:buFontTx/>
              <a:buNone/>
              <a:defRPr/>
            </a:pPr>
            <a:endParaRPr kumimoji="0" lang="zh-CN" altLang="en-US" sz="19900" b="0" i="1" u="none" strike="noStrike" kern="1200" cap="none" spc="0" normalizeH="0" baseline="0" noProof="0" dirty="0">
              <a:ln>
                <a:noFill/>
              </a:ln>
              <a:solidFill>
                <a:srgbClr val="305F86"/>
              </a:solidFill>
              <a:effectLst/>
              <a:uLnTx/>
              <a:uFillTx/>
              <a:latin typeface="Arial" panose="020B0604020202020204" pitchFamily="34" charset="0"/>
              <a:ea typeface="华文中宋" panose="02010600040101010101" pitchFamily="2" charset="-122"/>
              <a:cs typeface="Arial" panose="020B0604020202020204" pitchFamily="34" charset="0"/>
            </a:endParaRPr>
          </a:p>
        </p:txBody>
      </p:sp>
      <p:sp>
        <p:nvSpPr>
          <p:cNvPr id="11" name="文本占位符 2"/>
          <p:cNvSpPr>
            <a:spLocks noGrp="1"/>
          </p:cNvSpPr>
          <p:nvPr>
            <p:ph type="body" idx="1"/>
          </p:nvPr>
        </p:nvSpPr>
        <p:spPr>
          <a:xfrm>
            <a:off x="4233761" y="2477893"/>
            <a:ext cx="7579011" cy="828834"/>
          </a:xfrm>
        </p:spPr>
        <p:txBody>
          <a:bodyPr/>
          <a:lstStyle>
            <a:lvl1pPr marL="0" indent="0">
              <a:buNone/>
              <a:defRPr sz="3600" b="1">
                <a:solidFill>
                  <a:srgbClr val="003081"/>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7" name="标题 1"/>
          <p:cNvSpPr>
            <a:spLocks noGrp="1"/>
          </p:cNvSpPr>
          <p:nvPr>
            <p:ph type="title"/>
          </p:nvPr>
        </p:nvSpPr>
        <p:spPr>
          <a:xfrm>
            <a:off x="1467307" y="1828797"/>
            <a:ext cx="1945747" cy="2254102"/>
          </a:xfrm>
        </p:spPr>
        <p:txBody>
          <a:bodyPr/>
          <a:lstStyle>
            <a:lvl1pPr>
              <a:defRPr sz="19900" b="0" i="1">
                <a:solidFill>
                  <a:srgbClr val="284E6E"/>
                </a:solidFill>
                <a:latin typeface="Arial" panose="020B0604020202020204" pitchFamily="34" charset="0"/>
                <a:ea typeface="华文中宋" panose="02010600040101010101" pitchFamily="2" charset="-122"/>
                <a:cs typeface="Arial" panose="020B0604020202020204" pitchFamily="34" charset="0"/>
              </a:defRPr>
            </a:lvl1pPr>
          </a:lstStyle>
          <a:p>
            <a:pPr fontAlgn="base"/>
            <a:r>
              <a:rPr lang="zh-CN" altLang="en-US" strike="noStrike" noProof="1"/>
              <a:t>单击此处编辑母版标题样式</a:t>
            </a:r>
            <a:endParaRPr lang="zh-CN" altLang="en-US" strike="noStrike" noProof="1"/>
          </a:p>
        </p:txBody>
      </p:sp>
      <p:sp>
        <p:nvSpPr>
          <p:cNvPr id="15" name="文本占位符 2"/>
          <p:cNvSpPr>
            <a:spLocks noGrp="1"/>
          </p:cNvSpPr>
          <p:nvPr>
            <p:ph type="body" idx="13"/>
          </p:nvPr>
        </p:nvSpPr>
        <p:spPr>
          <a:xfrm>
            <a:off x="4233761" y="3500438"/>
            <a:ext cx="7579011" cy="828834"/>
          </a:xfrm>
        </p:spPr>
        <p:txBody>
          <a:bodyPr/>
          <a:lstStyle>
            <a:lvl1pPr marL="0" indent="0">
              <a:buFont typeface="Wingdings" panose="05000000000000000000" pitchFamily="2" charset="2"/>
              <a:buChar char="n"/>
              <a:defRPr sz="1800" b="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2"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95591F0-9C61-4989-B4B7-76A115DD338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showMasterSp="0" userDrawn="1">
  <p:cSld name="2_空白">
    <p:bg>
      <p:bgPr>
        <a:solidFill>
          <a:schemeClr val="bg1"/>
        </a:solidFill>
        <a:effectLst/>
      </p:bgPr>
    </p:bg>
    <p:spTree>
      <p:nvGrpSpPr>
        <p:cNvPr id="1" name=""/>
        <p:cNvGrpSpPr/>
        <p:nvPr/>
      </p:nvGrpSpPr>
      <p:grpSpPr>
        <a:xfrm>
          <a:off x="0" y="0"/>
          <a:ext cx="0" cy="0"/>
          <a:chOff x="0" y="0"/>
          <a:chExt cx="0" cy="0"/>
        </a:xfrm>
      </p:grpSpPr>
      <p:cxnSp>
        <p:nvCxnSpPr>
          <p:cNvPr id="70658" name="直接连接符 3"/>
          <p:cNvCxnSpPr/>
          <p:nvPr userDrawn="1">
            <p:custDataLst>
              <p:tags r:id="rId2"/>
            </p:custDataLst>
          </p:nvPr>
        </p:nvCxnSpPr>
        <p:spPr>
          <a:xfrm>
            <a:off x="1524000" y="3195638"/>
            <a:ext cx="6115050" cy="0"/>
          </a:xfrm>
          <a:prstGeom prst="line">
            <a:avLst/>
          </a:prstGeom>
          <a:ln w="19050" cap="flat" cmpd="sng">
            <a:solidFill>
              <a:srgbClr val="C94D4D"/>
            </a:solidFill>
            <a:prstDash val="solid"/>
            <a:miter/>
            <a:headEnd type="none" w="med" len="med"/>
            <a:tailEnd type="none" w="med" len="med"/>
          </a:ln>
        </p:spPr>
      </p:cxnSp>
      <p:cxnSp>
        <p:nvCxnSpPr>
          <p:cNvPr id="70659" name="直接连接符 4"/>
          <p:cNvCxnSpPr/>
          <p:nvPr userDrawn="1">
            <p:custDataLst>
              <p:tags r:id="rId3"/>
            </p:custDataLst>
          </p:nvPr>
        </p:nvCxnSpPr>
        <p:spPr>
          <a:xfrm>
            <a:off x="5329238" y="3284538"/>
            <a:ext cx="5338762" cy="0"/>
          </a:xfrm>
          <a:prstGeom prst="line">
            <a:avLst/>
          </a:prstGeom>
          <a:ln w="19050" cap="flat" cmpd="sng">
            <a:solidFill>
              <a:srgbClr val="C94D4D"/>
            </a:solidFill>
            <a:prstDash val="solid"/>
            <a:miter/>
            <a:headEnd type="none" w="med" len="med"/>
            <a:tailEnd type="none" w="med" len="med"/>
          </a:ln>
        </p:spPr>
      </p:cxnSp>
      <p:sp>
        <p:nvSpPr>
          <p:cNvPr id="10" name="TextBox 9"/>
          <p:cNvSpPr txBox="1">
            <a:spLocks noChangeArrowheads="1"/>
          </p:cNvSpPr>
          <p:nvPr/>
        </p:nvSpPr>
        <p:spPr bwMode="auto">
          <a:xfrm>
            <a:off x="3073400" y="1509713"/>
            <a:ext cx="184150"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9900" b="0" i="1"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 name="TextBox 10"/>
          <p:cNvSpPr txBox="1">
            <a:spLocks noChangeArrowheads="1"/>
          </p:cNvSpPr>
          <p:nvPr/>
        </p:nvSpPr>
        <p:spPr bwMode="auto">
          <a:xfrm>
            <a:off x="2976563" y="305117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方正字迹-吕建德行楷简体" pitchFamily="2" charset="-122"/>
              <a:ea typeface="方正字迹-吕建德行楷简体" pitchFamily="2" charset="-122"/>
              <a:cs typeface="+mn-cs"/>
            </a:endParaRPr>
          </a:p>
        </p:txBody>
      </p:sp>
      <p:sp>
        <p:nvSpPr>
          <p:cNvPr id="12" name="标题 1"/>
          <p:cNvSpPr txBox="1"/>
          <p:nvPr/>
        </p:nvSpPr>
        <p:spPr bwMode="auto">
          <a:xfrm>
            <a:off x="4310063" y="1860550"/>
            <a:ext cx="1946275" cy="2254250"/>
          </a:xfrm>
          <a:prstGeom prst="rect">
            <a:avLst/>
          </a:prstGeom>
          <a:noFill/>
          <a:ln w="9525">
            <a:noFill/>
            <a:miter lim="800000"/>
          </a:ln>
        </p:spPr>
        <p:txBody>
          <a:bodyPr anchor="ctr"/>
          <a:lstStyle>
            <a:lvl1pPr>
              <a:defRPr sz="19900" b="0" i="1">
                <a:solidFill>
                  <a:srgbClr val="305F86"/>
                </a:solidFill>
                <a:latin typeface="Arial" panose="020B0604020202020204" pitchFamily="34" charset="0"/>
                <a:ea typeface="华文中宋" panose="02010600040101010101" pitchFamily="2" charset="-122"/>
                <a:cs typeface="Arial" panose="020B0604020202020204" pitchFamily="34" charset="0"/>
              </a:defRPr>
            </a:lvl1pPr>
          </a:lstStyle>
          <a:p>
            <a:pPr marL="0" marR="0" lvl="0" indent="0" algn="l" defTabSz="914400" rtl="0" eaLnBrk="0" fontAlgn="base" latinLnBrk="0" hangingPunct="0">
              <a:lnSpc>
                <a:spcPct val="90000"/>
              </a:lnSpc>
              <a:spcBef>
                <a:spcPct val="0"/>
              </a:spcBef>
              <a:spcAft>
                <a:spcPct val="0"/>
              </a:spcAft>
              <a:buClrTx/>
              <a:buSzTx/>
              <a:buFontTx/>
              <a:buNone/>
              <a:defRPr/>
            </a:pPr>
            <a:endParaRPr kumimoji="0" lang="zh-CN" altLang="en-US" sz="19900" b="0" i="1" u="none" strike="noStrike" kern="1200" cap="none" spc="0" normalizeH="0" baseline="0" noProof="0" dirty="0">
              <a:ln>
                <a:noFill/>
              </a:ln>
              <a:solidFill>
                <a:srgbClr val="305F86"/>
              </a:solidFill>
              <a:effectLst/>
              <a:uLnTx/>
              <a:uFillTx/>
              <a:latin typeface="Arial" panose="020B0604020202020204" pitchFamily="34" charset="0"/>
              <a:ea typeface="华文中宋" panose="02010600040101010101" pitchFamily="2" charset="-122"/>
              <a:cs typeface="Arial" panose="020B0604020202020204" pitchFamily="34" charset="0"/>
            </a:endParaRPr>
          </a:p>
        </p:txBody>
      </p:sp>
      <p:sp>
        <p:nvSpPr>
          <p:cNvPr id="11" name="文本占位符 2"/>
          <p:cNvSpPr>
            <a:spLocks noGrp="1"/>
          </p:cNvSpPr>
          <p:nvPr>
            <p:ph type="body" idx="1"/>
          </p:nvPr>
        </p:nvSpPr>
        <p:spPr>
          <a:xfrm>
            <a:off x="5752213" y="2477893"/>
            <a:ext cx="5911703" cy="828834"/>
          </a:xfrm>
        </p:spPr>
        <p:txBody>
          <a:bodyPr/>
          <a:lstStyle>
            <a:lvl1pPr marL="0" indent="0" algn="l">
              <a:buNone/>
              <a:defRPr sz="3600" b="1">
                <a:solidFill>
                  <a:srgbClr val="003081"/>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5" name="文本占位符 2"/>
          <p:cNvSpPr>
            <a:spLocks noGrp="1"/>
          </p:cNvSpPr>
          <p:nvPr>
            <p:ph type="body" idx="13"/>
          </p:nvPr>
        </p:nvSpPr>
        <p:spPr>
          <a:xfrm>
            <a:off x="2529778" y="3500438"/>
            <a:ext cx="7132444" cy="828834"/>
          </a:xfrm>
        </p:spPr>
        <p:txBody>
          <a:bodyPr/>
          <a:lstStyle>
            <a:lvl1pPr marL="0" indent="0" algn="ctr">
              <a:buFontTx/>
              <a:buNone/>
              <a:defRPr sz="2400" b="1">
                <a:solidFill>
                  <a:srgbClr val="284E6E"/>
                </a:solidFill>
                <a:latin typeface="+mn-ea"/>
                <a:ea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4" name="标题 1"/>
          <p:cNvSpPr>
            <a:spLocks noGrp="1"/>
          </p:cNvSpPr>
          <p:nvPr>
            <p:ph type="title"/>
          </p:nvPr>
        </p:nvSpPr>
        <p:spPr>
          <a:xfrm>
            <a:off x="4742125" y="2477386"/>
            <a:ext cx="978199" cy="829341"/>
          </a:xfrm>
        </p:spPr>
        <p:txBody>
          <a:bodyPr/>
          <a:lstStyle>
            <a:lvl1pPr>
              <a:defRPr sz="3600" b="1" i="1">
                <a:solidFill>
                  <a:srgbClr val="003081"/>
                </a:solidFill>
                <a:latin typeface="Arial Black" panose="020B0A04020102020204" pitchFamily="34" charset="0"/>
                <a:ea typeface="华文中宋" panose="02010600040101010101" pitchFamily="2" charset="-122"/>
                <a:cs typeface="Arial" panose="020B0604020202020204" pitchFamily="34" charset="0"/>
              </a:defRPr>
            </a:lvl1pPr>
          </a:lstStyle>
          <a:p>
            <a:pPr fontAlgn="base"/>
            <a:r>
              <a:rPr lang="zh-CN" altLang="en-US" strike="noStrike" noProof="1"/>
              <a:t>单击此处编辑母版标题样式</a:t>
            </a:r>
            <a:endParaRPr lang="zh-CN" altLang="en-US" strike="noStrike" noProof="1"/>
          </a:p>
        </p:txBody>
      </p:sp>
      <p:sp>
        <p:nvSpPr>
          <p:cNvPr id="13"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333F579-3548-4CA5-B1FA-DF6A7DC0977B}"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showMasterSp="0" userDrawn="1">
  <p:cSld name="仅标题">
    <p:bg>
      <p:bgPr>
        <a:solidFill>
          <a:schemeClr val="bg1"/>
        </a:solidFill>
        <a:effectLst/>
      </p:bgPr>
    </p:bg>
    <p:spTree>
      <p:nvGrpSpPr>
        <p:cNvPr id="1" name=""/>
        <p:cNvGrpSpPr/>
        <p:nvPr/>
      </p:nvGrpSpPr>
      <p:grpSpPr>
        <a:xfrm>
          <a:off x="0" y="0"/>
          <a:ext cx="0" cy="0"/>
          <a:chOff x="0" y="0"/>
          <a:chExt cx="0" cy="0"/>
        </a:xfrm>
      </p:grpSpPr>
      <p:cxnSp>
        <p:nvCxnSpPr>
          <p:cNvPr id="8" name="直接连接符 7"/>
          <p:cNvCxnSpPr/>
          <p:nvPr/>
        </p:nvCxnSpPr>
        <p:spPr>
          <a:xfrm flipV="1">
            <a:off x="793750" y="661988"/>
            <a:ext cx="1970088" cy="3175"/>
          </a:xfrm>
          <a:prstGeom prst="line">
            <a:avLst/>
          </a:prstGeom>
          <a:ln w="38100">
            <a:solidFill>
              <a:srgbClr val="164B77"/>
            </a:solidFill>
          </a:ln>
        </p:spPr>
        <p:style>
          <a:lnRef idx="1">
            <a:schemeClr val="accent1"/>
          </a:lnRef>
          <a:fillRef idx="0">
            <a:schemeClr val="accent1"/>
          </a:fillRef>
          <a:effectRef idx="0">
            <a:schemeClr val="accent1"/>
          </a:effectRef>
          <a:fontRef idx="minor">
            <a:schemeClr val="tx1"/>
          </a:fontRef>
        </p:style>
      </p:cxnSp>
      <p:sp>
        <p:nvSpPr>
          <p:cNvPr id="10" name="文本占位符 2"/>
          <p:cNvSpPr>
            <a:spLocks noGrp="1"/>
          </p:cNvSpPr>
          <p:nvPr>
            <p:ph type="body" idx="1"/>
          </p:nvPr>
        </p:nvSpPr>
        <p:spPr>
          <a:xfrm>
            <a:off x="701749" y="936172"/>
            <a:ext cx="4942137" cy="339735"/>
          </a:xfrm>
        </p:spPr>
        <p:txBody>
          <a:bodyPr/>
          <a:lstStyle>
            <a:lvl1pPr marL="0" indent="0">
              <a:buNone/>
              <a:defRPr sz="1800" b="1">
                <a:solidFill>
                  <a:srgbClr val="164B77"/>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2" name="标题 1"/>
          <p:cNvSpPr>
            <a:spLocks noGrp="1"/>
          </p:cNvSpPr>
          <p:nvPr>
            <p:ph type="title"/>
          </p:nvPr>
        </p:nvSpPr>
        <p:spPr>
          <a:xfrm>
            <a:off x="701749" y="127585"/>
            <a:ext cx="4593276" cy="606057"/>
          </a:xfrm>
        </p:spPr>
        <p:txBody>
          <a:bodyPr/>
          <a:lstStyle>
            <a:lvl1pPr>
              <a:defRPr sz="2800" b="1">
                <a:solidFill>
                  <a:srgbClr val="305F86"/>
                </a:solidFill>
                <a:latin typeface="华文中宋" panose="02010600040101010101" pitchFamily="2" charset="-122"/>
                <a:ea typeface="华文中宋" panose="02010600040101010101" pitchFamily="2" charset="-122"/>
              </a:defRPr>
            </a:lvl1pPr>
          </a:lstStyle>
          <a:p>
            <a:pPr fontAlgn="base"/>
            <a:r>
              <a:rPr lang="zh-CN" altLang="en-US" strike="noStrike" noProof="1"/>
              <a:t>单击此处编辑母版标题样式</a:t>
            </a:r>
            <a:endParaRPr lang="zh-CN" altLang="en-US" strike="noStrike" noProof="1"/>
          </a:p>
        </p:txBody>
      </p:sp>
      <p:sp>
        <p:nvSpPr>
          <p:cNvPr id="11" name="文本占位符 2"/>
          <p:cNvSpPr>
            <a:spLocks noGrp="1"/>
          </p:cNvSpPr>
          <p:nvPr>
            <p:ph type="body" idx="13"/>
          </p:nvPr>
        </p:nvSpPr>
        <p:spPr>
          <a:xfrm>
            <a:off x="701749" y="1278228"/>
            <a:ext cx="7132444" cy="828834"/>
          </a:xfrm>
        </p:spPr>
        <p:txBody>
          <a:bodyPr/>
          <a:lstStyle>
            <a:lvl1pPr marL="0" indent="0" algn="just">
              <a:buFont typeface="Wingdings" panose="05000000000000000000" pitchFamily="2" charset="2"/>
              <a:buChar char="n"/>
              <a:defRPr sz="1800" b="1">
                <a:solidFill>
                  <a:schemeClr val="tx1">
                    <a:lumMod val="75000"/>
                    <a:lumOff val="25000"/>
                  </a:schemeClr>
                </a:solidFill>
                <a:latin typeface="华文中宋" panose="02010600040101010101" pitchFamily="2" charset="-122"/>
                <a:ea typeface="华文中宋" panose="02010600040101010101" pitchFamily="2"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3" name="文本占位符 2"/>
          <p:cNvSpPr>
            <a:spLocks noGrp="1"/>
          </p:cNvSpPr>
          <p:nvPr>
            <p:ph type="body" idx="14"/>
          </p:nvPr>
        </p:nvSpPr>
        <p:spPr>
          <a:xfrm>
            <a:off x="701749" y="2143116"/>
            <a:ext cx="7132444" cy="828834"/>
          </a:xfrm>
        </p:spPr>
        <p:txBody>
          <a:bodyPr/>
          <a:lstStyle>
            <a:lvl1pPr marL="0" indent="0" algn="just">
              <a:buFontTx/>
              <a:buNone/>
              <a:defRPr sz="1400" b="0">
                <a:solidFill>
                  <a:schemeClr val="tx1">
                    <a:lumMod val="75000"/>
                    <a:lumOff val="25000"/>
                  </a:schemeClr>
                </a:solidFill>
                <a:latin typeface="微软雅黑" panose="020B0503020204020204" pitchFamily="34" charset="-122"/>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51935A1-EA6F-4E9F-B04C-584D2BB19EBD}"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showMasterSp="0" userDrawn="1">
  <p:cSld name="1_仅标题">
    <p:bg>
      <p:bgPr>
        <a:solidFill>
          <a:schemeClr val="bg1"/>
        </a:solidFill>
        <a:effectLst/>
      </p:bgPr>
    </p:bg>
    <p:spTree>
      <p:nvGrpSpPr>
        <p:cNvPr id="1" name=""/>
        <p:cNvGrpSpPr/>
        <p:nvPr/>
      </p:nvGrpSpPr>
      <p:grpSpPr>
        <a:xfrm>
          <a:off x="0" y="0"/>
          <a:ext cx="0" cy="0"/>
          <a:chOff x="0" y="0"/>
          <a:chExt cx="0" cy="0"/>
        </a:xfrm>
      </p:grpSpPr>
      <p:pic>
        <p:nvPicPr>
          <p:cNvPr id="72706" name="图片 7" descr="图片1.jpg"/>
          <p:cNvPicPr>
            <a:picLocks noChangeAspect="1"/>
          </p:cNvPicPr>
          <p:nvPr userDrawn="1"/>
        </p:nvPicPr>
        <p:blipFill>
          <a:blip r:embed="rId2"/>
          <a:srcRect b="39999"/>
          <a:stretch>
            <a:fillRect/>
          </a:stretch>
        </p:blipFill>
        <p:spPr>
          <a:xfrm>
            <a:off x="0" y="0"/>
            <a:ext cx="12206288" cy="5540375"/>
          </a:xfrm>
          <a:prstGeom prst="rect">
            <a:avLst/>
          </a:prstGeom>
          <a:noFill/>
          <a:ln w="9525">
            <a:noFill/>
          </a:ln>
        </p:spPr>
      </p:pic>
      <p:cxnSp>
        <p:nvCxnSpPr>
          <p:cNvPr id="72707" name="直接连接符 8"/>
          <p:cNvCxnSpPr/>
          <p:nvPr userDrawn="1">
            <p:custDataLst>
              <p:tags r:id="rId3"/>
            </p:custDataLst>
          </p:nvPr>
        </p:nvCxnSpPr>
        <p:spPr>
          <a:xfrm>
            <a:off x="4160838" y="3608388"/>
            <a:ext cx="2252662" cy="0"/>
          </a:xfrm>
          <a:prstGeom prst="line">
            <a:avLst/>
          </a:prstGeom>
          <a:ln w="12700" cap="flat" cmpd="sng">
            <a:solidFill>
              <a:srgbClr val="003081"/>
            </a:solidFill>
            <a:prstDash val="solid"/>
            <a:round/>
            <a:headEnd type="none" w="med" len="med"/>
            <a:tailEnd type="none" w="med" len="med"/>
          </a:ln>
        </p:spPr>
      </p:cxnSp>
      <p:cxnSp>
        <p:nvCxnSpPr>
          <p:cNvPr id="72708" name="直接连接符 9"/>
          <p:cNvCxnSpPr/>
          <p:nvPr userDrawn="1">
            <p:custDataLst>
              <p:tags r:id="rId4"/>
            </p:custDataLst>
          </p:nvPr>
        </p:nvCxnSpPr>
        <p:spPr>
          <a:xfrm>
            <a:off x="5751513" y="3608388"/>
            <a:ext cx="2254250" cy="0"/>
          </a:xfrm>
          <a:prstGeom prst="line">
            <a:avLst/>
          </a:prstGeom>
          <a:ln w="12700" cap="flat" cmpd="sng">
            <a:solidFill>
              <a:srgbClr val="003081"/>
            </a:solidFill>
            <a:prstDash val="solid"/>
            <a:round/>
            <a:headEnd type="none" w="med" len="med"/>
            <a:tailEnd type="none" w="med" len="med"/>
          </a:ln>
        </p:spPr>
      </p:cxnSp>
      <p:sp>
        <p:nvSpPr>
          <p:cNvPr id="3" name="椭圆 4"/>
          <p:cNvSpPr>
            <a:spLocks noChangeArrowheads="1"/>
          </p:cNvSpPr>
          <p:nvPr>
            <p:custDataLst>
              <p:tags r:id="rId5"/>
            </p:custDataLst>
          </p:nvPr>
        </p:nvSpPr>
        <p:spPr bwMode="auto">
          <a:xfrm>
            <a:off x="5989638" y="3586163"/>
            <a:ext cx="69850" cy="53975"/>
          </a:xfrm>
          <a:prstGeom prst="ellipse">
            <a:avLst/>
          </a:prstGeom>
          <a:solidFill>
            <a:srgbClr val="003081"/>
          </a:solidFill>
          <a:ln w="25400">
            <a:solidFill>
              <a:srgbClr val="003081"/>
            </a:solidFill>
            <a:round/>
          </a:ln>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rgbClr val="FFFFFF"/>
              </a:solidFill>
              <a:effectLst/>
              <a:uLnTx/>
              <a:uFillTx/>
              <a:latin typeface="Arial Narrow" panose="020B0606020202030204" pitchFamily="34" charset="0"/>
              <a:ea typeface="微软雅黑" panose="020B0503020204020204" pitchFamily="34" charset="-122"/>
              <a:cs typeface="+mn-cs"/>
            </a:endParaRPr>
          </a:p>
        </p:txBody>
      </p:sp>
      <p:sp>
        <p:nvSpPr>
          <p:cNvPr id="2" name="标题 1"/>
          <p:cNvSpPr>
            <a:spLocks noGrp="1"/>
          </p:cNvSpPr>
          <p:nvPr>
            <p:ph type="title"/>
          </p:nvPr>
        </p:nvSpPr>
        <p:spPr>
          <a:xfrm>
            <a:off x="0" y="2817615"/>
            <a:ext cx="12192000" cy="606057"/>
          </a:xfrm>
        </p:spPr>
        <p:txBody>
          <a:bodyPr/>
          <a:lstStyle>
            <a:lvl1pPr algn="ctr">
              <a:defRPr sz="7200" b="0">
                <a:solidFill>
                  <a:srgbClr val="284E6E"/>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zh-CN" altLang="en-US" strike="noStrike" noProof="1"/>
          </a:p>
        </p:txBody>
      </p:sp>
      <p:sp>
        <p:nvSpPr>
          <p:cNvPr id="11" name="文本占位符 2"/>
          <p:cNvSpPr>
            <a:spLocks noGrp="1"/>
          </p:cNvSpPr>
          <p:nvPr>
            <p:ph type="body" idx="13"/>
          </p:nvPr>
        </p:nvSpPr>
        <p:spPr>
          <a:xfrm>
            <a:off x="2529778" y="3744987"/>
            <a:ext cx="7132444" cy="828834"/>
          </a:xfrm>
        </p:spPr>
        <p:txBody>
          <a:bodyPr/>
          <a:lstStyle>
            <a:lvl1pPr marL="0" indent="0" algn="ctr">
              <a:buFontTx/>
              <a:buNone/>
              <a:defRPr sz="1600" b="1">
                <a:solidFill>
                  <a:schemeClr val="tx1">
                    <a:lumMod val="75000"/>
                    <a:lumOff val="25000"/>
                  </a:schemeClr>
                </a:solidFill>
                <a:latin typeface="Tempus Sans ITC" panose="04020404030D07020202" pitchFamily="82" charset="0"/>
                <a:ea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12"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D6FE76A-0F68-4558-B418-091064A4BFA4}"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85AB438-C834-40D7-8337-350E98790099}"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showMasterSp="0">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8EEA35D-C359-4AAB-AD40-44D4BD4D746A}"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1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1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B302A66-1322-4884-85CC-F5BC7BF0403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8006C00-6BDC-47C6-9B5F-CC352CAD6DB8}"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B7C60AE-D1F5-4688-B7EC-60A2548F224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85AB438-C834-40D7-8337-350E98790099}"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35EA4ED-B775-444F-8EFB-A25A80FD65B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10;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838200" y="365125"/>
            <a:ext cx="7734300" cy="5811838"/>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F0B0E4E-CCEA-4640-B541-5B3B90493383}"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cSld name="内页3">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vert="horz" lIns="91440" tIns="45720" rIns="91440" bIns="45720" rtlCol="0" anchor="ctr"/>
          <a:lstStyle/>
          <a:p>
            <a:pPr fontAlgn="auto"/>
            <a:endParaRPr lang="zh-CN" altLang="en-US" strike="noStrike" noProof="1"/>
          </a:p>
        </p:txBody>
      </p:sp>
      <p:sp>
        <p:nvSpPr>
          <p:cNvPr id="3" name="页脚占位符 2"/>
          <p:cNvSpPr>
            <a:spLocks noGrp="1"/>
          </p:cNvSpPr>
          <p:nvPr>
            <p:ph type="ftr" sz="quarter" idx="11"/>
          </p:nvPr>
        </p:nvSpPr>
        <p:spPr>
          <a:xfrm>
            <a:off x="4038600" y="6356350"/>
            <a:ext cx="4114800" cy="365125"/>
          </a:xfrm>
          <a:prstGeom prst="rect">
            <a:avLst/>
          </a:prstGeom>
        </p:spPr>
        <p:txBody>
          <a:bodyPr vert="horz" lIns="91440" tIns="45720" rIns="91440" bIns="45720" rtlCol="0" anchor="ctr"/>
          <a:lstStyle/>
          <a:p>
            <a:pPr fontAlgn="auto"/>
            <a:endParaRPr lang="zh-CN" altLang="en-US" strike="noStrike" noProof="1"/>
          </a:p>
        </p:txBody>
      </p:sp>
      <p:sp>
        <p:nvSpPr>
          <p:cNvPr id="5" name="灯片编号占位符 6"/>
          <p:cNvSpPr>
            <a:spLocks noGrp="1"/>
          </p:cNvSpPr>
          <p:nvPr>
            <p:ph type="sldNum" sz="quarter" idx="4"/>
          </p:nvPr>
        </p:nvSpPr>
        <p:spPr>
          <a:xfrm>
            <a:off x="11168063" y="6561138"/>
            <a:ext cx="908050" cy="365125"/>
          </a:xfrm>
          <a:prstGeom prst="rect">
            <a:avLst/>
          </a:prstGeom>
        </p:spPr>
        <p:txBody>
          <a:bodyPr vert="horz" wrap="square" lIns="91440" tIns="45720" rIns="91440" bIns="45720" numCol="1" anchor="ctr" anchorCtr="0" compatLnSpc="1"/>
          <a:lstStyle>
            <a:lvl1pPr algn="ctr">
              <a:defRPr sz="1600">
                <a:solidFill>
                  <a:schemeClr val="bg1"/>
                </a:solidFill>
              </a:defRPr>
            </a:lvl1pPr>
          </a:lstStyle>
          <a:p>
            <a:pPr fontAlgn="base"/>
            <a:fld id="{35B9340B-9D39-4B5E-A4BE-2BD7FC206BF0}" type="slidenum">
              <a:rPr lang="zh-CN" altLang="en-US" strike="noStrike" noProof="1" smtClean="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showMasterSp="0">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8EEA35D-C359-4AAB-AD40-44D4BD4D746A}"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8" name="日期占位符 3"/>
          <p:cNvSpPr>
            <a:spLocks noGrp="1"/>
          </p:cNvSpPr>
          <p:nvPr>
            <p:ph type="dt" sz="half" idx="1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1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5"/>
          <p:cNvSpPr>
            <a:spLocks noGrp="1"/>
          </p:cNvSpPr>
          <p:nvPr>
            <p:ph type="sldNum" sz="quarter" idx="1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B302A66-1322-4884-85CC-F5BC7BF0403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2.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0.xml"/><Relationship Id="rId8" Type="http://schemas.openxmlformats.org/officeDocument/2006/relationships/slideLayout" Target="../slideLayouts/slideLayout29.xml"/><Relationship Id="rId7" Type="http://schemas.openxmlformats.org/officeDocument/2006/relationships/slideLayout" Target="../slideLayouts/slideLayout28.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 Id="rId3" Type="http://schemas.openxmlformats.org/officeDocument/2006/relationships/slideLayout" Target="../slideLayouts/slideLayout24.xml"/><Relationship Id="rId2" Type="http://schemas.openxmlformats.org/officeDocument/2006/relationships/slideLayout" Target="../slideLayouts/slideLayout23.xml"/><Relationship Id="rId10" Type="http://schemas.openxmlformats.org/officeDocument/2006/relationships/theme" Target="../theme/theme3.xml"/><Relationship Id="rId1"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6" Type="http://schemas.openxmlformats.org/officeDocument/2006/relationships/theme" Target="../theme/theme4.xml"/><Relationship Id="rId15" Type="http://schemas.openxmlformats.org/officeDocument/2006/relationships/image" Target="../media/image2.png"/><Relationship Id="rId14" Type="http://schemas.openxmlformats.org/officeDocument/2006/relationships/slideLayout" Target="../slideLayouts/slideLayout44.xml"/><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6" Type="http://schemas.openxmlformats.org/officeDocument/2006/relationships/theme" Target="../theme/theme5.xml"/><Relationship Id="rId15" Type="http://schemas.openxmlformats.org/officeDocument/2006/relationships/image" Target="../media/image2.png"/><Relationship Id="rId14" Type="http://schemas.openxmlformats.org/officeDocument/2006/relationships/slideLayout" Target="../slideLayouts/slideLayout58.xml"/><Relationship Id="rId13" Type="http://schemas.openxmlformats.org/officeDocument/2006/relationships/slideLayout" Target="../slideLayouts/slideLayout57.xml"/><Relationship Id="rId12" Type="http://schemas.openxmlformats.org/officeDocument/2006/relationships/slideLayout" Target="../slideLayouts/slideLayout56.xml"/><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7.xml"/><Relationship Id="rId8" Type="http://schemas.openxmlformats.org/officeDocument/2006/relationships/slideLayout" Target="../slideLayouts/slideLayout66.xml"/><Relationship Id="rId7" Type="http://schemas.openxmlformats.org/officeDocument/2006/relationships/slideLayout" Target="../slideLayouts/slideLayout65.xml"/><Relationship Id="rId6" Type="http://schemas.openxmlformats.org/officeDocument/2006/relationships/slideLayout" Target="../slideLayouts/slideLayout64.xml"/><Relationship Id="rId5" Type="http://schemas.openxmlformats.org/officeDocument/2006/relationships/slideLayout" Target="../slideLayouts/slideLayout63.xml"/><Relationship Id="rId4" Type="http://schemas.openxmlformats.org/officeDocument/2006/relationships/slideLayout" Target="../slideLayouts/slideLayout62.xml"/><Relationship Id="rId3" Type="http://schemas.openxmlformats.org/officeDocument/2006/relationships/slideLayout" Target="../slideLayouts/slideLayout61.xml"/><Relationship Id="rId2" Type="http://schemas.openxmlformats.org/officeDocument/2006/relationships/slideLayout" Target="../slideLayouts/slideLayout60.xml"/><Relationship Id="rId16" Type="http://schemas.openxmlformats.org/officeDocument/2006/relationships/theme" Target="../theme/theme6.xml"/><Relationship Id="rId15" Type="http://schemas.openxmlformats.org/officeDocument/2006/relationships/image" Target="../media/image2.png"/><Relationship Id="rId14" Type="http://schemas.openxmlformats.org/officeDocument/2006/relationships/slideLayout" Target="../slideLayouts/slideLayout72.xml"/><Relationship Id="rId13" Type="http://schemas.openxmlformats.org/officeDocument/2006/relationships/slideLayout" Target="../slideLayouts/slideLayout71.xml"/><Relationship Id="rId12" Type="http://schemas.openxmlformats.org/officeDocument/2006/relationships/slideLayout" Target="../slideLayouts/slideLayout70.xml"/><Relationship Id="rId11" Type="http://schemas.openxmlformats.org/officeDocument/2006/relationships/slideLayout" Target="../slideLayouts/slideLayout69.xml"/><Relationship Id="rId10" Type="http://schemas.openxmlformats.org/officeDocument/2006/relationships/slideLayout" Target="../slideLayouts/slideLayout68.xml"/><Relationship Id="rId1"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anchor="t"/>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buFont typeface="Arial" panose="020B0604020202020204" pitchFamily="34" charset="0"/>
              <a:buNone/>
              <a:defRPr sz="1200" noProof="1">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E4AA890-42BE-4C5B-81B4-325B1D92103F}"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pic>
        <p:nvPicPr>
          <p:cNvPr id="1031" name="图片 1"/>
          <p:cNvPicPr>
            <a:picLocks noChangeAspect="1"/>
          </p:cNvPicPr>
          <p:nvPr userDrawn="1"/>
        </p:nvPicPr>
        <p:blipFill>
          <a:blip r:embed="rId14"/>
          <a:stretch>
            <a:fillRect/>
          </a:stretch>
        </p:blipFill>
        <p:spPr>
          <a:xfrm>
            <a:off x="4373563" y="2660650"/>
            <a:ext cx="3444875" cy="15367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2050" name="Rectangle 3"/>
          <p:cNvSpPr>
            <a:spLocks noChangeArrowheads="1"/>
          </p:cNvSpPr>
          <p:nvPr/>
        </p:nvSpPr>
        <p:spPr bwMode="auto">
          <a:xfrm>
            <a:off x="14288" y="1201738"/>
            <a:ext cx="12177713" cy="5348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方正大标宋简体"/>
              <a:cs typeface="方正大标宋简体"/>
            </a:endParaRPr>
          </a:p>
        </p:txBody>
      </p:sp>
      <p:sp>
        <p:nvSpPr>
          <p:cNvPr id="6149" name="Rectangle 5"/>
          <p:cNvSpPr>
            <a:spLocks noGrp="1" noChangeArrowheads="1"/>
          </p:cNvSpPr>
          <p:nvPr>
            <p:ph type="body" idx="1"/>
          </p:nvPr>
        </p:nvSpPr>
        <p:spPr bwMode="auto">
          <a:xfrm>
            <a:off x="101600" y="1447800"/>
            <a:ext cx="11887200" cy="4724400"/>
          </a:xfrm>
          <a:prstGeom prst="rect">
            <a:avLst/>
          </a:prstGeom>
          <a:noFill/>
          <a:ln w="9525">
            <a:noFill/>
            <a:miter lim="800000"/>
          </a:ln>
          <a:effectLst/>
        </p:spPr>
        <p:txBody>
          <a:bodyPr vert="horz" wrap="square" lIns="91440" tIns="45720" rIns="91440" bIns="45720" numCol="1" anchor="t" anchorCtr="0" compatLnSpc="1"/>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2052" name="Rectangle 142"/>
          <p:cNvSpPr>
            <a:spLocks noChangeArrowheads="1"/>
          </p:cNvSpPr>
          <p:nvPr/>
        </p:nvSpPr>
        <p:spPr bwMode="auto">
          <a:xfrm>
            <a:off x="14288" y="1201738"/>
            <a:ext cx="12177713" cy="5348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方正大标宋简体"/>
              <a:cs typeface="方正大标宋简体"/>
            </a:endParaRPr>
          </a:p>
        </p:txBody>
      </p:sp>
      <p:sp>
        <p:nvSpPr>
          <p:cNvPr id="2053" name="Rectangle 143"/>
          <p:cNvSpPr>
            <a:spLocks noChangeArrowheads="1"/>
          </p:cNvSpPr>
          <p:nvPr/>
        </p:nvSpPr>
        <p:spPr bwMode="auto">
          <a:xfrm>
            <a:off x="14288" y="1219200"/>
            <a:ext cx="12177713" cy="5348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pitchFamily="34" charset="0"/>
              <a:ea typeface="方正大标宋简体"/>
              <a:cs typeface="方正大标宋简体"/>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Lst>
  <p:transition>
    <p:zoom/>
  </p:transition>
  <p:hf sldNum="0" hdr="0" ftr="0" dt="0"/>
  <p:txStyles>
    <p:titleStyle>
      <a:lvl1pPr algn="l" rtl="0" eaLnBrk="0" fontAlgn="base" hangingPunct="0">
        <a:spcBef>
          <a:spcPct val="0"/>
        </a:spcBef>
        <a:spcAft>
          <a:spcPct val="0"/>
        </a:spcAft>
        <a:defRPr sz="3200" u="sng">
          <a:solidFill>
            <a:schemeClr val="bg1"/>
          </a:solidFill>
          <a:effectLst>
            <a:outerShdw blurRad="38100" dist="38100" dir="2700000" algn="tl">
              <a:srgbClr val="C0C0C0"/>
            </a:outerShdw>
          </a:effectLst>
          <a:latin typeface="+mj-lt"/>
          <a:ea typeface="+mj-ea"/>
          <a:cs typeface="方正大黑简体"/>
        </a:defRPr>
      </a:lvl1pPr>
      <a:lvl2pPr algn="l" rtl="0" eaLnBrk="0" fontAlgn="base" hangingPunct="0">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cs typeface="方正大黑简体"/>
        </a:defRPr>
      </a:lvl2pPr>
      <a:lvl3pPr algn="l" rtl="0" eaLnBrk="0" fontAlgn="base" hangingPunct="0">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cs typeface="方正大黑简体"/>
        </a:defRPr>
      </a:lvl3pPr>
      <a:lvl4pPr algn="l" rtl="0" eaLnBrk="0" fontAlgn="base" hangingPunct="0">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cs typeface="方正大黑简体"/>
        </a:defRPr>
      </a:lvl4pPr>
      <a:lvl5pPr algn="l" rtl="0" eaLnBrk="0" fontAlgn="base" hangingPunct="0">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cs typeface="方正大黑简体"/>
        </a:defRPr>
      </a:lvl5pPr>
      <a:lvl6pPr marL="457200" algn="l" rtl="0" fontAlgn="base">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defRPr>
      </a:lvl6pPr>
      <a:lvl7pPr marL="914400" algn="l" rtl="0" fontAlgn="base">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defRPr>
      </a:lvl7pPr>
      <a:lvl8pPr marL="1371600" algn="l" rtl="0" fontAlgn="base">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defRPr>
      </a:lvl8pPr>
      <a:lvl9pPr marL="1828800" algn="l" rtl="0" fontAlgn="base">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defRPr>
      </a:lvl9pPr>
    </p:titleStyle>
    <p:bodyStyle>
      <a:lvl1pPr marL="342900" indent="-342900" algn="l" rtl="0" eaLnBrk="0" fontAlgn="base" hangingPunct="0">
        <a:spcBef>
          <a:spcPct val="20000"/>
        </a:spcBef>
        <a:spcAft>
          <a:spcPct val="0"/>
        </a:spcAft>
        <a:buFont typeface="Wingdings" panose="05000000000000000000" pitchFamily="2" charset="2"/>
        <a:buChar char="l"/>
        <a:defRPr sz="3200">
          <a:solidFill>
            <a:schemeClr val="accent2"/>
          </a:solidFill>
          <a:effectLst>
            <a:outerShdw blurRad="38100" dist="38100" dir="2700000" algn="tl">
              <a:srgbClr val="C0C0C0"/>
            </a:outerShdw>
          </a:effectLst>
          <a:latin typeface="+mn-lt"/>
          <a:ea typeface="+mn-ea"/>
          <a:cs typeface="方正大标宋简体"/>
        </a:defRPr>
      </a:lvl1pPr>
      <a:lvl2pPr marL="742950" indent="-285750" algn="l" rtl="0" eaLnBrk="0" fontAlgn="base" hangingPunct="0">
        <a:spcBef>
          <a:spcPct val="20000"/>
        </a:spcBef>
        <a:spcAft>
          <a:spcPct val="0"/>
        </a:spcAft>
        <a:buFont typeface="Wingdings" panose="05000000000000000000" pitchFamily="2" charset="2"/>
        <a:buChar char="Ø"/>
        <a:defRPr sz="2800">
          <a:solidFill>
            <a:schemeClr val="accent2"/>
          </a:solidFill>
          <a:effectLst>
            <a:outerShdw blurRad="38100" dist="38100" dir="2700000" algn="tl">
              <a:srgbClr val="C0C0C0"/>
            </a:outerShdw>
          </a:effectLst>
          <a:latin typeface="+mn-lt"/>
          <a:ea typeface="+mn-ea"/>
          <a:cs typeface="方正大标宋简体"/>
        </a:defRPr>
      </a:lvl2pPr>
      <a:lvl3pPr marL="1143000" indent="-228600" algn="l" rtl="0" eaLnBrk="0" fontAlgn="base" hangingPunct="0">
        <a:spcBef>
          <a:spcPct val="20000"/>
        </a:spcBef>
        <a:spcAft>
          <a:spcPct val="0"/>
        </a:spcAft>
        <a:buChar char="•"/>
        <a:defRPr sz="2400">
          <a:solidFill>
            <a:schemeClr val="accent2"/>
          </a:solidFill>
          <a:effectLst>
            <a:outerShdw blurRad="38100" dist="38100" dir="2700000" algn="tl">
              <a:srgbClr val="C0C0C0"/>
            </a:outerShdw>
          </a:effectLst>
          <a:latin typeface="+mn-lt"/>
          <a:ea typeface="+mn-ea"/>
          <a:cs typeface="方正大标宋简体"/>
        </a:defRPr>
      </a:lvl3pPr>
      <a:lvl4pPr marL="1600200" indent="-228600" algn="l" rtl="0" eaLnBrk="0" fontAlgn="base" hangingPunct="0">
        <a:spcBef>
          <a:spcPct val="20000"/>
        </a:spcBef>
        <a:spcAft>
          <a:spcPct val="0"/>
        </a:spcAft>
        <a:buChar char="–"/>
        <a:defRPr sz="2000">
          <a:solidFill>
            <a:schemeClr val="accent2"/>
          </a:solidFill>
          <a:effectLst>
            <a:outerShdw blurRad="38100" dist="38100" dir="2700000" algn="tl">
              <a:srgbClr val="C0C0C0"/>
            </a:outerShdw>
          </a:effectLst>
          <a:latin typeface="+mn-lt"/>
          <a:ea typeface="+mn-ea"/>
          <a:cs typeface="方正大标宋简体"/>
        </a:defRPr>
      </a:lvl4pPr>
      <a:lvl5pPr marL="2057400" indent="-228600" algn="l" rtl="0" eaLnBrk="0" fontAlgn="base" hangingPunct="0">
        <a:spcBef>
          <a:spcPct val="20000"/>
        </a:spcBef>
        <a:spcAft>
          <a:spcPct val="0"/>
        </a:spcAft>
        <a:buChar char="»"/>
        <a:defRPr sz="2000">
          <a:solidFill>
            <a:schemeClr val="accent2"/>
          </a:solidFill>
          <a:effectLst>
            <a:outerShdw blurRad="38100" dist="38100" dir="2700000" algn="tl">
              <a:srgbClr val="C0C0C0"/>
            </a:outerShdw>
          </a:effectLst>
          <a:latin typeface="+mn-lt"/>
          <a:ea typeface="+mn-ea"/>
          <a:cs typeface="方正大标宋简体"/>
        </a:defRPr>
      </a:lvl5pPr>
      <a:lvl6pPr marL="2514600" indent="-228600" algn="l" rtl="0" fontAlgn="base">
        <a:spcBef>
          <a:spcPct val="20000"/>
        </a:spcBef>
        <a:spcAft>
          <a:spcPct val="0"/>
        </a:spcAft>
        <a:buChar char="»"/>
        <a:defRPr sz="2000">
          <a:solidFill>
            <a:schemeClr val="accent2"/>
          </a:solidFill>
          <a:effectLst>
            <a:outerShdw blurRad="38100" dist="38100" dir="2700000" algn="tl">
              <a:srgbClr val="C0C0C0"/>
            </a:outerShdw>
          </a:effectLst>
          <a:latin typeface="+mn-lt"/>
          <a:ea typeface="+mn-ea"/>
        </a:defRPr>
      </a:lvl6pPr>
      <a:lvl7pPr marL="2971800" indent="-228600" algn="l" rtl="0" fontAlgn="base">
        <a:spcBef>
          <a:spcPct val="20000"/>
        </a:spcBef>
        <a:spcAft>
          <a:spcPct val="0"/>
        </a:spcAft>
        <a:buChar char="»"/>
        <a:defRPr sz="2000">
          <a:solidFill>
            <a:schemeClr val="accent2"/>
          </a:solidFill>
          <a:effectLst>
            <a:outerShdw blurRad="38100" dist="38100" dir="2700000" algn="tl">
              <a:srgbClr val="C0C0C0"/>
            </a:outerShdw>
          </a:effectLst>
          <a:latin typeface="+mn-lt"/>
          <a:ea typeface="+mn-ea"/>
        </a:defRPr>
      </a:lvl7pPr>
      <a:lvl8pPr marL="3429000" indent="-228600" algn="l" rtl="0" fontAlgn="base">
        <a:spcBef>
          <a:spcPct val="20000"/>
        </a:spcBef>
        <a:spcAft>
          <a:spcPct val="0"/>
        </a:spcAft>
        <a:buChar char="»"/>
        <a:defRPr sz="2000">
          <a:solidFill>
            <a:schemeClr val="accent2"/>
          </a:solidFill>
          <a:effectLst>
            <a:outerShdw blurRad="38100" dist="38100" dir="2700000" algn="tl">
              <a:srgbClr val="C0C0C0"/>
            </a:outerShdw>
          </a:effectLst>
          <a:latin typeface="+mn-lt"/>
          <a:ea typeface="+mn-ea"/>
        </a:defRPr>
      </a:lvl8pPr>
      <a:lvl9pPr marL="3886200" indent="-228600" algn="l" rtl="0" fontAlgn="base">
        <a:spcBef>
          <a:spcPct val="20000"/>
        </a:spcBef>
        <a:spcAft>
          <a:spcPct val="0"/>
        </a:spcAft>
        <a:buChar char="»"/>
        <a:defRPr sz="2000">
          <a:solidFill>
            <a:schemeClr val="accent2"/>
          </a:solidFill>
          <a:effectLst>
            <a:outerShdw blurRad="38100" dist="38100" dir="2700000" algn="tl">
              <a:srgbClr val="C0C0C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3074" name="Rectangle 3"/>
          <p:cNvSpPr>
            <a:spLocks noChangeArrowheads="1"/>
          </p:cNvSpPr>
          <p:nvPr/>
        </p:nvSpPr>
        <p:spPr bwMode="auto">
          <a:xfrm>
            <a:off x="14288" y="1201738"/>
            <a:ext cx="12177713" cy="5348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方正大标宋简体"/>
              <a:cs typeface="方正大标宋简体"/>
            </a:endParaRPr>
          </a:p>
        </p:txBody>
      </p:sp>
      <p:sp>
        <p:nvSpPr>
          <p:cNvPr id="6149" name="Rectangle 5"/>
          <p:cNvSpPr>
            <a:spLocks noGrp="1" noChangeArrowheads="1"/>
          </p:cNvSpPr>
          <p:nvPr>
            <p:ph type="body" idx="1"/>
          </p:nvPr>
        </p:nvSpPr>
        <p:spPr bwMode="auto">
          <a:xfrm>
            <a:off x="101600" y="1447800"/>
            <a:ext cx="11887200" cy="4724400"/>
          </a:xfrm>
          <a:prstGeom prst="rect">
            <a:avLst/>
          </a:prstGeom>
          <a:noFill/>
          <a:ln w="9525">
            <a:noFill/>
            <a:miter lim="800000"/>
          </a:ln>
          <a:effectLst/>
        </p:spPr>
        <p:txBody>
          <a:bodyPr vert="horz" wrap="square" lIns="91440" tIns="45720" rIns="91440" bIns="45720" numCol="1" anchor="t" anchorCtr="0" compatLnSpc="1"/>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076" name="Rectangle 142"/>
          <p:cNvSpPr>
            <a:spLocks noChangeArrowheads="1"/>
          </p:cNvSpPr>
          <p:nvPr/>
        </p:nvSpPr>
        <p:spPr bwMode="auto">
          <a:xfrm>
            <a:off x="14288" y="1201738"/>
            <a:ext cx="12177713" cy="5348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方正大标宋简体"/>
              <a:cs typeface="方正大标宋简体"/>
            </a:endParaRPr>
          </a:p>
        </p:txBody>
      </p:sp>
      <p:sp>
        <p:nvSpPr>
          <p:cNvPr id="3077" name="Rectangle 143"/>
          <p:cNvSpPr>
            <a:spLocks noChangeArrowheads="1"/>
          </p:cNvSpPr>
          <p:nvPr/>
        </p:nvSpPr>
        <p:spPr bwMode="auto">
          <a:xfrm>
            <a:off x="14288" y="1219200"/>
            <a:ext cx="12177713" cy="5348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pitchFamily="34" charset="0"/>
              <a:ea typeface="方正大标宋简体"/>
              <a:cs typeface="方正大标宋简体"/>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Lst>
  <p:transition>
    <p:zoom/>
  </p:transition>
  <p:hf sldNum="0" hdr="0" ftr="0" dt="0"/>
  <p:txStyles>
    <p:titleStyle>
      <a:lvl1pPr algn="l" rtl="0" eaLnBrk="0" fontAlgn="base" hangingPunct="0">
        <a:spcBef>
          <a:spcPct val="0"/>
        </a:spcBef>
        <a:spcAft>
          <a:spcPct val="0"/>
        </a:spcAft>
        <a:defRPr sz="3200" u="sng">
          <a:solidFill>
            <a:schemeClr val="bg1"/>
          </a:solidFill>
          <a:effectLst>
            <a:outerShdw blurRad="38100" dist="38100" dir="2700000" algn="tl">
              <a:srgbClr val="C0C0C0"/>
            </a:outerShdw>
          </a:effectLst>
          <a:latin typeface="+mj-lt"/>
          <a:ea typeface="+mj-ea"/>
          <a:cs typeface="方正大黑简体"/>
        </a:defRPr>
      </a:lvl1pPr>
      <a:lvl2pPr algn="l" rtl="0" eaLnBrk="0" fontAlgn="base" hangingPunct="0">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cs typeface="方正大黑简体"/>
        </a:defRPr>
      </a:lvl2pPr>
      <a:lvl3pPr algn="l" rtl="0" eaLnBrk="0" fontAlgn="base" hangingPunct="0">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cs typeface="方正大黑简体"/>
        </a:defRPr>
      </a:lvl3pPr>
      <a:lvl4pPr algn="l" rtl="0" eaLnBrk="0" fontAlgn="base" hangingPunct="0">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cs typeface="方正大黑简体"/>
        </a:defRPr>
      </a:lvl4pPr>
      <a:lvl5pPr algn="l" rtl="0" eaLnBrk="0" fontAlgn="base" hangingPunct="0">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cs typeface="方正大黑简体"/>
        </a:defRPr>
      </a:lvl5pPr>
      <a:lvl6pPr marL="457200" algn="l" rtl="0" fontAlgn="base">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defRPr>
      </a:lvl6pPr>
      <a:lvl7pPr marL="914400" algn="l" rtl="0" fontAlgn="base">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defRPr>
      </a:lvl7pPr>
      <a:lvl8pPr marL="1371600" algn="l" rtl="0" fontAlgn="base">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defRPr>
      </a:lvl8pPr>
      <a:lvl9pPr marL="1828800" algn="l" rtl="0" fontAlgn="base">
        <a:spcBef>
          <a:spcPct val="0"/>
        </a:spcBef>
        <a:spcAft>
          <a:spcPct val="0"/>
        </a:spcAft>
        <a:defRPr sz="3200" u="sng">
          <a:solidFill>
            <a:schemeClr val="bg1"/>
          </a:solidFill>
          <a:effectLst>
            <a:outerShdw blurRad="38100" dist="38100" dir="2700000" algn="tl">
              <a:srgbClr val="C0C0C0"/>
            </a:outerShdw>
          </a:effectLst>
          <a:latin typeface="Arial" panose="020B0604020202020204" pitchFamily="34" charset="0"/>
          <a:ea typeface="方正大黑简体" pitchFamily="65" charset="-122"/>
        </a:defRPr>
      </a:lvl9pPr>
    </p:titleStyle>
    <p:bodyStyle>
      <a:lvl1pPr marL="342900" indent="-342900" algn="l" rtl="0" eaLnBrk="0" fontAlgn="base" hangingPunct="0">
        <a:spcBef>
          <a:spcPct val="20000"/>
        </a:spcBef>
        <a:spcAft>
          <a:spcPct val="0"/>
        </a:spcAft>
        <a:buFont typeface="Wingdings" panose="05000000000000000000" pitchFamily="2" charset="2"/>
        <a:buChar char="l"/>
        <a:defRPr sz="3200">
          <a:solidFill>
            <a:schemeClr val="accent2"/>
          </a:solidFill>
          <a:effectLst>
            <a:outerShdw blurRad="38100" dist="38100" dir="2700000" algn="tl">
              <a:srgbClr val="C0C0C0"/>
            </a:outerShdw>
          </a:effectLst>
          <a:latin typeface="+mn-lt"/>
          <a:ea typeface="+mn-ea"/>
          <a:cs typeface="方正大标宋简体"/>
        </a:defRPr>
      </a:lvl1pPr>
      <a:lvl2pPr marL="742950" indent="-285750" algn="l" rtl="0" eaLnBrk="0" fontAlgn="base" hangingPunct="0">
        <a:spcBef>
          <a:spcPct val="20000"/>
        </a:spcBef>
        <a:spcAft>
          <a:spcPct val="0"/>
        </a:spcAft>
        <a:buFont typeface="Wingdings" panose="05000000000000000000" pitchFamily="2" charset="2"/>
        <a:buChar char="Ø"/>
        <a:defRPr sz="2800">
          <a:solidFill>
            <a:schemeClr val="accent2"/>
          </a:solidFill>
          <a:effectLst>
            <a:outerShdw blurRad="38100" dist="38100" dir="2700000" algn="tl">
              <a:srgbClr val="C0C0C0"/>
            </a:outerShdw>
          </a:effectLst>
          <a:latin typeface="+mn-lt"/>
          <a:ea typeface="+mn-ea"/>
          <a:cs typeface="方正大标宋简体"/>
        </a:defRPr>
      </a:lvl2pPr>
      <a:lvl3pPr marL="1143000" indent="-228600" algn="l" rtl="0" eaLnBrk="0" fontAlgn="base" hangingPunct="0">
        <a:spcBef>
          <a:spcPct val="20000"/>
        </a:spcBef>
        <a:spcAft>
          <a:spcPct val="0"/>
        </a:spcAft>
        <a:buChar char="•"/>
        <a:defRPr sz="2400">
          <a:solidFill>
            <a:schemeClr val="accent2"/>
          </a:solidFill>
          <a:effectLst>
            <a:outerShdw blurRad="38100" dist="38100" dir="2700000" algn="tl">
              <a:srgbClr val="C0C0C0"/>
            </a:outerShdw>
          </a:effectLst>
          <a:latin typeface="+mn-lt"/>
          <a:ea typeface="+mn-ea"/>
          <a:cs typeface="方正大标宋简体"/>
        </a:defRPr>
      </a:lvl3pPr>
      <a:lvl4pPr marL="1600200" indent="-228600" algn="l" rtl="0" eaLnBrk="0" fontAlgn="base" hangingPunct="0">
        <a:spcBef>
          <a:spcPct val="20000"/>
        </a:spcBef>
        <a:spcAft>
          <a:spcPct val="0"/>
        </a:spcAft>
        <a:buChar char="–"/>
        <a:defRPr sz="2000">
          <a:solidFill>
            <a:schemeClr val="accent2"/>
          </a:solidFill>
          <a:effectLst>
            <a:outerShdw blurRad="38100" dist="38100" dir="2700000" algn="tl">
              <a:srgbClr val="C0C0C0"/>
            </a:outerShdw>
          </a:effectLst>
          <a:latin typeface="+mn-lt"/>
          <a:ea typeface="+mn-ea"/>
          <a:cs typeface="方正大标宋简体"/>
        </a:defRPr>
      </a:lvl4pPr>
      <a:lvl5pPr marL="2057400" indent="-228600" algn="l" rtl="0" eaLnBrk="0" fontAlgn="base" hangingPunct="0">
        <a:spcBef>
          <a:spcPct val="20000"/>
        </a:spcBef>
        <a:spcAft>
          <a:spcPct val="0"/>
        </a:spcAft>
        <a:buChar char="»"/>
        <a:defRPr sz="2000">
          <a:solidFill>
            <a:schemeClr val="accent2"/>
          </a:solidFill>
          <a:effectLst>
            <a:outerShdw blurRad="38100" dist="38100" dir="2700000" algn="tl">
              <a:srgbClr val="C0C0C0"/>
            </a:outerShdw>
          </a:effectLst>
          <a:latin typeface="+mn-lt"/>
          <a:ea typeface="+mn-ea"/>
          <a:cs typeface="方正大标宋简体"/>
        </a:defRPr>
      </a:lvl5pPr>
      <a:lvl6pPr marL="2514600" indent="-228600" algn="l" rtl="0" fontAlgn="base">
        <a:spcBef>
          <a:spcPct val="20000"/>
        </a:spcBef>
        <a:spcAft>
          <a:spcPct val="0"/>
        </a:spcAft>
        <a:buChar char="»"/>
        <a:defRPr sz="2000">
          <a:solidFill>
            <a:schemeClr val="accent2"/>
          </a:solidFill>
          <a:effectLst>
            <a:outerShdw blurRad="38100" dist="38100" dir="2700000" algn="tl">
              <a:srgbClr val="C0C0C0"/>
            </a:outerShdw>
          </a:effectLst>
          <a:latin typeface="+mn-lt"/>
          <a:ea typeface="+mn-ea"/>
        </a:defRPr>
      </a:lvl6pPr>
      <a:lvl7pPr marL="2971800" indent="-228600" algn="l" rtl="0" fontAlgn="base">
        <a:spcBef>
          <a:spcPct val="20000"/>
        </a:spcBef>
        <a:spcAft>
          <a:spcPct val="0"/>
        </a:spcAft>
        <a:buChar char="»"/>
        <a:defRPr sz="2000">
          <a:solidFill>
            <a:schemeClr val="accent2"/>
          </a:solidFill>
          <a:effectLst>
            <a:outerShdw blurRad="38100" dist="38100" dir="2700000" algn="tl">
              <a:srgbClr val="C0C0C0"/>
            </a:outerShdw>
          </a:effectLst>
          <a:latin typeface="+mn-lt"/>
          <a:ea typeface="+mn-ea"/>
        </a:defRPr>
      </a:lvl7pPr>
      <a:lvl8pPr marL="3429000" indent="-228600" algn="l" rtl="0" fontAlgn="base">
        <a:spcBef>
          <a:spcPct val="20000"/>
        </a:spcBef>
        <a:spcAft>
          <a:spcPct val="0"/>
        </a:spcAft>
        <a:buChar char="»"/>
        <a:defRPr sz="2000">
          <a:solidFill>
            <a:schemeClr val="accent2"/>
          </a:solidFill>
          <a:effectLst>
            <a:outerShdw blurRad="38100" dist="38100" dir="2700000" algn="tl">
              <a:srgbClr val="C0C0C0"/>
            </a:outerShdw>
          </a:effectLst>
          <a:latin typeface="+mn-lt"/>
          <a:ea typeface="+mn-ea"/>
        </a:defRPr>
      </a:lvl8pPr>
      <a:lvl9pPr marL="3886200" indent="-228600" algn="l" rtl="0" fontAlgn="base">
        <a:spcBef>
          <a:spcPct val="20000"/>
        </a:spcBef>
        <a:spcAft>
          <a:spcPct val="0"/>
        </a:spcAft>
        <a:buChar char="»"/>
        <a:defRPr sz="2000">
          <a:solidFill>
            <a:schemeClr val="accent2"/>
          </a:solidFill>
          <a:effectLst>
            <a:outerShdw blurRad="38100" dist="38100" dir="2700000" algn="tl">
              <a:srgbClr val="C0C0C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098" name="标题占位符 1"/>
          <p:cNvSpPr>
            <a:spLocks noGrp="1"/>
          </p:cNvSpPr>
          <p:nvPr>
            <p:ph type="title"/>
          </p:nvPr>
        </p:nvSpPr>
        <p:spPr>
          <a:xfrm>
            <a:off x="838200" y="365125"/>
            <a:ext cx="10515600" cy="1325563"/>
          </a:xfrm>
          <a:prstGeom prst="rect">
            <a:avLst/>
          </a:prstGeom>
          <a:noFill/>
          <a:ln w="9525">
            <a:noFill/>
          </a:ln>
        </p:spPr>
        <p:txBody>
          <a:bodyPr anchor="ctr"/>
          <a:p>
            <a:pPr lvl="0"/>
            <a:r>
              <a:rPr lang="zh-CN" altLang="en-US" dirty="0"/>
              <a:t>单击此处编辑母版标题样式</a:t>
            </a:r>
            <a:endParaRPr lang="zh-CN" altLang="en-US" dirty="0"/>
          </a:p>
        </p:txBody>
      </p:sp>
      <p:sp>
        <p:nvSpPr>
          <p:cNvPr id="4099" name="文本占位符 2"/>
          <p:cNvSpPr>
            <a:spLocks noGrp="1"/>
          </p:cNvSpPr>
          <p:nvPr>
            <p:ph type="body"/>
          </p:nvPr>
        </p:nvSpPr>
        <p:spPr>
          <a:xfrm>
            <a:off x="838200" y="1825625"/>
            <a:ext cx="10515600" cy="4351338"/>
          </a:xfrm>
          <a:prstGeom prst="rect">
            <a:avLst/>
          </a:prstGeom>
          <a:noFill/>
          <a:ln w="9525">
            <a:noFill/>
          </a:ln>
        </p:spPr>
        <p:txBody>
          <a:bodyPr anchor="t"/>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buFont typeface="Arial" panose="020B0604020202020204" pitchFamily="34" charset="0"/>
              <a:buNone/>
              <a:defRPr sz="1200" noProof="1">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E4AA890-42BE-4C5B-81B4-325B1D92103F}"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pic>
        <p:nvPicPr>
          <p:cNvPr id="4103" name="图片 1"/>
          <p:cNvPicPr>
            <a:picLocks noChangeAspect="1"/>
          </p:cNvPicPr>
          <p:nvPr userDrawn="1"/>
        </p:nvPicPr>
        <p:blipFill>
          <a:blip r:embed="rId15"/>
          <a:stretch>
            <a:fillRect/>
          </a:stretch>
        </p:blipFill>
        <p:spPr>
          <a:xfrm>
            <a:off x="4373563" y="2660650"/>
            <a:ext cx="3444875" cy="15367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nvPr>
        </p:nvSpPr>
        <p:spPr>
          <a:xfrm>
            <a:off x="838200" y="365125"/>
            <a:ext cx="10515600" cy="1325563"/>
          </a:xfrm>
          <a:prstGeom prst="rect">
            <a:avLst/>
          </a:prstGeom>
          <a:noFill/>
          <a:ln w="9525">
            <a:noFill/>
          </a:ln>
        </p:spPr>
        <p:txBody>
          <a:bodyPr anchor="ctr"/>
          <a:p>
            <a:pPr lvl="0"/>
            <a:r>
              <a:rPr lang="zh-CN" altLang="en-US" dirty="0"/>
              <a:t>单击此处编辑母版标题样式</a:t>
            </a:r>
            <a:endParaRPr lang="zh-CN" altLang="en-US" dirty="0"/>
          </a:p>
        </p:txBody>
      </p:sp>
      <p:sp>
        <p:nvSpPr>
          <p:cNvPr id="5123" name="文本占位符 2"/>
          <p:cNvSpPr>
            <a:spLocks noGrp="1"/>
          </p:cNvSpPr>
          <p:nvPr>
            <p:ph type="body"/>
          </p:nvPr>
        </p:nvSpPr>
        <p:spPr>
          <a:xfrm>
            <a:off x="838200" y="1825625"/>
            <a:ext cx="10515600" cy="4351338"/>
          </a:xfrm>
          <a:prstGeom prst="rect">
            <a:avLst/>
          </a:prstGeom>
          <a:noFill/>
          <a:ln w="9525">
            <a:noFill/>
          </a:ln>
        </p:spPr>
        <p:txBody>
          <a:bodyPr anchor="t"/>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buFont typeface="Arial" panose="020B0604020202020204" pitchFamily="34" charset="0"/>
              <a:buNone/>
              <a:defRPr sz="1200" noProof="1">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E4AA890-42BE-4C5B-81B4-325B1D92103F}"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pic>
        <p:nvPicPr>
          <p:cNvPr id="5127" name="图片 1"/>
          <p:cNvPicPr>
            <a:picLocks noChangeAspect="1"/>
          </p:cNvPicPr>
          <p:nvPr userDrawn="1"/>
        </p:nvPicPr>
        <p:blipFill>
          <a:blip r:embed="rId15"/>
          <a:stretch>
            <a:fillRect/>
          </a:stretch>
        </p:blipFill>
        <p:spPr>
          <a:xfrm>
            <a:off x="4373563" y="2660650"/>
            <a:ext cx="3444875" cy="15367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6146" name="标题占位符 1"/>
          <p:cNvSpPr>
            <a:spLocks noGrp="1"/>
          </p:cNvSpPr>
          <p:nvPr>
            <p:ph type="title"/>
          </p:nvPr>
        </p:nvSpPr>
        <p:spPr>
          <a:xfrm>
            <a:off x="838200" y="365125"/>
            <a:ext cx="10515600" cy="1325563"/>
          </a:xfrm>
          <a:prstGeom prst="rect">
            <a:avLst/>
          </a:prstGeom>
          <a:noFill/>
          <a:ln w="9525">
            <a:noFill/>
          </a:ln>
        </p:spPr>
        <p:txBody>
          <a:bodyPr anchor="ctr"/>
          <a:p>
            <a:pPr lvl="0"/>
            <a:r>
              <a:rPr lang="zh-CN" altLang="en-US" dirty="0"/>
              <a:t>单击此处编辑母版标题样式</a:t>
            </a:r>
            <a:endParaRPr lang="zh-CN" altLang="en-US" dirty="0"/>
          </a:p>
        </p:txBody>
      </p:sp>
      <p:sp>
        <p:nvSpPr>
          <p:cNvPr id="6147" name="文本占位符 2"/>
          <p:cNvSpPr>
            <a:spLocks noGrp="1"/>
          </p:cNvSpPr>
          <p:nvPr>
            <p:ph type="body"/>
          </p:nvPr>
        </p:nvSpPr>
        <p:spPr>
          <a:xfrm>
            <a:off x="838200" y="1825625"/>
            <a:ext cx="10515600" cy="4351338"/>
          </a:xfrm>
          <a:prstGeom prst="rect">
            <a:avLst/>
          </a:prstGeom>
          <a:noFill/>
          <a:ln w="9525">
            <a:noFill/>
          </a:ln>
        </p:spPr>
        <p:txBody>
          <a:bodyPr anchor="t"/>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buFont typeface="Arial" panose="020B0604020202020204" pitchFamily="34" charset="0"/>
              <a:buNone/>
              <a:defRPr sz="1200" noProof="1">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E4AA890-42BE-4C5B-81B4-325B1D92103F}"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pic>
        <p:nvPicPr>
          <p:cNvPr id="6151" name="图片 1"/>
          <p:cNvPicPr>
            <a:picLocks noChangeAspect="1"/>
          </p:cNvPicPr>
          <p:nvPr userDrawn="1"/>
        </p:nvPicPr>
        <p:blipFill>
          <a:blip r:embed="rId15"/>
          <a:stretch>
            <a:fillRect/>
          </a:stretch>
        </p:blipFill>
        <p:spPr>
          <a:xfrm>
            <a:off x="4373563" y="2660650"/>
            <a:ext cx="3444875" cy="15367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37.xml"/><Relationship Id="rId2" Type="http://schemas.openxmlformats.org/officeDocument/2006/relationships/image" Target="../media/image5.png"/><Relationship Id="rId1" Type="http://schemas.openxmlformats.org/officeDocument/2006/relationships/tags" Target="../tags/tag3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7890" name="标题 1"/>
          <p:cNvSpPr>
            <a:spLocks noGrp="1"/>
          </p:cNvSpPr>
          <p:nvPr>
            <p:ph type="title"/>
          </p:nvPr>
        </p:nvSpPr>
        <p:spPr>
          <a:xfrm>
            <a:off x="838200" y="2400300"/>
            <a:ext cx="10364788" cy="3371850"/>
          </a:xfrm>
        </p:spPr>
        <p:txBody>
          <a:bodyPr vert="horz" wrap="square" lIns="91440" tIns="45720" rIns="91440" bIns="45720" numCol="1" anchor="ctr" anchorCtr="0" compatLnSpc="1"/>
          <a:lstStyle/>
          <a:p>
            <a:pPr marL="0" marR="0" lvl="0" indent="0" algn="ctr" defTabSz="914400" rtl="0" eaLnBrk="0" fontAlgn="base" latinLnBrk="0" hangingPunct="0">
              <a:lnSpc>
                <a:spcPct val="90000"/>
              </a:lnSpc>
              <a:spcBef>
                <a:spcPct val="0"/>
              </a:spcBef>
              <a:spcAft>
                <a:spcPct val="0"/>
              </a:spcAft>
              <a:buClrTx/>
              <a:buSzTx/>
              <a:buFontTx/>
              <a:buNone/>
              <a:defRPr/>
            </a:pPr>
            <a:r>
              <a:rPr kumimoji="0" lang="en-US" altLang="zh-CN" sz="4800" b="1" i="0" u="none" strike="noStrike" kern="1200" cap="none" spc="0" normalizeH="0" baseline="0" noProof="1">
                <a:ln>
                  <a:noFill/>
                </a:ln>
                <a:solidFill>
                  <a:schemeClr val="tx1"/>
                </a:solidFill>
                <a:effectLst/>
                <a:uLnTx/>
                <a:uFillTx/>
                <a:latin typeface="+mn-lt"/>
                <a:ea typeface="黑体" panose="02010609060101010101" charset="-122"/>
                <a:cs typeface="+mn-lt"/>
                <a:sym typeface="宋体" panose="02010600030101010101" pitchFamily="2" charset="-122"/>
              </a:rPr>
              <a:t>Review </a:t>
            </a:r>
            <a:r>
              <a:rPr kumimoji="0" lang="en-US" sz="4800" b="1" i="0" u="none" strike="noStrike" kern="1200" cap="none" spc="0" normalizeH="0" baseline="0" noProof="1">
                <a:ln>
                  <a:noFill/>
                </a:ln>
                <a:solidFill>
                  <a:schemeClr val="tx1"/>
                </a:solidFill>
                <a:effectLst/>
                <a:uLnTx/>
                <a:uFillTx/>
                <a:latin typeface="+mn-lt"/>
                <a:ea typeface="黑体" panose="02010609060101010101" charset="-122"/>
                <a:cs typeface="+mn-lt"/>
                <a:sym typeface="宋体" panose="02010600030101010101" pitchFamily="2" charset="-122"/>
              </a:rPr>
              <a:t>and suggestion</a:t>
            </a:r>
            <a:r>
              <a:rPr kumimoji="0" lang="zh-CN" sz="4800" b="1" i="0" u="none" strike="noStrike" kern="1200" cap="none" spc="0" normalizeH="0" baseline="0" noProof="1">
                <a:ln>
                  <a:noFill/>
                </a:ln>
                <a:solidFill>
                  <a:schemeClr val="tx1"/>
                </a:solidFill>
                <a:effectLst/>
                <a:uLnTx/>
                <a:uFillTx/>
                <a:latin typeface="+mn-lt"/>
                <a:ea typeface="黑体" panose="02010609060101010101" charset="-122"/>
                <a:cs typeface="+mn-lt"/>
                <a:sym typeface="宋体" panose="02010600030101010101" pitchFamily="2" charset="-122"/>
              </a:rPr>
              <a:t> </a:t>
            </a:r>
            <a:r>
              <a:rPr kumimoji="0" lang="en-US" altLang="zh-CN" sz="4800" b="1" i="0" u="none" strike="noStrike" kern="1200" cap="none" spc="0" normalizeH="0" baseline="0" noProof="1">
                <a:ln>
                  <a:noFill/>
                </a:ln>
                <a:solidFill>
                  <a:schemeClr val="tx1"/>
                </a:solidFill>
                <a:effectLst/>
                <a:uLnTx/>
                <a:uFillTx/>
                <a:latin typeface="+mn-lt"/>
                <a:ea typeface="黑体" panose="02010609060101010101" charset="-122"/>
                <a:cs typeface="+mn-lt"/>
                <a:sym typeface="宋体" panose="02010600030101010101" pitchFamily="2" charset="-122"/>
              </a:rPr>
              <a:t>of vibration proposal</a:t>
            </a:r>
            <a:br>
              <a:rPr kumimoji="0" lang="en-US" altLang="zh-CN" b="0" i="0" u="none" strike="noStrike" kern="120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mn-lt"/>
                <a:ea typeface="华文中宋" panose="02010600040101010101" pitchFamily="2" charset="-122"/>
                <a:cs typeface="+mn-lt"/>
              </a:rPr>
            </a:br>
            <a:br>
              <a:rPr kumimoji="0" lang="en-US" altLang="zh-CN" sz="4400" b="0" i="0" u="none" strike="noStrike" kern="120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mn-lt"/>
                <a:ea typeface="华文中宋" panose="02010600040101010101" pitchFamily="2" charset="-122"/>
                <a:cs typeface="+mj-cs"/>
              </a:rPr>
            </a:br>
            <a:br>
              <a:rPr kumimoji="0" lang="en-US" altLang="zh-CN" sz="3200" b="0" i="0" u="none" strike="noStrike" kern="120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mn-lt"/>
                <a:ea typeface="华文中宋" panose="02010600040101010101" pitchFamily="2" charset="-122"/>
                <a:cs typeface="+mj-cs"/>
              </a:rPr>
            </a:br>
            <a:r>
              <a:rPr kumimoji="0" lang="en-US" altLang="zh-CN" sz="3200" b="0" i="0" u="none" strike="noStrike" kern="120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mn-lt"/>
                <a:ea typeface="华文中宋" panose="02010600040101010101" pitchFamily="2" charset="-122"/>
                <a:cs typeface="+mj-cs"/>
              </a:rPr>
              <a:t>China</a:t>
            </a:r>
            <a:br>
              <a:rPr kumimoji="0" lang="en-US" altLang="zh-CN" sz="5400" b="0" i="0" u="none" strike="noStrike" kern="120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mn-lt"/>
                <a:ea typeface="华文中宋" panose="02010600040101010101" pitchFamily="2" charset="-122"/>
                <a:cs typeface="+mj-cs"/>
              </a:rPr>
            </a:br>
            <a:br>
              <a:rPr kumimoji="0" lang="en-US" altLang="zh-CN" sz="4400" b="0" i="0" u="none" strike="noStrike" kern="1200" cap="none" spc="0" normalizeH="0" baseline="0" noProof="0" dirty="0">
                <a:ln>
                  <a:noFill/>
                </a:ln>
                <a:solidFill>
                  <a:srgbClr val="305F86"/>
                </a:solidFill>
                <a:effectLst/>
                <a:uLnTx/>
                <a:uFillTx/>
                <a:latin typeface="华文中宋" panose="02010600040101010101" pitchFamily="2" charset="-122"/>
                <a:ea typeface="华文中宋" panose="02010600040101010101" pitchFamily="2" charset="-122"/>
                <a:cs typeface="+mj-cs"/>
              </a:rPr>
            </a:br>
            <a:r>
              <a:rPr kumimoji="0" lang="en-US" altLang="zh-CN" sz="4400" b="0" i="0" u="none" strike="noStrike" kern="1200" cap="none" spc="0" normalizeH="0" baseline="0" noProof="0" dirty="0">
                <a:ln>
                  <a:noFill/>
                </a:ln>
                <a:solidFill>
                  <a:srgbClr val="305F86"/>
                </a:solidFill>
                <a:effectLst/>
                <a:uLnTx/>
                <a:uFillTx/>
                <a:latin typeface="华文中宋" panose="02010600040101010101" pitchFamily="2" charset="-122"/>
                <a:ea typeface="华文中宋" panose="02010600040101010101" pitchFamily="2" charset="-122"/>
                <a:cs typeface="+mj-cs"/>
              </a:rPr>
              <a:t>                                             </a:t>
            </a:r>
            <a:br>
              <a:rPr kumimoji="0" lang="en-US" altLang="zh-CN" sz="3200" b="0" i="0" u="none" strike="noStrike" kern="1200" cap="none" spc="0" normalizeH="0" baseline="0" noProof="0" dirty="0">
                <a:ln>
                  <a:noFill/>
                </a:ln>
                <a:solidFill>
                  <a:srgbClr val="305F86"/>
                </a:solidFill>
                <a:effectLst/>
                <a:uLnTx/>
                <a:uFillTx/>
                <a:latin typeface="华文中宋" panose="02010600040101010101" pitchFamily="2" charset="-122"/>
                <a:ea typeface="华文中宋" panose="02010600040101010101" pitchFamily="2" charset="-122"/>
                <a:cs typeface="+mj-cs"/>
              </a:rPr>
            </a:br>
            <a:r>
              <a:rPr kumimoji="0" lang="en-US" altLang="zh-CN" sz="3200" b="0" i="0" u="none" strike="noStrike" kern="1200" cap="none" spc="0" normalizeH="0" baseline="0" noProof="0" dirty="0">
                <a:ln>
                  <a:noFill/>
                </a:ln>
                <a:solidFill>
                  <a:srgbClr val="305F86"/>
                </a:solidFill>
                <a:effectLst/>
                <a:uLnTx/>
                <a:uFillTx/>
                <a:latin typeface="华文中宋" panose="02010600040101010101" pitchFamily="2" charset="-122"/>
                <a:ea typeface="华文中宋" panose="02010600040101010101" pitchFamily="2" charset="-122"/>
                <a:cs typeface="+mj-cs"/>
              </a:rPr>
              <a:t>                                                            </a:t>
            </a:r>
            <a:endParaRPr kumimoji="0" lang="zh-CN" altLang="en-US" sz="4400" b="0" i="0" u="none" strike="noStrike" kern="1200" cap="none" spc="0" normalizeH="0" baseline="0" noProof="0" dirty="0">
              <a:ln>
                <a:noFill/>
              </a:ln>
              <a:solidFill>
                <a:srgbClr val="305F86"/>
              </a:solidFill>
              <a:effectLst/>
              <a:uLnTx/>
              <a:uFillTx/>
              <a:latin typeface="华文中宋" panose="02010600040101010101" pitchFamily="2" charset="-122"/>
              <a:ea typeface="华文中宋" panose="02010600040101010101" pitchFamily="2" charset="-122"/>
              <a:cs typeface="+mj-cs"/>
            </a:endParaRPr>
          </a:p>
        </p:txBody>
      </p:sp>
      <p:sp>
        <p:nvSpPr>
          <p:cNvPr id="98306" name="灯片编号占位符 1"/>
          <p:cNvSpPr>
            <a:spLocks noGrp="1"/>
          </p:cNvSpPr>
          <p:nvPr>
            <p:ph type="sldNum" sz="quarter" idx="4"/>
          </p:nvPr>
        </p:nvSpPr>
        <p:spPr>
          <a:noFill/>
          <a:ln>
            <a:noFill/>
          </a:ln>
        </p:spPr>
        <p:txBody>
          <a:bodyPr wrap="square" lIns="91440" tIns="45720" rIns="91440" bIns="45720" anchor="ct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5pPr>
          </a:lstStyle>
          <a:p>
            <a:pPr lvl="0" algn="r"/>
            <a:fld id="{9A0DB2DC-4C9A-4742-B13C-FB6460FD3503}" type="slidenum">
              <a:rPr lang="en-US" altLang="en-US" sz="1200" dirty="0">
                <a:solidFill>
                  <a:srgbClr val="898989"/>
                </a:solidFill>
                <a:latin typeface="Calibri" panose="020F0502020204030204" pitchFamily="34" charset="0"/>
              </a:rPr>
            </a:fld>
            <a:endParaRPr lang="en-US" altLang="en-US" sz="1200" dirty="0">
              <a:solidFill>
                <a:srgbClr val="898989"/>
              </a:solidFill>
              <a:latin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5" name="直接连接符 4"/>
          <p:cNvCxnSpPr/>
          <p:nvPr/>
        </p:nvCxnSpPr>
        <p:spPr>
          <a:xfrm>
            <a:off x="581025" y="652463"/>
            <a:ext cx="4092575" cy="0"/>
          </a:xfrm>
          <a:prstGeom prst="line">
            <a:avLst/>
          </a:prstGeom>
          <a:ln w="38100">
            <a:solidFill>
              <a:srgbClr val="003399"/>
            </a:solidFill>
          </a:ln>
        </p:spPr>
        <p:style>
          <a:lnRef idx="1">
            <a:schemeClr val="accent1"/>
          </a:lnRef>
          <a:fillRef idx="0">
            <a:schemeClr val="accent1"/>
          </a:fillRef>
          <a:effectRef idx="0">
            <a:schemeClr val="accent1"/>
          </a:effectRef>
          <a:fontRef idx="minor">
            <a:schemeClr val="tx1"/>
          </a:fontRef>
        </p:style>
      </p:cxnSp>
      <p:sp>
        <p:nvSpPr>
          <p:cNvPr id="4" name="标题 2"/>
          <p:cNvSpPr>
            <a:spLocks noGrp="1"/>
          </p:cNvSpPr>
          <p:nvPr/>
        </p:nvSpPr>
        <p:spPr>
          <a:xfrm>
            <a:off x="701675" y="127000"/>
            <a:ext cx="8353425" cy="606425"/>
          </a:xfrm>
          <a:prstGeom prst="rect">
            <a:avLst/>
          </a:prstGeom>
          <a:noFill/>
          <a:ln w="9525">
            <a:noFill/>
          </a:ln>
        </p:spPr>
        <p:txBody>
          <a:bodyPr anchor="ctr">
            <a:normAutofit/>
          </a:bodyPr>
          <a:lstStyle/>
          <a:p>
            <a:pPr marL="0" marR="0" lvl="0" indent="0" algn="l" defTabSz="914400" rtl="0" eaLnBrk="1" fontAlgn="base" latinLnBrk="0" hangingPunct="1">
              <a:lnSpc>
                <a:spcPct val="100000"/>
              </a:lnSpc>
              <a:spcBef>
                <a:spcPct val="0"/>
              </a:spcBef>
              <a:spcAft>
                <a:spcPct val="0"/>
              </a:spcAft>
              <a:buClrTx/>
              <a:buSzTx/>
              <a:buFontTx/>
              <a:buNone/>
              <a:defRPr/>
            </a:pPr>
            <a:r>
              <a:rPr lang="en-US" altLang="zh-CN" sz="3200" b="1" strike="noStrike" noProof="1">
                <a:ln>
                  <a:noFill/>
                </a:ln>
                <a:effectLst/>
                <a:uLnTx/>
                <a:uFillTx/>
                <a:latin typeface="+mn-lt"/>
                <a:ea typeface="黑体" panose="02010609060101010101" charset="-122"/>
                <a:cs typeface="+mn-lt"/>
                <a:sym typeface="宋体" panose="02010600030101010101" pitchFamily="2" charset="-122"/>
              </a:rPr>
              <a:t>Review</a:t>
            </a:r>
            <a:endParaRPr kumimoji="0" lang="zh-CN" altLang="en-US" sz="3200" b="1" i="0" u="none" strike="noStrike" kern="1200" cap="none" spc="0" normalizeH="0" baseline="0" noProof="1" dirty="0">
              <a:ln>
                <a:noFill/>
              </a:ln>
              <a:solidFill>
                <a:schemeClr val="tx1"/>
              </a:solidFill>
              <a:effectLst/>
              <a:uLnTx/>
              <a:uFillTx/>
              <a:latin typeface="Calibri" panose="020F0502020204030204" pitchFamily="34" charset="0"/>
              <a:ea typeface="宋体" panose="02010600030101010101" pitchFamily="2" charset="-122"/>
              <a:cs typeface="+mn-cs"/>
              <a:sym typeface="+mn-ea"/>
            </a:endParaRPr>
          </a:p>
        </p:txBody>
      </p:sp>
      <p:pic>
        <p:nvPicPr>
          <p:cNvPr id="100355" name="图片 3"/>
          <p:cNvPicPr>
            <a:picLocks noChangeAspect="1"/>
          </p:cNvPicPr>
          <p:nvPr>
            <p:custDataLst>
              <p:tags r:id="rId1"/>
            </p:custDataLst>
          </p:nvPr>
        </p:nvPicPr>
        <p:blipFill>
          <a:blip r:embed="rId2"/>
          <a:srcRect l="29016" t="20796" r="27296" b="20435"/>
          <a:stretch>
            <a:fillRect/>
          </a:stretch>
        </p:blipFill>
        <p:spPr>
          <a:xfrm>
            <a:off x="4186238" y="1087438"/>
            <a:ext cx="7183437" cy="5437187"/>
          </a:xfrm>
          <a:prstGeom prst="rect">
            <a:avLst/>
          </a:prstGeom>
          <a:noFill/>
          <a:ln w="9525">
            <a:noFill/>
          </a:ln>
        </p:spPr>
      </p:pic>
      <p:sp>
        <p:nvSpPr>
          <p:cNvPr id="100356" name="文本框 1"/>
          <p:cNvSpPr txBox="1"/>
          <p:nvPr/>
        </p:nvSpPr>
        <p:spPr>
          <a:xfrm>
            <a:off x="8359775" y="946150"/>
            <a:ext cx="2747963" cy="533400"/>
          </a:xfrm>
          <a:prstGeom prst="rect">
            <a:avLst/>
          </a:prstGeom>
          <a:noFill/>
          <a:ln w="9525">
            <a:noFill/>
          </a:ln>
        </p:spPr>
        <p:txBody>
          <a:bodyPr wrap="square" lIns="91440" tIns="45720" rIns="91440" bIns="45720" anchor="t">
            <a:spAutoFit/>
          </a:bodyPr>
          <a:p>
            <a:pPr eaLnBrk="0" hangingPunct="0">
              <a:lnSpc>
                <a:spcPct val="90000"/>
              </a:lnSpc>
              <a:buSzTx/>
            </a:pPr>
            <a:r>
              <a:rPr lang="en-US" altLang="zh-CN" sz="1600" b="1">
                <a:solidFill>
                  <a:srgbClr val="7F7F7F"/>
                </a:solidFill>
                <a:latin typeface="Arial" panose="020B0604020202020204" pitchFamily="34" charset="0"/>
                <a:ea typeface="宋体" panose="02010600030101010101" pitchFamily="2" charset="-122"/>
                <a:sym typeface="宋体" panose="02010600030101010101" pitchFamily="2" charset="-122"/>
              </a:rPr>
              <a:t>ECE/TRANS/180/Add.20</a:t>
            </a:r>
            <a:endParaRPr lang="en-US" altLang="zh-CN" sz="1600" b="1">
              <a:solidFill>
                <a:srgbClr val="7F7F7F"/>
              </a:solidFill>
              <a:latin typeface="Arial" panose="020B0604020202020204" pitchFamily="34" charset="0"/>
              <a:ea typeface="宋体" panose="02010600030101010101" pitchFamily="2" charset="-122"/>
            </a:endParaRPr>
          </a:p>
          <a:p>
            <a:pPr eaLnBrk="0" hangingPunct="0">
              <a:lnSpc>
                <a:spcPct val="90000"/>
              </a:lnSpc>
              <a:buSzTx/>
            </a:pPr>
            <a:r>
              <a:rPr lang="en-US" altLang="zh-CN" sz="1600" b="1">
                <a:solidFill>
                  <a:srgbClr val="7F7F7F"/>
                </a:solidFill>
                <a:latin typeface="Arial" panose="020B0604020202020204" pitchFamily="34" charset="0"/>
                <a:ea typeface="宋体" panose="02010600030101010101" pitchFamily="2" charset="-122"/>
                <a:sym typeface="宋体" panose="02010600030101010101" pitchFamily="2" charset="-122"/>
              </a:rPr>
              <a:t>P57</a:t>
            </a:r>
            <a:endParaRPr lang="en-US" altLang="zh-CN" sz="1600" b="1" dirty="0">
              <a:solidFill>
                <a:srgbClr val="7F7F7F"/>
              </a:solidFill>
              <a:latin typeface="Arial" panose="020B0604020202020204" pitchFamily="34" charset="0"/>
              <a:ea typeface="微软雅黑" panose="020B0503020204020204" pitchFamily="34" charset="-122"/>
              <a:sym typeface="宋体" panose="02010600030101010101" pitchFamily="2" charset="-122"/>
            </a:endParaRPr>
          </a:p>
        </p:txBody>
      </p:sp>
      <p:cxnSp>
        <p:nvCxnSpPr>
          <p:cNvPr id="3" name="直接连接符 2"/>
          <p:cNvCxnSpPr/>
          <p:nvPr/>
        </p:nvCxnSpPr>
        <p:spPr>
          <a:xfrm>
            <a:off x="4857750" y="3417888"/>
            <a:ext cx="3667125"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2" name="直接连接符 11"/>
          <p:cNvCxnSpPr/>
          <p:nvPr/>
        </p:nvCxnSpPr>
        <p:spPr>
          <a:xfrm>
            <a:off x="4857750" y="4529138"/>
            <a:ext cx="3667125" cy="0"/>
          </a:xfrm>
          <a:prstGeom prst="line">
            <a:avLst/>
          </a:prstGeom>
        </p:spPr>
        <p:style>
          <a:lnRef idx="1">
            <a:schemeClr val="accent2"/>
          </a:lnRef>
          <a:fillRef idx="0">
            <a:schemeClr val="accent2"/>
          </a:fillRef>
          <a:effectRef idx="0">
            <a:schemeClr val="accent2"/>
          </a:effectRef>
          <a:fontRef idx="minor">
            <a:schemeClr val="tx1"/>
          </a:fontRef>
        </p:style>
      </p:cxnSp>
      <p:sp>
        <p:nvSpPr>
          <p:cNvPr id="100359" name="文本框 12"/>
          <p:cNvSpPr txBox="1"/>
          <p:nvPr/>
        </p:nvSpPr>
        <p:spPr>
          <a:xfrm>
            <a:off x="279400" y="2098675"/>
            <a:ext cx="3906838" cy="2286000"/>
          </a:xfrm>
          <a:prstGeom prst="rect">
            <a:avLst/>
          </a:prstGeom>
          <a:noFill/>
          <a:ln w="9525">
            <a:noFill/>
          </a:ln>
        </p:spPr>
        <p:txBody>
          <a:bodyPr wrap="square" lIns="91440" tIns="45720" rIns="91440" bIns="45720" anchor="ctr"/>
          <a:p>
            <a:pPr eaLnBrk="0" hangingPunct="0">
              <a:lnSpc>
                <a:spcPct val="150000"/>
              </a:lnSpc>
              <a:buSzTx/>
            </a:pPr>
            <a:r>
              <a:rPr lang="en-US" altLang="zh-CN" sz="2000" b="1" dirty="0">
                <a:latin typeface="微软雅黑" panose="020B0503020204020204" pitchFamily="34" charset="-122"/>
                <a:ea typeface="微软雅黑" panose="020B0503020204020204" pitchFamily="34" charset="-122"/>
              </a:rPr>
              <a:t>It is agreed that REESS vibration profile needs to be  verified by CPs in phase 2.</a:t>
            </a:r>
            <a:endParaRPr lang="en-US" altLang="zh-CN" sz="2000"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5" name="直接连接符 4"/>
          <p:cNvCxnSpPr/>
          <p:nvPr/>
        </p:nvCxnSpPr>
        <p:spPr>
          <a:xfrm>
            <a:off x="54610" y="652463"/>
            <a:ext cx="4092575" cy="0"/>
          </a:xfrm>
          <a:prstGeom prst="line">
            <a:avLst/>
          </a:prstGeom>
          <a:ln w="38100">
            <a:solidFill>
              <a:srgbClr val="003399"/>
            </a:solidFill>
          </a:ln>
        </p:spPr>
        <p:style>
          <a:lnRef idx="1">
            <a:schemeClr val="accent1"/>
          </a:lnRef>
          <a:fillRef idx="0">
            <a:schemeClr val="accent1"/>
          </a:fillRef>
          <a:effectRef idx="0">
            <a:schemeClr val="accent1"/>
          </a:effectRef>
          <a:fontRef idx="minor">
            <a:schemeClr val="tx1"/>
          </a:fontRef>
        </p:style>
      </p:cxnSp>
      <p:sp>
        <p:nvSpPr>
          <p:cNvPr id="4" name="标题 2"/>
          <p:cNvSpPr>
            <a:spLocks noGrp="1"/>
          </p:cNvSpPr>
          <p:nvPr/>
        </p:nvSpPr>
        <p:spPr>
          <a:xfrm>
            <a:off x="701675" y="127000"/>
            <a:ext cx="8353425" cy="606425"/>
          </a:xfrm>
          <a:prstGeom prst="rect">
            <a:avLst/>
          </a:prstGeom>
          <a:noFill/>
          <a:ln w="9525">
            <a:noFill/>
          </a:ln>
        </p:spPr>
        <p:txBody>
          <a:bodyPr anchor="ctr">
            <a:normAutofit/>
          </a:bodyPr>
          <a:lstStyle/>
          <a:p>
            <a:pPr marL="0" marR="0" lvl="0" indent="0" algn="l" defTabSz="914400" rtl="0" eaLnBrk="1" fontAlgn="base" latinLnBrk="0" hangingPunct="1">
              <a:lnSpc>
                <a:spcPct val="100000"/>
              </a:lnSpc>
              <a:spcBef>
                <a:spcPct val="0"/>
              </a:spcBef>
              <a:spcAft>
                <a:spcPct val="0"/>
              </a:spcAft>
              <a:buClrTx/>
              <a:buSzTx/>
              <a:buFontTx/>
              <a:buNone/>
              <a:defRPr/>
            </a:pPr>
            <a:r>
              <a:rPr lang="en-US" altLang="zh-CN" sz="3200" b="1" strike="noStrike" noProof="1">
                <a:ln>
                  <a:noFill/>
                </a:ln>
                <a:effectLst/>
                <a:uLnTx/>
                <a:uFillTx/>
                <a:latin typeface="+mn-lt"/>
                <a:ea typeface="黑体" panose="02010609060101010101" charset="-122"/>
                <a:cs typeface="+mn-lt"/>
                <a:sym typeface="宋体" panose="02010600030101010101" pitchFamily="2" charset="-122"/>
              </a:rPr>
              <a:t>Review</a:t>
            </a:r>
            <a:endParaRPr kumimoji="0" lang="zh-CN" altLang="en-US" sz="3200" b="1" i="0" u="none" strike="noStrike" kern="1200" cap="none" spc="0" normalizeH="0" baseline="0" noProof="1" dirty="0">
              <a:ln>
                <a:noFill/>
              </a:ln>
              <a:solidFill>
                <a:schemeClr val="tx1"/>
              </a:solidFill>
              <a:effectLst/>
              <a:uLnTx/>
              <a:uFillTx/>
              <a:latin typeface="Calibri" panose="020F0502020204030204" pitchFamily="34" charset="0"/>
              <a:ea typeface="宋体" panose="02010600030101010101" pitchFamily="2" charset="-122"/>
              <a:cs typeface="+mn-cs"/>
              <a:sym typeface="+mn-ea"/>
            </a:endParaRPr>
          </a:p>
        </p:txBody>
      </p:sp>
      <p:sp>
        <p:nvSpPr>
          <p:cNvPr id="117767" name="矩形 11"/>
          <p:cNvSpPr/>
          <p:nvPr/>
        </p:nvSpPr>
        <p:spPr>
          <a:xfrm>
            <a:off x="142875" y="2215515"/>
            <a:ext cx="2821305" cy="1638300"/>
          </a:xfrm>
          <a:prstGeom prst="rect">
            <a:avLst/>
          </a:prstGeom>
          <a:noFill/>
          <a:ln w="9525" cap="flat" cmpd="sng">
            <a:solidFill>
              <a:schemeClr val="tx1"/>
            </a:solidFill>
            <a:prstDash val="sysDot"/>
            <a:round/>
            <a:headEnd type="none" w="med" len="med"/>
            <a:tailEnd type="none" w="med" len="med"/>
          </a:ln>
        </p:spPr>
        <p:txBody>
          <a:bodyPr anchor="ctr" anchorCtr="0"/>
          <a:p>
            <a:pPr algn="l"/>
            <a:r>
              <a:rPr lang="zh-CN" altLang="en-US" sz="1500">
                <a:latin typeface="Times New Roman" panose="02020603050405020304" charset="0"/>
                <a:ea typeface="微软雅黑" panose="020B0503020204020204" pitchFamily="34" charset="-122"/>
                <a:cs typeface="Times New Roman" panose="02020603050405020304" charset="0"/>
              </a:rPr>
              <a:t>China: proposed that GB is studying vibration test method based on real vehicle data</a:t>
            </a:r>
            <a:endParaRPr lang="zh-CN" altLang="en-US" sz="1500">
              <a:latin typeface="Times New Roman" panose="02020603050405020304" charset="0"/>
              <a:ea typeface="微软雅黑" panose="020B0503020204020204" pitchFamily="34" charset="-122"/>
              <a:cs typeface="Times New Roman" panose="02020603050405020304" charset="0"/>
            </a:endParaRPr>
          </a:p>
          <a:p>
            <a:endParaRPr lang="zh-CN" altLang="en-US" sz="1500">
              <a:latin typeface="Times New Roman" panose="02020603050405020304" charset="0"/>
              <a:ea typeface="微软雅黑" panose="020B0503020204020204" pitchFamily="34" charset="-122"/>
              <a:cs typeface="Times New Roman" panose="02020603050405020304" charset="0"/>
            </a:endParaRPr>
          </a:p>
          <a:p>
            <a:r>
              <a:rPr lang="zh-CN" altLang="en-US" sz="1500">
                <a:latin typeface="Times New Roman" panose="02020603050405020304" charset="0"/>
                <a:ea typeface="微软雅黑" panose="020B0503020204020204" pitchFamily="34" charset="-122"/>
                <a:cs typeface="Times New Roman" panose="02020603050405020304" charset="0"/>
              </a:rPr>
              <a:t>Document: evs1419-401</a:t>
            </a:r>
            <a:endParaRPr lang="zh-CN" altLang="en-US" sz="1500">
              <a:latin typeface="Times New Roman" panose="02020603050405020304" charset="0"/>
              <a:ea typeface="微软雅黑" panose="020B0503020204020204" pitchFamily="34" charset="-122"/>
              <a:cs typeface="Times New Roman" panose="02020603050405020304" charset="0"/>
            </a:endParaRPr>
          </a:p>
        </p:txBody>
      </p:sp>
      <p:sp>
        <p:nvSpPr>
          <p:cNvPr id="117768" name="矩形 13"/>
          <p:cNvSpPr/>
          <p:nvPr/>
        </p:nvSpPr>
        <p:spPr>
          <a:xfrm>
            <a:off x="1923415" y="4526915"/>
            <a:ext cx="2820670" cy="1636395"/>
          </a:xfrm>
          <a:prstGeom prst="rect">
            <a:avLst/>
          </a:prstGeom>
          <a:noFill/>
          <a:ln w="9525" cap="flat" cmpd="sng">
            <a:solidFill>
              <a:schemeClr val="tx1"/>
            </a:solidFill>
            <a:prstDash val="sysDot"/>
            <a:round/>
            <a:headEnd type="none" w="med" len="med"/>
            <a:tailEnd type="none" w="med" len="med"/>
          </a:ln>
        </p:spPr>
        <p:txBody>
          <a:bodyPr anchor="ctr" anchorCtr="0"/>
          <a:p>
            <a:r>
              <a:rPr lang="zh-CN" altLang="en-US" sz="1500">
                <a:latin typeface="Times New Roman" panose="02020603050405020304" charset="0"/>
                <a:ea typeface="微软雅黑" panose="020B0503020204020204" pitchFamily="34" charset="-122"/>
                <a:cs typeface="Times New Roman" panose="02020603050405020304" charset="0"/>
              </a:rPr>
              <a:t>China: introduction of vibration concept, test data and derivation procedures</a:t>
            </a:r>
            <a:endParaRPr lang="zh-CN" altLang="en-US" sz="1500">
              <a:latin typeface="Times New Roman" panose="02020603050405020304" charset="0"/>
              <a:ea typeface="微软雅黑" panose="020B0503020204020204" pitchFamily="34" charset="-122"/>
              <a:cs typeface="Times New Roman" panose="02020603050405020304" charset="0"/>
            </a:endParaRPr>
          </a:p>
          <a:p>
            <a:endParaRPr lang="zh-CN" altLang="en-US" sz="1500">
              <a:latin typeface="Times New Roman" panose="02020603050405020304" charset="0"/>
              <a:ea typeface="微软雅黑" panose="020B0503020204020204" pitchFamily="34" charset="-122"/>
              <a:cs typeface="Times New Roman" panose="02020603050405020304" charset="0"/>
            </a:endParaRPr>
          </a:p>
          <a:p>
            <a:r>
              <a:rPr lang="zh-CN" altLang="en-US" sz="1500">
                <a:latin typeface="Times New Roman" panose="02020603050405020304" charset="0"/>
                <a:ea typeface="微软雅黑" panose="020B0503020204020204" pitchFamily="34" charset="-122"/>
                <a:cs typeface="Times New Roman" panose="02020603050405020304" charset="0"/>
              </a:rPr>
              <a:t>Documents: evs1544-401, evs1545-402</a:t>
            </a:r>
            <a:endParaRPr lang="zh-CN" altLang="en-US" sz="1500">
              <a:latin typeface="Times New Roman" panose="02020603050405020304" charset="0"/>
              <a:ea typeface="微软雅黑" panose="020B0503020204020204" pitchFamily="34" charset="-122"/>
              <a:cs typeface="Times New Roman" panose="02020603050405020304" charset="0"/>
            </a:endParaRPr>
          </a:p>
        </p:txBody>
      </p:sp>
      <p:sp>
        <p:nvSpPr>
          <p:cNvPr id="117769" name="矩形 14"/>
          <p:cNvSpPr/>
          <p:nvPr/>
        </p:nvSpPr>
        <p:spPr>
          <a:xfrm>
            <a:off x="3679190" y="2215515"/>
            <a:ext cx="2814955" cy="1638300"/>
          </a:xfrm>
          <a:prstGeom prst="rect">
            <a:avLst/>
          </a:prstGeom>
          <a:noFill/>
          <a:ln w="9525" cap="flat" cmpd="sng">
            <a:solidFill>
              <a:schemeClr val="tx1"/>
            </a:solidFill>
            <a:prstDash val="sysDot"/>
            <a:round/>
            <a:headEnd type="none" w="med" len="med"/>
            <a:tailEnd type="none" w="med" len="med"/>
          </a:ln>
        </p:spPr>
        <p:txBody>
          <a:bodyPr anchor="ctr" anchorCtr="0"/>
          <a:p>
            <a:r>
              <a:rPr lang="zh-CN" altLang="en-US" sz="1500">
                <a:latin typeface="Times New Roman" panose="02020603050405020304" charset="0"/>
                <a:ea typeface="微软雅黑" panose="020B0503020204020204" pitchFamily="34" charset="-122"/>
                <a:cs typeface="Times New Roman" panose="02020603050405020304" charset="0"/>
              </a:rPr>
              <a:t>China: the reason for modifying the existing vibration method of GTR and the vibration proposal were put forward</a:t>
            </a:r>
            <a:endParaRPr lang="zh-CN" altLang="en-US" sz="1500">
              <a:latin typeface="Times New Roman" panose="02020603050405020304" charset="0"/>
              <a:ea typeface="微软雅黑" panose="020B0503020204020204" pitchFamily="34" charset="-122"/>
              <a:cs typeface="Times New Roman" panose="02020603050405020304" charset="0"/>
            </a:endParaRPr>
          </a:p>
          <a:p>
            <a:endParaRPr lang="zh-CN" altLang="en-US" sz="1500">
              <a:latin typeface="Times New Roman" panose="02020603050405020304" charset="0"/>
              <a:ea typeface="微软雅黑" panose="020B0503020204020204" pitchFamily="34" charset="-122"/>
              <a:cs typeface="Times New Roman" panose="02020603050405020304" charset="0"/>
            </a:endParaRPr>
          </a:p>
          <a:p>
            <a:r>
              <a:rPr lang="zh-CN" altLang="en-US" sz="1500">
                <a:latin typeface="Times New Roman" panose="02020603050405020304" charset="0"/>
                <a:ea typeface="微软雅黑" panose="020B0503020204020204" pitchFamily="34" charset="-122"/>
                <a:cs typeface="Times New Roman" panose="02020603050405020304" charset="0"/>
              </a:rPr>
              <a:t>Document: evs16-e4vp-0100</a:t>
            </a:r>
            <a:endParaRPr lang="zh-CN" altLang="en-US" sz="1500">
              <a:latin typeface="Times New Roman" panose="02020603050405020304" charset="0"/>
              <a:ea typeface="微软雅黑" panose="020B0503020204020204" pitchFamily="34" charset="-122"/>
              <a:cs typeface="Times New Roman" panose="02020603050405020304" charset="0"/>
            </a:endParaRPr>
          </a:p>
        </p:txBody>
      </p:sp>
      <p:grpSp>
        <p:nvGrpSpPr>
          <p:cNvPr id="14" name="组合 13"/>
          <p:cNvGrpSpPr/>
          <p:nvPr/>
        </p:nvGrpSpPr>
        <p:grpSpPr>
          <a:xfrm>
            <a:off x="129540" y="3921760"/>
            <a:ext cx="11463655" cy="508635"/>
            <a:chOff x="463" y="5271"/>
            <a:chExt cx="18053" cy="801"/>
          </a:xfrm>
        </p:grpSpPr>
        <p:sp>
          <p:nvSpPr>
            <p:cNvPr id="117763" name="右箭头 2"/>
            <p:cNvSpPr/>
            <p:nvPr/>
          </p:nvSpPr>
          <p:spPr>
            <a:xfrm>
              <a:off x="463" y="5329"/>
              <a:ext cx="18053" cy="684"/>
            </a:xfrm>
            <a:prstGeom prst="rightArrow">
              <a:avLst>
                <a:gd name="adj1" fmla="val 50000"/>
                <a:gd name="adj2" fmla="val 49019"/>
              </a:avLst>
            </a:prstGeom>
            <a:solidFill>
              <a:srgbClr val="D0CECE"/>
            </a:solidFill>
            <a:ln w="9525">
              <a:noFill/>
            </a:ln>
          </p:spPr>
          <p:txBody>
            <a:bodyPr anchor="ctr" anchorCtr="0"/>
            <a:p>
              <a:pPr algn="ctr"/>
              <a:endParaRPr lang="zh-CN" altLang="en-US" sz="1400">
                <a:solidFill>
                  <a:srgbClr val="FFFFFF"/>
                </a:solidFill>
                <a:latin typeface="Times New Roman" panose="02020603050405020304" charset="0"/>
                <a:ea typeface="微软雅黑" panose="020B0503020204020204" pitchFamily="34" charset="-122"/>
                <a:cs typeface="Times New Roman" panose="02020603050405020304" charset="0"/>
              </a:endParaRPr>
            </a:p>
          </p:txBody>
        </p:sp>
        <p:grpSp>
          <p:nvGrpSpPr>
            <p:cNvPr id="13" name="组合 12"/>
            <p:cNvGrpSpPr/>
            <p:nvPr/>
          </p:nvGrpSpPr>
          <p:grpSpPr>
            <a:xfrm>
              <a:off x="2106" y="5271"/>
              <a:ext cx="15065" cy="801"/>
              <a:chOff x="2059" y="5557"/>
              <a:chExt cx="15065" cy="801"/>
            </a:xfrm>
          </p:grpSpPr>
          <p:sp>
            <p:nvSpPr>
              <p:cNvPr id="6" name="圆角矩形 5"/>
              <p:cNvSpPr/>
              <p:nvPr/>
            </p:nvSpPr>
            <p:spPr>
              <a:xfrm>
                <a:off x="2059" y="5557"/>
                <a:ext cx="1155" cy="801"/>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p>
                <a:pPr algn="ctr" eaLnBrk="1" fontAlgn="base" hangingPunct="1">
                  <a:lnSpc>
                    <a:spcPct val="100000"/>
                  </a:lnSpc>
                  <a:spcBef>
                    <a:spcPct val="0"/>
                  </a:spcBef>
                  <a:buFont typeface="Arial" panose="020B0604020202020204" pitchFamily="34" charset="0"/>
                  <a:buNone/>
                </a:pPr>
                <a:r>
                  <a:rPr lang="en-US" altLang="zh-CN" sz="2000" strike="noStrike" noProof="1">
                    <a:solidFill>
                      <a:srgbClr val="FFFFFF"/>
                    </a:solidFill>
                    <a:latin typeface="Times New Roman" panose="02020603050405020304" charset="0"/>
                    <a:ea typeface="微软雅黑" panose="020B0503020204020204" pitchFamily="34" charset="-122"/>
                    <a:cs typeface="Times New Roman" panose="02020603050405020304" charset="0"/>
                  </a:rPr>
                  <a:t>14th</a:t>
                </a:r>
                <a:endParaRPr lang="en-US" altLang="zh-CN" sz="2000" strike="noStrike" noProof="1">
                  <a:solidFill>
                    <a:srgbClr val="FFFFFF"/>
                  </a:solidFill>
                  <a:latin typeface="Times New Roman" panose="02020603050405020304" charset="0"/>
                  <a:ea typeface="微软雅黑" panose="020B0503020204020204" pitchFamily="34" charset="-122"/>
                  <a:cs typeface="Times New Roman" panose="02020603050405020304" charset="0"/>
                </a:endParaRPr>
              </a:p>
            </p:txBody>
          </p:sp>
          <p:sp>
            <p:nvSpPr>
              <p:cNvPr id="3" name="圆角矩形 2"/>
              <p:cNvSpPr/>
              <p:nvPr/>
            </p:nvSpPr>
            <p:spPr>
              <a:xfrm>
                <a:off x="4841" y="5557"/>
                <a:ext cx="1155" cy="801"/>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p>
                <a:pPr algn="ctr" eaLnBrk="1" fontAlgn="base" hangingPunct="1">
                  <a:lnSpc>
                    <a:spcPct val="100000"/>
                  </a:lnSpc>
                  <a:spcBef>
                    <a:spcPct val="0"/>
                  </a:spcBef>
                  <a:buFont typeface="Arial" panose="020B0604020202020204" pitchFamily="34" charset="0"/>
                  <a:buNone/>
                </a:pPr>
                <a:r>
                  <a:rPr lang="en-US" altLang="zh-CN" sz="2000" strike="noStrike" noProof="1">
                    <a:solidFill>
                      <a:srgbClr val="FFFFFF"/>
                    </a:solidFill>
                    <a:latin typeface="Times New Roman" panose="02020603050405020304" charset="0"/>
                    <a:ea typeface="微软雅黑" panose="020B0503020204020204" pitchFamily="34" charset="-122"/>
                    <a:cs typeface="Times New Roman" panose="02020603050405020304" charset="0"/>
                  </a:rPr>
                  <a:t>15th</a:t>
                </a:r>
                <a:endParaRPr lang="en-US" altLang="zh-CN" sz="2000" strike="noStrike" noProof="1">
                  <a:solidFill>
                    <a:srgbClr val="FFFFFF"/>
                  </a:solidFill>
                  <a:latin typeface="Times New Roman" panose="02020603050405020304" charset="0"/>
                  <a:ea typeface="微软雅黑" panose="020B0503020204020204" pitchFamily="34" charset="-122"/>
                  <a:cs typeface="Times New Roman" panose="02020603050405020304" charset="0"/>
                </a:endParaRPr>
              </a:p>
            </p:txBody>
          </p:sp>
          <p:sp>
            <p:nvSpPr>
              <p:cNvPr id="9" name="圆角矩形 8"/>
              <p:cNvSpPr/>
              <p:nvPr/>
            </p:nvSpPr>
            <p:spPr>
              <a:xfrm>
                <a:off x="7623" y="5557"/>
                <a:ext cx="1155" cy="801"/>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p>
                <a:pPr algn="ctr" eaLnBrk="1" fontAlgn="base" hangingPunct="1">
                  <a:lnSpc>
                    <a:spcPct val="100000"/>
                  </a:lnSpc>
                  <a:spcBef>
                    <a:spcPct val="0"/>
                  </a:spcBef>
                  <a:buFont typeface="Arial" panose="020B0604020202020204" pitchFamily="34" charset="0"/>
                  <a:buNone/>
                </a:pPr>
                <a:r>
                  <a:rPr lang="en-US" altLang="zh-CN" sz="2000" strike="noStrike" noProof="1">
                    <a:solidFill>
                      <a:srgbClr val="FFFFFF"/>
                    </a:solidFill>
                    <a:latin typeface="Times New Roman" panose="02020603050405020304" charset="0"/>
                    <a:ea typeface="微软雅黑" panose="020B0503020204020204" pitchFamily="34" charset="-122"/>
                    <a:cs typeface="Times New Roman" panose="02020603050405020304" charset="0"/>
                  </a:rPr>
                  <a:t>16th</a:t>
                </a:r>
                <a:endParaRPr lang="en-US" altLang="zh-CN" sz="2000" strike="noStrike" noProof="1">
                  <a:solidFill>
                    <a:srgbClr val="FFFFFF"/>
                  </a:solidFill>
                  <a:latin typeface="Times New Roman" panose="02020603050405020304" charset="0"/>
                  <a:ea typeface="微软雅黑" panose="020B0503020204020204" pitchFamily="34" charset="-122"/>
                  <a:cs typeface="Times New Roman" panose="02020603050405020304" charset="0"/>
                </a:endParaRPr>
              </a:p>
            </p:txBody>
          </p:sp>
          <p:sp>
            <p:nvSpPr>
              <p:cNvPr id="10" name="圆角矩形 9"/>
              <p:cNvSpPr/>
              <p:nvPr/>
            </p:nvSpPr>
            <p:spPr>
              <a:xfrm>
                <a:off x="10405" y="5557"/>
                <a:ext cx="1155" cy="801"/>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p>
                <a:pPr algn="ctr" eaLnBrk="1" fontAlgn="base" hangingPunct="1">
                  <a:lnSpc>
                    <a:spcPct val="100000"/>
                  </a:lnSpc>
                  <a:spcBef>
                    <a:spcPct val="0"/>
                  </a:spcBef>
                  <a:buFont typeface="Arial" panose="020B0604020202020204" pitchFamily="34" charset="0"/>
                  <a:buNone/>
                </a:pPr>
                <a:r>
                  <a:rPr lang="en-US" altLang="zh-CN" sz="2000" strike="noStrike" noProof="1">
                    <a:solidFill>
                      <a:srgbClr val="FFFFFF"/>
                    </a:solidFill>
                    <a:latin typeface="Times New Roman" panose="02020603050405020304" charset="0"/>
                    <a:ea typeface="微软雅黑" panose="020B0503020204020204" pitchFamily="34" charset="-122"/>
                    <a:cs typeface="Times New Roman" panose="02020603050405020304" charset="0"/>
                  </a:rPr>
                  <a:t>17th</a:t>
                </a:r>
                <a:endParaRPr lang="en-US" altLang="zh-CN" sz="2000" strike="noStrike" noProof="1">
                  <a:solidFill>
                    <a:srgbClr val="FFFFFF"/>
                  </a:solidFill>
                  <a:latin typeface="Times New Roman" panose="02020603050405020304" charset="0"/>
                  <a:ea typeface="微软雅黑" panose="020B0503020204020204" pitchFamily="34" charset="-122"/>
                  <a:cs typeface="Times New Roman" panose="02020603050405020304" charset="0"/>
                </a:endParaRPr>
              </a:p>
            </p:txBody>
          </p:sp>
          <p:sp>
            <p:nvSpPr>
              <p:cNvPr id="11" name="圆角矩形 10"/>
              <p:cNvSpPr/>
              <p:nvPr/>
            </p:nvSpPr>
            <p:spPr>
              <a:xfrm>
                <a:off x="13187" y="5557"/>
                <a:ext cx="1155" cy="801"/>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p>
                <a:pPr algn="ctr" eaLnBrk="1" fontAlgn="base" hangingPunct="1">
                  <a:lnSpc>
                    <a:spcPct val="100000"/>
                  </a:lnSpc>
                  <a:spcBef>
                    <a:spcPct val="0"/>
                  </a:spcBef>
                  <a:buFont typeface="Arial" panose="020B0604020202020204" pitchFamily="34" charset="0"/>
                  <a:buNone/>
                </a:pPr>
                <a:r>
                  <a:rPr lang="en-US" altLang="zh-CN" sz="2000" strike="noStrike" noProof="1">
                    <a:solidFill>
                      <a:srgbClr val="FFFFFF"/>
                    </a:solidFill>
                    <a:latin typeface="Times New Roman" panose="02020603050405020304" charset="0"/>
                    <a:ea typeface="微软雅黑" panose="020B0503020204020204" pitchFamily="34" charset="-122"/>
                    <a:cs typeface="Times New Roman" panose="02020603050405020304" charset="0"/>
                  </a:rPr>
                  <a:t>18th</a:t>
                </a:r>
                <a:endParaRPr lang="en-US" altLang="zh-CN" sz="2000" strike="noStrike" noProof="1">
                  <a:solidFill>
                    <a:srgbClr val="FFFFFF"/>
                  </a:solidFill>
                  <a:latin typeface="Times New Roman" panose="02020603050405020304" charset="0"/>
                  <a:ea typeface="微软雅黑" panose="020B0503020204020204" pitchFamily="34" charset="-122"/>
                  <a:cs typeface="Times New Roman" panose="02020603050405020304" charset="0"/>
                </a:endParaRPr>
              </a:p>
            </p:txBody>
          </p:sp>
          <p:sp>
            <p:nvSpPr>
              <p:cNvPr id="12" name="圆角矩形 11"/>
              <p:cNvSpPr/>
              <p:nvPr/>
            </p:nvSpPr>
            <p:spPr>
              <a:xfrm>
                <a:off x="15969" y="5557"/>
                <a:ext cx="1155" cy="801"/>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p>
                <a:pPr algn="ctr" eaLnBrk="1" fontAlgn="base" hangingPunct="1">
                  <a:lnSpc>
                    <a:spcPct val="100000"/>
                  </a:lnSpc>
                  <a:spcBef>
                    <a:spcPct val="0"/>
                  </a:spcBef>
                  <a:buFont typeface="Arial" panose="020B0604020202020204" pitchFamily="34" charset="0"/>
                  <a:buNone/>
                </a:pPr>
                <a:r>
                  <a:rPr lang="en-US" altLang="zh-CN" sz="2000" strike="noStrike" noProof="1">
                    <a:solidFill>
                      <a:srgbClr val="FFFFFF"/>
                    </a:solidFill>
                    <a:latin typeface="Times New Roman" panose="02020603050405020304" charset="0"/>
                    <a:ea typeface="微软雅黑" panose="020B0503020204020204" pitchFamily="34" charset="-122"/>
                    <a:cs typeface="Times New Roman" panose="02020603050405020304" charset="0"/>
                  </a:rPr>
                  <a:t>19th</a:t>
                </a:r>
                <a:endParaRPr lang="en-US" altLang="zh-CN" sz="2000" strike="noStrike" noProof="1">
                  <a:solidFill>
                    <a:srgbClr val="FFFFFF"/>
                  </a:solidFill>
                  <a:latin typeface="Times New Roman" panose="02020603050405020304" charset="0"/>
                  <a:ea typeface="微软雅黑" panose="020B0503020204020204" pitchFamily="34" charset="-122"/>
                  <a:cs typeface="Times New Roman" panose="02020603050405020304" charset="0"/>
                </a:endParaRPr>
              </a:p>
            </p:txBody>
          </p:sp>
        </p:grpSp>
      </p:grpSp>
      <p:sp>
        <p:nvSpPr>
          <p:cNvPr id="119816" name="矩形 15"/>
          <p:cNvSpPr/>
          <p:nvPr/>
        </p:nvSpPr>
        <p:spPr>
          <a:xfrm>
            <a:off x="5457825" y="4525010"/>
            <a:ext cx="2809240" cy="1638300"/>
          </a:xfrm>
          <a:prstGeom prst="rect">
            <a:avLst/>
          </a:prstGeom>
          <a:noFill/>
          <a:ln w="9525" cap="flat" cmpd="sng">
            <a:solidFill>
              <a:schemeClr val="tx1"/>
            </a:solidFill>
            <a:prstDash val="sysDash"/>
            <a:round/>
            <a:headEnd type="none" w="med" len="med"/>
            <a:tailEnd type="none" w="med" len="med"/>
          </a:ln>
        </p:spPr>
        <p:txBody>
          <a:bodyPr anchor="ctr" anchorCtr="0"/>
          <a:p>
            <a:r>
              <a:rPr lang="zh-CN" altLang="en-US" sz="1500">
                <a:latin typeface="Times New Roman" panose="02020603050405020304" charset="0"/>
                <a:ea typeface="微软雅黑" panose="020B0503020204020204" pitchFamily="34" charset="-122"/>
                <a:cs typeface="Times New Roman" panose="02020603050405020304" charset="0"/>
              </a:rPr>
              <a:t>China: the shortcomings of GTR No. 20 are analyzed, and the necessity of modification of vibration method is explained by analyzing the case of actual sample.</a:t>
            </a:r>
            <a:endParaRPr lang="zh-CN" altLang="en-US" sz="1500">
              <a:latin typeface="Times New Roman" panose="02020603050405020304" charset="0"/>
              <a:ea typeface="微软雅黑" panose="020B0503020204020204" pitchFamily="34" charset="-122"/>
              <a:cs typeface="Times New Roman" panose="02020603050405020304" charset="0"/>
            </a:endParaRPr>
          </a:p>
          <a:p>
            <a:r>
              <a:rPr lang="zh-CN" altLang="en-US" sz="1500">
                <a:latin typeface="Times New Roman" panose="02020603050405020304" charset="0"/>
                <a:ea typeface="微软雅黑" panose="020B0503020204020204" pitchFamily="34" charset="-122"/>
                <a:cs typeface="Times New Roman" panose="02020603050405020304" charset="0"/>
              </a:rPr>
              <a:t>Document: evs17-e4vp-0100</a:t>
            </a:r>
            <a:endParaRPr lang="zh-CN" altLang="en-US" sz="1500">
              <a:latin typeface="Times New Roman" panose="02020603050405020304" charset="0"/>
              <a:ea typeface="微软雅黑" panose="020B0503020204020204" pitchFamily="34" charset="-122"/>
              <a:cs typeface="Times New Roman" panose="02020603050405020304" charset="0"/>
            </a:endParaRPr>
          </a:p>
        </p:txBody>
      </p:sp>
      <p:sp>
        <p:nvSpPr>
          <p:cNvPr id="119817" name="矩形 16"/>
          <p:cNvSpPr/>
          <p:nvPr/>
        </p:nvSpPr>
        <p:spPr>
          <a:xfrm>
            <a:off x="6990080" y="594360"/>
            <a:ext cx="3389630" cy="3259455"/>
          </a:xfrm>
          <a:prstGeom prst="rect">
            <a:avLst/>
          </a:prstGeom>
          <a:noFill/>
          <a:ln w="9525" cap="flat" cmpd="sng">
            <a:solidFill>
              <a:schemeClr val="tx1"/>
            </a:solidFill>
            <a:prstDash val="sysDash"/>
            <a:round/>
            <a:headEnd type="none" w="med" len="med"/>
            <a:tailEnd type="none" w="med" len="med"/>
          </a:ln>
        </p:spPr>
        <p:txBody>
          <a:bodyPr anchor="ctr" anchorCtr="0"/>
          <a:p>
            <a:r>
              <a:rPr lang="zh-CN" altLang="en-US" sz="1500">
                <a:latin typeface="Times New Roman" panose="02020603050405020304" charset="0"/>
                <a:ea typeface="微软雅黑" panose="020B0503020204020204" pitchFamily="34" charset="-122"/>
                <a:cs typeface="Times New Roman" panose="02020603050405020304" charset="0"/>
              </a:rPr>
              <a:t>China: summed up the previous views and put forward vibration proposal again.</a:t>
            </a:r>
            <a:endParaRPr lang="zh-CN" altLang="en-US" sz="1500">
              <a:latin typeface="Times New Roman" panose="02020603050405020304" charset="0"/>
              <a:ea typeface="微软雅黑" panose="020B0503020204020204" pitchFamily="34" charset="-122"/>
              <a:cs typeface="Times New Roman" panose="02020603050405020304" charset="0"/>
            </a:endParaRPr>
          </a:p>
          <a:p>
            <a:r>
              <a:rPr lang="zh-CN" altLang="en-US" sz="1500">
                <a:latin typeface="Times New Roman" panose="02020603050405020304" charset="0"/>
                <a:ea typeface="微软雅黑" panose="020B0503020204020204" pitchFamily="34" charset="-122"/>
                <a:cs typeface="Times New Roman" panose="02020603050405020304" charset="0"/>
              </a:rPr>
              <a:t>Japan: data and results of real vehicle test are introduced. Although Japan in principle agreed to the need for improving the profile, there are several issues to be discussed on the Chinese proposal.</a:t>
            </a:r>
            <a:endParaRPr lang="zh-CN" altLang="en-US" sz="1500">
              <a:latin typeface="Times New Roman" panose="02020603050405020304" charset="0"/>
              <a:ea typeface="微软雅黑" panose="020B0503020204020204" pitchFamily="34" charset="-122"/>
              <a:cs typeface="Times New Roman" panose="02020603050405020304" charset="0"/>
            </a:endParaRPr>
          </a:p>
          <a:p>
            <a:r>
              <a:rPr lang="zh-CN" altLang="en-US" sz="1500">
                <a:latin typeface="Times New Roman" panose="02020603050405020304" charset="0"/>
                <a:ea typeface="微软雅黑" panose="020B0503020204020204" pitchFamily="34" charset="-122"/>
                <a:cs typeface="Times New Roman" panose="02020603050405020304" charset="0"/>
              </a:rPr>
              <a:t>OICA: four justiciations were put forward to prove that ISO6469-1 are more suitable than ECE R100.</a:t>
            </a:r>
            <a:endParaRPr lang="zh-CN" altLang="en-US" sz="1500">
              <a:latin typeface="Times New Roman" panose="02020603050405020304" charset="0"/>
              <a:ea typeface="微软雅黑" panose="020B0503020204020204" pitchFamily="34" charset="-122"/>
              <a:cs typeface="Times New Roman" panose="02020603050405020304" charset="0"/>
            </a:endParaRPr>
          </a:p>
          <a:p>
            <a:endParaRPr lang="zh-CN" altLang="en-US" sz="1500">
              <a:latin typeface="Times New Roman" panose="02020603050405020304" charset="0"/>
              <a:ea typeface="微软雅黑" panose="020B0503020204020204" pitchFamily="34" charset="-122"/>
              <a:cs typeface="Times New Roman" panose="02020603050405020304" charset="0"/>
            </a:endParaRPr>
          </a:p>
          <a:p>
            <a:r>
              <a:rPr lang="zh-CN" altLang="en-US" sz="1500">
                <a:latin typeface="Times New Roman" panose="02020603050405020304" charset="0"/>
                <a:ea typeface="微软雅黑" panose="020B0503020204020204" pitchFamily="34" charset="-122"/>
                <a:cs typeface="Times New Roman" panose="02020603050405020304" charset="0"/>
              </a:rPr>
              <a:t>Documents: evs18-e2vp-0300, evs18-e2vp-0200, evs18-e2vp-0100</a:t>
            </a:r>
            <a:endParaRPr lang="zh-CN" altLang="en-US" sz="1500">
              <a:latin typeface="Times New Roman" panose="02020603050405020304" charset="0"/>
              <a:ea typeface="微软雅黑" panose="020B0503020204020204" pitchFamily="34" charset="-122"/>
              <a:cs typeface="Times New Roman" panose="02020603050405020304" charset="0"/>
            </a:endParaRPr>
          </a:p>
        </p:txBody>
      </p:sp>
      <p:sp>
        <p:nvSpPr>
          <p:cNvPr id="119818" name="矩形 17"/>
          <p:cNvSpPr/>
          <p:nvPr/>
        </p:nvSpPr>
        <p:spPr>
          <a:xfrm>
            <a:off x="8605520" y="4526915"/>
            <a:ext cx="3502025" cy="2186940"/>
          </a:xfrm>
          <a:prstGeom prst="rect">
            <a:avLst/>
          </a:prstGeom>
          <a:noFill/>
          <a:ln w="9525" cap="flat" cmpd="sng">
            <a:solidFill>
              <a:schemeClr val="tx1"/>
            </a:solidFill>
            <a:prstDash val="sysDash"/>
            <a:round/>
            <a:headEnd type="none" w="med" len="med"/>
            <a:tailEnd type="none" w="med" len="med"/>
          </a:ln>
        </p:spPr>
        <p:txBody>
          <a:bodyPr anchor="ctr" anchorCtr="0"/>
          <a:p>
            <a:r>
              <a:rPr lang="zh-CN" altLang="en-US" sz="1500">
                <a:latin typeface="Times New Roman" panose="02020603050405020304" charset="0"/>
                <a:ea typeface="微软雅黑" panose="020B0503020204020204" pitchFamily="34" charset="-122"/>
                <a:cs typeface="Times New Roman" panose="02020603050405020304" charset="0"/>
              </a:rPr>
              <a:t>China: reintroduced the details of the formulation of China's proposal and comprehensively answered the questions of China Japan oica meeting.</a:t>
            </a:r>
            <a:endParaRPr lang="zh-CN" altLang="en-US" sz="1500">
              <a:latin typeface="Times New Roman" panose="02020603050405020304" charset="0"/>
              <a:ea typeface="微软雅黑" panose="020B0503020204020204" pitchFamily="34" charset="-122"/>
              <a:cs typeface="Times New Roman" panose="02020603050405020304" charset="0"/>
            </a:endParaRPr>
          </a:p>
          <a:p>
            <a:r>
              <a:rPr lang="zh-CN" altLang="en-US" sz="1500">
                <a:latin typeface="Times New Roman" panose="02020603050405020304" charset="0"/>
                <a:ea typeface="微软雅黑" panose="020B0503020204020204" pitchFamily="34" charset="-122"/>
                <a:cs typeface="Times New Roman" panose="02020603050405020304" charset="0"/>
              </a:rPr>
              <a:t>ISO: introduced the development process of ISO6469-1 vibration, but there are still many unclear contents.</a:t>
            </a:r>
            <a:endParaRPr lang="zh-CN" altLang="en-US" sz="1500">
              <a:latin typeface="Times New Roman" panose="02020603050405020304" charset="0"/>
              <a:ea typeface="微软雅黑" panose="020B0503020204020204" pitchFamily="34" charset="-122"/>
              <a:cs typeface="Times New Roman" panose="02020603050405020304" charset="0"/>
            </a:endParaRPr>
          </a:p>
          <a:p>
            <a:r>
              <a:rPr lang="zh-CN" altLang="en-US" sz="1500">
                <a:latin typeface="Times New Roman" panose="02020603050405020304" charset="0"/>
                <a:ea typeface="微软雅黑" panose="020B0503020204020204" pitchFamily="34" charset="-122"/>
                <a:cs typeface="Times New Roman" panose="02020603050405020304" charset="0"/>
              </a:rPr>
              <a:t>Documents: evs19-e3vp-0100, evs19-e3vp-0200, evs19-hact0410</a:t>
            </a:r>
            <a:endParaRPr lang="zh-CN" altLang="en-US" sz="1500">
              <a:latin typeface="Times New Roman" panose="02020603050405020304" charset="0"/>
              <a:ea typeface="微软雅黑" panose="020B0503020204020204" pitchFamily="34" charset="-122"/>
              <a:cs typeface="Times New Roman" panose="0202060305040502030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5" name="直接连接符 4"/>
          <p:cNvCxnSpPr/>
          <p:nvPr/>
        </p:nvCxnSpPr>
        <p:spPr>
          <a:xfrm>
            <a:off x="581025" y="652463"/>
            <a:ext cx="4092575" cy="0"/>
          </a:xfrm>
          <a:prstGeom prst="line">
            <a:avLst/>
          </a:prstGeom>
          <a:ln w="38100">
            <a:solidFill>
              <a:srgbClr val="003399"/>
            </a:solidFill>
          </a:ln>
        </p:spPr>
        <p:style>
          <a:lnRef idx="1">
            <a:schemeClr val="accent1"/>
          </a:lnRef>
          <a:fillRef idx="0">
            <a:schemeClr val="accent1"/>
          </a:fillRef>
          <a:effectRef idx="0">
            <a:schemeClr val="accent1"/>
          </a:effectRef>
          <a:fontRef idx="minor">
            <a:schemeClr val="tx1"/>
          </a:fontRef>
        </p:style>
      </p:cxnSp>
      <p:sp>
        <p:nvSpPr>
          <p:cNvPr id="104450" name="文本框 4"/>
          <p:cNvSpPr txBox="1"/>
          <p:nvPr/>
        </p:nvSpPr>
        <p:spPr>
          <a:xfrm>
            <a:off x="354013" y="815975"/>
            <a:ext cx="11456987" cy="737235"/>
          </a:xfrm>
          <a:prstGeom prst="rect">
            <a:avLst/>
          </a:prstGeom>
          <a:noFill/>
          <a:ln w="9525">
            <a:noFill/>
          </a:ln>
        </p:spPr>
        <p:txBody>
          <a:bodyPr wrap="square" anchor="t">
            <a:spAutoFit/>
          </a:bodyPr>
          <a:p>
            <a:pPr marL="285750" indent="-285750">
              <a:buFont typeface="Wingdings" panose="05000000000000000000" charset="0"/>
              <a:buChar char="n"/>
            </a:pPr>
            <a:r>
              <a:rPr lang="en-US" altLang="zh-CN" sz="2400" b="1">
                <a:latin typeface="Calibri" panose="020F0502020204030204" pitchFamily="34" charset="0"/>
                <a:ea typeface="黑体" panose="02010609060101010101" charset="-122"/>
              </a:rPr>
              <a:t>Proposals in EVS GTR 19th</a:t>
            </a:r>
            <a:r>
              <a:rPr lang="zh-CN" altLang="zh-CN" sz="2400" b="1">
                <a:latin typeface="Calibri" panose="020F0502020204030204" pitchFamily="34" charset="0"/>
                <a:ea typeface="黑体" panose="02010609060101010101" charset="-122"/>
              </a:rPr>
              <a:t>:</a:t>
            </a:r>
            <a:endParaRPr lang="zh-CN" altLang="en-US" sz="2400" b="1">
              <a:latin typeface="Calibri" panose="020F0502020204030204" pitchFamily="34" charset="0"/>
              <a:ea typeface="黑体" panose="02010609060101010101" charset="-122"/>
            </a:endParaRPr>
          </a:p>
          <a:p>
            <a:pPr marL="285750" lvl="0" indent="-285750">
              <a:buFont typeface="Arial" panose="020B0604020202020204" pitchFamily="34" charset="0"/>
              <a:buChar char="•"/>
            </a:pPr>
            <a:endParaRPr lang="zh-CN" altLang="en-US">
              <a:latin typeface="Calibri" panose="020F0502020204030204" pitchFamily="34" charset="0"/>
              <a:ea typeface="黑体" panose="02010609060101010101" charset="-122"/>
            </a:endParaRPr>
          </a:p>
        </p:txBody>
      </p:sp>
      <p:sp>
        <p:nvSpPr>
          <p:cNvPr id="2" name="标题 2"/>
          <p:cNvSpPr>
            <a:spLocks noGrp="1"/>
          </p:cNvSpPr>
          <p:nvPr/>
        </p:nvSpPr>
        <p:spPr>
          <a:xfrm>
            <a:off x="701675" y="127000"/>
            <a:ext cx="8353425" cy="606425"/>
          </a:xfrm>
          <a:prstGeom prst="rect">
            <a:avLst/>
          </a:prstGeom>
          <a:noFill/>
          <a:ln w="9525">
            <a:noFill/>
          </a:ln>
        </p:spPr>
        <p:txBody>
          <a:bodyPr anchor="ctr">
            <a:normAutofit/>
          </a:bodyPr>
          <a:p>
            <a:pPr marL="0" marR="0" lvl="0" indent="0" algn="l" defTabSz="914400" rtl="0" eaLnBrk="1" fontAlgn="base" latinLnBrk="0" hangingPunct="1">
              <a:lnSpc>
                <a:spcPct val="100000"/>
              </a:lnSpc>
              <a:spcBef>
                <a:spcPct val="0"/>
              </a:spcBef>
              <a:spcAft>
                <a:spcPct val="0"/>
              </a:spcAft>
              <a:buClrTx/>
              <a:buSzTx/>
              <a:buFontTx/>
              <a:buNone/>
              <a:defRPr/>
            </a:pPr>
            <a:r>
              <a:rPr lang="en-US" altLang="zh-CN" sz="3200" b="1" strike="noStrike" noProof="1">
                <a:ln>
                  <a:noFill/>
                </a:ln>
                <a:effectLst/>
                <a:uLnTx/>
                <a:uFillTx/>
                <a:latin typeface="+mn-lt"/>
                <a:ea typeface="黑体" panose="02010609060101010101" charset="-122"/>
                <a:cs typeface="+mn-lt"/>
                <a:sym typeface="宋体" panose="02010600030101010101" pitchFamily="2" charset="-122"/>
              </a:rPr>
              <a:t>Review</a:t>
            </a:r>
            <a:endParaRPr kumimoji="0" lang="zh-CN" altLang="en-US" sz="3200" b="1" i="0" u="none" strike="noStrike" kern="1200" cap="none" spc="0" normalizeH="0" baseline="0" noProof="1" dirty="0">
              <a:ln>
                <a:noFill/>
              </a:ln>
              <a:solidFill>
                <a:schemeClr val="tx1"/>
              </a:solidFill>
              <a:effectLst/>
              <a:uLnTx/>
              <a:uFillTx/>
              <a:latin typeface="Calibri" panose="020F0502020204030204" pitchFamily="34" charset="0"/>
              <a:ea typeface="宋体" panose="02010600030101010101" pitchFamily="2" charset="-122"/>
              <a:cs typeface="+mn-cs"/>
              <a:sym typeface="+mn-ea"/>
            </a:endParaRPr>
          </a:p>
        </p:txBody>
      </p:sp>
      <p:sp>
        <p:nvSpPr>
          <p:cNvPr id="102411" name="矩形 11"/>
          <p:cNvSpPr/>
          <p:nvPr/>
        </p:nvSpPr>
        <p:spPr>
          <a:xfrm>
            <a:off x="6087110" y="1965960"/>
            <a:ext cx="4970780" cy="4013835"/>
          </a:xfrm>
          <a:prstGeom prst="rect">
            <a:avLst/>
          </a:prstGeom>
          <a:noFill/>
          <a:ln w="9525" cap="flat" cmpd="sng">
            <a:solidFill>
              <a:schemeClr val="tx1"/>
            </a:solidFill>
            <a:prstDash val="sysDash"/>
            <a:round/>
            <a:headEnd type="none" w="med" len="med"/>
            <a:tailEnd type="none" w="med" len="med"/>
          </a:ln>
        </p:spPr>
        <p:txBody>
          <a:bodyPr anchor="ctr"/>
          <a:p>
            <a:pPr>
              <a:buSzTx/>
            </a:pPr>
            <a:r>
              <a:rPr lang="zh-CN" altLang="en-US" sz="1800">
                <a:latin typeface="Arial Narrow" panose="020B0606020202030204" pitchFamily="34" charset="0"/>
                <a:ea typeface="微软雅黑" panose="020B0503020204020204" pitchFamily="34" charset="-122"/>
              </a:rPr>
              <a:t>OICA suggested to use the same approach as ISO 6469-1:2019 to modify the current vibration method in GTR regulation, but allow OEM-specific test profiles and include the profile developed in China as an example for an OEM-specific profile.</a:t>
            </a:r>
            <a:endParaRPr lang="zh-CN" altLang="en-US" sz="1800">
              <a:latin typeface="Arial Narrow" panose="020B0606020202030204" pitchFamily="34" charset="0"/>
              <a:ea typeface="微软雅黑" panose="020B0503020204020204" pitchFamily="34" charset="-122"/>
            </a:endParaRPr>
          </a:p>
          <a:p>
            <a:pPr>
              <a:buSzTx/>
            </a:pPr>
            <a:endParaRPr lang="zh-CN" altLang="en-US" sz="1800">
              <a:latin typeface="Arial Narrow" panose="020B0606020202030204" pitchFamily="34" charset="0"/>
              <a:ea typeface="微软雅黑" panose="020B0503020204020204" pitchFamily="34" charset="-122"/>
            </a:endParaRPr>
          </a:p>
          <a:p>
            <a:pPr>
              <a:buSzTx/>
            </a:pPr>
            <a:r>
              <a:rPr lang="zh-CN" altLang="en-US" sz="1800">
                <a:latin typeface="Arial Narrow" panose="020B0606020202030204" pitchFamily="34" charset="0"/>
                <a:ea typeface="微软雅黑" panose="020B0503020204020204" pitchFamily="34" charset="-122"/>
              </a:rPr>
              <a:t>Document: </a:t>
            </a:r>
            <a:r>
              <a:rPr lang="zh-CN" altLang="en-US" sz="1800">
                <a:latin typeface="Arial Narrow" panose="020B0606020202030204" pitchFamily="34" charset="0"/>
                <a:ea typeface="微软雅黑" panose="020B0503020204020204" pitchFamily="34" charset="-122"/>
                <a:sym typeface="+mn-ea"/>
              </a:rPr>
              <a:t> EVS19-HACT0400 [CN]Final version of draft meeting minutes of CN-JP-OICA web-meeting</a:t>
            </a:r>
            <a:endParaRPr lang="zh-CN" altLang="en-US" sz="1800">
              <a:latin typeface="Arial Narrow" panose="020B0606020202030204" pitchFamily="34" charset="0"/>
              <a:ea typeface="微软雅黑" panose="020B0503020204020204" pitchFamily="34" charset="-122"/>
            </a:endParaRPr>
          </a:p>
        </p:txBody>
      </p:sp>
      <p:sp>
        <p:nvSpPr>
          <p:cNvPr id="3" name="矩形 11"/>
          <p:cNvSpPr/>
          <p:nvPr/>
        </p:nvSpPr>
        <p:spPr>
          <a:xfrm>
            <a:off x="917575" y="1965960"/>
            <a:ext cx="4867910" cy="4013835"/>
          </a:xfrm>
          <a:prstGeom prst="rect">
            <a:avLst/>
          </a:prstGeom>
          <a:noFill/>
          <a:ln w="9525" cap="flat" cmpd="sng">
            <a:solidFill>
              <a:schemeClr val="tx1"/>
            </a:solidFill>
            <a:prstDash val="sysDash"/>
            <a:round/>
            <a:headEnd type="none" w="med" len="med"/>
            <a:tailEnd type="none" w="med" len="med"/>
          </a:ln>
        </p:spPr>
        <p:txBody>
          <a:bodyPr anchor="ctr"/>
          <a:p>
            <a:pPr>
              <a:buSzTx/>
            </a:pPr>
            <a:r>
              <a:rPr lang="zh-CN" altLang="en-US" sz="1800">
                <a:latin typeface="Arial Narrow" panose="020B0606020202030204" pitchFamily="34" charset="0"/>
                <a:ea typeface="微软雅黑" panose="020B0503020204020204" pitchFamily="34" charset="-122"/>
              </a:rPr>
              <a:t>China noted that the current vibration method in GTR regulation is not reasonable and should be modified.</a:t>
            </a:r>
            <a:endParaRPr lang="zh-CN" altLang="en-US" sz="1800">
              <a:latin typeface="Arial Narrow" panose="020B0606020202030204" pitchFamily="34" charset="0"/>
              <a:ea typeface="微软雅黑" panose="020B0503020204020204" pitchFamily="34" charset="-122"/>
            </a:endParaRPr>
          </a:p>
          <a:p>
            <a:pPr>
              <a:buSzTx/>
            </a:pPr>
            <a:r>
              <a:rPr lang="zh-CN" altLang="en-US" sz="1800">
                <a:latin typeface="Arial Narrow" panose="020B0606020202030204" pitchFamily="34" charset="0"/>
                <a:ea typeface="微软雅黑" panose="020B0503020204020204" pitchFamily="34" charset="-122"/>
              </a:rPr>
              <a:t>China noted that it’s possible to accept reasonable modification on the current proposal through GTR discussions</a:t>
            </a:r>
            <a:endParaRPr lang="zh-CN" altLang="en-US" sz="1800">
              <a:latin typeface="Arial Narrow" panose="020B0606020202030204" pitchFamily="34" charset="0"/>
              <a:ea typeface="微软雅黑" panose="020B0503020204020204" pitchFamily="34" charset="-122"/>
            </a:endParaRPr>
          </a:p>
          <a:p>
            <a:pPr>
              <a:buSzTx/>
            </a:pPr>
            <a:endParaRPr lang="zh-CN" altLang="en-US" sz="1800">
              <a:latin typeface="Arial Narrow" panose="020B0606020202030204" pitchFamily="34" charset="0"/>
              <a:ea typeface="微软雅黑" panose="020B0503020204020204" pitchFamily="34" charset="-122"/>
            </a:endParaRPr>
          </a:p>
          <a:p>
            <a:pPr>
              <a:buSzTx/>
            </a:pPr>
            <a:r>
              <a:rPr lang="zh-CN" altLang="en-US" sz="1800">
                <a:latin typeface="Arial Narrow" panose="020B0606020202030204" pitchFamily="34" charset="0"/>
                <a:ea typeface="微软雅黑" panose="020B0503020204020204" pitchFamily="34" charset="-122"/>
              </a:rPr>
              <a:t>Document: EVS19-HACT0400 [CN]Final version of draft meeting minutes of CN-JP-OICA web-meeting</a:t>
            </a:r>
            <a:endParaRPr lang="zh-CN" altLang="en-US" sz="1800">
              <a:latin typeface="Arial Narrow" panose="020B0606020202030204" pitchFamily="34" charset="0"/>
              <a:ea typeface="微软雅黑" panose="020B0503020204020204" pitchFamily="34" charset="-122"/>
            </a:endParaRPr>
          </a:p>
        </p:txBody>
      </p:sp>
      <p:sp>
        <p:nvSpPr>
          <p:cNvPr id="7" name="圆角矩形 6"/>
          <p:cNvSpPr/>
          <p:nvPr/>
        </p:nvSpPr>
        <p:spPr>
          <a:xfrm>
            <a:off x="917575" y="1569085"/>
            <a:ext cx="4867275" cy="39687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p>
            <a:pPr algn="ctr" eaLnBrk="1" fontAlgn="base" hangingPunct="1">
              <a:lnSpc>
                <a:spcPct val="100000"/>
              </a:lnSpc>
              <a:spcBef>
                <a:spcPct val="0"/>
              </a:spcBef>
              <a:buFont typeface="Arial" panose="020B0604020202020204" pitchFamily="34" charset="0"/>
              <a:buNone/>
            </a:pPr>
            <a:r>
              <a:rPr lang="en-US" altLang="zh-CN" sz="2000" strike="noStrike" noProof="1">
                <a:solidFill>
                  <a:srgbClr val="FFFFFF"/>
                </a:solidFill>
                <a:latin typeface="Arial Narrow" panose="020B0606020202030204" pitchFamily="34" charset="0"/>
                <a:ea typeface="微软雅黑" panose="020B0503020204020204" pitchFamily="34" charset="-122"/>
              </a:rPr>
              <a:t>China's proposal in EVS GTR 19TH</a:t>
            </a:r>
            <a:endParaRPr lang="en-US" altLang="zh-CN" sz="2000" strike="noStrike" noProof="1">
              <a:solidFill>
                <a:srgbClr val="FFFFFF"/>
              </a:solidFill>
              <a:latin typeface="Arial Narrow" panose="020B0606020202030204" pitchFamily="34" charset="0"/>
              <a:ea typeface="微软雅黑" panose="020B0503020204020204" pitchFamily="34" charset="-122"/>
            </a:endParaRPr>
          </a:p>
        </p:txBody>
      </p:sp>
      <p:sp>
        <p:nvSpPr>
          <p:cNvPr id="4" name="圆角矩形 3"/>
          <p:cNvSpPr/>
          <p:nvPr/>
        </p:nvSpPr>
        <p:spPr>
          <a:xfrm>
            <a:off x="6087110" y="1569085"/>
            <a:ext cx="4970780" cy="39687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p>
            <a:pPr algn="ctr" eaLnBrk="1" fontAlgn="base" hangingPunct="1">
              <a:lnSpc>
                <a:spcPct val="100000"/>
              </a:lnSpc>
              <a:spcBef>
                <a:spcPct val="0"/>
              </a:spcBef>
              <a:buFont typeface="Arial" panose="020B0604020202020204" pitchFamily="34" charset="0"/>
              <a:buNone/>
            </a:pPr>
            <a:r>
              <a:rPr lang="en-US" altLang="zh-CN" sz="2000" strike="noStrike" noProof="1">
                <a:solidFill>
                  <a:srgbClr val="FFFFFF"/>
                </a:solidFill>
                <a:latin typeface="Arial Narrow" panose="020B0606020202030204" pitchFamily="34" charset="0"/>
                <a:ea typeface="微软雅黑" panose="020B0503020204020204" pitchFamily="34" charset="-122"/>
              </a:rPr>
              <a:t>OICA's proposal in EVS GTR 19TH</a:t>
            </a:r>
            <a:endParaRPr lang="en-US" altLang="zh-CN" sz="2000" strike="noStrike" noProof="1">
              <a:solidFill>
                <a:srgbClr val="FFFFFF"/>
              </a:solidFill>
              <a:latin typeface="Arial Narrow" panose="020B0606020202030204" pitchFamily="34" charset="0"/>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5" name="直接连接符 4"/>
          <p:cNvCxnSpPr/>
          <p:nvPr/>
        </p:nvCxnSpPr>
        <p:spPr>
          <a:xfrm>
            <a:off x="581025" y="652463"/>
            <a:ext cx="4092575" cy="0"/>
          </a:xfrm>
          <a:prstGeom prst="line">
            <a:avLst/>
          </a:prstGeom>
          <a:ln w="38100">
            <a:solidFill>
              <a:srgbClr val="003399"/>
            </a:solidFill>
          </a:ln>
        </p:spPr>
        <p:style>
          <a:lnRef idx="1">
            <a:schemeClr val="accent1"/>
          </a:lnRef>
          <a:fillRef idx="0">
            <a:schemeClr val="accent1"/>
          </a:fillRef>
          <a:effectRef idx="0">
            <a:schemeClr val="accent1"/>
          </a:effectRef>
          <a:fontRef idx="minor">
            <a:schemeClr val="tx1"/>
          </a:fontRef>
        </p:style>
      </p:cxnSp>
      <p:sp>
        <p:nvSpPr>
          <p:cNvPr id="108546" name="文本框 4"/>
          <p:cNvSpPr txBox="1"/>
          <p:nvPr/>
        </p:nvSpPr>
        <p:spPr>
          <a:xfrm>
            <a:off x="496570" y="1002030"/>
            <a:ext cx="10475595" cy="3507740"/>
          </a:xfrm>
          <a:prstGeom prst="rect">
            <a:avLst/>
          </a:prstGeom>
          <a:noFill/>
          <a:ln w="9525">
            <a:noFill/>
          </a:ln>
        </p:spPr>
        <p:txBody>
          <a:bodyPr wrap="square" anchor="t">
            <a:spAutoFit/>
          </a:bodyPr>
          <a:p>
            <a:r>
              <a:rPr lang="zh-CN" altLang="zh-CN" sz="2400" b="1">
                <a:latin typeface="Calibri" panose="020F0502020204030204" pitchFamily="34" charset="0"/>
                <a:ea typeface="黑体" panose="02010609060101010101" charset="-122"/>
              </a:rPr>
              <a:t>China's view:</a:t>
            </a:r>
            <a:endParaRPr lang="zh-CN" altLang="zh-CN" sz="2400" b="1">
              <a:latin typeface="Calibri" panose="020F0502020204030204" pitchFamily="34" charset="0"/>
              <a:ea typeface="黑体" panose="02010609060101010101" charset="-122"/>
            </a:endParaRPr>
          </a:p>
          <a:p>
            <a:endParaRPr lang="zh-CN" altLang="zh-CN" b="1">
              <a:latin typeface="Calibri" panose="020F0502020204030204" pitchFamily="34" charset="0"/>
              <a:ea typeface="黑体" panose="02010609060101010101" charset="-122"/>
            </a:endParaRPr>
          </a:p>
          <a:p>
            <a:r>
              <a:rPr lang="zh-CN" altLang="zh-CN" sz="2000" b="1">
                <a:latin typeface="Calibri" panose="020F0502020204030204" pitchFamily="34" charset="0"/>
                <a:ea typeface="黑体" panose="02010609060101010101" charset="-122"/>
              </a:rPr>
              <a:t>1)</a:t>
            </a:r>
            <a:r>
              <a:rPr lang="zh-CN" altLang="zh-CN" sz="2000" b="1">
                <a:solidFill>
                  <a:srgbClr val="FF0000"/>
                </a:solidFill>
                <a:latin typeface="Calibri" panose="020F0502020204030204" pitchFamily="34" charset="0"/>
                <a:ea typeface="黑体" panose="02010609060101010101" charset="-122"/>
              </a:rPr>
              <a:t> Vibration should </a:t>
            </a:r>
            <a:r>
              <a:rPr lang="en-US" altLang="zh-CN" sz="2000" b="1">
                <a:solidFill>
                  <a:srgbClr val="FF0000"/>
                </a:solidFill>
                <a:latin typeface="Calibri" panose="020F0502020204030204" pitchFamily="34" charset="0"/>
                <a:ea typeface="黑体" panose="02010609060101010101" charset="-122"/>
              </a:rPr>
              <a:t>be kept</a:t>
            </a:r>
            <a:r>
              <a:rPr lang="zh-CN" altLang="zh-CN" sz="2000" b="1">
                <a:solidFill>
                  <a:srgbClr val="FF0000"/>
                </a:solidFill>
                <a:latin typeface="Calibri" panose="020F0502020204030204" pitchFamily="34" charset="0"/>
                <a:ea typeface="黑体" panose="02010609060101010101" charset="-122"/>
              </a:rPr>
              <a:t> in GTR,</a:t>
            </a:r>
            <a:r>
              <a:rPr lang="zh-CN" altLang="zh-CN" sz="2000" b="1">
                <a:latin typeface="Calibri" panose="020F0502020204030204" pitchFamily="34" charset="0"/>
                <a:ea typeface="黑体" panose="02010609060101010101" charset="-122"/>
              </a:rPr>
              <a:t> because failures of mechanical connections and fixations caused by vibration may further cause short circuit of battery, which may cause more dangerous situations.</a:t>
            </a:r>
            <a:endParaRPr lang="zh-CN" altLang="zh-CN" sz="2000" b="1">
              <a:latin typeface="Calibri" panose="020F0502020204030204" pitchFamily="34" charset="0"/>
              <a:ea typeface="黑体" panose="02010609060101010101" charset="-122"/>
            </a:endParaRPr>
          </a:p>
          <a:p>
            <a:endParaRPr lang="zh-CN" altLang="zh-CN" sz="2000" b="1">
              <a:latin typeface="Calibri" panose="020F0502020204030204" pitchFamily="34" charset="0"/>
              <a:ea typeface="黑体" panose="02010609060101010101" charset="-122"/>
            </a:endParaRPr>
          </a:p>
          <a:p>
            <a:r>
              <a:rPr lang="zh-CN" altLang="zh-CN" sz="2000" b="1">
                <a:latin typeface="Calibri" panose="020F0502020204030204" pitchFamily="34" charset="0"/>
                <a:ea typeface="黑体" panose="02010609060101010101" charset="-122"/>
              </a:rPr>
              <a:t>2)</a:t>
            </a:r>
            <a:r>
              <a:rPr lang="zh-CN" altLang="zh-CN" sz="2000" b="1">
                <a:solidFill>
                  <a:srgbClr val="FF0000"/>
                </a:solidFill>
                <a:latin typeface="Calibri" panose="020F0502020204030204" pitchFamily="34" charset="0"/>
                <a:ea typeface="黑体" panose="02010609060101010101" charset="-122"/>
              </a:rPr>
              <a:t> The vibration test method needs to be modified. </a:t>
            </a:r>
            <a:r>
              <a:rPr lang="zh-CN" altLang="zh-CN" sz="2000" b="1">
                <a:latin typeface="Calibri" panose="020F0502020204030204" pitchFamily="34" charset="0"/>
                <a:ea typeface="黑体" panose="02010609060101010101" charset="-122"/>
              </a:rPr>
              <a:t>The existing methods have problems in vibration form, vibration </a:t>
            </a:r>
            <a:r>
              <a:rPr lang="en-US" altLang="zh-CN" sz="2000" b="1">
                <a:latin typeface="Calibri" panose="020F0502020204030204" pitchFamily="34" charset="0"/>
                <a:ea typeface="黑体" panose="02010609060101010101" charset="-122"/>
              </a:rPr>
              <a:t>load</a:t>
            </a:r>
            <a:r>
              <a:rPr lang="zh-CN" altLang="zh-CN" sz="2000" b="1">
                <a:latin typeface="Calibri" panose="020F0502020204030204" pitchFamily="34" charset="0"/>
                <a:ea typeface="黑体" panose="02010609060101010101" charset="-122"/>
              </a:rPr>
              <a:t>, frequency range, etc., which have been introduced in detail in previous meetings.</a:t>
            </a:r>
            <a:endParaRPr lang="zh-CN" altLang="zh-CN" sz="2000" b="1">
              <a:latin typeface="Calibri" panose="020F0502020204030204" pitchFamily="34" charset="0"/>
              <a:ea typeface="黑体" panose="02010609060101010101" charset="-122"/>
            </a:endParaRPr>
          </a:p>
          <a:p>
            <a:endParaRPr lang="zh-CN" altLang="zh-CN" sz="2000" b="1">
              <a:latin typeface="Calibri" panose="020F0502020204030204" pitchFamily="34" charset="0"/>
              <a:ea typeface="黑体" panose="02010609060101010101" charset="-122"/>
            </a:endParaRPr>
          </a:p>
          <a:p>
            <a:endParaRPr lang="zh-CN" altLang="zh-CN" sz="2000" b="1">
              <a:latin typeface="Calibri" panose="020F0502020204030204" pitchFamily="34" charset="0"/>
              <a:ea typeface="黑体" panose="02010609060101010101" charset="-122"/>
            </a:endParaRPr>
          </a:p>
        </p:txBody>
      </p:sp>
      <p:sp>
        <p:nvSpPr>
          <p:cNvPr id="2" name="标题 2"/>
          <p:cNvSpPr>
            <a:spLocks noGrp="1"/>
          </p:cNvSpPr>
          <p:nvPr/>
        </p:nvSpPr>
        <p:spPr>
          <a:xfrm>
            <a:off x="701675" y="127000"/>
            <a:ext cx="8353425" cy="606425"/>
          </a:xfrm>
          <a:prstGeom prst="rect">
            <a:avLst/>
          </a:prstGeom>
          <a:noFill/>
          <a:ln w="9525">
            <a:noFill/>
          </a:ln>
        </p:spPr>
        <p:txBody>
          <a:bodyPr anchor="ctr">
            <a:normAutofit/>
          </a:bodyPr>
          <a:p>
            <a:pPr lvl="0" algn="l" fontAlgn="base">
              <a:buClrTx/>
              <a:buSzTx/>
              <a:buFontTx/>
              <a:defRPr/>
            </a:pPr>
            <a:r>
              <a:rPr lang="en-US" altLang="zh-CN" sz="3200" b="1" strike="noStrike" noProof="1">
                <a:ln>
                  <a:noFill/>
                </a:ln>
                <a:effectLst/>
                <a:uLnTx/>
                <a:uFillTx/>
                <a:latin typeface="+mn-lt"/>
                <a:ea typeface="黑体" panose="02010609060101010101" charset="-122"/>
                <a:cs typeface="+mn-lt"/>
                <a:sym typeface="+mn-ea"/>
              </a:rPr>
              <a:t>China's position</a:t>
            </a:r>
            <a:endParaRPr lang="en-US" altLang="zh-CN" sz="3200" b="1" strike="noStrike" noProof="1">
              <a:ln>
                <a:noFill/>
              </a:ln>
              <a:effectLst/>
              <a:uLnTx/>
              <a:uFillTx/>
              <a:latin typeface="+mn-lt"/>
              <a:ea typeface="黑体" panose="02010609060101010101" charset="-122"/>
              <a:cs typeface="+mn-lt"/>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2659071" y="2298700"/>
            <a:ext cx="6507508" cy="1692910"/>
          </a:xfrm>
          <a:prstGeom prst="rect">
            <a:avLst/>
          </a:prstGeom>
          <a:noFill/>
          <a:ln w="9525">
            <a:noFill/>
            <a:miter lim="800000"/>
          </a:ln>
        </p:spPr>
        <p:txBody>
          <a:bodyPr wrap="none" anchor="ctr">
            <a:scene3d>
              <a:camera prst="orthographicFront"/>
              <a:lightRig rig="threePt" dir="t"/>
            </a:scene3d>
          </a:bodyPr>
          <a:lstStyle/>
          <a:p>
            <a:pPr marR="0" defTabSz="914400" eaLnBrk="0" hangingPunct="0">
              <a:lnSpc>
                <a:spcPct val="90000"/>
              </a:lnSpc>
              <a:buClrTx/>
              <a:buSzTx/>
              <a:buFontTx/>
              <a:defRPr/>
            </a:pPr>
            <a:r>
              <a:rPr kumimoji="0" lang="en-US" altLang="zh-CN" sz="3600" b="1" kern="1200" cap="none" spc="0" normalizeH="0" baseline="0" noProof="0" dirty="0">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mj-cs"/>
              </a:rPr>
              <a:t>Thanks for your attention!</a:t>
            </a:r>
            <a:endParaRPr kumimoji="0" lang="en-US" altLang="zh-CN" sz="3600" b="1" kern="1200" cap="none" spc="0" normalizeH="0" baseline="0" noProof="0" dirty="0">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mj-cs"/>
            </a:endParaRPr>
          </a:p>
        </p:txBody>
      </p:sp>
      <p:sp>
        <p:nvSpPr>
          <p:cNvPr id="129026" name="灯片编号占位符 1"/>
          <p:cNvSpPr>
            <a:spLocks noGrp="1"/>
          </p:cNvSpPr>
          <p:nvPr>
            <p:ph type="sldNum" sz="quarter" idx="4"/>
          </p:nvPr>
        </p:nvSpPr>
        <p:spPr>
          <a:noFill/>
          <a:ln>
            <a:noFill/>
          </a:ln>
        </p:spPr>
        <p:txBody>
          <a:bodyPr wrap="square" lIns="91440" tIns="45720" rIns="91440" bIns="45720"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宋体" panose="02010600030101010101" pitchFamily="2" charset="-122"/>
                <a:cs typeface="+mn-cs"/>
              </a:defRPr>
            </a:lvl5pPr>
          </a:lstStyle>
          <a:p>
            <a:pPr lvl="0" algn="r"/>
            <a:fld id="{9A0DB2DC-4C9A-4742-B13C-FB6460FD3503}" type="slidenum">
              <a:rPr lang="zh-CN" altLang="en-US" sz="1200" dirty="0">
                <a:solidFill>
                  <a:srgbClr val="898989"/>
                </a:solidFill>
                <a:latin typeface="Calibri" panose="020F0502020204030204" pitchFamily="34" charset="0"/>
                <a:ea typeface="宋体" panose="02010600030101010101" pitchFamily="2" charset="-122"/>
              </a:rPr>
            </a:fld>
            <a:endParaRPr lang="zh-CN" altLang="en-US" sz="1200" dirty="0">
              <a:solidFill>
                <a:srgbClr val="898989"/>
              </a:solidFill>
              <a:latin typeface="Calibri" panose="020F0502020204030204" pitchFamily="34" charset="0"/>
              <a:ea typeface="宋体" panose="02010600030101010101" pitchFamily="2" charset="-122"/>
            </a:endParaRPr>
          </a:p>
        </p:txBody>
      </p:sp>
    </p:spTree>
  </p:cSld>
  <p:clrMapOvr>
    <a:masterClrMapping/>
  </p:clrMapOvr>
</p:sld>
</file>

<file path=ppt/tags/tag1.xml><?xml version="1.0" encoding="utf-8"?>
<p:tagLst xmlns:p="http://schemas.openxmlformats.org/presentationml/2006/main">
  <p:tag name="MH" val="20151217233118"/>
  <p:tag name="MH_LIBRARY" val="GRAPHIC"/>
  <p:tag name="MH_ORDER" val="直接连接符 3"/>
</p:tagLst>
</file>

<file path=ppt/tags/tag10.xml><?xml version="1.0" encoding="utf-8"?>
<p:tagLst xmlns:p="http://schemas.openxmlformats.org/presentationml/2006/main">
  <p:tag name="MH" val="20151217233118"/>
  <p:tag name="MH_LIBRARY" val="GRAPHIC"/>
  <p:tag name="MH_ORDER" val="直接连接符 3"/>
</p:tagLst>
</file>

<file path=ppt/tags/tag11.xml><?xml version="1.0" encoding="utf-8"?>
<p:tagLst xmlns:p="http://schemas.openxmlformats.org/presentationml/2006/main">
  <p:tag name="MH" val="20151217233118"/>
  <p:tag name="MH_LIBRARY" val="GRAPHIC"/>
  <p:tag name="MH_ORDER" val="直接连接符 4"/>
</p:tagLst>
</file>

<file path=ppt/tags/tag12.xml><?xml version="1.0" encoding="utf-8"?>
<p:tagLst xmlns:p="http://schemas.openxmlformats.org/presentationml/2006/main">
  <p:tag name="MH" val="20151217233118"/>
  <p:tag name="MH_LIBRARY" val="GRAPHIC"/>
  <p:tag name="MH_ORDER" val="直接连接符 3"/>
</p:tagLst>
</file>

<file path=ppt/tags/tag13.xml><?xml version="1.0" encoding="utf-8"?>
<p:tagLst xmlns:p="http://schemas.openxmlformats.org/presentationml/2006/main">
  <p:tag name="MH" val="20151217233118"/>
  <p:tag name="MH_LIBRARY" val="GRAPHIC"/>
  <p:tag name="MH_ORDER" val="直接连接符 4"/>
</p:tagLst>
</file>

<file path=ppt/tags/tag14.xml><?xml version="1.0" encoding="utf-8"?>
<p:tagLst xmlns:p="http://schemas.openxmlformats.org/presentationml/2006/main">
  <p:tag name="MH" val="20151217233118"/>
  <p:tag name="MH_LIBRARY" val="GRAPHIC"/>
  <p:tag name="MH_ORDER" val="直接连接符 3"/>
</p:tagLst>
</file>

<file path=ppt/tags/tag15.xml><?xml version="1.0" encoding="utf-8"?>
<p:tagLst xmlns:p="http://schemas.openxmlformats.org/presentationml/2006/main">
  <p:tag name="MH" val="20151217233118"/>
  <p:tag name="MH_LIBRARY" val="GRAPHIC"/>
  <p:tag name="MH_ORDER" val="直接连接符 4"/>
</p:tagLst>
</file>

<file path=ppt/tags/tag16.xml><?xml version="1.0" encoding="utf-8"?>
<p:tagLst xmlns:p="http://schemas.openxmlformats.org/presentationml/2006/main">
  <p:tag name="MH" val="20151217234348"/>
  <p:tag name="MH_LIBRARY" val="GRAPHIC"/>
  <p:tag name="MH_ORDER" val="直接连接符 6"/>
</p:tagLst>
</file>

<file path=ppt/tags/tag17.xml><?xml version="1.0" encoding="utf-8"?>
<p:tagLst xmlns:p="http://schemas.openxmlformats.org/presentationml/2006/main">
  <p:tag name="MH" val="20151217234348"/>
  <p:tag name="MH_LIBRARY" val="GRAPHIC"/>
  <p:tag name="MH_ORDER" val="直接连接符 7"/>
</p:tagLst>
</file>

<file path=ppt/tags/tag18.xml><?xml version="1.0" encoding="utf-8"?>
<p:tagLst xmlns:p="http://schemas.openxmlformats.org/presentationml/2006/main">
  <p:tag name="MH" val="20151217234348"/>
  <p:tag name="MH_LIBRARY" val="GRAPHIC"/>
  <p:tag name="MH_ORDER" val="椭圆 4"/>
</p:tagLst>
</file>

<file path=ppt/tags/tag19.xml><?xml version="1.0" encoding="utf-8"?>
<p:tagLst xmlns:p="http://schemas.openxmlformats.org/presentationml/2006/main">
  <p:tag name="MH" val="20151217233118"/>
  <p:tag name="MH_LIBRARY" val="GRAPHIC"/>
  <p:tag name="MH_ORDER" val="直接连接符 3"/>
</p:tagLst>
</file>

<file path=ppt/tags/tag2.xml><?xml version="1.0" encoding="utf-8"?>
<p:tagLst xmlns:p="http://schemas.openxmlformats.org/presentationml/2006/main">
  <p:tag name="MH" val="20151217233118"/>
  <p:tag name="MH_LIBRARY" val="GRAPHIC"/>
  <p:tag name="MH_ORDER" val="直接连接符 4"/>
</p:tagLst>
</file>

<file path=ppt/tags/tag20.xml><?xml version="1.0" encoding="utf-8"?>
<p:tagLst xmlns:p="http://schemas.openxmlformats.org/presentationml/2006/main">
  <p:tag name="MH" val="20151217233118"/>
  <p:tag name="MH_LIBRARY" val="GRAPHIC"/>
  <p:tag name="MH_ORDER" val="直接连接符 4"/>
</p:tagLst>
</file>

<file path=ppt/tags/tag21.xml><?xml version="1.0" encoding="utf-8"?>
<p:tagLst xmlns:p="http://schemas.openxmlformats.org/presentationml/2006/main">
  <p:tag name="MH" val="20151217233118"/>
  <p:tag name="MH_LIBRARY" val="GRAPHIC"/>
  <p:tag name="MH_ORDER" val="直接连接符 3"/>
</p:tagLst>
</file>

<file path=ppt/tags/tag22.xml><?xml version="1.0" encoding="utf-8"?>
<p:tagLst xmlns:p="http://schemas.openxmlformats.org/presentationml/2006/main">
  <p:tag name="MH" val="20151217233118"/>
  <p:tag name="MH_LIBRARY" val="GRAPHIC"/>
  <p:tag name="MH_ORDER" val="直接连接符 4"/>
</p:tagLst>
</file>

<file path=ppt/tags/tag23.xml><?xml version="1.0" encoding="utf-8"?>
<p:tagLst xmlns:p="http://schemas.openxmlformats.org/presentationml/2006/main">
  <p:tag name="MH" val="20151217233118"/>
  <p:tag name="MH_LIBRARY" val="GRAPHIC"/>
  <p:tag name="MH_ORDER" val="直接连接符 3"/>
</p:tagLst>
</file>

<file path=ppt/tags/tag24.xml><?xml version="1.0" encoding="utf-8"?>
<p:tagLst xmlns:p="http://schemas.openxmlformats.org/presentationml/2006/main">
  <p:tag name="MH" val="20151217233118"/>
  <p:tag name="MH_LIBRARY" val="GRAPHIC"/>
  <p:tag name="MH_ORDER" val="直接连接符 4"/>
</p:tagLst>
</file>

<file path=ppt/tags/tag25.xml><?xml version="1.0" encoding="utf-8"?>
<p:tagLst xmlns:p="http://schemas.openxmlformats.org/presentationml/2006/main">
  <p:tag name="MH" val="20151217234348"/>
  <p:tag name="MH_LIBRARY" val="GRAPHIC"/>
  <p:tag name="MH_ORDER" val="直接连接符 6"/>
</p:tagLst>
</file>

<file path=ppt/tags/tag26.xml><?xml version="1.0" encoding="utf-8"?>
<p:tagLst xmlns:p="http://schemas.openxmlformats.org/presentationml/2006/main">
  <p:tag name="MH" val="20151217234348"/>
  <p:tag name="MH_LIBRARY" val="GRAPHIC"/>
  <p:tag name="MH_ORDER" val="直接连接符 7"/>
</p:tagLst>
</file>

<file path=ppt/tags/tag27.xml><?xml version="1.0" encoding="utf-8"?>
<p:tagLst xmlns:p="http://schemas.openxmlformats.org/presentationml/2006/main">
  <p:tag name="MH" val="20151217234348"/>
  <p:tag name="MH_LIBRARY" val="GRAPHIC"/>
  <p:tag name="MH_ORDER" val="椭圆 4"/>
</p:tagLst>
</file>

<file path=ppt/tags/tag28.xml><?xml version="1.0" encoding="utf-8"?>
<p:tagLst xmlns:p="http://schemas.openxmlformats.org/presentationml/2006/main">
  <p:tag name="MH" val="20151217233118"/>
  <p:tag name="MH_LIBRARY" val="GRAPHIC"/>
  <p:tag name="MH_ORDER" val="直接连接符 3"/>
</p:tagLst>
</file>

<file path=ppt/tags/tag29.xml><?xml version="1.0" encoding="utf-8"?>
<p:tagLst xmlns:p="http://schemas.openxmlformats.org/presentationml/2006/main">
  <p:tag name="MH" val="20151217233118"/>
  <p:tag name="MH_LIBRARY" val="GRAPHIC"/>
  <p:tag name="MH_ORDER" val="直接连接符 4"/>
</p:tagLst>
</file>

<file path=ppt/tags/tag3.xml><?xml version="1.0" encoding="utf-8"?>
<p:tagLst xmlns:p="http://schemas.openxmlformats.org/presentationml/2006/main">
  <p:tag name="MH" val="20151217233118"/>
  <p:tag name="MH_LIBRARY" val="GRAPHIC"/>
  <p:tag name="MH_ORDER" val="直接连接符 3"/>
</p:tagLst>
</file>

<file path=ppt/tags/tag30.xml><?xml version="1.0" encoding="utf-8"?>
<p:tagLst xmlns:p="http://schemas.openxmlformats.org/presentationml/2006/main">
  <p:tag name="MH" val="20151217233118"/>
  <p:tag name="MH_LIBRARY" val="GRAPHIC"/>
  <p:tag name="MH_ORDER" val="直接连接符 3"/>
</p:tagLst>
</file>

<file path=ppt/tags/tag31.xml><?xml version="1.0" encoding="utf-8"?>
<p:tagLst xmlns:p="http://schemas.openxmlformats.org/presentationml/2006/main">
  <p:tag name="MH" val="20151217233118"/>
  <p:tag name="MH_LIBRARY" val="GRAPHIC"/>
  <p:tag name="MH_ORDER" val="直接连接符 4"/>
</p:tagLst>
</file>

<file path=ppt/tags/tag32.xml><?xml version="1.0" encoding="utf-8"?>
<p:tagLst xmlns:p="http://schemas.openxmlformats.org/presentationml/2006/main">
  <p:tag name="MH" val="20151217233118"/>
  <p:tag name="MH_LIBRARY" val="GRAPHIC"/>
  <p:tag name="MH_ORDER" val="直接连接符 3"/>
</p:tagLst>
</file>

<file path=ppt/tags/tag33.xml><?xml version="1.0" encoding="utf-8"?>
<p:tagLst xmlns:p="http://schemas.openxmlformats.org/presentationml/2006/main">
  <p:tag name="MH" val="20151217233118"/>
  <p:tag name="MH_LIBRARY" val="GRAPHIC"/>
  <p:tag name="MH_ORDER" val="直接连接符 4"/>
</p:tagLst>
</file>

<file path=ppt/tags/tag34.xml><?xml version="1.0" encoding="utf-8"?>
<p:tagLst xmlns:p="http://schemas.openxmlformats.org/presentationml/2006/main">
  <p:tag name="MH" val="20151217234348"/>
  <p:tag name="MH_LIBRARY" val="GRAPHIC"/>
  <p:tag name="MH_ORDER" val="直接连接符 6"/>
</p:tagLst>
</file>

<file path=ppt/tags/tag35.xml><?xml version="1.0" encoding="utf-8"?>
<p:tagLst xmlns:p="http://schemas.openxmlformats.org/presentationml/2006/main">
  <p:tag name="MH" val="20151217234348"/>
  <p:tag name="MH_LIBRARY" val="GRAPHIC"/>
  <p:tag name="MH_ORDER" val="直接连接符 7"/>
</p:tagLst>
</file>

<file path=ppt/tags/tag36.xml><?xml version="1.0" encoding="utf-8"?>
<p:tagLst xmlns:p="http://schemas.openxmlformats.org/presentationml/2006/main">
  <p:tag name="MH" val="20151217234348"/>
  <p:tag name="MH_LIBRARY" val="GRAPHIC"/>
  <p:tag name="MH_ORDER" val="椭圆 4"/>
</p:tagLst>
</file>

<file path=ppt/tags/tag37.xml><?xml version="1.0" encoding="utf-8"?>
<p:tagLst xmlns:p="http://schemas.openxmlformats.org/presentationml/2006/main">
  <p:tag name="KSO_WM_UNIT_PLACING_PICTURE_USER_VIEWPORT" val="{&quot;height&quot;:8562.4992125984245,&quot;width&quot;:11312.499212598424}"/>
</p:tagLst>
</file>

<file path=ppt/tags/tag4.xml><?xml version="1.0" encoding="utf-8"?>
<p:tagLst xmlns:p="http://schemas.openxmlformats.org/presentationml/2006/main">
  <p:tag name="MH" val="20151217233118"/>
  <p:tag name="MH_LIBRARY" val="GRAPHIC"/>
  <p:tag name="MH_ORDER" val="直接连接符 4"/>
</p:tagLst>
</file>

<file path=ppt/tags/tag5.xml><?xml version="1.0" encoding="utf-8"?>
<p:tagLst xmlns:p="http://schemas.openxmlformats.org/presentationml/2006/main">
  <p:tag name="MH" val="20151217233118"/>
  <p:tag name="MH_LIBRARY" val="GRAPHIC"/>
  <p:tag name="MH_ORDER" val="直接连接符 3"/>
</p:tagLst>
</file>

<file path=ppt/tags/tag6.xml><?xml version="1.0" encoding="utf-8"?>
<p:tagLst xmlns:p="http://schemas.openxmlformats.org/presentationml/2006/main">
  <p:tag name="MH" val="20151217233118"/>
  <p:tag name="MH_LIBRARY" val="GRAPHIC"/>
  <p:tag name="MH_ORDER" val="直接连接符 4"/>
</p:tagLst>
</file>

<file path=ppt/tags/tag7.xml><?xml version="1.0" encoding="utf-8"?>
<p:tagLst xmlns:p="http://schemas.openxmlformats.org/presentationml/2006/main">
  <p:tag name="MH" val="20151217234348"/>
  <p:tag name="MH_LIBRARY" val="GRAPHIC"/>
  <p:tag name="MH_ORDER" val="直接连接符 6"/>
</p:tagLst>
</file>

<file path=ppt/tags/tag8.xml><?xml version="1.0" encoding="utf-8"?>
<p:tagLst xmlns:p="http://schemas.openxmlformats.org/presentationml/2006/main">
  <p:tag name="MH" val="20151217234348"/>
  <p:tag name="MH_LIBRARY" val="GRAPHIC"/>
  <p:tag name="MH_ORDER" val="直接连接符 7"/>
</p:tagLst>
</file>

<file path=ppt/tags/tag9.xml><?xml version="1.0" encoding="utf-8"?>
<p:tagLst xmlns:p="http://schemas.openxmlformats.org/presentationml/2006/main">
  <p:tag name="MH" val="20151217234348"/>
  <p:tag name="MH_LIBRARY" val="GRAPHIC"/>
  <p:tag name="MH_ORDER" val="椭圆 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2">
            <a:lumMod val="90000"/>
          </a:schemeClr>
        </a:solidFill>
        <a:ln>
          <a:noFill/>
        </a:ln>
      </a:spPr>
      <a:bodyPr rtlCol="0" anchor="ctr"/>
      <a:lstStyle>
        <a:defPPr algn="ctr" eaLnBrk="1" hangingPunct="1">
          <a:lnSpc>
            <a:spcPct val="100000"/>
          </a:lnSpc>
          <a:spcBef>
            <a:spcPct val="0"/>
          </a:spcBef>
          <a:buFont typeface="Arial" panose="020B0604020202020204" pitchFamily="34" charset="0"/>
          <a:buNone/>
          <a:defRPr sz="1600">
            <a:solidFill>
              <a:srgbClr val="FFFFFF"/>
            </a:solidFill>
            <a:latin typeface="Arial Narrow" panose="020B0606020202030204" pitchFamily="34" charset="0"/>
            <a:ea typeface="微软雅黑" panose="020B0503020204020204" pitchFamily="34" charset="-122"/>
          </a:defRPr>
        </a:defPPr>
      </a:lstStyle>
    </a:spDef>
    <a:lnDef>
      <a:spPr>
        <a:ln w="190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bwMode="auto">
        <a:noFill/>
        <a:ln w="9525">
          <a:noFill/>
          <a:miter lim="800000"/>
        </a:ln>
      </a:spPr>
      <a:bodyPr vert="horz" wrap="square" lIns="91440" tIns="45720" rIns="91440" bIns="45720" numCol="1" anchor="ctr" anchorCtr="0" compatLnSpc="1"/>
      <a:lstStyle>
        <a:defPPr marL="0" marR="0" indent="0" algn="l" defTabSz="914400" rtl="0" eaLnBrk="0" fontAlgn="base" latinLnBrk="0" hangingPunct="0">
          <a:lnSpc>
            <a:spcPct val="90000"/>
          </a:lnSpc>
          <a:spcBef>
            <a:spcPct val="0"/>
          </a:spcBef>
          <a:spcAft>
            <a:spcPct val="0"/>
          </a:spcAft>
          <a:buClrTx/>
          <a:buSzTx/>
          <a:buFontTx/>
          <a:buNone/>
          <a:defRPr kumimoji="0" sz="3600" b="1" i="0" u="none" strike="noStrike" kern="1200" cap="none" spc="0" normalizeH="0" baseline="0" noProof="0" dirty="0" smtClean="0">
            <a:ln>
              <a:noFill/>
            </a:ln>
            <a:solidFill>
              <a:srgbClr val="003081"/>
            </a:solidFill>
            <a:effectLst/>
            <a:uLnTx/>
            <a:uFillTx/>
            <a:latin typeface="微软雅黑" panose="020B0503020204020204" pitchFamily="34" charset="-122"/>
            <a:ea typeface="微软雅黑" panose="020B0503020204020204" pitchFamily="34" charset="-122"/>
            <a:cs typeface="+mj-cs"/>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cari">
  <a:themeElements>
    <a:clrScheme name="ccar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cari">
      <a:majorFont>
        <a:latin typeface="Arial"/>
        <a:ea typeface="方正大黑简体"/>
        <a:cs typeface=""/>
      </a:majorFont>
      <a:minorFont>
        <a:latin typeface="Arial"/>
        <a:ea typeface="方正大标宋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blackWhite">
        <a:gradFill rotWithShape="1">
          <a:gsLst>
            <a:gs pos="0">
              <a:srgbClr val="FFFFFF"/>
            </a:gs>
            <a:gs pos="100000">
              <a:srgbClr val="BBE0E3"/>
            </a:gs>
          </a:gsLst>
          <a:lin ang="2700000" scaled="1"/>
        </a:gradFill>
        <a:ln w="12700">
          <a:solidFill>
            <a:srgbClr val="000000"/>
          </a:solidFill>
          <a:miter lim="800000"/>
        </a:ln>
      </a:spPr>
      <a:bodyPr lIns="0" tIns="0" rIns="0" bIns="0">
        <a:spAutoFit/>
      </a:bodyPr>
      <a:lstStyle>
        <a:defPPr>
          <a:defRPr sz="1400"/>
        </a:defPPr>
      </a:lstStyle>
    </a:spDef>
  </a:objectDefaults>
  <a:extraClrSchemeLst>
    <a:extraClrScheme>
      <a:clrScheme name="ccar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ar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ar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ar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ar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ar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ar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ar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ar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ar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ar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ar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cari">
  <a:themeElements>
    <a:clrScheme name="ccar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cari">
      <a:majorFont>
        <a:latin typeface="Arial"/>
        <a:ea typeface="方正大黑简体"/>
        <a:cs typeface=""/>
      </a:majorFont>
      <a:minorFont>
        <a:latin typeface="Arial"/>
        <a:ea typeface="方正大标宋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blackWhite">
        <a:gradFill rotWithShape="1">
          <a:gsLst>
            <a:gs pos="0">
              <a:srgbClr val="FFFFFF"/>
            </a:gs>
            <a:gs pos="100000">
              <a:srgbClr val="BBE0E3"/>
            </a:gs>
          </a:gsLst>
          <a:lin ang="2700000" scaled="1"/>
        </a:gradFill>
        <a:ln w="12700">
          <a:solidFill>
            <a:srgbClr val="000000"/>
          </a:solidFill>
          <a:miter lim="800000"/>
        </a:ln>
      </a:spPr>
      <a:bodyPr lIns="0" tIns="0" rIns="0" bIns="0">
        <a:spAutoFit/>
      </a:bodyPr>
      <a:lstStyle>
        <a:defPPr>
          <a:defRPr sz="1400"/>
        </a:defPPr>
      </a:lstStyle>
    </a:spDef>
  </a:objectDefaults>
  <a:extraClrSchemeLst>
    <a:extraClrScheme>
      <a:clrScheme name="ccar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ar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ar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ar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ar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ar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ar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ar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ar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ar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ar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ar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2">
            <a:lumMod val="90000"/>
          </a:schemeClr>
        </a:solidFill>
        <a:ln>
          <a:noFill/>
        </a:ln>
      </a:spPr>
      <a:bodyPr rtlCol="0" anchor="ctr"/>
      <a:lstStyle>
        <a:defPPr algn="ctr" eaLnBrk="1" hangingPunct="1">
          <a:lnSpc>
            <a:spcPct val="100000"/>
          </a:lnSpc>
          <a:spcBef>
            <a:spcPct val="0"/>
          </a:spcBef>
          <a:buFont typeface="Arial" panose="020B0604020202020204" pitchFamily="34" charset="0"/>
          <a:buNone/>
          <a:defRPr sz="1600">
            <a:solidFill>
              <a:srgbClr val="FFFFFF"/>
            </a:solidFill>
            <a:latin typeface="Arial Narrow" panose="020B0606020202030204" pitchFamily="34" charset="0"/>
            <a:ea typeface="微软雅黑" panose="020B0503020204020204" pitchFamily="34" charset="-122"/>
          </a:defRPr>
        </a:defPPr>
      </a:lstStyle>
    </a:spDef>
    <a:lnDef>
      <a:spPr>
        <a:ln w="190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bwMode="auto">
        <a:noFill/>
        <a:ln w="9525">
          <a:noFill/>
          <a:miter lim="800000"/>
        </a:ln>
      </a:spPr>
      <a:bodyPr vert="horz" wrap="square" lIns="91440" tIns="45720" rIns="91440" bIns="45720" numCol="1" anchor="ctr" anchorCtr="0" compatLnSpc="1"/>
      <a:lstStyle>
        <a:defPPr marL="0" marR="0" indent="0" algn="l" defTabSz="914400" rtl="0" eaLnBrk="0" fontAlgn="base" latinLnBrk="0" hangingPunct="0">
          <a:lnSpc>
            <a:spcPct val="90000"/>
          </a:lnSpc>
          <a:spcBef>
            <a:spcPct val="0"/>
          </a:spcBef>
          <a:spcAft>
            <a:spcPct val="0"/>
          </a:spcAft>
          <a:buClrTx/>
          <a:buSzTx/>
          <a:buFontTx/>
          <a:buNone/>
          <a:defRPr kumimoji="0" sz="3600" b="1" i="0" u="none" strike="noStrike" kern="1200" cap="none" spc="0" normalizeH="0" baseline="0" noProof="0" dirty="0" smtClean="0">
            <a:ln>
              <a:noFill/>
            </a:ln>
            <a:solidFill>
              <a:srgbClr val="003081"/>
            </a:solidFill>
            <a:effectLst/>
            <a:uLnTx/>
            <a:uFillTx/>
            <a:latin typeface="微软雅黑" panose="020B0503020204020204" pitchFamily="34" charset="-122"/>
            <a:ea typeface="微软雅黑" panose="020B0503020204020204" pitchFamily="34" charset="-122"/>
            <a:cs typeface="+mj-cs"/>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2">
            <a:lumMod val="90000"/>
          </a:schemeClr>
        </a:solidFill>
        <a:ln>
          <a:noFill/>
        </a:ln>
      </a:spPr>
      <a:bodyPr rtlCol="0" anchor="ctr"/>
      <a:lstStyle>
        <a:defPPr algn="ctr" eaLnBrk="1" hangingPunct="1">
          <a:lnSpc>
            <a:spcPct val="100000"/>
          </a:lnSpc>
          <a:spcBef>
            <a:spcPct val="0"/>
          </a:spcBef>
          <a:buFont typeface="Arial" panose="020B0604020202020204" pitchFamily="34" charset="0"/>
          <a:buNone/>
          <a:defRPr sz="1600">
            <a:solidFill>
              <a:srgbClr val="FFFFFF"/>
            </a:solidFill>
            <a:latin typeface="Arial Narrow" panose="020B0606020202030204" pitchFamily="34" charset="0"/>
            <a:ea typeface="微软雅黑" panose="020B0503020204020204" pitchFamily="34" charset="-122"/>
          </a:defRPr>
        </a:defPPr>
      </a:lstStyle>
    </a:spDef>
    <a:lnDef>
      <a:spPr>
        <a:ln w="190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bwMode="auto">
        <a:noFill/>
        <a:ln w="9525">
          <a:noFill/>
          <a:miter lim="800000"/>
        </a:ln>
      </a:spPr>
      <a:bodyPr vert="horz" wrap="square" lIns="91440" tIns="45720" rIns="91440" bIns="45720" numCol="1" anchor="ctr" anchorCtr="0" compatLnSpc="1"/>
      <a:lstStyle>
        <a:defPPr marL="0" marR="0" indent="0" algn="l" defTabSz="914400" rtl="0" eaLnBrk="0" fontAlgn="base" latinLnBrk="0" hangingPunct="0">
          <a:lnSpc>
            <a:spcPct val="90000"/>
          </a:lnSpc>
          <a:spcBef>
            <a:spcPct val="0"/>
          </a:spcBef>
          <a:spcAft>
            <a:spcPct val="0"/>
          </a:spcAft>
          <a:buClrTx/>
          <a:buSzTx/>
          <a:buFontTx/>
          <a:buNone/>
          <a:defRPr kumimoji="0" sz="3600" b="1" i="0" u="none" strike="noStrike" kern="1200" cap="none" spc="0" normalizeH="0" baseline="0" noProof="0" dirty="0" smtClean="0">
            <a:ln>
              <a:noFill/>
            </a:ln>
            <a:solidFill>
              <a:srgbClr val="003081"/>
            </a:solidFill>
            <a:effectLst/>
            <a:uLnTx/>
            <a:uFillTx/>
            <a:latin typeface="微软雅黑" panose="020B0503020204020204" pitchFamily="34" charset="-122"/>
            <a:ea typeface="微软雅黑" panose="020B0503020204020204" pitchFamily="34" charset="-122"/>
            <a:cs typeface="+mj-cs"/>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2">
            <a:lumMod val="90000"/>
          </a:schemeClr>
        </a:solidFill>
        <a:ln>
          <a:noFill/>
        </a:ln>
      </a:spPr>
      <a:bodyPr rtlCol="0" anchor="ctr"/>
      <a:lstStyle>
        <a:defPPr algn="ctr" eaLnBrk="1" hangingPunct="1">
          <a:lnSpc>
            <a:spcPct val="100000"/>
          </a:lnSpc>
          <a:spcBef>
            <a:spcPct val="0"/>
          </a:spcBef>
          <a:buFont typeface="Arial" panose="020B0604020202020204" pitchFamily="34" charset="0"/>
          <a:buNone/>
          <a:defRPr sz="1600">
            <a:solidFill>
              <a:srgbClr val="FFFFFF"/>
            </a:solidFill>
            <a:latin typeface="Arial Narrow" panose="020B0606020202030204" pitchFamily="34" charset="0"/>
            <a:ea typeface="微软雅黑" panose="020B0503020204020204" pitchFamily="34" charset="-122"/>
          </a:defRPr>
        </a:defPPr>
      </a:lstStyle>
    </a:spDef>
    <a:lnDef>
      <a:spPr>
        <a:ln w="190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bwMode="auto">
        <a:noFill/>
        <a:ln w="9525">
          <a:noFill/>
          <a:miter lim="800000"/>
        </a:ln>
      </a:spPr>
      <a:bodyPr vert="horz" wrap="square" lIns="91440" tIns="45720" rIns="91440" bIns="45720" numCol="1" anchor="ctr" anchorCtr="0" compatLnSpc="1"/>
      <a:lstStyle>
        <a:defPPr marL="0" marR="0" indent="0" algn="l" defTabSz="914400" rtl="0" eaLnBrk="0" fontAlgn="base" latinLnBrk="0" hangingPunct="0">
          <a:lnSpc>
            <a:spcPct val="90000"/>
          </a:lnSpc>
          <a:spcBef>
            <a:spcPct val="0"/>
          </a:spcBef>
          <a:spcAft>
            <a:spcPct val="0"/>
          </a:spcAft>
          <a:buClrTx/>
          <a:buSzTx/>
          <a:buFontTx/>
          <a:buNone/>
          <a:defRPr kumimoji="0" sz="3600" b="1" i="0" u="none" strike="noStrike" kern="1200" cap="none" spc="0" normalizeH="0" baseline="0" noProof="0" dirty="0" smtClean="0">
            <a:ln>
              <a:noFill/>
            </a:ln>
            <a:solidFill>
              <a:srgbClr val="003081"/>
            </a:solidFill>
            <a:effectLst/>
            <a:uLnTx/>
            <a:uFillTx/>
            <a:latin typeface="微软雅黑" panose="020B0503020204020204" pitchFamily="34" charset="-122"/>
            <a:ea typeface="微软雅黑" panose="020B0503020204020204" pitchFamily="34" charset="-122"/>
            <a:cs typeface="+mj-cs"/>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2775</Words>
  <Application>WPS 演示</Application>
  <PresentationFormat>宽屏</PresentationFormat>
  <Paragraphs>82</Paragraphs>
  <Slides>6</Slides>
  <Notes>17</Notes>
  <HiddenSlides>0</HiddenSlides>
  <MMClips>0</MMClips>
  <ScaleCrop>false</ScaleCrop>
  <HeadingPairs>
    <vt:vector size="6" baseType="variant">
      <vt:variant>
        <vt:lpstr>已用的字体</vt:lpstr>
      </vt:variant>
      <vt:variant>
        <vt:i4>19</vt:i4>
      </vt:variant>
      <vt:variant>
        <vt:lpstr>主题</vt:lpstr>
      </vt:variant>
      <vt:variant>
        <vt:i4>6</vt:i4>
      </vt:variant>
      <vt:variant>
        <vt:lpstr>幻灯片标题</vt:lpstr>
      </vt:variant>
      <vt:variant>
        <vt:i4>6</vt:i4>
      </vt:variant>
    </vt:vector>
  </HeadingPairs>
  <TitlesOfParts>
    <vt:vector size="31" baseType="lpstr">
      <vt:lpstr>Arial</vt:lpstr>
      <vt:lpstr>宋体</vt:lpstr>
      <vt:lpstr>Wingdings</vt:lpstr>
      <vt:lpstr>Calibri</vt:lpstr>
      <vt:lpstr>Arial Narrow</vt:lpstr>
      <vt:lpstr>微软雅黑</vt:lpstr>
      <vt:lpstr>Calibri Light</vt:lpstr>
      <vt:lpstr>华文中宋</vt:lpstr>
      <vt:lpstr>方正字迹-吕建德行楷简体</vt:lpstr>
      <vt:lpstr>Arial Black</vt:lpstr>
      <vt:lpstr>Tempus Sans ITC</vt:lpstr>
      <vt:lpstr>方正大标宋简体</vt:lpstr>
      <vt:lpstr>方正大黑简体</vt:lpstr>
      <vt:lpstr>黑体</vt:lpstr>
      <vt:lpstr>方正大黑简体</vt:lpstr>
      <vt:lpstr>Verdana</vt:lpstr>
      <vt:lpstr>Wingdings</vt:lpstr>
      <vt:lpstr>Arial Unicode MS</vt:lpstr>
      <vt:lpstr>Times New Roman</vt:lpstr>
      <vt:lpstr>Office 主题</vt:lpstr>
      <vt:lpstr>ccari</vt:lpstr>
      <vt:lpstr>1_ccari</vt:lpstr>
      <vt:lpstr>3_Office 主题</vt:lpstr>
      <vt:lpstr>1_Office 主题</vt:lpstr>
      <vt:lpstr>2_Office 主题</vt:lpstr>
      <vt:lpstr>Review and suggestion of vibration proposal   China                                                                                                            </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Mingnan Zhao</dc:creator>
  <cp:lastModifiedBy>胡建</cp:lastModifiedBy>
  <cp:revision>2277</cp:revision>
  <cp:lastPrinted>2016-01-18T14:48:00Z</cp:lastPrinted>
  <dcterms:created xsi:type="dcterms:W3CDTF">2015-12-17T14:56:00Z</dcterms:created>
  <dcterms:modified xsi:type="dcterms:W3CDTF">2021-01-08T05:49:27Z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2052-11.8.2.8808</vt:lpwstr>
  </property>
  <property fmtid="{D5CDD505-2E9C-101B-9397-08002B2CF9AE}" pid="3" name="KSORubyTemplateID">
    <vt:lpwstr>13</vt:lpwstr>
  </property>
</Properties>
</file>