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3" r:id="rId10"/>
    <p:sldId id="262" r:id="rId11"/>
    <p:sldId id="261" r:id="rId12"/>
    <p:sldId id="264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33F68F-7978-4E1D-9234-4607EDD2167A}" v="11" dt="2020-03-11T18:20:51.2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735BA8-8C0B-42E4-A622-2D33241075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8A34F2E-28A0-456A-ACE3-7E475BF689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3688C98-8804-4B2F-B2B0-0E65C6884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43BC-F5FD-4B5F-9980-3D964B59AB5A}" type="datetimeFigureOut">
              <a:rPr lang="fr-FR" smtClean="0"/>
              <a:t>11/03/2020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FCCD6B-31D7-4F7C-9FB4-A67A7FAB1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AEB6EC-CC10-485D-A3B3-24565BAA1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77A7-8048-41ED-AA2F-CBE89E122D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728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D2A06C-F370-41E2-A62E-E03999E35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970DF37-FC27-4314-92BD-0C25B2B73E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839440-80B8-4873-85B7-7D9637FBA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43BC-F5FD-4B5F-9980-3D964B59AB5A}" type="datetimeFigureOut">
              <a:rPr lang="fr-FR" smtClean="0"/>
              <a:t>11/03/2020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59B60B7-13D8-45DA-A009-A58058538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AAF1DE-DE91-44DE-8B5E-1BFD60218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77A7-8048-41ED-AA2F-CBE89E122D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0615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D49852B-25D2-4616-9698-0E1F5033AB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51206B4-DAE7-410A-82D7-F4A1F559B3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85F791-DBB0-44A2-96FE-BCD2F2D3E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43BC-F5FD-4B5F-9980-3D964B59AB5A}" type="datetimeFigureOut">
              <a:rPr lang="fr-FR" smtClean="0"/>
              <a:t>11/03/2020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FD62C8-17C2-4549-8B37-866468FFF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583A8E8-78F7-48A9-A2BB-BE62E9F70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77A7-8048-41ED-AA2F-CBE89E122D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3085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1900A0-567E-4D7A-806B-9CE2EE924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9FD4CD-2EC7-4B75-BA83-B5DEAE00F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3BD9B13-38EA-45F4-AFED-78309F7CC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43BC-F5FD-4B5F-9980-3D964B59AB5A}" type="datetimeFigureOut">
              <a:rPr lang="fr-FR" smtClean="0"/>
              <a:t>11/03/2020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C14935-482D-4E10-80FA-ACD309BAD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F86057-D0EB-4963-A8DD-B1BA5F679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77A7-8048-41ED-AA2F-CBE89E122D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85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09F505-657A-4766-AE47-650C2143A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AD2986-3BC8-415B-ABF0-C00A89A53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19DBE11-C810-4551-8498-DB621032A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43BC-F5FD-4B5F-9980-3D964B59AB5A}" type="datetimeFigureOut">
              <a:rPr lang="fr-FR" smtClean="0"/>
              <a:t>11/03/2020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A031D0-FA01-404F-B8D2-A9C5CA3FD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11227A0-9D3D-4151-8C6A-0EB3FE32F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77A7-8048-41ED-AA2F-CBE89E122D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6390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CD4A30-4A7B-4D49-B313-24B76C8CA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CF6296-6966-405A-8292-E542250D49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BC2F95D-45DF-4829-96F9-DD056002C7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799706B-EF28-439D-9AAC-55A0BE3DE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43BC-F5FD-4B5F-9980-3D964B59AB5A}" type="datetimeFigureOut">
              <a:rPr lang="fr-FR" smtClean="0"/>
              <a:t>11/03/2020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6EA3D67-32EB-419D-A6D8-486B1B457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BC123F-C1E3-43D9-BE4E-86BD4FACD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77A7-8048-41ED-AA2F-CBE89E122D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408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EF4088-92A0-448D-8A1C-43F82A4D0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761669-61D5-4707-BD76-8094463AD5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C605EBF-D574-40DE-B303-DFA3B579C0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B5E89BC-9D28-4A52-A593-CE07CFCD49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103DAC0-DE3F-4D7E-AD34-423114AB30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DCB181D-5856-4B2B-B2F0-85E420FDD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43BC-F5FD-4B5F-9980-3D964B59AB5A}" type="datetimeFigureOut">
              <a:rPr lang="fr-FR" smtClean="0"/>
              <a:t>11/03/2020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0E5A9BD-0DAE-4C33-919D-F52E8970E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7440219-9F6E-4B5E-89C2-8D58954AB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77A7-8048-41ED-AA2F-CBE89E122D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3722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5A74EB-6381-4CDE-8B26-A285EB07A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D133427-DE34-4A65-95B6-FA983FECD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43BC-F5FD-4B5F-9980-3D964B59AB5A}" type="datetimeFigureOut">
              <a:rPr lang="fr-FR" smtClean="0"/>
              <a:t>11/03/2020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2B72D0F-162B-48DD-8A60-1AC386C3E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26ECD4E-E677-44E6-82A9-C14DA311A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77A7-8048-41ED-AA2F-CBE89E122D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2494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07D5FEE-9B3E-49DB-9F16-87DD936EF6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43BC-F5FD-4B5F-9980-3D964B59AB5A}" type="datetimeFigureOut">
              <a:rPr lang="fr-FR" smtClean="0"/>
              <a:t>11/03/2020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05E69AF-0CE9-4209-848E-287BA9D17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734E5C6-989E-4006-A7AD-8C0AA7AA3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77A7-8048-41ED-AA2F-CBE89E122D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6418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EF7796-78E7-4918-A35D-BC79AFF7B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A70B90E-1F12-403A-88A8-C69B19CB83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0CDBB02-B112-46CC-BF2A-376D266314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A14FD4B-91EB-484E-A862-C41F0B8DD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43BC-F5FD-4B5F-9980-3D964B59AB5A}" type="datetimeFigureOut">
              <a:rPr lang="fr-FR" smtClean="0"/>
              <a:t>11/03/2020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4990BB6-61B9-4E95-B01C-93E4DA4E0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0F0B79A-A1D2-4A2B-B5A4-EB6E23503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77A7-8048-41ED-AA2F-CBE89E122D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0515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F9DB21-4645-4703-9C51-9B91C1DBB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E685710-2ECC-405F-A916-399304F0AE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3F62241-0A38-4410-B76F-698E56FDA9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A0CF302-4C77-4115-9EFC-F87E10D0F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B43BC-F5FD-4B5F-9980-3D964B59AB5A}" type="datetimeFigureOut">
              <a:rPr lang="fr-FR" smtClean="0"/>
              <a:t>11/03/2020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8834932-C6DF-4AD2-A908-B84BF8CFC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57218E8-6A9B-4FC0-A7A7-7DFFD58B1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277A7-8048-41ED-AA2F-CBE89E122D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9925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00EBD2D-4632-4146-BBA7-D399F6270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3A2FB9D-CEB6-4814-835A-A11ABBE3A3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C200435-BDCE-449E-9687-73D495E8A5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B43BC-F5FD-4B5F-9980-3D964B59AB5A}" type="datetimeFigureOut">
              <a:rPr lang="fr-FR" smtClean="0"/>
              <a:t>11/03/2020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4ADC23-6C1E-44A5-AB4B-81506EB3B0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C082B13-999D-45E2-B8CB-3DEAE6006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277A7-8048-41ED-AA2F-CBE89E122D8C}" type="slidenum">
              <a:rPr lang="fr-FR" smtClean="0"/>
              <a:t>‹#›</a:t>
            </a:fld>
            <a:endParaRPr lang="fr-FR"/>
          </a:p>
        </p:txBody>
      </p:sp>
      <p:sp>
        <p:nvSpPr>
          <p:cNvPr id="7" name="MSIPCMContentMarking" descr="{&quot;HashCode&quot;:-424964394,&quot;Placement&quot;:&quot;Footer&quot;,&quot;Top&quot;:520.3781,&quot;Left&quot;:874.774353,&quot;SlideWidth&quot;:960,&quot;SlideHeight&quot;:540}">
            <a:extLst>
              <a:ext uri="{FF2B5EF4-FFF2-40B4-BE49-F238E27FC236}">
                <a16:creationId xmlns:a16="http://schemas.microsoft.com/office/drawing/2014/main" id="{2686EC99-F90F-40B7-B031-3EAE4E7175C1}"/>
              </a:ext>
            </a:extLst>
          </p:cNvPr>
          <p:cNvSpPr txBox="1"/>
          <p:nvPr userDrawn="1"/>
        </p:nvSpPr>
        <p:spPr>
          <a:xfrm>
            <a:off x="11109634" y="66088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fr-FR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</a:p>
        </p:txBody>
      </p:sp>
    </p:spTree>
    <p:extLst>
      <p:ext uri="{BB962C8B-B14F-4D97-AF65-F5344CB8AC3E}">
        <p14:creationId xmlns:p14="http://schemas.microsoft.com/office/powerpoint/2010/main" val="124351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BF160FB-2DD1-46D5-B9A0-7C5EBA2336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112" y="-62611"/>
            <a:ext cx="9485776" cy="655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274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B788D0CE-5316-4A80-A2B5-E2A3328666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537" y="429541"/>
            <a:ext cx="9478351" cy="637583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DB5F26C-1422-448E-A37B-FF1FC3F2D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112" y="-62909"/>
            <a:ext cx="9485776" cy="51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339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2260C92-FC88-4A49-AC50-ADBCF6DF6A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112" y="-62909"/>
            <a:ext cx="9485776" cy="5115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9E0D6846-514F-4ABC-9A87-5A4327273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112" y="435124"/>
            <a:ext cx="9485776" cy="513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579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EE1258D-819A-4179-ACFD-FABA3C35BA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112" y="-62909"/>
            <a:ext cx="9485776" cy="5115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9865BBF-5637-440A-B806-69F4FDC00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112" y="426456"/>
            <a:ext cx="9485776" cy="639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792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2442971-46A9-406D-B433-74B348CA4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112" y="-62909"/>
            <a:ext cx="9485776" cy="5115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D5B326C-AF16-42F3-9CEE-77016F73A3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112" y="425533"/>
            <a:ext cx="9485776" cy="634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631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66D85C0-9F13-4394-893E-17626D7D76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112" y="-62909"/>
            <a:ext cx="9485776" cy="5115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610AD0D-7B69-4CFD-82A0-8678517E18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112" y="418958"/>
            <a:ext cx="9485776" cy="554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83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61D8695-7A40-4866-A20D-800717299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112" y="-62909"/>
            <a:ext cx="9485776" cy="5115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E50BDCC-8B00-4536-9936-418887CD4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112" y="439249"/>
            <a:ext cx="9485776" cy="5471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1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64EA6BF-97D1-46EA-8927-A5B76A3CD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112" y="-62909"/>
            <a:ext cx="9485776" cy="5115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60F295CB-D10D-4FA6-A84A-76D7174F7F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637" y="435583"/>
            <a:ext cx="9485776" cy="560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921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64EA6BF-97D1-46EA-8927-A5B76A3CD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112" y="-62909"/>
            <a:ext cx="9485776" cy="5115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14EE3AA-CA76-4FD5-A3D3-29802BDDE6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637" y="433316"/>
            <a:ext cx="9485776" cy="572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7023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B1DF7E2BFF1C4F8C10768B9F78FC10" ma:contentTypeVersion="13" ma:contentTypeDescription="Create a new document." ma:contentTypeScope="" ma:versionID="3b2120209b6ecadd88243cebcd964047">
  <xsd:schema xmlns:xsd="http://www.w3.org/2001/XMLSchema" xmlns:xs="http://www.w3.org/2001/XMLSchema" xmlns:p="http://schemas.microsoft.com/office/2006/metadata/properties" xmlns:ns3="e34b8fb6-8336-4264-93cb-744c0f0e928f" xmlns:ns4="95afc812-6b0b-4f96-a412-b1f6cdf2b664" targetNamespace="http://schemas.microsoft.com/office/2006/metadata/properties" ma:root="true" ma:fieldsID="015c60fdb649e65b6a1a49129efd961a" ns3:_="" ns4:_="">
    <xsd:import namespace="e34b8fb6-8336-4264-93cb-744c0f0e928f"/>
    <xsd:import namespace="95afc812-6b0b-4f96-a412-b1f6cdf2b66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4b8fb6-8336-4264-93cb-744c0f0e92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afc812-6b0b-4f96-a412-b1f6cdf2b66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4164B9-9A46-46ED-82C1-C8BC72249539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34b8fb6-8336-4264-93cb-744c0f0e928f"/>
    <ds:schemaRef ds:uri="http://purl.org/dc/terms/"/>
    <ds:schemaRef ds:uri="http://schemas.openxmlformats.org/package/2006/metadata/core-properties"/>
    <ds:schemaRef ds:uri="95afc812-6b0b-4f96-a412-b1f6cdf2b664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BA446FE-2CDA-4879-8C23-7CD5C1C280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04E418-DABC-4FEE-9C7F-62171CBFC4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4b8fb6-8336-4264-93cb-744c0f0e928f"/>
    <ds:schemaRef ds:uri="95afc812-6b0b-4f96-a412-b1f6cdf2b66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Widescreen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LATELISE Thierry</dc:creator>
  <cp:lastModifiedBy>Scott Schmidt</cp:lastModifiedBy>
  <cp:revision>3</cp:revision>
  <dcterms:created xsi:type="dcterms:W3CDTF">2020-03-02T15:57:45Z</dcterms:created>
  <dcterms:modified xsi:type="dcterms:W3CDTF">2020-03-11T20:29:18Z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1c0902-ed92-4fed-896d-2e7725de02d4_Enabled">
    <vt:lpwstr>true</vt:lpwstr>
  </property>
  <property fmtid="{D5CDD505-2E9C-101B-9397-08002B2CF9AE}" pid="3" name="MSIP_Label_fd1c0902-ed92-4fed-896d-2e7725de02d4_SetDate">
    <vt:lpwstr>2020-03-02T16:10:58Z</vt:lpwstr>
  </property>
  <property fmtid="{D5CDD505-2E9C-101B-9397-08002B2CF9AE}" pid="4" name="MSIP_Label_fd1c0902-ed92-4fed-896d-2e7725de02d4_Method">
    <vt:lpwstr>Standard</vt:lpwstr>
  </property>
  <property fmtid="{D5CDD505-2E9C-101B-9397-08002B2CF9AE}" pid="5" name="MSIP_Label_fd1c0902-ed92-4fed-896d-2e7725de02d4_Name">
    <vt:lpwstr>Anyone (not protected)</vt:lpwstr>
  </property>
  <property fmtid="{D5CDD505-2E9C-101B-9397-08002B2CF9AE}" pid="6" name="MSIP_Label_fd1c0902-ed92-4fed-896d-2e7725de02d4_SiteId">
    <vt:lpwstr>d6b0bbee-7cd9-4d60-bce6-4a67b543e2ae</vt:lpwstr>
  </property>
  <property fmtid="{D5CDD505-2E9C-101B-9397-08002B2CF9AE}" pid="7" name="MSIP_Label_fd1c0902-ed92-4fed-896d-2e7725de02d4_ActionId">
    <vt:lpwstr>7b8a65b0-2499-4f2d-9080-000015677238</vt:lpwstr>
  </property>
  <property fmtid="{D5CDD505-2E9C-101B-9397-08002B2CF9AE}" pid="8" name="MSIP_Label_fd1c0902-ed92-4fed-896d-2e7725de02d4_ContentBits">
    <vt:lpwstr>2</vt:lpwstr>
  </property>
  <property fmtid="{D5CDD505-2E9C-101B-9397-08002B2CF9AE}" pid="9" name="ContentTypeId">
    <vt:lpwstr>0x01010063B1DF7E2BFF1C4F8C10768B9F78FC10</vt:lpwstr>
  </property>
</Properties>
</file>