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12" r:id="rId2"/>
    <p:sldId id="309" r:id="rId3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FFCC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39" d="100"/>
          <a:sy n="139" d="100"/>
        </p:scale>
        <p:origin x="1506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D55D26-8609-42AA-A16F-06E64EF29F2D}" type="datetimeFigureOut">
              <a:rPr kumimoji="1" lang="ja-JP" altLang="en-US" smtClean="0"/>
              <a:t>2020/3/12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861F58-7709-4AF5-B0F8-AEFBCF88AB0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60842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3668C-32FD-4C23-9372-44AF700F708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0429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B5BA2-4867-45B4-8140-5F729D54AA6C}" type="datetimeFigureOut">
              <a:rPr kumimoji="1" lang="ja-JP" altLang="en-US" smtClean="0"/>
              <a:t>2020/3/12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F37F-FE3F-4C87-ADA9-E40324647DE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38042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B5BA2-4867-45B4-8140-5F729D54AA6C}" type="datetimeFigureOut">
              <a:rPr kumimoji="1" lang="ja-JP" altLang="en-US" smtClean="0"/>
              <a:t>2020/3/12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F37F-FE3F-4C87-ADA9-E40324647DE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80534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B5BA2-4867-45B4-8140-5F729D54AA6C}" type="datetimeFigureOut">
              <a:rPr kumimoji="1" lang="ja-JP" altLang="en-US" smtClean="0"/>
              <a:t>2020/3/12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F37F-FE3F-4C87-ADA9-E40324647DE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83555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B5BA2-4867-45B4-8140-5F729D54AA6C}" type="datetimeFigureOut">
              <a:rPr kumimoji="1" lang="ja-JP" altLang="en-US" smtClean="0"/>
              <a:t>2020/3/12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F37F-FE3F-4C87-ADA9-E40324647DE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44737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B5BA2-4867-45B4-8140-5F729D54AA6C}" type="datetimeFigureOut">
              <a:rPr kumimoji="1" lang="ja-JP" altLang="en-US" smtClean="0"/>
              <a:t>2020/3/12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F37F-FE3F-4C87-ADA9-E40324647DE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40115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B5BA2-4867-45B4-8140-5F729D54AA6C}" type="datetimeFigureOut">
              <a:rPr kumimoji="1" lang="ja-JP" altLang="en-US" smtClean="0"/>
              <a:t>2020/3/12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F37F-FE3F-4C87-ADA9-E40324647DE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03788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B5BA2-4867-45B4-8140-5F729D54AA6C}" type="datetimeFigureOut">
              <a:rPr kumimoji="1" lang="ja-JP" altLang="en-US" smtClean="0"/>
              <a:t>2020/3/12</a:t>
            </a:fld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F37F-FE3F-4C87-ADA9-E40324647DE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88916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B5BA2-4867-45B4-8140-5F729D54AA6C}" type="datetimeFigureOut">
              <a:rPr kumimoji="1" lang="ja-JP" altLang="en-US" smtClean="0"/>
              <a:t>2020/3/12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F37F-FE3F-4C87-ADA9-E40324647DE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78190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B5BA2-4867-45B4-8140-5F729D54AA6C}" type="datetimeFigureOut">
              <a:rPr kumimoji="1" lang="ja-JP" altLang="en-US" smtClean="0"/>
              <a:t>2020/3/12</a:t>
            </a:fld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F37F-FE3F-4C87-ADA9-E40324647DE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95099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B5BA2-4867-45B4-8140-5F729D54AA6C}" type="datetimeFigureOut">
              <a:rPr kumimoji="1" lang="ja-JP" altLang="en-US" smtClean="0"/>
              <a:t>2020/3/12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F37F-FE3F-4C87-ADA9-E40324647DE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707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B5BA2-4867-45B4-8140-5F729D54AA6C}" type="datetimeFigureOut">
              <a:rPr kumimoji="1" lang="ja-JP" altLang="en-US" smtClean="0"/>
              <a:t>2020/3/12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9F37F-FE3F-4C87-ADA9-E40324647DE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07821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8B5BA2-4867-45B4-8140-5F729D54AA6C}" type="datetimeFigureOut">
              <a:rPr kumimoji="1" lang="ja-JP" altLang="en-US" smtClean="0"/>
              <a:t>2020/3/12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9F37F-FE3F-4C87-ADA9-E40324647DE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5364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423861"/>
            <a:ext cx="9144000" cy="192501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altLang="ja-JP" sz="4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Japan proposal on the schedule</a:t>
            </a:r>
          </a:p>
          <a:p>
            <a:pPr algn="ctr">
              <a:defRPr/>
            </a:pPr>
            <a:r>
              <a:rPr lang="en-US" altLang="ja-JP" sz="4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for OBD2 GTR</a:t>
            </a:r>
          </a:p>
        </p:txBody>
      </p:sp>
      <p:sp>
        <p:nvSpPr>
          <p:cNvPr id="5126" name="テキスト ボックス 2"/>
          <p:cNvSpPr txBox="1">
            <a:spLocks noChangeArrowheads="1"/>
          </p:cNvSpPr>
          <p:nvPr/>
        </p:nvSpPr>
        <p:spPr bwMode="auto">
          <a:xfrm>
            <a:off x="6084168" y="2577741"/>
            <a:ext cx="295265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ja-JP" sz="2800" dirty="0"/>
              <a:t>13</a:t>
            </a:r>
            <a:r>
              <a:rPr lang="ja-JP" altLang="en-US" sz="2800" dirty="0"/>
              <a:t> </a:t>
            </a:r>
            <a:r>
              <a:rPr lang="en-US" altLang="ja-JP" sz="2800" dirty="0"/>
              <a:t>March</a:t>
            </a:r>
            <a:r>
              <a:rPr lang="ja-JP" altLang="en-US" sz="2800" dirty="0">
                <a:solidFill>
                  <a:prstClr val="black"/>
                </a:solidFill>
              </a:rPr>
              <a:t> </a:t>
            </a:r>
            <a:r>
              <a:rPr lang="en-US" altLang="ja-JP" sz="2800" dirty="0">
                <a:solidFill>
                  <a:prstClr val="black"/>
                </a:solidFill>
              </a:rPr>
              <a:t>2020</a:t>
            </a:r>
            <a:endParaRPr lang="ja-JP" altLang="en-US" sz="2800" dirty="0">
              <a:solidFill>
                <a:prstClr val="black"/>
              </a:solidFill>
            </a:endParaRPr>
          </a:p>
        </p:txBody>
      </p:sp>
      <p:pic>
        <p:nvPicPr>
          <p:cNvPr id="8" name="Picture 8" descr="修正後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4921" y="4437112"/>
            <a:ext cx="1824620" cy="1332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695673" y="5913329"/>
            <a:ext cx="764311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0"/>
              </a:spcBef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>
              <a:spcBef>
                <a:spcPct val="0"/>
              </a:spcBef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>
              <a:spcBef>
                <a:spcPct val="0"/>
              </a:spcBef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>
              <a:spcBef>
                <a:spcPct val="0"/>
              </a:spcBef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>
              <a:spcBef>
                <a:spcPct val="0"/>
              </a:spcBef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/>
            <a:r>
              <a:rPr lang="en-US" altLang="ja-JP" dirty="0">
                <a:solidFill>
                  <a:prstClr val="black"/>
                </a:solidFill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JAPAN AUTOMOBILE STANDARDS INTERNATIONALIZATION CENTER</a:t>
            </a:r>
          </a:p>
          <a:p>
            <a:pPr algn="ctr"/>
            <a:r>
              <a:rPr lang="en-US" altLang="ja-JP" dirty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http://www.jasic.org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244408" y="7598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1/2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9899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AutoShape 6" descr="「日本　国旗」の画像検索結果"/>
          <p:cNvSpPr>
            <a:spLocks noChangeAspect="1" noChangeArrowheads="1"/>
          </p:cNvSpPr>
          <p:nvPr/>
        </p:nvSpPr>
        <p:spPr bwMode="auto">
          <a:xfrm>
            <a:off x="0" y="-3702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>
              <a:latin typeface="+mj-lt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8244408" y="26064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+mj-lt"/>
              </a:rPr>
              <a:t>2</a:t>
            </a:r>
            <a:r>
              <a:rPr kumimoji="1" lang="en-US" altLang="ja-JP" dirty="0">
                <a:latin typeface="+mj-lt"/>
              </a:rPr>
              <a:t>/2</a:t>
            </a:r>
            <a:endParaRPr kumimoji="1" lang="ja-JP" altLang="en-US" dirty="0">
              <a:latin typeface="+mj-lt"/>
            </a:endParaRPr>
          </a:p>
        </p:txBody>
      </p:sp>
      <p:sp>
        <p:nvSpPr>
          <p:cNvPr id="117" name="テキスト ボックス 116"/>
          <p:cNvSpPr txBox="1"/>
          <p:nvPr/>
        </p:nvSpPr>
        <p:spPr>
          <a:xfrm>
            <a:off x="323528" y="116632"/>
            <a:ext cx="66034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u="sng" dirty="0">
                <a:latin typeface="+mj-lt"/>
                <a:ea typeface="Meiryo UI" pitchFamily="50" charset="-128"/>
                <a:cs typeface="Meiryo UI" pitchFamily="50" charset="-128"/>
              </a:rPr>
              <a:t>Japan</a:t>
            </a:r>
            <a:r>
              <a:rPr lang="ja-JP" altLang="en-US" sz="2400" u="sng" dirty="0">
                <a:latin typeface="+mj-lt"/>
                <a:ea typeface="Meiryo UI" pitchFamily="50" charset="-128"/>
                <a:cs typeface="Meiryo UI" pitchFamily="50" charset="-128"/>
              </a:rPr>
              <a:t> </a:t>
            </a:r>
            <a:r>
              <a:rPr lang="en-US" altLang="ja-JP" sz="2400" u="sng" dirty="0">
                <a:latin typeface="+mj-lt"/>
                <a:ea typeface="Meiryo UI" pitchFamily="50" charset="-128"/>
                <a:cs typeface="Meiryo UI" pitchFamily="50" charset="-128"/>
              </a:rPr>
              <a:t>proposal for CAT monitoring</a:t>
            </a:r>
          </a:p>
          <a:p>
            <a:endParaRPr lang="en-US" altLang="ja-JP" sz="2400" u="sng" dirty="0">
              <a:latin typeface="+mj-lt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395536" y="764704"/>
            <a:ext cx="84249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ja-JP" dirty="0">
                <a:latin typeface="游ゴシック" panose="020B0400000000000000" pitchFamily="50" charset="-128"/>
                <a:ea typeface="游ゴシック" panose="020B0400000000000000" pitchFamily="50" charset="-128"/>
                <a:cs typeface="ＭＳ Ｐゴシック" panose="020B0600070205080204" pitchFamily="50" charset="-128"/>
              </a:rPr>
              <a:t>Japan confirms submission of formal document in March to keep the schedule on time.</a:t>
            </a:r>
          </a:p>
          <a:p>
            <a:pPr algn="just">
              <a:spcAft>
                <a:spcPts val="0"/>
              </a:spcAft>
            </a:pPr>
            <a:endParaRPr lang="en-US" altLang="ja-JP" dirty="0">
              <a:latin typeface="游ゴシック" panose="020B0400000000000000" pitchFamily="50" charset="-128"/>
              <a:ea typeface="游ゴシック" panose="020B0400000000000000" pitchFamily="50" charset="-128"/>
              <a:cs typeface="ＭＳ Ｐゴシック" panose="020B0600070205080204" pitchFamily="50" charset="-128"/>
            </a:endParaRPr>
          </a:p>
          <a:p>
            <a:pPr algn="just">
              <a:spcAft>
                <a:spcPts val="0"/>
              </a:spcAft>
            </a:pPr>
            <a:r>
              <a:rPr lang="en-US" altLang="ja-JP" dirty="0">
                <a:latin typeface="游ゴシック" panose="020B0400000000000000" pitchFamily="50" charset="-128"/>
                <a:ea typeface="游ゴシック" panose="020B0400000000000000" pitchFamily="50" charset="-128"/>
                <a:cs typeface="ＭＳ Ｐゴシック" panose="020B0600070205080204" pitchFamily="50" charset="-128"/>
              </a:rPr>
              <a:t>In addition to making CAT monitoring as CP option, Japan will consider an  alternative method to replace CAT monitoring. </a:t>
            </a:r>
          </a:p>
          <a:p>
            <a:pPr algn="just">
              <a:spcAft>
                <a:spcPts val="0"/>
              </a:spcAft>
            </a:pPr>
            <a:endParaRPr lang="en-US" altLang="ja-JP" dirty="0">
              <a:latin typeface="游ゴシック" panose="020B0400000000000000" pitchFamily="50" charset="-128"/>
              <a:ea typeface="游ゴシック" panose="020B0400000000000000" pitchFamily="50" charset="-128"/>
              <a:cs typeface="ＭＳ Ｐゴシック" panose="020B0600070205080204" pitchFamily="50" charset="-128"/>
            </a:endParaRPr>
          </a:p>
          <a:p>
            <a:pPr algn="just">
              <a:spcAft>
                <a:spcPts val="0"/>
              </a:spcAft>
            </a:pPr>
            <a:r>
              <a:rPr lang="en-US" altLang="ja-JP" dirty="0">
                <a:latin typeface="游ゴシック" panose="020B0400000000000000" pitchFamily="50" charset="-128"/>
                <a:ea typeface="游ゴシック" panose="020B0400000000000000" pitchFamily="50" charset="-128"/>
                <a:cs typeface="ＭＳ Ｐゴシック" panose="020B0600070205080204" pitchFamily="50" charset="-128"/>
              </a:rPr>
              <a:t>Japan would like to ask EPPR to consider and discuss the </a:t>
            </a:r>
            <a:r>
              <a:rPr lang="en-US" altLang="ja-JP">
                <a:latin typeface="游ゴシック" panose="020B0400000000000000" pitchFamily="50" charset="-128"/>
                <a:ea typeface="游ゴシック" panose="020B0400000000000000" pitchFamily="50" charset="-128"/>
                <a:cs typeface="ＭＳ Ｐゴシック" panose="020B0600070205080204" pitchFamily="50" charset="-128"/>
              </a:rPr>
              <a:t>forthcoming proposal to </a:t>
            </a:r>
            <a:r>
              <a:rPr lang="en-US" altLang="ja-JP" dirty="0">
                <a:latin typeface="游ゴシック" panose="020B0400000000000000" pitchFamily="50" charset="-128"/>
                <a:ea typeface="游ゴシック" panose="020B0400000000000000" pitchFamily="50" charset="-128"/>
                <a:cs typeface="ＭＳ Ｐゴシック" panose="020B0600070205080204" pitchFamily="50" charset="-128"/>
              </a:rPr>
              <a:t>revise formal document before June GRPE.</a:t>
            </a:r>
          </a:p>
        </p:txBody>
      </p:sp>
    </p:spTree>
    <p:extLst>
      <p:ext uri="{BB962C8B-B14F-4D97-AF65-F5344CB8AC3E}">
        <p14:creationId xmlns:p14="http://schemas.microsoft.com/office/powerpoint/2010/main" val="24391525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9990</TotalTime>
  <Words>89</Words>
  <Application>Microsoft Office PowerPoint</Application>
  <PresentationFormat>On-screen Show (4:3)</PresentationFormat>
  <Paragraphs>14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游ゴシック</vt:lpstr>
      <vt:lpstr>Arial</vt:lpstr>
      <vt:lpstr>Calibri</vt:lpstr>
      <vt:lpstr>Times New Roman</vt:lpstr>
      <vt:lpstr>Office ​​テーマ</vt:lpstr>
      <vt:lpstr>PowerPoint Presentation</vt:lpstr>
      <vt:lpstr>PowerPoint Presentation</vt:lpstr>
    </vt:vector>
  </TitlesOfParts>
  <Company>Honda R&amp;D ASAKA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第９回EPPR　 Environmental and Propulsion Performance Requirements of L-category vehicles  (EPPR)</dc:title>
  <dc:creator>CA5900429</dc:creator>
  <cp:lastModifiedBy>Daniela Leveratto</cp:lastModifiedBy>
  <cp:revision>619</cp:revision>
  <cp:lastPrinted>2016-09-06T01:29:25Z</cp:lastPrinted>
  <dcterms:created xsi:type="dcterms:W3CDTF">2014-12-05T01:17:47Z</dcterms:created>
  <dcterms:modified xsi:type="dcterms:W3CDTF">2020-03-12T13:36:53Z</dcterms:modified>
</cp:coreProperties>
</file>