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79" r:id="rId2"/>
    <p:sldMasterId id="2147483694" r:id="rId3"/>
  </p:sldMasterIdLst>
  <p:notesMasterIdLst>
    <p:notesMasterId r:id="rId11"/>
  </p:notesMasterIdLst>
  <p:handoutMasterIdLst>
    <p:handoutMasterId r:id="rId12"/>
  </p:handoutMasterIdLst>
  <p:sldIdLst>
    <p:sldId id="256" r:id="rId4"/>
    <p:sldId id="260" r:id="rId5"/>
    <p:sldId id="262" r:id="rId6"/>
    <p:sldId id="264" r:id="rId7"/>
    <p:sldId id="265" r:id="rId8"/>
    <p:sldId id="261" r:id="rId9"/>
    <p:sldId id="263" r:id="rId10"/>
  </p:sldIdLst>
  <p:sldSz cx="12192000" cy="6858000"/>
  <p:notesSz cx="7099300" cy="10234613"/>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478"/>
    <a:srgbClr val="A93D57"/>
    <a:srgbClr val="868FD6"/>
    <a:srgbClr val="155396"/>
    <a:srgbClr val="7F7F7F"/>
    <a:srgbClr val="4A6490"/>
    <a:srgbClr val="153771"/>
    <a:srgbClr val="003399"/>
    <a:srgbClr val="33339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p:scale>
          <a:sx n="77" d="100"/>
          <a:sy n="77" d="100"/>
        </p:scale>
        <p:origin x="-1578" y="-135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1" d="100"/>
          <a:sy n="41" d="100"/>
        </p:scale>
        <p:origin x="1392"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13315" name="Rectangle 3"/>
          <p:cNvSpPr>
            <a:spLocks noGrp="1" noChangeArrowheads="1"/>
          </p:cNvSpPr>
          <p:nvPr>
            <p:ph type="dt" sz="quarter" idx="1"/>
          </p:nvPr>
        </p:nvSpPr>
        <p:spPr bwMode="auto">
          <a:xfrm>
            <a:off x="4022725"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13316" name="Rectangle 4"/>
          <p:cNvSpPr>
            <a:spLocks noGrp="1" noChangeArrowheads="1"/>
          </p:cNvSpPr>
          <p:nvPr>
            <p:ph type="ftr" sz="quarter" idx="2"/>
          </p:nvPr>
        </p:nvSpPr>
        <p:spPr bwMode="auto">
          <a:xfrm>
            <a:off x="0"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13317" name="Rectangle 5"/>
          <p:cNvSpPr>
            <a:spLocks noGrp="1" noChangeArrowheads="1"/>
          </p:cNvSpPr>
          <p:nvPr>
            <p:ph type="sldNum" sz="quarter" idx="3"/>
          </p:nvPr>
        </p:nvSpPr>
        <p:spPr bwMode="auto">
          <a:xfrm>
            <a:off x="4022725"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a:defRPr sz="1300"/>
            </a:lvl1pPr>
          </a:lstStyle>
          <a:p>
            <a:fld id="{837CF203-1A17-487D-9E81-0621B2E95774}" type="slidenum">
              <a:rPr lang="en-US"/>
              <a:pPr/>
              <a:t>‹Nr.›</a:t>
            </a:fld>
            <a:endParaRPr lang="en-US"/>
          </a:p>
        </p:txBody>
      </p:sp>
    </p:spTree>
    <p:extLst>
      <p:ext uri="{BB962C8B-B14F-4D97-AF65-F5344CB8AC3E}">
        <p14:creationId xmlns:p14="http://schemas.microsoft.com/office/powerpoint/2010/main" val="3248470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29699" name="Rectangle 3"/>
          <p:cNvSpPr>
            <a:spLocks noGrp="1" noChangeArrowheads="1"/>
          </p:cNvSpPr>
          <p:nvPr>
            <p:ph type="dt" idx="1"/>
          </p:nvPr>
        </p:nvSpPr>
        <p:spPr bwMode="auto">
          <a:xfrm>
            <a:off x="4022725"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39700" y="768350"/>
            <a:ext cx="6819900"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946150" y="4860925"/>
            <a:ext cx="5207000" cy="4605338"/>
          </a:xfrm>
          <a:prstGeom prst="rect">
            <a:avLst/>
          </a:prstGeom>
          <a:noFill/>
          <a:ln>
            <a:noFill/>
          </a:ln>
          <a:effectLst/>
          <a:ex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29703" name="Rectangle 7"/>
          <p:cNvSpPr>
            <a:spLocks noGrp="1" noChangeArrowheads="1"/>
          </p:cNvSpPr>
          <p:nvPr>
            <p:ph type="sldNum" sz="quarter" idx="5"/>
          </p:nvPr>
        </p:nvSpPr>
        <p:spPr bwMode="auto">
          <a:xfrm>
            <a:off x="4022725"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a:defRPr sz="1300"/>
            </a:lvl1pPr>
          </a:lstStyle>
          <a:p>
            <a:fld id="{9F24E7D7-114A-4DD9-B220-AE0144D7A9B7}" type="slidenum">
              <a:rPr lang="en-US"/>
              <a:pPr/>
              <a:t>‹Nr.›</a:t>
            </a:fld>
            <a:endParaRPr lang="en-US"/>
          </a:p>
        </p:txBody>
      </p:sp>
    </p:spTree>
    <p:extLst>
      <p:ext uri="{BB962C8B-B14F-4D97-AF65-F5344CB8AC3E}">
        <p14:creationId xmlns:p14="http://schemas.microsoft.com/office/powerpoint/2010/main" val="2019564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3" Type="http://schemas.openxmlformats.org/officeDocument/2006/relationships/image" Target="../media/image6.jpeg"/><Relationship Id="rId7" Type="http://schemas.openxmlformats.org/officeDocument/2006/relationships/image" Target="../media/image10.jpg"/><Relationship Id="rId12" Type="http://schemas.openxmlformats.org/officeDocument/2006/relationships/image" Target="../media/image15.tiff"/><Relationship Id="rId2" Type="http://schemas.openxmlformats.org/officeDocument/2006/relationships/image" Target="../media/image5.png"/><Relationship Id="rId16" Type="http://schemas.openxmlformats.org/officeDocument/2006/relationships/image" Target="../media/image22.png"/><Relationship Id="rId1" Type="http://schemas.openxmlformats.org/officeDocument/2006/relationships/slideMaster" Target="../slideMasters/slideMaster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5" Type="http://schemas.openxmlformats.org/officeDocument/2006/relationships/image" Target="../media/image1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3.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3.jpg"/><Relationship Id="rId3" Type="http://schemas.openxmlformats.org/officeDocument/2006/relationships/image" Target="../media/image25.jpeg"/><Relationship Id="rId7" Type="http://schemas.openxmlformats.org/officeDocument/2006/relationships/image" Target="../media/image28.jpeg"/><Relationship Id="rId12" Type="http://schemas.openxmlformats.org/officeDocument/2006/relationships/image" Target="../media/image32.jpeg"/><Relationship Id="rId2" Type="http://schemas.openxmlformats.org/officeDocument/2006/relationships/image" Target="../media/image24.png"/><Relationship Id="rId16" Type="http://schemas.openxmlformats.org/officeDocument/2006/relationships/image" Target="../media/image36.png"/><Relationship Id="rId1" Type="http://schemas.openxmlformats.org/officeDocument/2006/relationships/slideMaster" Target="../slideMasters/slideMaster3.xml"/><Relationship Id="rId6" Type="http://schemas.openxmlformats.org/officeDocument/2006/relationships/image" Target="../media/image10.jpg"/><Relationship Id="rId11" Type="http://schemas.openxmlformats.org/officeDocument/2006/relationships/image" Target="../media/image15.tiff"/><Relationship Id="rId5" Type="http://schemas.openxmlformats.org/officeDocument/2006/relationships/image" Target="../media/image27.jpeg"/><Relationship Id="rId15" Type="http://schemas.openxmlformats.org/officeDocument/2006/relationships/image" Target="../media/image35.png"/><Relationship Id="rId10" Type="http://schemas.openxmlformats.org/officeDocument/2006/relationships/image" Target="../media/image31.jpg"/><Relationship Id="rId4" Type="http://schemas.openxmlformats.org/officeDocument/2006/relationships/image" Target="../media/image26.jpeg"/><Relationship Id="rId9" Type="http://schemas.openxmlformats.org/officeDocument/2006/relationships/image" Target="../media/image30.jpeg"/><Relationship Id="rId14" Type="http://schemas.openxmlformats.org/officeDocument/2006/relationships/image" Target="../media/image34.jpe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3" Type="http://schemas.openxmlformats.org/officeDocument/2006/relationships/image" Target="../media/image6.jpeg"/><Relationship Id="rId7" Type="http://schemas.openxmlformats.org/officeDocument/2006/relationships/image" Target="../media/image10.jpg"/><Relationship Id="rId12" Type="http://schemas.openxmlformats.org/officeDocument/2006/relationships/image" Target="../media/image15.tiff"/><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5" Type="http://schemas.openxmlformats.org/officeDocument/2006/relationships/image" Target="../media/image1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4" name="Straight Connector 3"/>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3"/>
          </p:nvPr>
        </p:nvSpPr>
        <p:spPr/>
        <p:txBody>
          <a:bodyPr/>
          <a:lstStyle/>
          <a:p>
            <a:fld id="{89D2D49A-B678-49DD-A6F9-08A7BB776F50}" type="slidenum">
              <a:rPr lang="en-GB" smtClean="0"/>
              <a:pPr/>
              <a:t>‹Nr.›</a:t>
            </a:fld>
            <a:endParaRPr lang="en-GB" dirty="0"/>
          </a:p>
        </p:txBody>
      </p:sp>
      <p:sp>
        <p:nvSpPr>
          <p:cNvPr id="8" name="Text Placeholder 6"/>
          <p:cNvSpPr>
            <a:spLocks noGrp="1"/>
          </p:cNvSpPr>
          <p:nvPr>
            <p:ph type="body" sz="quarter" idx="14"/>
          </p:nvPr>
        </p:nvSpPr>
        <p:spPr>
          <a:xfrm>
            <a:off x="767408" y="1494892"/>
            <a:ext cx="10729191"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Tree>
    <p:extLst>
      <p:ext uri="{BB962C8B-B14F-4D97-AF65-F5344CB8AC3E}">
        <p14:creationId xmlns:p14="http://schemas.microsoft.com/office/powerpoint/2010/main" val="32250686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rmal slide with picture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8" y="149489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
        <p:nvSpPr>
          <p:cNvPr id="5" name="Picture Placeholder 4"/>
          <p:cNvSpPr>
            <a:spLocks noGrp="1"/>
          </p:cNvSpPr>
          <p:nvPr>
            <p:ph type="pic" sz="quarter" idx="13"/>
          </p:nvPr>
        </p:nvSpPr>
        <p:spPr>
          <a:xfrm>
            <a:off x="7752184" y="1500076"/>
            <a:ext cx="4175125" cy="2376488"/>
          </a:xfrm>
          <a:prstGeom prst="rect">
            <a:avLst/>
          </a:prstGeom>
          <a:effectLst>
            <a:softEdge rad="31750"/>
          </a:effectLst>
        </p:spPr>
        <p:txBody>
          <a:bodyPr/>
          <a:lstStyle/>
          <a:p>
            <a:r>
              <a:rPr lang="de-DE" smtClean="0"/>
              <a:t>Bild durch Klicken auf Symbol hinzufügen</a:t>
            </a:r>
            <a:endParaRPr lang="en-GB"/>
          </a:p>
        </p:txBody>
      </p:sp>
      <p:sp>
        <p:nvSpPr>
          <p:cNvPr id="11" name="Picture Placeholder 4"/>
          <p:cNvSpPr>
            <a:spLocks noGrp="1"/>
          </p:cNvSpPr>
          <p:nvPr>
            <p:ph type="pic" sz="quarter" idx="14"/>
          </p:nvPr>
        </p:nvSpPr>
        <p:spPr>
          <a:xfrm>
            <a:off x="7752184" y="3932832"/>
            <a:ext cx="4175125" cy="2376488"/>
          </a:xfrm>
          <a:prstGeom prst="rect">
            <a:avLst/>
          </a:prstGeom>
          <a:effectLst>
            <a:softEdge rad="31750"/>
          </a:effectLst>
        </p:spPr>
        <p:txBody>
          <a:bodyPr/>
          <a:lstStyle/>
          <a:p>
            <a:r>
              <a:rPr lang="de-DE" smtClean="0"/>
              <a:t>Bild durch Klicken auf Symbol hinzufügen</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‹Nr.›</a:t>
            </a:fld>
            <a:endParaRPr lang="en-GB" dirty="0"/>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7" name="Straight Connector 16"/>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34177297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rmal slide with pictures reversed">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5086548" y="147563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
        <p:nvSpPr>
          <p:cNvPr id="5" name="Picture Placeholder 4"/>
          <p:cNvSpPr>
            <a:spLocks noGrp="1"/>
          </p:cNvSpPr>
          <p:nvPr>
            <p:ph type="pic" sz="quarter" idx="13"/>
          </p:nvPr>
        </p:nvSpPr>
        <p:spPr>
          <a:xfrm>
            <a:off x="767408" y="1475632"/>
            <a:ext cx="4175125" cy="2376488"/>
          </a:xfrm>
          <a:prstGeom prst="rect">
            <a:avLst/>
          </a:prstGeom>
          <a:effectLst>
            <a:softEdge rad="31750"/>
          </a:effectLst>
        </p:spPr>
        <p:txBody>
          <a:bodyPr/>
          <a:lstStyle/>
          <a:p>
            <a:r>
              <a:rPr lang="de-DE" smtClean="0"/>
              <a:t>Bild durch Klicken auf Symbol hinzufügen</a:t>
            </a:r>
            <a:endParaRPr lang="en-GB"/>
          </a:p>
        </p:txBody>
      </p:sp>
      <p:sp>
        <p:nvSpPr>
          <p:cNvPr id="11" name="Picture Placeholder 4"/>
          <p:cNvSpPr>
            <a:spLocks noGrp="1"/>
          </p:cNvSpPr>
          <p:nvPr>
            <p:ph type="pic" sz="quarter" idx="14"/>
          </p:nvPr>
        </p:nvSpPr>
        <p:spPr>
          <a:xfrm>
            <a:off x="767408" y="3882846"/>
            <a:ext cx="4175125" cy="2376488"/>
          </a:xfrm>
          <a:prstGeom prst="rect">
            <a:avLst/>
          </a:prstGeom>
          <a:effectLst>
            <a:softEdge rad="31750"/>
          </a:effectLst>
        </p:spPr>
        <p:txBody>
          <a:bodyPr/>
          <a:lstStyle/>
          <a:p>
            <a:r>
              <a:rPr lang="de-DE" smtClean="0"/>
              <a:t>Bild durch Klicken auf Symbol hinzufügen</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‹Nr.›</a:t>
            </a:fld>
            <a:endParaRPr lang="en-GB" dirty="0"/>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7" name="Straight Connector 16"/>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35140875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rmal slide big picture">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9" y="1479959"/>
            <a:ext cx="4031108" cy="4783702"/>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
        <p:nvSpPr>
          <p:cNvPr id="6" name="Content Placeholder 5"/>
          <p:cNvSpPr>
            <a:spLocks noGrp="1"/>
          </p:cNvSpPr>
          <p:nvPr>
            <p:ph sz="quarter" idx="13"/>
          </p:nvPr>
        </p:nvSpPr>
        <p:spPr>
          <a:xfrm>
            <a:off x="4799014" y="1479552"/>
            <a:ext cx="6769100" cy="4784725"/>
          </a:xfrm>
          <a:prstGeom prst="rect">
            <a:avLst/>
          </a:prstGeom>
        </p:spPr>
        <p:txBody>
          <a:bodyPr/>
          <a:lstStyle>
            <a:lvl1pPr marL="0" indent="0">
              <a:buNone/>
              <a:defRPr sz="3000" baseline="0"/>
            </a:lvl1pPr>
          </a:lstStyle>
          <a:p>
            <a:pPr lvl="0"/>
            <a:r>
              <a:rPr lang="de-DE" smtClean="0"/>
              <a:t>Textmasterformat bearbeiten</a:t>
            </a:r>
          </a:p>
        </p:txBody>
      </p:sp>
      <p:sp>
        <p:nvSpPr>
          <p:cNvPr id="7" name="Slide Number Placeholder 6"/>
          <p:cNvSpPr>
            <a:spLocks noGrp="1"/>
          </p:cNvSpPr>
          <p:nvPr>
            <p:ph type="sldNum" sz="quarter" idx="14"/>
          </p:nvPr>
        </p:nvSpPr>
        <p:spPr/>
        <p:txBody>
          <a:bodyPr/>
          <a:lstStyle/>
          <a:p>
            <a:fld id="{89D2D49A-B678-49DD-A6F9-08A7BB776F50}" type="slidenum">
              <a:rPr lang="en-GB" smtClean="0"/>
              <a:pPr/>
              <a:t>‹Nr.›</a:t>
            </a:fld>
            <a:endParaRPr lang="en-GB" dirty="0"/>
          </a:p>
        </p:txBody>
      </p:sp>
      <p:sp>
        <p:nvSpPr>
          <p:cNvPr id="8" name="Rectangle 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2" name="Straight Connector 11"/>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5322473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icture Placeholder 4"/>
          <p:cNvSpPr>
            <a:spLocks noGrp="1"/>
          </p:cNvSpPr>
          <p:nvPr>
            <p:ph type="pic" sz="quarter" idx="14"/>
          </p:nvPr>
        </p:nvSpPr>
        <p:spPr>
          <a:xfrm>
            <a:off x="0" y="1403624"/>
            <a:ext cx="12192000" cy="5193728"/>
          </a:xfrm>
          <a:prstGeom prst="rect">
            <a:avLst/>
          </a:prstGeom>
          <a:effectLst>
            <a:softEdge rad="31750"/>
          </a:effectLst>
        </p:spPr>
        <p:txBody>
          <a:bodyPr/>
          <a:lstStyle>
            <a:lvl1pPr algn="ctr">
              <a:defRPr/>
            </a:lvl1pPr>
          </a:lstStyle>
          <a:p>
            <a:r>
              <a:rPr lang="de-DE" smtClean="0"/>
              <a:t>Bild durch Klicken auf Symbol hinzufügen</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‹Nr.›</a:t>
            </a:fld>
            <a:endParaRPr lang="en-GB" dirty="0"/>
          </a:p>
        </p:txBody>
      </p:sp>
      <p:sp>
        <p:nvSpPr>
          <p:cNvPr id="13"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4" name="Straight Connector 13"/>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9753857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a:ext>
            </a:extLst>
          </a:blip>
          <a:srcRect r="-202"/>
          <a:stretch/>
        </p:blipFill>
        <p:spPr>
          <a:xfrm>
            <a:off x="4217" y="-27384"/>
            <a:ext cx="12216358" cy="6885384"/>
          </a:xfrm>
          <a:prstGeom prst="rect">
            <a:avLst/>
          </a:prstGeom>
        </p:spPr>
      </p:pic>
      <p:sp>
        <p:nvSpPr>
          <p:cNvPr id="4" name="Text Box 3"/>
          <p:cNvSpPr txBox="1">
            <a:spLocks noChangeArrowheads="1"/>
          </p:cNvSpPr>
          <p:nvPr userDrawn="1"/>
        </p:nvSpPr>
        <p:spPr bwMode="auto">
          <a:xfrm>
            <a:off x="6075986" y="1412776"/>
            <a:ext cx="6116015" cy="2592288"/>
          </a:xfrm>
          <a:prstGeom prst="rect">
            <a:avLst/>
          </a:prstGeom>
          <a:gradFill flip="none" rotWithShape="1">
            <a:gsLst>
              <a:gs pos="50000">
                <a:srgbClr val="FFFFFF">
                  <a:alpha val="84000"/>
                </a:srgbClr>
              </a:gs>
              <a:gs pos="0">
                <a:schemeClr val="bg1">
                  <a:alpha val="58000"/>
                </a:schemeClr>
              </a:gs>
              <a:gs pos="100000">
                <a:schemeClr val="bg1"/>
              </a:gs>
            </a:gsLst>
            <a:lin ang="0" scaled="1"/>
            <a:tileRect/>
          </a:gradFill>
          <a:ln>
            <a:noFill/>
          </a:ln>
          <a:effectLst/>
          <a:extLst/>
        </p:spPr>
        <p:txBody>
          <a:bodyPr rot="0" vert="horz" wrap="square" lIns="0" tIns="0" rIns="0" bIns="0" anchor="t" anchorCtr="0" upright="1">
            <a:normAutofit/>
          </a:bodyPr>
          <a:lstStyle/>
          <a:p>
            <a:pPr marL="533400" lvl="5"/>
            <a:endParaRPr lang="en-GB" sz="2000" b="0" dirty="0" smtClean="0">
              <a:effectLst/>
              <a:latin typeface="Corbel"/>
              <a:cs typeface="Corbel"/>
            </a:endParaRPr>
          </a:p>
          <a:p>
            <a:pPr marL="533400" lvl="5"/>
            <a:r>
              <a:rPr lang="en-GB" sz="4500" b="0" dirty="0" smtClean="0">
                <a:effectLst/>
                <a:latin typeface="Corbel"/>
                <a:cs typeface="Corbel"/>
              </a:rPr>
              <a:t>Thank you for </a:t>
            </a:r>
            <a:br>
              <a:rPr lang="en-GB" sz="4500" b="0" dirty="0" smtClean="0">
                <a:effectLst/>
                <a:latin typeface="Corbel"/>
                <a:cs typeface="Corbel"/>
              </a:rPr>
            </a:br>
            <a:r>
              <a:rPr lang="en-GB" sz="4500" b="0" dirty="0" smtClean="0">
                <a:effectLst/>
                <a:latin typeface="Corbel"/>
                <a:cs typeface="Corbel"/>
              </a:rPr>
              <a:t>your</a:t>
            </a:r>
            <a:r>
              <a:rPr lang="en-GB" sz="4500" b="0" baseline="0" dirty="0" smtClean="0">
                <a:effectLst/>
                <a:latin typeface="Corbel"/>
                <a:cs typeface="Corbel"/>
              </a:rPr>
              <a:t> attention</a:t>
            </a:r>
            <a:endParaRPr lang="en-GB" sz="4500" b="0" dirty="0" smtClean="0">
              <a:effectLst/>
              <a:latin typeface="Corbel"/>
              <a:cs typeface="Corbel"/>
            </a:endParaRPr>
          </a:p>
          <a:p>
            <a:pPr marL="533400" lvl="5"/>
            <a:r>
              <a:rPr lang="nl-BE" sz="3600" b="0" dirty="0" smtClean="0">
                <a:solidFill>
                  <a:srgbClr val="7F7F7F"/>
                </a:solidFill>
                <a:effectLst/>
                <a:latin typeface="Corbel"/>
                <a:cs typeface="Corbel"/>
              </a:rPr>
              <a:t>www.acea.be</a:t>
            </a:r>
          </a:p>
          <a:p>
            <a:pPr marL="533400" eaLnBrk="1" hangingPunct="1">
              <a:spcBef>
                <a:spcPct val="50000"/>
              </a:spcBef>
            </a:pPr>
            <a:endParaRPr lang="en-GB" sz="2000" cap="all" dirty="0" smtClean="0">
              <a:solidFill>
                <a:srgbClr val="153771"/>
              </a:solidFill>
              <a:latin typeface="Corbel"/>
              <a:cs typeface="Corbel"/>
            </a:endParaRPr>
          </a:p>
        </p:txBody>
      </p:sp>
      <p:cxnSp>
        <p:nvCxnSpPr>
          <p:cNvPr id="5" name="Straight Connector 4"/>
          <p:cNvCxnSpPr>
            <a:cxnSpLocks noChangeShapeType="1"/>
          </p:cNvCxnSpPr>
          <p:nvPr userDrawn="1"/>
        </p:nvCxnSpPr>
        <p:spPr bwMode="auto">
          <a:xfrm>
            <a:off x="6399673" y="1857118"/>
            <a:ext cx="0" cy="1656184"/>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4041349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3"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4" name="Straight Connector 3"/>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3"/>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8" name="Text Placeholder 6"/>
          <p:cNvSpPr>
            <a:spLocks noGrp="1"/>
          </p:cNvSpPr>
          <p:nvPr>
            <p:ph type="body" sz="quarter" idx="14"/>
          </p:nvPr>
        </p:nvSpPr>
        <p:spPr>
          <a:xfrm>
            <a:off x="767408" y="1494892"/>
            <a:ext cx="10729191"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Tree>
    <p:extLst>
      <p:ext uri="{BB962C8B-B14F-4D97-AF65-F5344CB8AC3E}">
        <p14:creationId xmlns:p14="http://schemas.microsoft.com/office/powerpoint/2010/main" val="42440457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PCs">
    <p:spTree>
      <p:nvGrpSpPr>
        <p:cNvPr id="1" name=""/>
        <p:cNvGrpSpPr/>
        <p:nvPr/>
      </p:nvGrpSpPr>
      <p:grpSpPr>
        <a:xfrm>
          <a:off x="0" y="0"/>
          <a:ext cx="0" cy="0"/>
          <a:chOff x="0" y="0"/>
          <a:chExt cx="0" cy="0"/>
        </a:xfrm>
      </p:grpSpPr>
      <p:pic>
        <p:nvPicPr>
          <p:cNvPr id="10" name="Picture 9" descr="Jobs:IDF:SPADE:ACEA:Re-branding:ville dans la nuit, voiture, retroviseur 161646.jpg"/>
          <p:cNvPicPr/>
          <p:nvPr userDrawn="1"/>
        </p:nvPicPr>
        <p:blipFill rotWithShape="1">
          <a:blip r:embed="rId2" cstate="screen">
            <a:extLst>
              <a:ext uri="{28A0092B-C50C-407E-A947-70E740481C1C}">
                <a14:useLocalDpi xmlns:a14="http://schemas.microsoft.com/office/drawing/2010/main"/>
              </a:ext>
            </a:extLst>
          </a:blip>
          <a:srcRect r="-1482"/>
          <a:stretch/>
        </p:blipFill>
        <p:spPr bwMode="auto">
          <a:xfrm>
            <a:off x="0" y="1337196"/>
            <a:ext cx="12360696" cy="5517232"/>
          </a:xfrm>
          <a:prstGeom prst="rect">
            <a:avLst/>
          </a:prstGeom>
          <a:noFill/>
          <a:ln>
            <a:noFill/>
          </a:ln>
        </p:spPr>
      </p:pic>
      <p:sp>
        <p:nvSpPr>
          <p:cNvPr id="18" name="Text Box 3"/>
          <p:cNvSpPr txBox="1">
            <a:spLocks noChangeArrowheads="1"/>
          </p:cNvSpPr>
          <p:nvPr userDrawn="1"/>
        </p:nvSpPr>
        <p:spPr bwMode="auto">
          <a:xfrm>
            <a:off x="0" y="1333624"/>
            <a:ext cx="897632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400" lvl="5"/>
            <a:endParaRPr lang="fr-FR" sz="1200" dirty="0">
              <a:solidFill>
                <a:srgbClr val="000000"/>
              </a:solidFill>
              <a:latin typeface="Corbel"/>
              <a:ea typeface="Times New Roman"/>
              <a:cs typeface="Corbel"/>
            </a:endParaRPr>
          </a:p>
        </p:txBody>
      </p:sp>
      <p:cxnSp>
        <p:nvCxnSpPr>
          <p:cNvPr id="5" name="Straight Connector 4"/>
          <p:cNvCxnSpPr>
            <a:cxnSpLocks noChangeShapeType="1"/>
          </p:cNvCxnSpPr>
          <p:nvPr userDrawn="1"/>
        </p:nvCxnSpPr>
        <p:spPr bwMode="auto">
          <a:xfrm>
            <a:off x="426487" y="1368085"/>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6" name="Rectangle 5"/>
          <p:cNvSpPr>
            <a:spLocks noChangeArrowheads="1"/>
          </p:cNvSpPr>
          <p:nvPr userDrawn="1"/>
        </p:nvSpPr>
        <p:spPr bwMode="auto">
          <a:xfrm>
            <a:off x="0" y="6196330"/>
            <a:ext cx="12192000" cy="66167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dirty="0">
              <a:solidFill>
                <a:srgbClr val="000000"/>
              </a:solidFill>
            </a:endParaRPr>
          </a:p>
        </p:txBody>
      </p:sp>
      <p:sp>
        <p:nvSpPr>
          <p:cNvPr id="7" name="Text Box 2"/>
          <p:cNvSpPr txBox="1"/>
          <p:nvPr userDrawn="1"/>
        </p:nvSpPr>
        <p:spPr>
          <a:xfrm>
            <a:off x="430008" y="6466989"/>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0"/>
              </a:spcAft>
            </a:pPr>
            <a:endParaRPr lang="fr-FR" sz="1400" b="1" dirty="0">
              <a:solidFill>
                <a:srgbClr val="000000"/>
              </a:solidFill>
              <a:latin typeface="Corbel"/>
              <a:ea typeface="Times New Roman"/>
              <a:cs typeface="Corbel"/>
            </a:endParaRPr>
          </a:p>
        </p:txBody>
      </p:sp>
      <p:pic>
        <p:nvPicPr>
          <p:cNvPr id="8" name="Picture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sp>
        <p:nvSpPr>
          <p:cNvPr id="11" name="Text Box 2"/>
          <p:cNvSpPr txBox="1"/>
          <p:nvPr userDrawn="1"/>
        </p:nvSpPr>
        <p:spPr>
          <a:xfrm>
            <a:off x="407708" y="6431072"/>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0"/>
              </a:spcAft>
            </a:pPr>
            <a:fld id="{8CD14924-49D1-44BB-8A6D-BFDD25C65231}" type="datetime2">
              <a:rPr lang="en-GB" sz="1050" b="1" smtClean="0">
                <a:solidFill>
                  <a:srgbClr val="FFFFFF"/>
                </a:solidFill>
                <a:latin typeface="Corbel"/>
                <a:ea typeface="Times New Roman"/>
                <a:cs typeface="Corbel"/>
              </a:rPr>
              <a:pPr>
                <a:spcAft>
                  <a:spcPts val="0"/>
                </a:spcAft>
              </a:pPr>
              <a:t>Wednesday, 16 December 2015</a:t>
            </a:fld>
            <a:endParaRPr lang="fr-FR" sz="1400" b="1" dirty="0">
              <a:solidFill>
                <a:srgbClr val="000000"/>
              </a:solidFill>
              <a:latin typeface="Corbel"/>
              <a:ea typeface="Times New Roman"/>
              <a:cs typeface="Corbel"/>
            </a:endParaRPr>
          </a:p>
        </p:txBody>
      </p:sp>
      <p:sp>
        <p:nvSpPr>
          <p:cNvPr id="20" name="Title 19"/>
          <p:cNvSpPr>
            <a:spLocks noGrp="1"/>
          </p:cNvSpPr>
          <p:nvPr>
            <p:ph type="title" hasCustomPrompt="1"/>
          </p:nvPr>
        </p:nvSpPr>
        <p:spPr>
          <a:xfrm>
            <a:off x="433291" y="1363866"/>
            <a:ext cx="8471021" cy="778568"/>
          </a:xfrm>
          <a:prstGeom prst="rect">
            <a:avLst/>
          </a:prstGeom>
        </p:spPr>
        <p:txBody>
          <a:bodyPr>
            <a:normAutofit/>
          </a:bodyPr>
          <a:lstStyle>
            <a:lvl1pPr algn="l">
              <a:defRPr sz="4500" b="0">
                <a:solidFill>
                  <a:schemeClr val="tx1"/>
                </a:solidFill>
              </a:defRPr>
            </a:lvl1pPr>
          </a:lstStyle>
          <a:p>
            <a:r>
              <a:rPr lang="en-US" dirty="0" smtClean="0"/>
              <a:t>Click to insert title</a:t>
            </a:r>
            <a:endParaRPr lang="en-GB" dirty="0"/>
          </a:p>
        </p:txBody>
      </p:sp>
      <p:sp>
        <p:nvSpPr>
          <p:cNvPr id="29" name="Text Placeholder 28"/>
          <p:cNvSpPr>
            <a:spLocks noGrp="1"/>
          </p:cNvSpPr>
          <p:nvPr>
            <p:ph type="body" sz="quarter" idx="10" hasCustomPrompt="1"/>
          </p:nvPr>
        </p:nvSpPr>
        <p:spPr>
          <a:xfrm>
            <a:off x="433291" y="2156322"/>
            <a:ext cx="8471021" cy="756409"/>
          </a:xfrm>
          <a:prstGeom prst="rect">
            <a:avLst/>
          </a:prstGeom>
        </p:spPr>
        <p:txBody>
          <a:bodyPr/>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30" name="Text Placeholder 28"/>
          <p:cNvSpPr>
            <a:spLocks noGrp="1"/>
          </p:cNvSpPr>
          <p:nvPr>
            <p:ph type="body" sz="quarter" idx="11" hasCustomPrompt="1"/>
          </p:nvPr>
        </p:nvSpPr>
        <p:spPr>
          <a:xfrm>
            <a:off x="426489" y="3403861"/>
            <a:ext cx="8477823" cy="362675"/>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Event Name</a:t>
            </a:r>
          </a:p>
        </p:txBody>
      </p:sp>
      <p:sp>
        <p:nvSpPr>
          <p:cNvPr id="31" name="Text Placeholder 28"/>
          <p:cNvSpPr>
            <a:spLocks noGrp="1"/>
          </p:cNvSpPr>
          <p:nvPr>
            <p:ph type="body" sz="quarter" idx="12" hasCustomPrompt="1"/>
          </p:nvPr>
        </p:nvSpPr>
        <p:spPr>
          <a:xfrm>
            <a:off x="426486" y="4028415"/>
            <a:ext cx="8477825" cy="398497"/>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Location</a:t>
            </a:r>
          </a:p>
        </p:txBody>
      </p:sp>
      <p:sp>
        <p:nvSpPr>
          <p:cNvPr id="32" name="Text Placeholder 28"/>
          <p:cNvSpPr>
            <a:spLocks noGrp="1"/>
          </p:cNvSpPr>
          <p:nvPr>
            <p:ph type="body" sz="quarter" idx="13" hasCustomPrompt="1"/>
          </p:nvPr>
        </p:nvSpPr>
        <p:spPr>
          <a:xfrm>
            <a:off x="426487" y="4882221"/>
            <a:ext cx="5627608" cy="321869"/>
          </a:xfrm>
          <a:prstGeom prst="rect">
            <a:avLst/>
          </a:prstGeom>
        </p:spPr>
        <p:txBody>
          <a:bodyPr/>
          <a:lstStyle>
            <a:lvl1pPr marL="0" indent="0">
              <a:buNone/>
              <a:defRPr sz="1400" b="1">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First Name Last Name</a:t>
            </a:r>
          </a:p>
        </p:txBody>
      </p:sp>
      <p:sp>
        <p:nvSpPr>
          <p:cNvPr id="33" name="Text Placeholder 28"/>
          <p:cNvSpPr>
            <a:spLocks noGrp="1"/>
          </p:cNvSpPr>
          <p:nvPr>
            <p:ph type="body" sz="quarter" idx="14" hasCustomPrompt="1"/>
          </p:nvPr>
        </p:nvSpPr>
        <p:spPr>
          <a:xfrm>
            <a:off x="426487" y="5240007"/>
            <a:ext cx="5627608" cy="403767"/>
          </a:xfrm>
          <a:prstGeom prst="rect">
            <a:avLst/>
          </a:prstGeom>
        </p:spPr>
        <p:txBody>
          <a:bodyPr/>
          <a:lstStyle>
            <a:lvl1pPr marL="0" indent="0">
              <a:buNone/>
              <a:defRPr sz="14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Job title</a:t>
            </a:r>
            <a:endParaRPr lang="en-GB" dirty="0"/>
          </a:p>
        </p:txBody>
      </p:sp>
      <p:sp>
        <p:nvSpPr>
          <p:cNvPr id="38" name="TextBox 37"/>
          <p:cNvSpPr txBox="1"/>
          <p:nvPr userDrawn="1"/>
        </p:nvSpPr>
        <p:spPr>
          <a:xfrm>
            <a:off x="433290" y="2912731"/>
            <a:ext cx="4438575" cy="372255"/>
          </a:xfrm>
          <a:prstGeom prst="rect">
            <a:avLst/>
          </a:prstGeom>
        </p:spPr>
        <p:txBody>
          <a:bodyPr vert="horz" wrap="square" lIns="0" tIns="0" rIns="0" bIns="0" rtlCol="0">
            <a:spAutoFit/>
          </a:bodyPr>
          <a:lstStyle/>
          <a:p>
            <a:endParaRPr lang="en-GB" dirty="0" smtClean="0">
              <a:solidFill>
                <a:srgbClr val="000000"/>
              </a:solidFill>
            </a:endParaRPr>
          </a:p>
        </p:txBody>
      </p:sp>
    </p:spTree>
    <p:extLst>
      <p:ext uri="{BB962C8B-B14F-4D97-AF65-F5344CB8AC3E}">
        <p14:creationId xmlns:p14="http://schemas.microsoft.com/office/powerpoint/2010/main" val="4172098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 CV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1363865"/>
            <a:ext cx="12192000" cy="5459621"/>
          </a:xfrm>
          <a:prstGeom prst="rect">
            <a:avLst/>
          </a:prstGeom>
        </p:spPr>
      </p:pic>
      <p:sp>
        <p:nvSpPr>
          <p:cNvPr id="4" name="Text Box 3"/>
          <p:cNvSpPr txBox="1">
            <a:spLocks noChangeArrowheads="1"/>
          </p:cNvSpPr>
          <p:nvPr userDrawn="1"/>
        </p:nvSpPr>
        <p:spPr bwMode="auto">
          <a:xfrm>
            <a:off x="0" y="1333624"/>
            <a:ext cx="897632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400" lvl="5"/>
            <a:endParaRPr lang="fr-FR" sz="1200" dirty="0">
              <a:solidFill>
                <a:srgbClr val="000000"/>
              </a:solidFill>
              <a:latin typeface="Corbel"/>
              <a:ea typeface="Times New Roman"/>
              <a:cs typeface="Corbel"/>
            </a:endParaRPr>
          </a:p>
        </p:txBody>
      </p:sp>
      <p:sp>
        <p:nvSpPr>
          <p:cNvPr id="6" name="Rectangle 5"/>
          <p:cNvSpPr>
            <a:spLocks noChangeArrowheads="1"/>
          </p:cNvSpPr>
          <p:nvPr userDrawn="1"/>
        </p:nvSpPr>
        <p:spPr bwMode="auto">
          <a:xfrm>
            <a:off x="0" y="6196330"/>
            <a:ext cx="12192000" cy="66167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dirty="0">
              <a:solidFill>
                <a:srgbClr val="000000"/>
              </a:solidFill>
            </a:endParaRPr>
          </a:p>
        </p:txBody>
      </p:sp>
      <p:sp>
        <p:nvSpPr>
          <p:cNvPr id="7" name="Text Box 2"/>
          <p:cNvSpPr txBox="1"/>
          <p:nvPr userDrawn="1"/>
        </p:nvSpPr>
        <p:spPr>
          <a:xfrm>
            <a:off x="407708" y="6431072"/>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0"/>
              </a:spcAft>
            </a:pPr>
            <a:fld id="{8CD14924-49D1-44BB-8A6D-BFDD25C65231}" type="datetime2">
              <a:rPr lang="en-GB" sz="1050" b="1" smtClean="0">
                <a:solidFill>
                  <a:srgbClr val="FFFFFF"/>
                </a:solidFill>
                <a:latin typeface="Corbel"/>
                <a:ea typeface="Times New Roman"/>
                <a:cs typeface="Corbel"/>
              </a:rPr>
              <a:pPr>
                <a:spcAft>
                  <a:spcPts val="0"/>
                </a:spcAft>
              </a:pPr>
              <a:t>Wednesday, 16 December 2015</a:t>
            </a:fld>
            <a:endParaRPr lang="fr-FR" sz="1400" b="1" dirty="0">
              <a:solidFill>
                <a:srgbClr val="000000"/>
              </a:solidFill>
              <a:latin typeface="Corbel"/>
              <a:ea typeface="Times New Roman"/>
              <a:cs typeface="Corbel"/>
            </a:endParaRPr>
          </a:p>
        </p:txBody>
      </p:sp>
      <p:pic>
        <p:nvPicPr>
          <p:cNvPr id="8" name="Picture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sp>
        <p:nvSpPr>
          <p:cNvPr id="16" name="Title 19"/>
          <p:cNvSpPr>
            <a:spLocks noGrp="1"/>
          </p:cNvSpPr>
          <p:nvPr>
            <p:ph type="title" hasCustomPrompt="1"/>
          </p:nvPr>
        </p:nvSpPr>
        <p:spPr>
          <a:xfrm>
            <a:off x="433291" y="1363866"/>
            <a:ext cx="8471021" cy="778568"/>
          </a:xfrm>
          <a:prstGeom prst="rect">
            <a:avLst/>
          </a:prstGeom>
        </p:spPr>
        <p:txBody>
          <a:bodyPr>
            <a:normAutofit/>
          </a:bodyPr>
          <a:lstStyle>
            <a:lvl1pPr algn="l">
              <a:defRPr sz="4500" b="0">
                <a:solidFill>
                  <a:schemeClr val="tx1"/>
                </a:solidFill>
              </a:defRPr>
            </a:lvl1pPr>
          </a:lstStyle>
          <a:p>
            <a:r>
              <a:rPr lang="en-US" dirty="0" smtClean="0"/>
              <a:t>Click to insert title</a:t>
            </a:r>
            <a:endParaRPr lang="en-GB" dirty="0"/>
          </a:p>
        </p:txBody>
      </p:sp>
      <p:sp>
        <p:nvSpPr>
          <p:cNvPr id="17" name="Text Placeholder 28"/>
          <p:cNvSpPr>
            <a:spLocks noGrp="1"/>
          </p:cNvSpPr>
          <p:nvPr>
            <p:ph type="body" sz="quarter" idx="10" hasCustomPrompt="1"/>
          </p:nvPr>
        </p:nvSpPr>
        <p:spPr>
          <a:xfrm>
            <a:off x="433291" y="2156322"/>
            <a:ext cx="8471021" cy="756409"/>
          </a:xfrm>
          <a:prstGeom prst="rect">
            <a:avLst/>
          </a:prstGeom>
        </p:spPr>
        <p:txBody>
          <a:bodyPr/>
          <a:lstStyle>
            <a:lvl1pPr marL="0" indent="0">
              <a:buNone/>
              <a:defRPr sz="36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18" name="Text Placeholder 28"/>
          <p:cNvSpPr>
            <a:spLocks noGrp="1"/>
          </p:cNvSpPr>
          <p:nvPr>
            <p:ph type="body" sz="quarter" idx="11" hasCustomPrompt="1"/>
          </p:nvPr>
        </p:nvSpPr>
        <p:spPr>
          <a:xfrm>
            <a:off x="433290" y="3510708"/>
            <a:ext cx="8471022" cy="474234"/>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Event Name</a:t>
            </a:r>
          </a:p>
        </p:txBody>
      </p:sp>
      <p:sp>
        <p:nvSpPr>
          <p:cNvPr id="19" name="Text Placeholder 28"/>
          <p:cNvSpPr>
            <a:spLocks noGrp="1"/>
          </p:cNvSpPr>
          <p:nvPr>
            <p:ph type="body" sz="quarter" idx="12" hasCustomPrompt="1"/>
          </p:nvPr>
        </p:nvSpPr>
        <p:spPr>
          <a:xfrm>
            <a:off x="433290" y="3970347"/>
            <a:ext cx="8471022" cy="456566"/>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Location</a:t>
            </a:r>
          </a:p>
        </p:txBody>
      </p:sp>
      <p:sp>
        <p:nvSpPr>
          <p:cNvPr id="20" name="Text Placeholder 28"/>
          <p:cNvSpPr>
            <a:spLocks noGrp="1"/>
          </p:cNvSpPr>
          <p:nvPr>
            <p:ph type="body" sz="quarter" idx="13" hasCustomPrompt="1"/>
          </p:nvPr>
        </p:nvSpPr>
        <p:spPr>
          <a:xfrm>
            <a:off x="426489" y="4882221"/>
            <a:ext cx="5627607" cy="321869"/>
          </a:xfrm>
          <a:prstGeom prst="rect">
            <a:avLst/>
          </a:prstGeom>
        </p:spPr>
        <p:txBody>
          <a:bodyPr/>
          <a:lstStyle>
            <a:lvl1pPr marL="0" indent="0">
              <a:buNone/>
              <a:defRPr sz="1400" b="1">
                <a:solidFill>
                  <a:schemeClr val="tx1"/>
                </a:solidFill>
                <a:latin typeface="+mj-lt"/>
              </a:defRPr>
            </a:lvl1pPr>
            <a:lvl2pPr marL="0" indent="0">
              <a:buNone/>
              <a:defRPr sz="3200">
                <a:solidFill>
                  <a:srgbClr val="7F7F7F"/>
                </a:solidFill>
              </a:defRPr>
            </a:lvl2pPr>
            <a:lvl3pPr marL="0" indent="0">
              <a:spcBef>
                <a:spcPts val="1200"/>
              </a:spcBef>
              <a:buNone/>
              <a:defRPr sz="1400" b="1" cap="none" baseline="0">
                <a:solidFill>
                  <a:schemeClr val="tx1"/>
                </a:solidFill>
              </a:defRPr>
            </a:lvl3pPr>
            <a:lvl4pPr marL="0" indent="0">
              <a:spcBef>
                <a:spcPts val="600"/>
              </a:spcBef>
              <a:defRPr sz="1400" b="1">
                <a:latin typeface="+mn-lt"/>
              </a:defRPr>
            </a:lvl4pPr>
            <a:lvl5pPr marL="0" indent="0">
              <a:buNone/>
              <a:defRPr sz="1400" b="1">
                <a:latin typeface="+mn-lt"/>
              </a:defRPr>
            </a:lvl5pPr>
          </a:lstStyle>
          <a:p>
            <a:pPr lvl="0"/>
            <a:r>
              <a:rPr lang="en-US" dirty="0" smtClean="0"/>
              <a:t>First Name Last Name</a:t>
            </a:r>
          </a:p>
        </p:txBody>
      </p:sp>
      <p:sp>
        <p:nvSpPr>
          <p:cNvPr id="21" name="Text Placeholder 28"/>
          <p:cNvSpPr>
            <a:spLocks noGrp="1"/>
          </p:cNvSpPr>
          <p:nvPr>
            <p:ph type="body" sz="quarter" idx="14" hasCustomPrompt="1"/>
          </p:nvPr>
        </p:nvSpPr>
        <p:spPr>
          <a:xfrm>
            <a:off x="426489" y="5240007"/>
            <a:ext cx="5627607" cy="403767"/>
          </a:xfrm>
          <a:prstGeom prst="rect">
            <a:avLst/>
          </a:prstGeom>
        </p:spPr>
        <p:txBody>
          <a:bodyPr/>
          <a:lstStyle>
            <a:lvl1pPr marL="0" indent="0">
              <a:buNone/>
              <a:defRPr sz="14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Job title</a:t>
            </a:r>
            <a:endParaRPr lang="en-GB" dirty="0"/>
          </a:p>
        </p:txBody>
      </p:sp>
      <p:cxnSp>
        <p:nvCxnSpPr>
          <p:cNvPr id="22" name="Straight Connector 21"/>
          <p:cNvCxnSpPr>
            <a:cxnSpLocks noChangeShapeType="1"/>
          </p:cNvCxnSpPr>
          <p:nvPr userDrawn="1"/>
        </p:nvCxnSpPr>
        <p:spPr bwMode="auto">
          <a:xfrm>
            <a:off x="426488" y="1605317"/>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7909307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 No photo">
    <p:spTree>
      <p:nvGrpSpPr>
        <p:cNvPr id="1" name=""/>
        <p:cNvGrpSpPr/>
        <p:nvPr/>
      </p:nvGrpSpPr>
      <p:grpSpPr>
        <a:xfrm>
          <a:off x="0" y="0"/>
          <a:ext cx="0" cy="0"/>
          <a:chOff x="0" y="0"/>
          <a:chExt cx="0" cy="0"/>
        </a:xfrm>
      </p:grpSpPr>
      <p:sp>
        <p:nvSpPr>
          <p:cNvPr id="4" name="Text Box 3"/>
          <p:cNvSpPr txBox="1">
            <a:spLocks noChangeArrowheads="1"/>
          </p:cNvSpPr>
          <p:nvPr userDrawn="1"/>
        </p:nvSpPr>
        <p:spPr bwMode="auto">
          <a:xfrm>
            <a:off x="0" y="1333624"/>
            <a:ext cx="609600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400" lvl="5"/>
            <a:endParaRPr lang="fr-FR" sz="1200" dirty="0">
              <a:solidFill>
                <a:srgbClr val="000000"/>
              </a:solidFill>
              <a:latin typeface="Corbel"/>
              <a:ea typeface="Times New Roman"/>
              <a:cs typeface="Corbel"/>
            </a:endParaRPr>
          </a:p>
        </p:txBody>
      </p:sp>
      <p:sp>
        <p:nvSpPr>
          <p:cNvPr id="6" name="Rectangle 5"/>
          <p:cNvSpPr>
            <a:spLocks noChangeArrowheads="1"/>
          </p:cNvSpPr>
          <p:nvPr userDrawn="1"/>
        </p:nvSpPr>
        <p:spPr bwMode="auto">
          <a:xfrm>
            <a:off x="0" y="6196330"/>
            <a:ext cx="12192000" cy="66167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dirty="0">
              <a:solidFill>
                <a:srgbClr val="000000"/>
              </a:solidFill>
            </a:endParaRPr>
          </a:p>
        </p:txBody>
      </p:sp>
      <p:sp>
        <p:nvSpPr>
          <p:cNvPr id="7" name="Text Box 2"/>
          <p:cNvSpPr txBox="1"/>
          <p:nvPr userDrawn="1"/>
        </p:nvSpPr>
        <p:spPr>
          <a:xfrm>
            <a:off x="407708" y="6431072"/>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0"/>
              </a:spcAft>
            </a:pPr>
            <a:fld id="{8CD14924-49D1-44BB-8A6D-BFDD25C65231}" type="datetime2">
              <a:rPr lang="en-GB" sz="1050" b="1" smtClean="0">
                <a:solidFill>
                  <a:srgbClr val="FFFFFF"/>
                </a:solidFill>
                <a:latin typeface="Corbel"/>
                <a:ea typeface="Times New Roman"/>
                <a:cs typeface="Corbel"/>
              </a:rPr>
              <a:pPr>
                <a:spcAft>
                  <a:spcPts val="0"/>
                </a:spcAft>
              </a:pPr>
              <a:t>Wednesday, 16 December 2015</a:t>
            </a:fld>
            <a:endParaRPr lang="fr-FR" sz="1400" b="1" dirty="0">
              <a:solidFill>
                <a:srgbClr val="000000"/>
              </a:solidFill>
              <a:latin typeface="Corbel"/>
              <a:ea typeface="Times New Roman"/>
              <a:cs typeface="Corbel"/>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sp>
        <p:nvSpPr>
          <p:cNvPr id="16" name="Title 19"/>
          <p:cNvSpPr>
            <a:spLocks noGrp="1"/>
          </p:cNvSpPr>
          <p:nvPr>
            <p:ph type="title" hasCustomPrompt="1"/>
          </p:nvPr>
        </p:nvSpPr>
        <p:spPr>
          <a:xfrm>
            <a:off x="433291" y="1363866"/>
            <a:ext cx="10703269" cy="778568"/>
          </a:xfrm>
          <a:prstGeom prst="rect">
            <a:avLst/>
          </a:prstGeom>
        </p:spPr>
        <p:txBody>
          <a:bodyPr>
            <a:normAutofit/>
          </a:bodyPr>
          <a:lstStyle>
            <a:lvl1pPr algn="l">
              <a:defRPr sz="4500" b="0">
                <a:solidFill>
                  <a:schemeClr val="tx1"/>
                </a:solidFill>
              </a:defRPr>
            </a:lvl1pPr>
          </a:lstStyle>
          <a:p>
            <a:r>
              <a:rPr lang="en-US" dirty="0" smtClean="0"/>
              <a:t>Click to insert Title</a:t>
            </a:r>
            <a:endParaRPr lang="en-GB" dirty="0"/>
          </a:p>
        </p:txBody>
      </p:sp>
      <p:sp>
        <p:nvSpPr>
          <p:cNvPr id="17" name="Text Placeholder 28"/>
          <p:cNvSpPr>
            <a:spLocks noGrp="1"/>
          </p:cNvSpPr>
          <p:nvPr>
            <p:ph type="body" sz="quarter" idx="10" hasCustomPrompt="1"/>
          </p:nvPr>
        </p:nvSpPr>
        <p:spPr>
          <a:xfrm>
            <a:off x="433291" y="2156322"/>
            <a:ext cx="10703269" cy="756409"/>
          </a:xfrm>
          <a:prstGeom prst="rect">
            <a:avLst/>
          </a:prstGeom>
        </p:spPr>
        <p:txBody>
          <a:bodyPr/>
          <a:lstStyle>
            <a:lvl1pPr marL="0" indent="0">
              <a:buNone/>
              <a:defRPr sz="36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18" name="Text Placeholder 28"/>
          <p:cNvSpPr>
            <a:spLocks noGrp="1"/>
          </p:cNvSpPr>
          <p:nvPr>
            <p:ph type="body" sz="quarter" idx="11" hasCustomPrompt="1"/>
          </p:nvPr>
        </p:nvSpPr>
        <p:spPr>
          <a:xfrm>
            <a:off x="433290" y="3189537"/>
            <a:ext cx="10703270" cy="777238"/>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Event Name</a:t>
            </a:r>
          </a:p>
        </p:txBody>
      </p:sp>
      <p:sp>
        <p:nvSpPr>
          <p:cNvPr id="19" name="Text Placeholder 28"/>
          <p:cNvSpPr>
            <a:spLocks noGrp="1"/>
          </p:cNvSpPr>
          <p:nvPr>
            <p:ph type="body" sz="quarter" idx="12" hasCustomPrompt="1"/>
          </p:nvPr>
        </p:nvSpPr>
        <p:spPr>
          <a:xfrm>
            <a:off x="433290" y="3970347"/>
            <a:ext cx="10703270" cy="456566"/>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Location</a:t>
            </a:r>
          </a:p>
        </p:txBody>
      </p:sp>
      <p:sp>
        <p:nvSpPr>
          <p:cNvPr id="20" name="Text Placeholder 28"/>
          <p:cNvSpPr>
            <a:spLocks noGrp="1"/>
          </p:cNvSpPr>
          <p:nvPr>
            <p:ph type="body" sz="quarter" idx="13" hasCustomPrompt="1"/>
          </p:nvPr>
        </p:nvSpPr>
        <p:spPr>
          <a:xfrm>
            <a:off x="426489" y="4882221"/>
            <a:ext cx="10710071" cy="321869"/>
          </a:xfrm>
          <a:prstGeom prst="rect">
            <a:avLst/>
          </a:prstGeom>
        </p:spPr>
        <p:txBody>
          <a:bodyPr/>
          <a:lstStyle>
            <a:lvl1pPr marL="0" indent="0">
              <a:buNone/>
              <a:defRPr sz="1400" b="1">
                <a:solidFill>
                  <a:schemeClr val="tx1"/>
                </a:solidFill>
                <a:latin typeface="+mj-lt"/>
              </a:defRPr>
            </a:lvl1pPr>
            <a:lvl2pPr marL="0" indent="0">
              <a:buNone/>
              <a:defRPr sz="3200">
                <a:solidFill>
                  <a:srgbClr val="7F7F7F"/>
                </a:solidFill>
              </a:defRPr>
            </a:lvl2pPr>
            <a:lvl3pPr marL="0" indent="0">
              <a:spcBef>
                <a:spcPts val="1200"/>
              </a:spcBef>
              <a:buNone/>
              <a:defRPr sz="1400" b="1" cap="none" baseline="0">
                <a:solidFill>
                  <a:schemeClr val="tx1"/>
                </a:solidFill>
              </a:defRPr>
            </a:lvl3pPr>
            <a:lvl4pPr marL="0" indent="0">
              <a:spcBef>
                <a:spcPts val="600"/>
              </a:spcBef>
              <a:defRPr sz="1400" b="1">
                <a:latin typeface="+mn-lt"/>
              </a:defRPr>
            </a:lvl4pPr>
            <a:lvl5pPr marL="0" indent="0">
              <a:buNone/>
              <a:defRPr sz="1400" b="1">
                <a:latin typeface="+mn-lt"/>
              </a:defRPr>
            </a:lvl5pPr>
          </a:lstStyle>
          <a:p>
            <a:pPr lvl="0"/>
            <a:r>
              <a:rPr lang="en-US" dirty="0" smtClean="0"/>
              <a:t>First Name Last Name</a:t>
            </a:r>
          </a:p>
        </p:txBody>
      </p:sp>
      <p:sp>
        <p:nvSpPr>
          <p:cNvPr id="21" name="Text Placeholder 28"/>
          <p:cNvSpPr>
            <a:spLocks noGrp="1"/>
          </p:cNvSpPr>
          <p:nvPr>
            <p:ph type="body" sz="quarter" idx="14" hasCustomPrompt="1"/>
          </p:nvPr>
        </p:nvSpPr>
        <p:spPr>
          <a:xfrm>
            <a:off x="426489" y="5240007"/>
            <a:ext cx="5627607" cy="403767"/>
          </a:xfrm>
          <a:prstGeom prst="rect">
            <a:avLst/>
          </a:prstGeom>
        </p:spPr>
        <p:txBody>
          <a:bodyPr/>
          <a:lstStyle>
            <a:lvl1pPr marL="0" indent="0">
              <a:buNone/>
              <a:defRPr sz="14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Job title</a:t>
            </a:r>
            <a:endParaRPr lang="en-GB" dirty="0"/>
          </a:p>
        </p:txBody>
      </p:sp>
      <p:cxnSp>
        <p:nvCxnSpPr>
          <p:cNvPr id="22" name="Straight Connector 21"/>
          <p:cNvCxnSpPr>
            <a:cxnSpLocks noChangeShapeType="1"/>
          </p:cNvCxnSpPr>
          <p:nvPr userDrawn="1"/>
        </p:nvCxnSpPr>
        <p:spPr bwMode="auto">
          <a:xfrm>
            <a:off x="426488" y="1605317"/>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28407818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CEA Members">
    <p:bg>
      <p:bgRef idx="1001">
        <a:schemeClr val="bg1"/>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pic>
        <p:nvPicPr>
          <p:cNvPr id="35" name="Picture 3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82502" y="4558033"/>
            <a:ext cx="2824941" cy="453386"/>
          </a:xfrm>
          <a:prstGeom prst="rect">
            <a:avLst/>
          </a:prstGeom>
        </p:spPr>
      </p:pic>
      <p:pic>
        <p:nvPicPr>
          <p:cNvPr id="37" name="Picture 3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859280" y="1714508"/>
            <a:ext cx="1810298" cy="278018"/>
          </a:xfrm>
          <a:prstGeom prst="rect">
            <a:avLst/>
          </a:prstGeom>
        </p:spPr>
      </p:pic>
      <p:pic>
        <p:nvPicPr>
          <p:cNvPr id="38" name="Picture 3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054743" y="1297466"/>
            <a:ext cx="833019" cy="1156970"/>
          </a:xfrm>
          <a:prstGeom prst="rect">
            <a:avLst/>
          </a:prstGeom>
        </p:spPr>
      </p:pic>
      <p:pic>
        <p:nvPicPr>
          <p:cNvPr id="39" name="Picture 38"/>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594452" y="2966086"/>
            <a:ext cx="1554465" cy="582924"/>
          </a:xfrm>
          <a:prstGeom prst="rect">
            <a:avLst/>
          </a:prstGeom>
        </p:spPr>
      </p:pic>
      <p:pic>
        <p:nvPicPr>
          <p:cNvPr id="40" name="Picture 39"/>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054743" y="2979714"/>
            <a:ext cx="1200350" cy="747405"/>
          </a:xfrm>
          <a:prstGeom prst="rect">
            <a:avLst/>
          </a:prstGeom>
        </p:spPr>
      </p:pic>
      <p:pic>
        <p:nvPicPr>
          <p:cNvPr id="41" name="Picture 40"/>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3256195" y="3074247"/>
            <a:ext cx="1650063" cy="388626"/>
          </a:xfrm>
          <a:prstGeom prst="rect">
            <a:avLst/>
          </a:prstGeom>
        </p:spPr>
      </p:pic>
      <p:pic>
        <p:nvPicPr>
          <p:cNvPr id="42" name="Picture 41"/>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0143474" y="4273282"/>
            <a:ext cx="1022887" cy="1022887"/>
          </a:xfrm>
          <a:prstGeom prst="rect">
            <a:avLst/>
          </a:prstGeom>
        </p:spPr>
      </p:pic>
      <p:pic>
        <p:nvPicPr>
          <p:cNvPr id="43" name="Picture 42"/>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5113423" y="4521252"/>
            <a:ext cx="3268399" cy="488896"/>
          </a:xfrm>
          <a:prstGeom prst="rect">
            <a:avLst/>
          </a:prstGeom>
        </p:spPr>
      </p:pic>
      <p:pic>
        <p:nvPicPr>
          <p:cNvPr id="44" name="Picture 43"/>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767407" y="5902366"/>
            <a:ext cx="1904282" cy="337885"/>
          </a:xfrm>
          <a:prstGeom prst="rect">
            <a:avLst/>
          </a:prstGeom>
        </p:spPr>
      </p:pic>
      <p:pic>
        <p:nvPicPr>
          <p:cNvPr id="45" name="Picture 44"/>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3503711" y="5881399"/>
            <a:ext cx="2148264" cy="358852"/>
          </a:xfrm>
          <a:prstGeom prst="rect">
            <a:avLst/>
          </a:prstGeom>
        </p:spPr>
      </p:pic>
      <p:pic>
        <p:nvPicPr>
          <p:cNvPr id="46" name="Picture 45"/>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6818763" y="5944530"/>
            <a:ext cx="2442524" cy="522887"/>
          </a:xfrm>
          <a:prstGeom prst="rect">
            <a:avLst/>
          </a:prstGeom>
        </p:spPr>
      </p:pic>
      <p:pic>
        <p:nvPicPr>
          <p:cNvPr id="47" name="Picture 46"/>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94452" y="1698465"/>
            <a:ext cx="2105535" cy="394370"/>
          </a:xfrm>
          <a:prstGeom prst="rect">
            <a:avLst/>
          </a:prstGeom>
        </p:spPr>
      </p:pic>
      <p:pic>
        <p:nvPicPr>
          <p:cNvPr id="48" name="Picture 47"/>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4081227" y="1672879"/>
            <a:ext cx="1394339" cy="464779"/>
          </a:xfrm>
          <a:prstGeom prst="rect">
            <a:avLst/>
          </a:prstGeom>
        </p:spPr>
      </p:pic>
      <p:pic>
        <p:nvPicPr>
          <p:cNvPr id="49" name="Picture 48"/>
          <p:cNvPicPr>
            <a:picLocks noChangeAspect="1"/>
          </p:cNvPicPr>
          <p:nvPr userDrawn="1"/>
        </p:nvPicPr>
        <p:blipFill rotWithShape="1">
          <a:blip r:embed="rId15" cstate="screen">
            <a:extLst>
              <a:ext uri="{28A0092B-C50C-407E-A947-70E740481C1C}">
                <a14:useLocalDpi xmlns:a14="http://schemas.microsoft.com/office/drawing/2010/main"/>
              </a:ext>
            </a:extLst>
          </a:blip>
          <a:srcRect/>
          <a:stretch/>
        </p:blipFill>
        <p:spPr>
          <a:xfrm>
            <a:off x="10428075" y="5788162"/>
            <a:ext cx="753190" cy="743147"/>
          </a:xfrm>
          <a:prstGeom prst="rect">
            <a:avLst/>
          </a:prstGeom>
        </p:spPr>
      </p:pic>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7" name="TextBox 6"/>
          <p:cNvSpPr txBox="1"/>
          <p:nvPr userDrawn="1"/>
        </p:nvSpPr>
        <p:spPr>
          <a:xfrm>
            <a:off x="1328331" y="351850"/>
            <a:ext cx="8800002" cy="692497"/>
          </a:xfrm>
          <a:prstGeom prst="rect">
            <a:avLst/>
          </a:prstGeom>
        </p:spPr>
        <p:txBody>
          <a:bodyPr vert="horz" wrap="square" lIns="0" tIns="0" rIns="0" bIns="0" rtlCol="0">
            <a:spAutoFit/>
          </a:bodyPr>
          <a:lstStyle/>
          <a:p>
            <a:r>
              <a:rPr lang="en-GB" sz="4500" dirty="0" smtClean="0">
                <a:solidFill>
                  <a:srgbClr val="000000"/>
                </a:solidFill>
                <a:latin typeface="Corbel"/>
              </a:rPr>
              <a:t>ACEA MEMBERS</a:t>
            </a:r>
            <a:endParaRPr lang="en-GB" dirty="0" smtClean="0">
              <a:solidFill>
                <a:srgbClr val="000000"/>
              </a:solidFill>
            </a:endParaRPr>
          </a:p>
        </p:txBody>
      </p:sp>
      <p:pic>
        <p:nvPicPr>
          <p:cNvPr id="3" name="Picture 2"/>
          <p:cNvPicPr>
            <a:picLocks noChangeAspect="1"/>
          </p:cNvPicPr>
          <p:nvPr userDrawn="1"/>
        </p:nvPicPr>
        <p:blipFill rotWithShape="1">
          <a:blip r:embed="rId16" cstate="screen">
            <a:extLst>
              <a:ext uri="{28A0092B-C50C-407E-A947-70E740481C1C}">
                <a14:useLocalDpi xmlns:a14="http://schemas.microsoft.com/office/drawing/2010/main"/>
              </a:ext>
            </a:extLst>
          </a:blip>
          <a:srcRect/>
          <a:stretch/>
        </p:blipFill>
        <p:spPr>
          <a:xfrm>
            <a:off x="5728332" y="2938271"/>
            <a:ext cx="3719561" cy="796261"/>
          </a:xfrm>
          <a:prstGeom prst="rect">
            <a:avLst/>
          </a:prstGeom>
        </p:spPr>
      </p:pic>
    </p:spTree>
    <p:extLst>
      <p:ext uri="{BB962C8B-B14F-4D97-AF65-F5344CB8AC3E}">
        <p14:creationId xmlns:p14="http://schemas.microsoft.com/office/powerpoint/2010/main" val="84409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Cs">
    <p:spTree>
      <p:nvGrpSpPr>
        <p:cNvPr id="1" name=""/>
        <p:cNvGrpSpPr/>
        <p:nvPr/>
      </p:nvGrpSpPr>
      <p:grpSpPr>
        <a:xfrm>
          <a:off x="0" y="0"/>
          <a:ext cx="0" cy="0"/>
          <a:chOff x="0" y="0"/>
          <a:chExt cx="0" cy="0"/>
        </a:xfrm>
      </p:grpSpPr>
      <p:pic>
        <p:nvPicPr>
          <p:cNvPr id="10" name="Picture 9" descr="Jobs:IDF:SPADE:ACEA:Re-branding:ville dans la nuit, voiture, retroviseur 161646.jpg"/>
          <p:cNvPicPr/>
          <p:nvPr userDrawn="1"/>
        </p:nvPicPr>
        <p:blipFill rotWithShape="1">
          <a:blip r:embed="rId2" cstate="screen">
            <a:extLst>
              <a:ext uri="{28A0092B-C50C-407E-A947-70E740481C1C}">
                <a14:useLocalDpi xmlns:a14="http://schemas.microsoft.com/office/drawing/2010/main"/>
              </a:ext>
            </a:extLst>
          </a:blip>
          <a:srcRect r="-1482"/>
          <a:stretch/>
        </p:blipFill>
        <p:spPr bwMode="auto">
          <a:xfrm>
            <a:off x="0" y="1337196"/>
            <a:ext cx="12360696" cy="5517232"/>
          </a:xfrm>
          <a:prstGeom prst="rect">
            <a:avLst/>
          </a:prstGeom>
          <a:noFill/>
          <a:ln>
            <a:noFill/>
          </a:ln>
        </p:spPr>
      </p:pic>
      <p:sp>
        <p:nvSpPr>
          <p:cNvPr id="18" name="Text Box 3"/>
          <p:cNvSpPr txBox="1">
            <a:spLocks noChangeArrowheads="1"/>
          </p:cNvSpPr>
          <p:nvPr userDrawn="1"/>
        </p:nvSpPr>
        <p:spPr bwMode="auto">
          <a:xfrm>
            <a:off x="0" y="1333624"/>
            <a:ext cx="897632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400" lvl="5"/>
            <a:endParaRPr lang="fr-FR" sz="1200" dirty="0">
              <a:effectLst/>
              <a:latin typeface="Corbel"/>
              <a:ea typeface="Times New Roman"/>
              <a:cs typeface="Corbel"/>
            </a:endParaRPr>
          </a:p>
        </p:txBody>
      </p:sp>
      <p:cxnSp>
        <p:nvCxnSpPr>
          <p:cNvPr id="5" name="Straight Connector 4"/>
          <p:cNvCxnSpPr>
            <a:cxnSpLocks noChangeShapeType="1"/>
          </p:cNvCxnSpPr>
          <p:nvPr userDrawn="1"/>
        </p:nvCxnSpPr>
        <p:spPr bwMode="auto">
          <a:xfrm>
            <a:off x="426487" y="1368085"/>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6" name="Rectangle 5"/>
          <p:cNvSpPr>
            <a:spLocks noChangeArrowheads="1"/>
          </p:cNvSpPr>
          <p:nvPr userDrawn="1"/>
        </p:nvSpPr>
        <p:spPr bwMode="auto">
          <a:xfrm>
            <a:off x="0" y="6196330"/>
            <a:ext cx="12192000" cy="66167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sz="2400" dirty="0"/>
          </a:p>
        </p:txBody>
      </p:sp>
      <p:sp>
        <p:nvSpPr>
          <p:cNvPr id="7" name="Text Box 2"/>
          <p:cNvSpPr txBox="1"/>
          <p:nvPr userDrawn="1"/>
        </p:nvSpPr>
        <p:spPr>
          <a:xfrm>
            <a:off x="430008" y="6466989"/>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endParaRPr lang="fr-FR" sz="1400" b="1" dirty="0">
              <a:effectLst/>
              <a:latin typeface="Corbel"/>
              <a:ea typeface="Times New Roman"/>
              <a:cs typeface="Corbel"/>
            </a:endParaRPr>
          </a:p>
        </p:txBody>
      </p:sp>
      <p:pic>
        <p:nvPicPr>
          <p:cNvPr id="8" name="Picture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sp>
        <p:nvSpPr>
          <p:cNvPr id="11" name="Text Box 2"/>
          <p:cNvSpPr txBox="1"/>
          <p:nvPr userDrawn="1"/>
        </p:nvSpPr>
        <p:spPr>
          <a:xfrm>
            <a:off x="407708" y="6431072"/>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fld id="{8CD14924-49D1-44BB-8A6D-BFDD25C65231}" type="datetime2">
              <a:rPr lang="en-GB" sz="1050" b="1" smtClean="0">
                <a:solidFill>
                  <a:srgbClr val="FFFFFF"/>
                </a:solidFill>
                <a:effectLst/>
                <a:latin typeface="Corbel"/>
                <a:ea typeface="Times New Roman"/>
                <a:cs typeface="Corbel"/>
              </a:rPr>
              <a:pPr marL="0" indent="0">
                <a:spcAft>
                  <a:spcPts val="0"/>
                </a:spcAft>
              </a:pPr>
              <a:t>Wednesday, 16 December 2015</a:t>
            </a:fld>
            <a:endParaRPr lang="fr-FR" sz="1400" b="1" dirty="0">
              <a:effectLst/>
              <a:latin typeface="Corbel"/>
              <a:ea typeface="Times New Roman"/>
              <a:cs typeface="Corbel"/>
            </a:endParaRPr>
          </a:p>
        </p:txBody>
      </p:sp>
      <p:sp>
        <p:nvSpPr>
          <p:cNvPr id="20" name="Title 19"/>
          <p:cNvSpPr>
            <a:spLocks noGrp="1"/>
          </p:cNvSpPr>
          <p:nvPr>
            <p:ph type="title" hasCustomPrompt="1"/>
          </p:nvPr>
        </p:nvSpPr>
        <p:spPr>
          <a:xfrm>
            <a:off x="433291" y="1363866"/>
            <a:ext cx="8471021" cy="778568"/>
          </a:xfrm>
          <a:prstGeom prst="rect">
            <a:avLst/>
          </a:prstGeom>
        </p:spPr>
        <p:txBody>
          <a:bodyPr>
            <a:normAutofit/>
          </a:bodyPr>
          <a:lstStyle>
            <a:lvl1pPr algn="l">
              <a:defRPr sz="4500" b="0">
                <a:solidFill>
                  <a:schemeClr val="tx1"/>
                </a:solidFill>
              </a:defRPr>
            </a:lvl1pPr>
          </a:lstStyle>
          <a:p>
            <a:r>
              <a:rPr lang="en-US" dirty="0" smtClean="0"/>
              <a:t>Click to insert title</a:t>
            </a:r>
            <a:endParaRPr lang="en-GB" dirty="0"/>
          </a:p>
        </p:txBody>
      </p:sp>
      <p:sp>
        <p:nvSpPr>
          <p:cNvPr id="29" name="Text Placeholder 28"/>
          <p:cNvSpPr>
            <a:spLocks noGrp="1"/>
          </p:cNvSpPr>
          <p:nvPr>
            <p:ph type="body" sz="quarter" idx="10" hasCustomPrompt="1"/>
          </p:nvPr>
        </p:nvSpPr>
        <p:spPr>
          <a:xfrm>
            <a:off x="433291" y="2156322"/>
            <a:ext cx="8471021" cy="756409"/>
          </a:xfrm>
          <a:prstGeom prst="rect">
            <a:avLst/>
          </a:prstGeom>
        </p:spPr>
        <p:txBody>
          <a:bodyPr/>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30" name="Text Placeholder 28"/>
          <p:cNvSpPr>
            <a:spLocks noGrp="1"/>
          </p:cNvSpPr>
          <p:nvPr>
            <p:ph type="body" sz="quarter" idx="11" hasCustomPrompt="1"/>
          </p:nvPr>
        </p:nvSpPr>
        <p:spPr>
          <a:xfrm>
            <a:off x="426489" y="3403861"/>
            <a:ext cx="8477823" cy="362675"/>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Event Name</a:t>
            </a:r>
          </a:p>
        </p:txBody>
      </p:sp>
      <p:sp>
        <p:nvSpPr>
          <p:cNvPr id="31" name="Text Placeholder 28"/>
          <p:cNvSpPr>
            <a:spLocks noGrp="1"/>
          </p:cNvSpPr>
          <p:nvPr>
            <p:ph type="body" sz="quarter" idx="12" hasCustomPrompt="1"/>
          </p:nvPr>
        </p:nvSpPr>
        <p:spPr>
          <a:xfrm>
            <a:off x="426486" y="4028415"/>
            <a:ext cx="8477825" cy="398497"/>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Location</a:t>
            </a:r>
          </a:p>
        </p:txBody>
      </p:sp>
      <p:sp>
        <p:nvSpPr>
          <p:cNvPr id="32" name="Text Placeholder 28"/>
          <p:cNvSpPr>
            <a:spLocks noGrp="1"/>
          </p:cNvSpPr>
          <p:nvPr>
            <p:ph type="body" sz="quarter" idx="13" hasCustomPrompt="1"/>
          </p:nvPr>
        </p:nvSpPr>
        <p:spPr>
          <a:xfrm>
            <a:off x="426487" y="4882221"/>
            <a:ext cx="5627608" cy="321869"/>
          </a:xfrm>
          <a:prstGeom prst="rect">
            <a:avLst/>
          </a:prstGeom>
        </p:spPr>
        <p:txBody>
          <a:bodyPr/>
          <a:lstStyle>
            <a:lvl1pPr marL="0" indent="0">
              <a:buNone/>
              <a:defRPr sz="1400" b="1">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First Name Last Name</a:t>
            </a:r>
          </a:p>
        </p:txBody>
      </p:sp>
      <p:sp>
        <p:nvSpPr>
          <p:cNvPr id="33" name="Text Placeholder 28"/>
          <p:cNvSpPr>
            <a:spLocks noGrp="1"/>
          </p:cNvSpPr>
          <p:nvPr>
            <p:ph type="body" sz="quarter" idx="14" hasCustomPrompt="1"/>
          </p:nvPr>
        </p:nvSpPr>
        <p:spPr>
          <a:xfrm>
            <a:off x="426487" y="5240007"/>
            <a:ext cx="5627608" cy="403767"/>
          </a:xfrm>
          <a:prstGeom prst="rect">
            <a:avLst/>
          </a:prstGeom>
        </p:spPr>
        <p:txBody>
          <a:bodyPr/>
          <a:lstStyle>
            <a:lvl1pPr marL="0" indent="0">
              <a:buNone/>
              <a:defRPr sz="14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Job title</a:t>
            </a:r>
            <a:endParaRPr lang="en-GB" dirty="0"/>
          </a:p>
        </p:txBody>
      </p:sp>
      <p:sp>
        <p:nvSpPr>
          <p:cNvPr id="38" name="TextBox 37"/>
          <p:cNvSpPr txBox="1"/>
          <p:nvPr userDrawn="1"/>
        </p:nvSpPr>
        <p:spPr>
          <a:xfrm>
            <a:off x="433290" y="2912731"/>
            <a:ext cx="4438575" cy="372255"/>
          </a:xfrm>
          <a:prstGeom prst="rect">
            <a:avLst/>
          </a:prstGeom>
        </p:spPr>
        <p:txBody>
          <a:bodyPr vert="horz" wrap="square" lIns="0" tIns="0" rIns="0" bIns="0" rtlCol="0">
            <a:spAutoFit/>
          </a:bodyPr>
          <a:lstStyle/>
          <a:p>
            <a:endParaRPr lang="en-GB" sz="2400" dirty="0" smtClean="0"/>
          </a:p>
        </p:txBody>
      </p:sp>
    </p:spTree>
    <p:extLst>
      <p:ext uri="{BB962C8B-B14F-4D97-AF65-F5344CB8AC3E}">
        <p14:creationId xmlns:p14="http://schemas.microsoft.com/office/powerpoint/2010/main" val="35945280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figures">
    <p:bg>
      <p:bgRef idx="1001">
        <a:schemeClr val="bg1"/>
      </p:bgRef>
    </p:bg>
    <p:spTree>
      <p:nvGrpSpPr>
        <p:cNvPr id="1" name=""/>
        <p:cNvGrpSpPr/>
        <p:nvPr/>
      </p:nvGrpSpPr>
      <p:grpSpPr>
        <a:xfrm>
          <a:off x="0" y="0"/>
          <a:ext cx="0" cy="0"/>
          <a:chOff x="0" y="0"/>
          <a:chExt cx="0" cy="0"/>
        </a:xfrm>
      </p:grpSpPr>
      <p:sp>
        <p:nvSpPr>
          <p:cNvPr id="34" name="Rectangle 33"/>
          <p:cNvSpPr/>
          <p:nvPr userDrawn="1"/>
        </p:nvSpPr>
        <p:spPr>
          <a:xfrm>
            <a:off x="623392" y="1435436"/>
            <a:ext cx="10608841" cy="4945892"/>
          </a:xfrm>
          <a:prstGeom prst="rect">
            <a:avLst/>
          </a:prstGeom>
        </p:spPr>
        <p:txBody>
          <a:bodyPr wrap="square">
            <a:normAutofit/>
          </a:bodyPr>
          <a:lstStyle/>
          <a:p>
            <a:pPr marL="800100" lvl="1" indent="-342900">
              <a:buFont typeface="Arial" panose="020B0604020202020204" pitchFamily="34" charset="0"/>
              <a:buChar char="•"/>
            </a:pPr>
            <a:endParaRPr lang="en-GB" sz="3200" b="1" dirty="0" smtClean="0">
              <a:solidFill>
                <a:srgbClr val="155396"/>
              </a:solidFill>
              <a:latin typeface="Corbel"/>
            </a:endParaRPr>
          </a:p>
          <a:p>
            <a:pPr lvl="1">
              <a:buFont typeface="Arial" panose="020B0604020202020204" pitchFamily="34" charset="0"/>
              <a:buNone/>
            </a:pPr>
            <a:r>
              <a:rPr lang="en-GB" sz="3200" b="1" dirty="0" smtClean="0">
                <a:solidFill>
                  <a:srgbClr val="155396"/>
                </a:solidFill>
                <a:latin typeface="Corbel"/>
              </a:rPr>
              <a:t>12.7 million </a:t>
            </a:r>
            <a:r>
              <a:rPr lang="en-GB" sz="3200" dirty="0" smtClean="0">
                <a:solidFill>
                  <a:srgbClr val="155396"/>
                </a:solidFill>
                <a:latin typeface="Corbel"/>
              </a:rPr>
              <a:t>direct and indirect jobs</a:t>
            </a:r>
          </a:p>
          <a:p>
            <a:pPr marL="800100" lvl="1" indent="-342900">
              <a:buFont typeface="Arial" panose="020B0604020202020204" pitchFamily="34" charset="0"/>
              <a:buChar char="•"/>
            </a:pPr>
            <a:endParaRPr lang="en-GB" sz="3200" dirty="0" smtClean="0">
              <a:solidFill>
                <a:srgbClr val="155396"/>
              </a:solidFill>
              <a:latin typeface="Corbel"/>
            </a:endParaRPr>
          </a:p>
          <a:p>
            <a:pPr lvl="1">
              <a:buFont typeface="Arial" panose="020B0604020202020204" pitchFamily="34" charset="0"/>
              <a:buNone/>
            </a:pPr>
            <a:r>
              <a:rPr lang="en-GB" sz="3200" b="1" dirty="0" smtClean="0">
                <a:solidFill>
                  <a:srgbClr val="155396"/>
                </a:solidFill>
                <a:latin typeface="Corbel"/>
              </a:rPr>
              <a:t>€32.3 billion </a:t>
            </a:r>
            <a:r>
              <a:rPr lang="en-GB" sz="3200" dirty="0" smtClean="0">
                <a:solidFill>
                  <a:srgbClr val="155396"/>
                </a:solidFill>
                <a:latin typeface="Corbel"/>
              </a:rPr>
              <a:t>in R&amp;D spending, largest private investor</a:t>
            </a:r>
          </a:p>
          <a:p>
            <a:pPr marL="800100" lvl="1" indent="-342900">
              <a:buFont typeface="Arial" panose="020B0604020202020204" pitchFamily="34" charset="0"/>
              <a:buChar char="•"/>
            </a:pPr>
            <a:endParaRPr lang="en-GB" sz="3200" dirty="0" smtClean="0">
              <a:solidFill>
                <a:srgbClr val="155396"/>
              </a:solidFill>
              <a:latin typeface="Corbel"/>
            </a:endParaRPr>
          </a:p>
          <a:p>
            <a:pPr lvl="1">
              <a:buFont typeface="Arial" panose="020B0604020202020204" pitchFamily="34" charset="0"/>
              <a:buNone/>
            </a:pPr>
            <a:r>
              <a:rPr lang="en-GB" sz="3200" b="1" dirty="0" smtClean="0">
                <a:solidFill>
                  <a:srgbClr val="155396"/>
                </a:solidFill>
                <a:latin typeface="Corbel"/>
              </a:rPr>
              <a:t>€95.1 billion </a:t>
            </a:r>
            <a:r>
              <a:rPr lang="en-GB" sz="3200" dirty="0" smtClean="0">
                <a:solidFill>
                  <a:srgbClr val="155396"/>
                </a:solidFill>
                <a:latin typeface="Corbel"/>
              </a:rPr>
              <a:t>positive net trade contribution</a:t>
            </a:r>
          </a:p>
          <a:p>
            <a:pPr marL="800100" lvl="1" indent="-342900">
              <a:buFont typeface="Arial" panose="020B0604020202020204" pitchFamily="34" charset="0"/>
              <a:buChar char="•"/>
            </a:pPr>
            <a:endParaRPr lang="en-GB" sz="3200" dirty="0" smtClean="0">
              <a:solidFill>
                <a:srgbClr val="155396"/>
              </a:solidFill>
              <a:latin typeface="Corbel"/>
            </a:endParaRPr>
          </a:p>
          <a:p>
            <a:pPr lvl="1">
              <a:buFont typeface="Arial" panose="020B0604020202020204" pitchFamily="34" charset="0"/>
              <a:buNone/>
            </a:pPr>
            <a:r>
              <a:rPr lang="en-GB" sz="3200" b="1" dirty="0" smtClean="0">
                <a:solidFill>
                  <a:srgbClr val="155396"/>
                </a:solidFill>
                <a:latin typeface="Corbel"/>
              </a:rPr>
              <a:t>€388.8 billion </a:t>
            </a:r>
            <a:r>
              <a:rPr lang="en-GB" sz="3200" dirty="0" smtClean="0">
                <a:solidFill>
                  <a:srgbClr val="155396"/>
                </a:solidFill>
                <a:latin typeface="Corbel"/>
              </a:rPr>
              <a:t>in tax revenues (EU14)</a:t>
            </a:r>
          </a:p>
        </p:txBody>
      </p:sp>
      <p:sp>
        <p:nvSpPr>
          <p:cNvPr id="2" name="Slide Number Placeholder 1"/>
          <p:cNvSpPr>
            <a:spLocks noGrp="1"/>
          </p:cNvSpPr>
          <p:nvPr>
            <p:ph type="sldNum" sz="quarter" idx="11"/>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5" name="TextBox 24"/>
          <p:cNvSpPr txBox="1"/>
          <p:nvPr userDrawn="1"/>
        </p:nvSpPr>
        <p:spPr>
          <a:xfrm>
            <a:off x="1328331" y="351850"/>
            <a:ext cx="8800002" cy="369332"/>
          </a:xfrm>
          <a:prstGeom prst="rect">
            <a:avLst/>
          </a:prstGeom>
        </p:spPr>
        <p:txBody>
          <a:bodyPr vert="horz" wrap="square" lIns="0" tIns="0" rIns="0" bIns="0" rtlCol="0">
            <a:spAutoFit/>
          </a:bodyPr>
          <a:lstStyle/>
          <a:p>
            <a:endParaRPr lang="en-GB" dirty="0" smtClean="0">
              <a:solidFill>
                <a:srgbClr val="000000"/>
              </a:solidFill>
            </a:endParaRPr>
          </a:p>
        </p:txBody>
      </p:sp>
      <p:sp>
        <p:nvSpPr>
          <p:cNvPr id="4" name="TextBox 3"/>
          <p:cNvSpPr txBox="1"/>
          <p:nvPr userDrawn="1"/>
        </p:nvSpPr>
        <p:spPr>
          <a:xfrm>
            <a:off x="1338654" y="337825"/>
            <a:ext cx="9221842" cy="692497"/>
          </a:xfrm>
          <a:prstGeom prst="rect">
            <a:avLst/>
          </a:prstGeom>
        </p:spPr>
        <p:txBody>
          <a:bodyPr vert="horz" wrap="square" lIns="0" tIns="0" rIns="0" bIns="0" rtlCol="0">
            <a:spAutoFit/>
          </a:bodyPr>
          <a:lstStyle/>
          <a:p>
            <a:r>
              <a:rPr lang="en-GB" sz="4500" spc="-140" dirty="0" smtClean="0">
                <a:solidFill>
                  <a:srgbClr val="000000"/>
                </a:solidFill>
                <a:latin typeface="Corbel"/>
              </a:rPr>
              <a:t>KEY FIGURES ABOUT  THE INDUSTRY</a:t>
            </a:r>
          </a:p>
        </p:txBody>
      </p:sp>
    </p:spTree>
    <p:extLst>
      <p:ext uri="{BB962C8B-B14F-4D97-AF65-F5344CB8AC3E}">
        <p14:creationId xmlns:p14="http://schemas.microsoft.com/office/powerpoint/2010/main" val="8339462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
    <p:spTree>
      <p:nvGrpSpPr>
        <p:cNvPr id="1" name=""/>
        <p:cNvGrpSpPr/>
        <p:nvPr/>
      </p:nvGrpSpPr>
      <p:grpSpPr>
        <a:xfrm>
          <a:off x="0" y="0"/>
          <a:ext cx="0" cy="0"/>
          <a:chOff x="0" y="0"/>
          <a:chExt cx="0" cy="0"/>
        </a:xfrm>
      </p:grpSpPr>
      <p:cxnSp>
        <p:nvCxnSpPr>
          <p:cNvPr id="10" name="Straight Connector 9"/>
          <p:cNvCxnSpPr>
            <a:cxnSpLocks noChangeShapeType="1"/>
          </p:cNvCxnSpPr>
          <p:nvPr userDrawn="1"/>
        </p:nvCxnSpPr>
        <p:spPr bwMode="auto">
          <a:xfrm>
            <a:off x="2848839" y="2230291"/>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11" name="Title 19"/>
          <p:cNvSpPr txBox="1">
            <a:spLocks/>
          </p:cNvSpPr>
          <p:nvPr userDrawn="1"/>
        </p:nvSpPr>
        <p:spPr>
          <a:xfrm>
            <a:off x="2855640" y="1988840"/>
            <a:ext cx="5631269" cy="778568"/>
          </a:xfrm>
          <a:prstGeom prst="rect">
            <a:avLst/>
          </a:prstGeom>
        </p:spPr>
        <p:txBody>
          <a:bodyPr>
            <a:normAutofit/>
          </a:bodyPr>
          <a:lstStyle>
            <a:lvl1pPr algn="l" rtl="0" eaLnBrk="1" fontAlgn="base" hangingPunct="1">
              <a:spcBef>
                <a:spcPct val="0"/>
              </a:spcBef>
              <a:spcAft>
                <a:spcPct val="0"/>
              </a:spcAft>
              <a:defRPr sz="4500" b="0">
                <a:solidFill>
                  <a:schemeClr val="tx1"/>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a:lstStyle>
          <a:p>
            <a:endParaRPr lang="en-GB" kern="0" dirty="0">
              <a:solidFill>
                <a:srgbClr val="000000"/>
              </a:solidFill>
              <a:latin typeface="Corbel"/>
              <a:cs typeface="Times New Roman"/>
            </a:endParaRPr>
          </a:p>
        </p:txBody>
      </p:sp>
      <p:sp>
        <p:nvSpPr>
          <p:cNvPr id="12" name="Text Placeholder 28"/>
          <p:cNvSpPr>
            <a:spLocks noGrp="1"/>
          </p:cNvSpPr>
          <p:nvPr>
            <p:ph type="body" sz="quarter" idx="11" hasCustomPrompt="1"/>
          </p:nvPr>
        </p:nvSpPr>
        <p:spPr>
          <a:xfrm>
            <a:off x="2851192" y="2781296"/>
            <a:ext cx="5630313" cy="756409"/>
          </a:xfrm>
          <a:prstGeom prst="rect">
            <a:avLst/>
          </a:prstGeom>
        </p:spPr>
        <p:txBody>
          <a:bodyPr/>
          <a:lstStyle>
            <a:lvl1pPr marL="0" indent="0">
              <a:buNone/>
              <a:defRPr sz="36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13" name="Title 12"/>
          <p:cNvSpPr>
            <a:spLocks noGrp="1"/>
          </p:cNvSpPr>
          <p:nvPr>
            <p:ph type="title" hasCustomPrompt="1"/>
          </p:nvPr>
        </p:nvSpPr>
        <p:spPr>
          <a:xfrm>
            <a:off x="2855640" y="2118513"/>
            <a:ext cx="9001000" cy="662782"/>
          </a:xfrm>
          <a:prstGeom prst="rect">
            <a:avLst/>
          </a:prstGeom>
        </p:spPr>
        <p:txBody>
          <a:bodyPr/>
          <a:lstStyle>
            <a:lvl1pPr algn="l">
              <a:defRPr sz="4500" b="0">
                <a:solidFill>
                  <a:schemeClr val="tx1"/>
                </a:solidFill>
              </a:defRPr>
            </a:lvl1pPr>
          </a:lstStyle>
          <a:p>
            <a:r>
              <a:rPr lang="en-US" dirty="0" smtClean="0"/>
              <a:t>Click to edit Chapter title</a:t>
            </a:r>
            <a:endParaRPr lang="en-GB" dirty="0"/>
          </a:p>
        </p:txBody>
      </p:sp>
      <p:sp>
        <p:nvSpPr>
          <p:cNvPr id="2" name="Slide Number Placeholder 1"/>
          <p:cNvSpPr>
            <a:spLocks noGrp="1"/>
          </p:cNvSpPr>
          <p:nvPr>
            <p:ph type="sldNum" sz="quarter" idx="12"/>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Tree>
    <p:extLst>
      <p:ext uri="{BB962C8B-B14F-4D97-AF65-F5344CB8AC3E}">
        <p14:creationId xmlns:p14="http://schemas.microsoft.com/office/powerpoint/2010/main" val="28034703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rmal w/ subtitle Slid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7" name="Text Placeholder 6"/>
          <p:cNvSpPr>
            <a:spLocks noGrp="1"/>
          </p:cNvSpPr>
          <p:nvPr>
            <p:ph type="body" sz="quarter" idx="12" hasCustomPrompt="1"/>
          </p:nvPr>
        </p:nvSpPr>
        <p:spPr>
          <a:xfrm>
            <a:off x="623392" y="1916831"/>
            <a:ext cx="10873208" cy="4392489"/>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2" name="Slide Number Placeholder 1"/>
          <p:cNvSpPr>
            <a:spLocks noGrp="1"/>
          </p:cNvSpPr>
          <p:nvPr>
            <p:ph type="sldNum" sz="quarter" idx="13"/>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8" name="Text Placeholder 7"/>
          <p:cNvSpPr>
            <a:spLocks noGrp="1"/>
          </p:cNvSpPr>
          <p:nvPr>
            <p:ph type="body" sz="quarter" idx="14" hasCustomPrompt="1"/>
          </p:nvPr>
        </p:nvSpPr>
        <p:spPr>
          <a:xfrm>
            <a:off x="1260343" y="1050312"/>
            <a:ext cx="10297218" cy="495300"/>
          </a:xfrm>
          <a:prstGeom prst="rect">
            <a:avLst/>
          </a:prstGeom>
        </p:spPr>
        <p:txBody>
          <a:bodyPr anchor="ctr"/>
          <a:lstStyle>
            <a:lvl1pPr marL="0" indent="0">
              <a:buNone/>
              <a:defRPr sz="3900" b="0" baseline="0">
                <a:solidFill>
                  <a:schemeClr val="bg1">
                    <a:lumMod val="50000"/>
                  </a:schemeClr>
                </a:solidFill>
              </a:defRPr>
            </a:lvl1pPr>
          </a:lstStyle>
          <a:p>
            <a:pPr lvl="0"/>
            <a:r>
              <a:rPr lang="en-GB" sz="3900" b="0" dirty="0" smtClean="0"/>
              <a:t>Insert subtitle here</a:t>
            </a:r>
            <a:endParaRPr lang="en-GB" dirty="0"/>
          </a:p>
        </p:txBody>
      </p:sp>
      <p:sp>
        <p:nvSpPr>
          <p:cNvPr id="9"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1" name="Straight Connector 10"/>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36743286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extLst>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rmal slide two column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6456040"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33" name="Text Placeholder 6"/>
          <p:cNvSpPr>
            <a:spLocks noGrp="1"/>
          </p:cNvSpPr>
          <p:nvPr>
            <p:ph type="body" sz="quarter" idx="13"/>
          </p:nvPr>
        </p:nvSpPr>
        <p:spPr>
          <a:xfrm>
            <a:off x="767409"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cxnSp>
        <p:nvCxnSpPr>
          <p:cNvPr id="34" name="Straight Connector 33"/>
          <p:cNvCxnSpPr>
            <a:cxnSpLocks noChangeShapeType="1"/>
          </p:cNvCxnSpPr>
          <p:nvPr userDrawn="1"/>
        </p:nvCxnSpPr>
        <p:spPr bwMode="auto">
          <a:xfrm>
            <a:off x="6096000" y="1628800"/>
            <a:ext cx="0" cy="4608512"/>
          </a:xfrm>
          <a:prstGeom prst="line">
            <a:avLst/>
          </a:prstGeom>
          <a:noFill/>
          <a:ln w="38100">
            <a:gradFill>
              <a:gsLst>
                <a:gs pos="72000">
                  <a:srgbClr val="155396"/>
                </a:gs>
                <a:gs pos="20000">
                  <a:srgbClr val="155396"/>
                </a:gs>
              </a:gsLst>
              <a:lin ang="5400000" scaled="1"/>
            </a:gra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4"/>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9"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20" name="Straight Connector 19"/>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7580020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rmal slide with picture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8" y="149489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5" name="Picture Placeholder 4"/>
          <p:cNvSpPr>
            <a:spLocks noGrp="1"/>
          </p:cNvSpPr>
          <p:nvPr>
            <p:ph type="pic" sz="quarter" idx="13"/>
          </p:nvPr>
        </p:nvSpPr>
        <p:spPr>
          <a:xfrm>
            <a:off x="7752184" y="1500076"/>
            <a:ext cx="4175125" cy="2376488"/>
          </a:xfrm>
          <a:prstGeom prst="rect">
            <a:avLst/>
          </a:prstGeom>
          <a:effectLst>
            <a:softEdge rad="31750"/>
          </a:effectLst>
        </p:spPr>
        <p:txBody>
          <a:bodyPr/>
          <a:lstStyle/>
          <a:p>
            <a:r>
              <a:rPr lang="en-GB" smtClean="0"/>
              <a:t>Drag picture to placeholder or click icon to add</a:t>
            </a:r>
            <a:endParaRPr lang="en-GB"/>
          </a:p>
        </p:txBody>
      </p:sp>
      <p:sp>
        <p:nvSpPr>
          <p:cNvPr id="11" name="Picture Placeholder 4"/>
          <p:cNvSpPr>
            <a:spLocks noGrp="1"/>
          </p:cNvSpPr>
          <p:nvPr>
            <p:ph type="pic" sz="quarter" idx="14"/>
          </p:nvPr>
        </p:nvSpPr>
        <p:spPr>
          <a:xfrm>
            <a:off x="7752184" y="3932832"/>
            <a:ext cx="4175125" cy="2376488"/>
          </a:xfrm>
          <a:prstGeom prst="rect">
            <a:avLst/>
          </a:prstGeom>
          <a:effectLst>
            <a:softEdge rad="31750"/>
          </a:effectLst>
        </p:spPr>
        <p:txBody>
          <a:bodyPr/>
          <a:lstStyle/>
          <a:p>
            <a:r>
              <a:rPr lang="en-GB" smtClean="0"/>
              <a:t>Drag picture to placeholder or click icon to add</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5"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7" name="Straight Connector 16"/>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26384266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ormal slide with pictures reversed">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5086548" y="147563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5" name="Picture Placeholder 4"/>
          <p:cNvSpPr>
            <a:spLocks noGrp="1"/>
          </p:cNvSpPr>
          <p:nvPr>
            <p:ph type="pic" sz="quarter" idx="13"/>
          </p:nvPr>
        </p:nvSpPr>
        <p:spPr>
          <a:xfrm>
            <a:off x="767408" y="1475632"/>
            <a:ext cx="4175125" cy="2376488"/>
          </a:xfrm>
          <a:prstGeom prst="rect">
            <a:avLst/>
          </a:prstGeom>
          <a:effectLst>
            <a:softEdge rad="31750"/>
          </a:effectLst>
        </p:spPr>
        <p:txBody>
          <a:bodyPr/>
          <a:lstStyle/>
          <a:p>
            <a:r>
              <a:rPr lang="en-GB" smtClean="0"/>
              <a:t>Drag picture to placeholder or click icon to add</a:t>
            </a:r>
            <a:endParaRPr lang="en-GB"/>
          </a:p>
        </p:txBody>
      </p:sp>
      <p:sp>
        <p:nvSpPr>
          <p:cNvPr id="11" name="Picture Placeholder 4"/>
          <p:cNvSpPr>
            <a:spLocks noGrp="1"/>
          </p:cNvSpPr>
          <p:nvPr>
            <p:ph type="pic" sz="quarter" idx="14"/>
          </p:nvPr>
        </p:nvSpPr>
        <p:spPr>
          <a:xfrm>
            <a:off x="767408" y="3882846"/>
            <a:ext cx="4175125" cy="2376488"/>
          </a:xfrm>
          <a:prstGeom prst="rect">
            <a:avLst/>
          </a:prstGeom>
          <a:effectLst>
            <a:softEdge rad="31750"/>
          </a:effectLst>
        </p:spPr>
        <p:txBody>
          <a:bodyPr/>
          <a:lstStyle/>
          <a:p>
            <a:r>
              <a:rPr lang="en-GB" smtClean="0"/>
              <a:t>Drag picture to placeholder or click icon to add</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5"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7" name="Straight Connector 16"/>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25415780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rmal slide big picture">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9" y="1479959"/>
            <a:ext cx="4031108" cy="4783702"/>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6" name="Content Placeholder 5"/>
          <p:cNvSpPr>
            <a:spLocks noGrp="1"/>
          </p:cNvSpPr>
          <p:nvPr>
            <p:ph sz="quarter" idx="13"/>
          </p:nvPr>
        </p:nvSpPr>
        <p:spPr>
          <a:xfrm>
            <a:off x="4799014" y="1479552"/>
            <a:ext cx="6769100" cy="4784725"/>
          </a:xfrm>
          <a:prstGeom prst="rect">
            <a:avLst/>
          </a:prstGeom>
        </p:spPr>
        <p:txBody>
          <a:bodyPr/>
          <a:lstStyle>
            <a:lvl1pPr marL="0" indent="0">
              <a:buNone/>
              <a:defRPr sz="3000" baseline="0"/>
            </a:lvl1pPr>
          </a:lstStyle>
          <a:p>
            <a:pPr lvl="0"/>
            <a:r>
              <a:rPr lang="en-GB" smtClean="0"/>
              <a:t>Click to edit Master text styles</a:t>
            </a:r>
          </a:p>
        </p:txBody>
      </p:sp>
      <p:sp>
        <p:nvSpPr>
          <p:cNvPr id="7" name="Slide Number Placeholder 6"/>
          <p:cNvSpPr>
            <a:spLocks noGrp="1"/>
          </p:cNvSpPr>
          <p:nvPr>
            <p:ph type="sldNum" sz="quarter" idx="14"/>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8" name="Rectangle 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1"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2" name="Straight Connector 11"/>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2925735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1" name="Picture Placeholder 4"/>
          <p:cNvSpPr>
            <a:spLocks noGrp="1"/>
          </p:cNvSpPr>
          <p:nvPr>
            <p:ph type="pic" sz="quarter" idx="14"/>
          </p:nvPr>
        </p:nvSpPr>
        <p:spPr>
          <a:xfrm>
            <a:off x="0" y="1403624"/>
            <a:ext cx="12192000" cy="5193728"/>
          </a:xfrm>
          <a:prstGeom prst="rect">
            <a:avLst/>
          </a:prstGeom>
          <a:effectLst>
            <a:softEdge rad="31750"/>
          </a:effectLst>
        </p:spPr>
        <p:txBody>
          <a:bodyPr/>
          <a:lstStyle>
            <a:lvl1pPr algn="ctr">
              <a:defRPr/>
            </a:lvl1pPr>
          </a:lstStyle>
          <a:p>
            <a:r>
              <a:rPr lang="en-GB" smtClean="0"/>
              <a:t>Drag picture to placeholder or click icon to add</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13"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4" name="Straight Connector 13"/>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6603820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a:ext>
            </a:extLst>
          </a:blip>
          <a:srcRect r="-202"/>
          <a:stretch/>
        </p:blipFill>
        <p:spPr>
          <a:xfrm>
            <a:off x="4217" y="-27384"/>
            <a:ext cx="12216358" cy="6885384"/>
          </a:xfrm>
          <a:prstGeom prst="rect">
            <a:avLst/>
          </a:prstGeom>
        </p:spPr>
      </p:pic>
      <p:sp>
        <p:nvSpPr>
          <p:cNvPr id="4" name="Text Box 3"/>
          <p:cNvSpPr txBox="1">
            <a:spLocks noChangeArrowheads="1"/>
          </p:cNvSpPr>
          <p:nvPr userDrawn="1"/>
        </p:nvSpPr>
        <p:spPr bwMode="auto">
          <a:xfrm>
            <a:off x="6075986" y="1412776"/>
            <a:ext cx="6116015" cy="2592288"/>
          </a:xfrm>
          <a:prstGeom prst="rect">
            <a:avLst/>
          </a:prstGeom>
          <a:gradFill flip="none" rotWithShape="1">
            <a:gsLst>
              <a:gs pos="50000">
                <a:srgbClr val="FFFFFF">
                  <a:alpha val="84000"/>
                </a:srgbClr>
              </a:gs>
              <a:gs pos="0">
                <a:schemeClr val="bg1">
                  <a:alpha val="58000"/>
                </a:schemeClr>
              </a:gs>
              <a:gs pos="100000">
                <a:schemeClr val="bg1"/>
              </a:gs>
            </a:gsLst>
            <a:lin ang="0" scaled="1"/>
            <a:tileRect/>
          </a:gradFill>
          <a:ln>
            <a:noFill/>
          </a:ln>
          <a:effectLst/>
          <a:extLst/>
        </p:spPr>
        <p:txBody>
          <a:bodyPr rot="0" vert="horz" wrap="square" lIns="0" tIns="0" rIns="0" bIns="0" anchor="t" anchorCtr="0" upright="1">
            <a:normAutofit/>
          </a:bodyPr>
          <a:lstStyle/>
          <a:p>
            <a:pPr marL="533400" lvl="5"/>
            <a:endParaRPr lang="en-GB" sz="2000" dirty="0" smtClean="0">
              <a:solidFill>
                <a:srgbClr val="000000"/>
              </a:solidFill>
              <a:latin typeface="Corbel"/>
              <a:cs typeface="Corbel"/>
            </a:endParaRPr>
          </a:p>
          <a:p>
            <a:pPr marL="533400" lvl="5"/>
            <a:r>
              <a:rPr lang="en-GB" sz="4500" dirty="0" smtClean="0">
                <a:solidFill>
                  <a:srgbClr val="000000"/>
                </a:solidFill>
                <a:latin typeface="Corbel"/>
                <a:cs typeface="Corbel"/>
              </a:rPr>
              <a:t>Thank you for </a:t>
            </a:r>
            <a:br>
              <a:rPr lang="en-GB" sz="4500" dirty="0" smtClean="0">
                <a:solidFill>
                  <a:srgbClr val="000000"/>
                </a:solidFill>
                <a:latin typeface="Corbel"/>
                <a:cs typeface="Corbel"/>
              </a:rPr>
            </a:br>
            <a:r>
              <a:rPr lang="en-GB" sz="4500" dirty="0" smtClean="0">
                <a:solidFill>
                  <a:srgbClr val="000000"/>
                </a:solidFill>
                <a:latin typeface="Corbel"/>
                <a:cs typeface="Corbel"/>
              </a:rPr>
              <a:t>your attention</a:t>
            </a:r>
          </a:p>
          <a:p>
            <a:pPr marL="533400" lvl="5"/>
            <a:r>
              <a:rPr lang="nl-BE" sz="3600" dirty="0" smtClean="0">
                <a:solidFill>
                  <a:srgbClr val="7F7F7F"/>
                </a:solidFill>
                <a:latin typeface="Corbel"/>
                <a:cs typeface="Corbel"/>
              </a:rPr>
              <a:t>www.acea.be</a:t>
            </a:r>
          </a:p>
          <a:p>
            <a:pPr marL="533400">
              <a:spcBef>
                <a:spcPct val="50000"/>
              </a:spcBef>
            </a:pPr>
            <a:endParaRPr lang="en-GB" sz="2000" cap="all" dirty="0" smtClean="0">
              <a:solidFill>
                <a:srgbClr val="153771"/>
              </a:solidFill>
              <a:latin typeface="Corbel"/>
              <a:cs typeface="Corbel"/>
            </a:endParaRPr>
          </a:p>
        </p:txBody>
      </p:sp>
      <p:cxnSp>
        <p:nvCxnSpPr>
          <p:cNvPr id="5" name="Straight Connector 4"/>
          <p:cNvCxnSpPr>
            <a:cxnSpLocks noChangeShapeType="1"/>
          </p:cNvCxnSpPr>
          <p:nvPr userDrawn="1"/>
        </p:nvCxnSpPr>
        <p:spPr bwMode="auto">
          <a:xfrm>
            <a:off x="6399673" y="1857118"/>
            <a:ext cx="0" cy="1656184"/>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38900129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3"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4" name="Straight Connector 3"/>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3"/>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8" name="Text Placeholder 6"/>
          <p:cNvSpPr>
            <a:spLocks noGrp="1"/>
          </p:cNvSpPr>
          <p:nvPr>
            <p:ph type="body" sz="quarter" idx="14"/>
          </p:nvPr>
        </p:nvSpPr>
        <p:spPr>
          <a:xfrm>
            <a:off x="767408" y="1494892"/>
            <a:ext cx="10729191"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Tree>
    <p:extLst>
      <p:ext uri="{BB962C8B-B14F-4D97-AF65-F5344CB8AC3E}">
        <p14:creationId xmlns:p14="http://schemas.microsoft.com/office/powerpoint/2010/main" val="16204363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CV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1363865"/>
            <a:ext cx="12192000" cy="5459621"/>
          </a:xfrm>
          <a:prstGeom prst="rect">
            <a:avLst/>
          </a:prstGeom>
        </p:spPr>
      </p:pic>
      <p:sp>
        <p:nvSpPr>
          <p:cNvPr id="4" name="Text Box 3"/>
          <p:cNvSpPr txBox="1">
            <a:spLocks noChangeArrowheads="1"/>
          </p:cNvSpPr>
          <p:nvPr userDrawn="1"/>
        </p:nvSpPr>
        <p:spPr bwMode="auto">
          <a:xfrm>
            <a:off x="0" y="1333624"/>
            <a:ext cx="897632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400" lvl="5"/>
            <a:endParaRPr lang="fr-FR" sz="1200" dirty="0">
              <a:effectLst/>
              <a:latin typeface="Corbel"/>
              <a:ea typeface="Times New Roman"/>
              <a:cs typeface="Corbel"/>
            </a:endParaRPr>
          </a:p>
        </p:txBody>
      </p:sp>
      <p:sp>
        <p:nvSpPr>
          <p:cNvPr id="6" name="Rectangle 5"/>
          <p:cNvSpPr>
            <a:spLocks noChangeArrowheads="1"/>
          </p:cNvSpPr>
          <p:nvPr userDrawn="1"/>
        </p:nvSpPr>
        <p:spPr bwMode="auto">
          <a:xfrm>
            <a:off x="0" y="6196330"/>
            <a:ext cx="12192000" cy="66167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sz="2400" dirty="0"/>
          </a:p>
        </p:txBody>
      </p:sp>
      <p:sp>
        <p:nvSpPr>
          <p:cNvPr id="7" name="Text Box 2"/>
          <p:cNvSpPr txBox="1"/>
          <p:nvPr userDrawn="1"/>
        </p:nvSpPr>
        <p:spPr>
          <a:xfrm>
            <a:off x="407708" y="6431072"/>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fld id="{8CD14924-49D1-44BB-8A6D-BFDD25C65231}" type="datetime2">
              <a:rPr lang="en-GB" sz="1050" b="1" smtClean="0">
                <a:solidFill>
                  <a:srgbClr val="FFFFFF"/>
                </a:solidFill>
                <a:effectLst/>
                <a:latin typeface="Corbel"/>
                <a:ea typeface="Times New Roman"/>
                <a:cs typeface="Corbel"/>
              </a:rPr>
              <a:pPr marL="0" indent="0">
                <a:spcAft>
                  <a:spcPts val="0"/>
                </a:spcAft>
              </a:pPr>
              <a:t>Wednesday, 16 December 2015</a:t>
            </a:fld>
            <a:endParaRPr lang="fr-FR" sz="1400" b="1" dirty="0">
              <a:effectLst/>
              <a:latin typeface="Corbel"/>
              <a:ea typeface="Times New Roman"/>
              <a:cs typeface="Corbel"/>
            </a:endParaRPr>
          </a:p>
        </p:txBody>
      </p:sp>
      <p:pic>
        <p:nvPicPr>
          <p:cNvPr id="8" name="Picture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sp>
        <p:nvSpPr>
          <p:cNvPr id="16" name="Title 19"/>
          <p:cNvSpPr>
            <a:spLocks noGrp="1"/>
          </p:cNvSpPr>
          <p:nvPr>
            <p:ph type="title" hasCustomPrompt="1"/>
          </p:nvPr>
        </p:nvSpPr>
        <p:spPr>
          <a:xfrm>
            <a:off x="433291" y="1363866"/>
            <a:ext cx="8471021" cy="778568"/>
          </a:xfrm>
          <a:prstGeom prst="rect">
            <a:avLst/>
          </a:prstGeom>
        </p:spPr>
        <p:txBody>
          <a:bodyPr>
            <a:normAutofit/>
          </a:bodyPr>
          <a:lstStyle>
            <a:lvl1pPr algn="l">
              <a:defRPr sz="4500" b="0">
                <a:solidFill>
                  <a:schemeClr val="tx1"/>
                </a:solidFill>
              </a:defRPr>
            </a:lvl1pPr>
          </a:lstStyle>
          <a:p>
            <a:r>
              <a:rPr lang="en-US" dirty="0" smtClean="0"/>
              <a:t>Click to insert title</a:t>
            </a:r>
            <a:endParaRPr lang="en-GB" dirty="0"/>
          </a:p>
        </p:txBody>
      </p:sp>
      <p:sp>
        <p:nvSpPr>
          <p:cNvPr id="17" name="Text Placeholder 28"/>
          <p:cNvSpPr>
            <a:spLocks noGrp="1"/>
          </p:cNvSpPr>
          <p:nvPr>
            <p:ph type="body" sz="quarter" idx="10" hasCustomPrompt="1"/>
          </p:nvPr>
        </p:nvSpPr>
        <p:spPr>
          <a:xfrm>
            <a:off x="433291" y="2156322"/>
            <a:ext cx="8471021" cy="756409"/>
          </a:xfrm>
          <a:prstGeom prst="rect">
            <a:avLst/>
          </a:prstGeom>
        </p:spPr>
        <p:txBody>
          <a:bodyPr/>
          <a:lstStyle>
            <a:lvl1pPr marL="0" indent="0">
              <a:buNone/>
              <a:defRPr sz="36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18" name="Text Placeholder 28"/>
          <p:cNvSpPr>
            <a:spLocks noGrp="1"/>
          </p:cNvSpPr>
          <p:nvPr>
            <p:ph type="body" sz="quarter" idx="11" hasCustomPrompt="1"/>
          </p:nvPr>
        </p:nvSpPr>
        <p:spPr>
          <a:xfrm>
            <a:off x="433290" y="3510708"/>
            <a:ext cx="8471022" cy="474234"/>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Event Name</a:t>
            </a:r>
          </a:p>
        </p:txBody>
      </p:sp>
      <p:sp>
        <p:nvSpPr>
          <p:cNvPr id="19" name="Text Placeholder 28"/>
          <p:cNvSpPr>
            <a:spLocks noGrp="1"/>
          </p:cNvSpPr>
          <p:nvPr>
            <p:ph type="body" sz="quarter" idx="12" hasCustomPrompt="1"/>
          </p:nvPr>
        </p:nvSpPr>
        <p:spPr>
          <a:xfrm>
            <a:off x="433290" y="3970347"/>
            <a:ext cx="8471022" cy="456566"/>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Location</a:t>
            </a:r>
          </a:p>
        </p:txBody>
      </p:sp>
      <p:sp>
        <p:nvSpPr>
          <p:cNvPr id="20" name="Text Placeholder 28"/>
          <p:cNvSpPr>
            <a:spLocks noGrp="1"/>
          </p:cNvSpPr>
          <p:nvPr>
            <p:ph type="body" sz="quarter" idx="13" hasCustomPrompt="1"/>
          </p:nvPr>
        </p:nvSpPr>
        <p:spPr>
          <a:xfrm>
            <a:off x="426489" y="4882221"/>
            <a:ext cx="5627607" cy="321869"/>
          </a:xfrm>
          <a:prstGeom prst="rect">
            <a:avLst/>
          </a:prstGeom>
        </p:spPr>
        <p:txBody>
          <a:bodyPr/>
          <a:lstStyle>
            <a:lvl1pPr marL="0" indent="0">
              <a:buNone/>
              <a:defRPr sz="1400" b="1">
                <a:solidFill>
                  <a:schemeClr val="tx1"/>
                </a:solidFill>
                <a:latin typeface="+mj-lt"/>
              </a:defRPr>
            </a:lvl1pPr>
            <a:lvl2pPr marL="0" indent="0">
              <a:buNone/>
              <a:defRPr sz="3200">
                <a:solidFill>
                  <a:srgbClr val="7F7F7F"/>
                </a:solidFill>
              </a:defRPr>
            </a:lvl2pPr>
            <a:lvl3pPr marL="0" indent="0">
              <a:spcBef>
                <a:spcPts val="1200"/>
              </a:spcBef>
              <a:buNone/>
              <a:defRPr sz="1400" b="1" cap="none" baseline="0">
                <a:solidFill>
                  <a:schemeClr val="tx1"/>
                </a:solidFill>
              </a:defRPr>
            </a:lvl3pPr>
            <a:lvl4pPr marL="0" indent="0">
              <a:spcBef>
                <a:spcPts val="600"/>
              </a:spcBef>
              <a:defRPr sz="1400" b="1">
                <a:latin typeface="+mn-lt"/>
              </a:defRPr>
            </a:lvl4pPr>
            <a:lvl5pPr marL="0" indent="0">
              <a:buNone/>
              <a:defRPr sz="1400" b="1">
                <a:latin typeface="+mn-lt"/>
              </a:defRPr>
            </a:lvl5pPr>
          </a:lstStyle>
          <a:p>
            <a:pPr lvl="0"/>
            <a:r>
              <a:rPr lang="en-US" dirty="0" smtClean="0"/>
              <a:t>First Name Last Name</a:t>
            </a:r>
          </a:p>
        </p:txBody>
      </p:sp>
      <p:sp>
        <p:nvSpPr>
          <p:cNvPr id="21" name="Text Placeholder 28"/>
          <p:cNvSpPr>
            <a:spLocks noGrp="1"/>
          </p:cNvSpPr>
          <p:nvPr>
            <p:ph type="body" sz="quarter" idx="14" hasCustomPrompt="1"/>
          </p:nvPr>
        </p:nvSpPr>
        <p:spPr>
          <a:xfrm>
            <a:off x="426489" y="5240007"/>
            <a:ext cx="5627607" cy="403767"/>
          </a:xfrm>
          <a:prstGeom prst="rect">
            <a:avLst/>
          </a:prstGeom>
        </p:spPr>
        <p:txBody>
          <a:bodyPr/>
          <a:lstStyle>
            <a:lvl1pPr marL="0" indent="0">
              <a:buNone/>
              <a:defRPr sz="14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Job title</a:t>
            </a:r>
            <a:endParaRPr lang="en-GB" dirty="0"/>
          </a:p>
        </p:txBody>
      </p:sp>
      <p:cxnSp>
        <p:nvCxnSpPr>
          <p:cNvPr id="22" name="Straight Connector 21"/>
          <p:cNvCxnSpPr>
            <a:cxnSpLocks noChangeShapeType="1"/>
          </p:cNvCxnSpPr>
          <p:nvPr userDrawn="1"/>
        </p:nvCxnSpPr>
        <p:spPr bwMode="auto">
          <a:xfrm>
            <a:off x="426488" y="1605317"/>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2275413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 PCs">
    <p:spTree>
      <p:nvGrpSpPr>
        <p:cNvPr id="1" name=""/>
        <p:cNvGrpSpPr/>
        <p:nvPr/>
      </p:nvGrpSpPr>
      <p:grpSpPr>
        <a:xfrm>
          <a:off x="0" y="0"/>
          <a:ext cx="0" cy="0"/>
          <a:chOff x="0" y="0"/>
          <a:chExt cx="0" cy="0"/>
        </a:xfrm>
      </p:grpSpPr>
      <p:pic>
        <p:nvPicPr>
          <p:cNvPr id="10" name="Picture 9" descr="Jobs:IDF:SPADE:ACEA:Re-branding:ville dans la nuit, voiture, retroviseur 161646.jpg"/>
          <p:cNvPicPr/>
          <p:nvPr userDrawn="1"/>
        </p:nvPicPr>
        <p:blipFill rotWithShape="1">
          <a:blip r:embed="rId2" cstate="print">
            <a:extLst>
              <a:ext uri="{28A0092B-C50C-407E-A947-70E740481C1C}">
                <a14:useLocalDpi xmlns:a14="http://schemas.microsoft.com/office/drawing/2010/main"/>
              </a:ext>
            </a:extLst>
          </a:blip>
          <a:srcRect r="-1482"/>
          <a:stretch/>
        </p:blipFill>
        <p:spPr bwMode="auto">
          <a:xfrm>
            <a:off x="0" y="1337196"/>
            <a:ext cx="12360696" cy="5517232"/>
          </a:xfrm>
          <a:prstGeom prst="rect">
            <a:avLst/>
          </a:prstGeom>
          <a:noFill/>
          <a:ln>
            <a:noFill/>
          </a:ln>
        </p:spPr>
      </p:pic>
      <p:sp>
        <p:nvSpPr>
          <p:cNvPr id="18" name="Text Box 3"/>
          <p:cNvSpPr txBox="1">
            <a:spLocks noChangeArrowheads="1"/>
          </p:cNvSpPr>
          <p:nvPr userDrawn="1"/>
        </p:nvSpPr>
        <p:spPr bwMode="auto">
          <a:xfrm>
            <a:off x="0" y="1333624"/>
            <a:ext cx="897632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400" lvl="5"/>
            <a:endParaRPr lang="fr-FR" sz="1200" dirty="0">
              <a:solidFill>
                <a:srgbClr val="000000"/>
              </a:solidFill>
              <a:latin typeface="Corbel"/>
              <a:ea typeface="Times New Roman"/>
              <a:cs typeface="Corbel"/>
            </a:endParaRPr>
          </a:p>
        </p:txBody>
      </p:sp>
      <p:cxnSp>
        <p:nvCxnSpPr>
          <p:cNvPr id="5" name="Straight Connector 4"/>
          <p:cNvCxnSpPr>
            <a:cxnSpLocks noChangeShapeType="1"/>
          </p:cNvCxnSpPr>
          <p:nvPr userDrawn="1"/>
        </p:nvCxnSpPr>
        <p:spPr bwMode="auto">
          <a:xfrm>
            <a:off x="426487" y="1368085"/>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6" name="Rectangle 5"/>
          <p:cNvSpPr>
            <a:spLocks noChangeArrowheads="1"/>
          </p:cNvSpPr>
          <p:nvPr userDrawn="1"/>
        </p:nvSpPr>
        <p:spPr bwMode="auto">
          <a:xfrm>
            <a:off x="0" y="6196330"/>
            <a:ext cx="12192000" cy="66167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dirty="0">
              <a:solidFill>
                <a:srgbClr val="000000"/>
              </a:solidFill>
            </a:endParaRPr>
          </a:p>
        </p:txBody>
      </p:sp>
      <p:sp>
        <p:nvSpPr>
          <p:cNvPr id="7" name="Text Box 2"/>
          <p:cNvSpPr txBox="1"/>
          <p:nvPr userDrawn="1"/>
        </p:nvSpPr>
        <p:spPr>
          <a:xfrm>
            <a:off x="430008" y="6466989"/>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0"/>
              </a:spcAft>
            </a:pPr>
            <a:endParaRPr lang="fr-FR" sz="1400" b="1" dirty="0">
              <a:solidFill>
                <a:srgbClr val="000000"/>
              </a:solidFill>
              <a:latin typeface="Corbel"/>
              <a:ea typeface="Times New Roman"/>
              <a:cs typeface="Corbel"/>
            </a:endParaRPr>
          </a:p>
        </p:txBody>
      </p:sp>
      <p:pic>
        <p:nvPicPr>
          <p:cNvPr id="8" name="Picture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sp>
        <p:nvSpPr>
          <p:cNvPr id="11" name="Text Box 2"/>
          <p:cNvSpPr txBox="1"/>
          <p:nvPr userDrawn="1"/>
        </p:nvSpPr>
        <p:spPr>
          <a:xfrm>
            <a:off x="407708" y="6431072"/>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0"/>
              </a:spcAft>
            </a:pPr>
            <a:fld id="{8CD14924-49D1-44BB-8A6D-BFDD25C65231}" type="datetime2">
              <a:rPr lang="en-GB" sz="1050" b="1" smtClean="0">
                <a:solidFill>
                  <a:srgbClr val="FFFFFF"/>
                </a:solidFill>
                <a:latin typeface="Corbel"/>
                <a:ea typeface="Times New Roman"/>
                <a:cs typeface="Corbel"/>
              </a:rPr>
              <a:pPr>
                <a:spcAft>
                  <a:spcPts val="0"/>
                </a:spcAft>
              </a:pPr>
              <a:t>Wednesday, 16 December 2015</a:t>
            </a:fld>
            <a:endParaRPr lang="fr-FR" sz="1400" b="1" dirty="0">
              <a:solidFill>
                <a:srgbClr val="000000"/>
              </a:solidFill>
              <a:latin typeface="Corbel"/>
              <a:ea typeface="Times New Roman"/>
              <a:cs typeface="Corbel"/>
            </a:endParaRPr>
          </a:p>
        </p:txBody>
      </p:sp>
      <p:sp>
        <p:nvSpPr>
          <p:cNvPr id="20" name="Title 19"/>
          <p:cNvSpPr>
            <a:spLocks noGrp="1"/>
          </p:cNvSpPr>
          <p:nvPr>
            <p:ph type="title" hasCustomPrompt="1"/>
          </p:nvPr>
        </p:nvSpPr>
        <p:spPr>
          <a:xfrm>
            <a:off x="433291" y="1363866"/>
            <a:ext cx="8471021" cy="778568"/>
          </a:xfrm>
          <a:prstGeom prst="rect">
            <a:avLst/>
          </a:prstGeom>
        </p:spPr>
        <p:txBody>
          <a:bodyPr>
            <a:normAutofit/>
          </a:bodyPr>
          <a:lstStyle>
            <a:lvl1pPr algn="l">
              <a:defRPr sz="4500" b="0">
                <a:solidFill>
                  <a:schemeClr val="tx1"/>
                </a:solidFill>
              </a:defRPr>
            </a:lvl1pPr>
          </a:lstStyle>
          <a:p>
            <a:r>
              <a:rPr lang="en-US" dirty="0" smtClean="0"/>
              <a:t>Click to insert title</a:t>
            </a:r>
            <a:endParaRPr lang="en-GB" dirty="0"/>
          </a:p>
        </p:txBody>
      </p:sp>
      <p:sp>
        <p:nvSpPr>
          <p:cNvPr id="29" name="Text Placeholder 28"/>
          <p:cNvSpPr>
            <a:spLocks noGrp="1"/>
          </p:cNvSpPr>
          <p:nvPr>
            <p:ph type="body" sz="quarter" idx="10" hasCustomPrompt="1"/>
          </p:nvPr>
        </p:nvSpPr>
        <p:spPr>
          <a:xfrm>
            <a:off x="433291" y="2156322"/>
            <a:ext cx="8471021" cy="756409"/>
          </a:xfrm>
          <a:prstGeom prst="rect">
            <a:avLst/>
          </a:prstGeom>
        </p:spPr>
        <p:txBody>
          <a:bodyPr/>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30" name="Text Placeholder 28"/>
          <p:cNvSpPr>
            <a:spLocks noGrp="1"/>
          </p:cNvSpPr>
          <p:nvPr>
            <p:ph type="body" sz="quarter" idx="11" hasCustomPrompt="1"/>
          </p:nvPr>
        </p:nvSpPr>
        <p:spPr>
          <a:xfrm>
            <a:off x="426489" y="3403861"/>
            <a:ext cx="8477823" cy="362675"/>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Event Name</a:t>
            </a:r>
          </a:p>
        </p:txBody>
      </p:sp>
      <p:sp>
        <p:nvSpPr>
          <p:cNvPr id="31" name="Text Placeholder 28"/>
          <p:cNvSpPr>
            <a:spLocks noGrp="1"/>
          </p:cNvSpPr>
          <p:nvPr>
            <p:ph type="body" sz="quarter" idx="12" hasCustomPrompt="1"/>
          </p:nvPr>
        </p:nvSpPr>
        <p:spPr>
          <a:xfrm>
            <a:off x="426486" y="4028415"/>
            <a:ext cx="8477825" cy="398497"/>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Location</a:t>
            </a:r>
          </a:p>
        </p:txBody>
      </p:sp>
      <p:sp>
        <p:nvSpPr>
          <p:cNvPr id="32" name="Text Placeholder 28"/>
          <p:cNvSpPr>
            <a:spLocks noGrp="1"/>
          </p:cNvSpPr>
          <p:nvPr>
            <p:ph type="body" sz="quarter" idx="13" hasCustomPrompt="1"/>
          </p:nvPr>
        </p:nvSpPr>
        <p:spPr>
          <a:xfrm>
            <a:off x="426487" y="4882221"/>
            <a:ext cx="5627608" cy="321869"/>
          </a:xfrm>
          <a:prstGeom prst="rect">
            <a:avLst/>
          </a:prstGeom>
        </p:spPr>
        <p:txBody>
          <a:bodyPr/>
          <a:lstStyle>
            <a:lvl1pPr marL="0" indent="0">
              <a:buNone/>
              <a:defRPr sz="1400" b="1">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First Name Last Name</a:t>
            </a:r>
          </a:p>
        </p:txBody>
      </p:sp>
      <p:sp>
        <p:nvSpPr>
          <p:cNvPr id="33" name="Text Placeholder 28"/>
          <p:cNvSpPr>
            <a:spLocks noGrp="1"/>
          </p:cNvSpPr>
          <p:nvPr>
            <p:ph type="body" sz="quarter" idx="14" hasCustomPrompt="1"/>
          </p:nvPr>
        </p:nvSpPr>
        <p:spPr>
          <a:xfrm>
            <a:off x="426487" y="5240007"/>
            <a:ext cx="5627608" cy="403767"/>
          </a:xfrm>
          <a:prstGeom prst="rect">
            <a:avLst/>
          </a:prstGeom>
        </p:spPr>
        <p:txBody>
          <a:bodyPr/>
          <a:lstStyle>
            <a:lvl1pPr marL="0" indent="0">
              <a:buNone/>
              <a:defRPr sz="14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Job title</a:t>
            </a:r>
            <a:endParaRPr lang="en-GB" dirty="0"/>
          </a:p>
        </p:txBody>
      </p:sp>
      <p:sp>
        <p:nvSpPr>
          <p:cNvPr id="38" name="TextBox 37"/>
          <p:cNvSpPr txBox="1"/>
          <p:nvPr userDrawn="1"/>
        </p:nvSpPr>
        <p:spPr>
          <a:xfrm>
            <a:off x="433290" y="2912731"/>
            <a:ext cx="4438575" cy="372255"/>
          </a:xfrm>
          <a:prstGeom prst="rect">
            <a:avLst/>
          </a:prstGeom>
        </p:spPr>
        <p:txBody>
          <a:bodyPr vert="horz" wrap="square" lIns="0" tIns="0" rIns="0" bIns="0" rtlCol="0">
            <a:spAutoFit/>
          </a:bodyPr>
          <a:lstStyle/>
          <a:p>
            <a:endParaRPr lang="en-GB" dirty="0" smtClean="0">
              <a:solidFill>
                <a:srgbClr val="000000"/>
              </a:solidFill>
            </a:endParaRPr>
          </a:p>
        </p:txBody>
      </p:sp>
    </p:spTree>
    <p:extLst>
      <p:ext uri="{BB962C8B-B14F-4D97-AF65-F5344CB8AC3E}">
        <p14:creationId xmlns:p14="http://schemas.microsoft.com/office/powerpoint/2010/main" val="21983424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 CV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1363865"/>
            <a:ext cx="12192000" cy="5459621"/>
          </a:xfrm>
          <a:prstGeom prst="rect">
            <a:avLst/>
          </a:prstGeom>
        </p:spPr>
      </p:pic>
      <p:sp>
        <p:nvSpPr>
          <p:cNvPr id="4" name="Text Box 3"/>
          <p:cNvSpPr txBox="1">
            <a:spLocks noChangeArrowheads="1"/>
          </p:cNvSpPr>
          <p:nvPr userDrawn="1"/>
        </p:nvSpPr>
        <p:spPr bwMode="auto">
          <a:xfrm>
            <a:off x="0" y="1333624"/>
            <a:ext cx="897632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400" lvl="5"/>
            <a:endParaRPr lang="fr-FR" sz="1200" dirty="0">
              <a:solidFill>
                <a:srgbClr val="000000"/>
              </a:solidFill>
              <a:latin typeface="Corbel"/>
              <a:ea typeface="Times New Roman"/>
              <a:cs typeface="Corbel"/>
            </a:endParaRPr>
          </a:p>
        </p:txBody>
      </p:sp>
      <p:sp>
        <p:nvSpPr>
          <p:cNvPr id="6" name="Rectangle 5"/>
          <p:cNvSpPr>
            <a:spLocks noChangeArrowheads="1"/>
          </p:cNvSpPr>
          <p:nvPr userDrawn="1"/>
        </p:nvSpPr>
        <p:spPr bwMode="auto">
          <a:xfrm>
            <a:off x="0" y="6196330"/>
            <a:ext cx="12192000" cy="66167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dirty="0">
              <a:solidFill>
                <a:srgbClr val="000000"/>
              </a:solidFill>
            </a:endParaRPr>
          </a:p>
        </p:txBody>
      </p:sp>
      <p:sp>
        <p:nvSpPr>
          <p:cNvPr id="7" name="Text Box 2"/>
          <p:cNvSpPr txBox="1"/>
          <p:nvPr userDrawn="1"/>
        </p:nvSpPr>
        <p:spPr>
          <a:xfrm>
            <a:off x="407708" y="6431072"/>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0"/>
              </a:spcAft>
            </a:pPr>
            <a:fld id="{8CD14924-49D1-44BB-8A6D-BFDD25C65231}" type="datetime2">
              <a:rPr lang="en-GB" sz="1050" b="1" smtClean="0">
                <a:solidFill>
                  <a:srgbClr val="FFFFFF"/>
                </a:solidFill>
                <a:latin typeface="Corbel"/>
                <a:ea typeface="Times New Roman"/>
                <a:cs typeface="Corbel"/>
              </a:rPr>
              <a:pPr>
                <a:spcAft>
                  <a:spcPts val="0"/>
                </a:spcAft>
              </a:pPr>
              <a:t>Wednesday, 16 December 2015</a:t>
            </a:fld>
            <a:endParaRPr lang="fr-FR" sz="1400" b="1" dirty="0">
              <a:solidFill>
                <a:srgbClr val="000000"/>
              </a:solidFill>
              <a:latin typeface="Corbel"/>
              <a:ea typeface="Times New Roman"/>
              <a:cs typeface="Corbel"/>
            </a:endParaRPr>
          </a:p>
        </p:txBody>
      </p:sp>
      <p:pic>
        <p:nvPicPr>
          <p:cNvPr id="8" name="Picture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sp>
        <p:nvSpPr>
          <p:cNvPr id="16" name="Title 19"/>
          <p:cNvSpPr>
            <a:spLocks noGrp="1"/>
          </p:cNvSpPr>
          <p:nvPr>
            <p:ph type="title" hasCustomPrompt="1"/>
          </p:nvPr>
        </p:nvSpPr>
        <p:spPr>
          <a:xfrm>
            <a:off x="433291" y="1363866"/>
            <a:ext cx="8471021" cy="778568"/>
          </a:xfrm>
          <a:prstGeom prst="rect">
            <a:avLst/>
          </a:prstGeom>
        </p:spPr>
        <p:txBody>
          <a:bodyPr>
            <a:normAutofit/>
          </a:bodyPr>
          <a:lstStyle>
            <a:lvl1pPr algn="l">
              <a:defRPr sz="4500" b="0">
                <a:solidFill>
                  <a:schemeClr val="tx1"/>
                </a:solidFill>
              </a:defRPr>
            </a:lvl1pPr>
          </a:lstStyle>
          <a:p>
            <a:r>
              <a:rPr lang="en-US" dirty="0" smtClean="0"/>
              <a:t>Click to insert title</a:t>
            </a:r>
            <a:endParaRPr lang="en-GB" dirty="0"/>
          </a:p>
        </p:txBody>
      </p:sp>
      <p:sp>
        <p:nvSpPr>
          <p:cNvPr id="17" name="Text Placeholder 28"/>
          <p:cNvSpPr>
            <a:spLocks noGrp="1"/>
          </p:cNvSpPr>
          <p:nvPr>
            <p:ph type="body" sz="quarter" idx="10" hasCustomPrompt="1"/>
          </p:nvPr>
        </p:nvSpPr>
        <p:spPr>
          <a:xfrm>
            <a:off x="433291" y="2156322"/>
            <a:ext cx="8471021" cy="756409"/>
          </a:xfrm>
          <a:prstGeom prst="rect">
            <a:avLst/>
          </a:prstGeom>
        </p:spPr>
        <p:txBody>
          <a:bodyPr/>
          <a:lstStyle>
            <a:lvl1pPr marL="0" indent="0">
              <a:buNone/>
              <a:defRPr sz="36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18" name="Text Placeholder 28"/>
          <p:cNvSpPr>
            <a:spLocks noGrp="1"/>
          </p:cNvSpPr>
          <p:nvPr>
            <p:ph type="body" sz="quarter" idx="11" hasCustomPrompt="1"/>
          </p:nvPr>
        </p:nvSpPr>
        <p:spPr>
          <a:xfrm>
            <a:off x="433290" y="3510708"/>
            <a:ext cx="8471022" cy="474234"/>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Event Name</a:t>
            </a:r>
          </a:p>
        </p:txBody>
      </p:sp>
      <p:sp>
        <p:nvSpPr>
          <p:cNvPr id="19" name="Text Placeholder 28"/>
          <p:cNvSpPr>
            <a:spLocks noGrp="1"/>
          </p:cNvSpPr>
          <p:nvPr>
            <p:ph type="body" sz="quarter" idx="12" hasCustomPrompt="1"/>
          </p:nvPr>
        </p:nvSpPr>
        <p:spPr>
          <a:xfrm>
            <a:off x="433290" y="3970347"/>
            <a:ext cx="8471022" cy="456566"/>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Location</a:t>
            </a:r>
          </a:p>
        </p:txBody>
      </p:sp>
      <p:sp>
        <p:nvSpPr>
          <p:cNvPr id="20" name="Text Placeholder 28"/>
          <p:cNvSpPr>
            <a:spLocks noGrp="1"/>
          </p:cNvSpPr>
          <p:nvPr>
            <p:ph type="body" sz="quarter" idx="13" hasCustomPrompt="1"/>
          </p:nvPr>
        </p:nvSpPr>
        <p:spPr>
          <a:xfrm>
            <a:off x="426489" y="4882221"/>
            <a:ext cx="5627607" cy="321869"/>
          </a:xfrm>
          <a:prstGeom prst="rect">
            <a:avLst/>
          </a:prstGeom>
        </p:spPr>
        <p:txBody>
          <a:bodyPr/>
          <a:lstStyle>
            <a:lvl1pPr marL="0" indent="0">
              <a:buNone/>
              <a:defRPr sz="1400" b="1">
                <a:solidFill>
                  <a:schemeClr val="tx1"/>
                </a:solidFill>
                <a:latin typeface="+mj-lt"/>
              </a:defRPr>
            </a:lvl1pPr>
            <a:lvl2pPr marL="0" indent="0">
              <a:buNone/>
              <a:defRPr sz="3200">
                <a:solidFill>
                  <a:srgbClr val="7F7F7F"/>
                </a:solidFill>
              </a:defRPr>
            </a:lvl2pPr>
            <a:lvl3pPr marL="0" indent="0">
              <a:spcBef>
                <a:spcPts val="1200"/>
              </a:spcBef>
              <a:buNone/>
              <a:defRPr sz="1400" b="1" cap="none" baseline="0">
                <a:solidFill>
                  <a:schemeClr val="tx1"/>
                </a:solidFill>
              </a:defRPr>
            </a:lvl3pPr>
            <a:lvl4pPr marL="0" indent="0">
              <a:spcBef>
                <a:spcPts val="600"/>
              </a:spcBef>
              <a:defRPr sz="1400" b="1">
                <a:latin typeface="+mn-lt"/>
              </a:defRPr>
            </a:lvl4pPr>
            <a:lvl5pPr marL="0" indent="0">
              <a:buNone/>
              <a:defRPr sz="1400" b="1">
                <a:latin typeface="+mn-lt"/>
              </a:defRPr>
            </a:lvl5pPr>
          </a:lstStyle>
          <a:p>
            <a:pPr lvl="0"/>
            <a:r>
              <a:rPr lang="en-US" dirty="0" smtClean="0"/>
              <a:t>First Name Last Name</a:t>
            </a:r>
          </a:p>
        </p:txBody>
      </p:sp>
      <p:sp>
        <p:nvSpPr>
          <p:cNvPr id="21" name="Text Placeholder 28"/>
          <p:cNvSpPr>
            <a:spLocks noGrp="1"/>
          </p:cNvSpPr>
          <p:nvPr>
            <p:ph type="body" sz="quarter" idx="14" hasCustomPrompt="1"/>
          </p:nvPr>
        </p:nvSpPr>
        <p:spPr>
          <a:xfrm>
            <a:off x="426489" y="5240007"/>
            <a:ext cx="5627607" cy="403767"/>
          </a:xfrm>
          <a:prstGeom prst="rect">
            <a:avLst/>
          </a:prstGeom>
        </p:spPr>
        <p:txBody>
          <a:bodyPr/>
          <a:lstStyle>
            <a:lvl1pPr marL="0" indent="0">
              <a:buNone/>
              <a:defRPr sz="14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Job title</a:t>
            </a:r>
            <a:endParaRPr lang="en-GB" dirty="0"/>
          </a:p>
        </p:txBody>
      </p:sp>
      <p:cxnSp>
        <p:nvCxnSpPr>
          <p:cNvPr id="22" name="Straight Connector 21"/>
          <p:cNvCxnSpPr>
            <a:cxnSpLocks noChangeShapeType="1"/>
          </p:cNvCxnSpPr>
          <p:nvPr userDrawn="1"/>
        </p:nvCxnSpPr>
        <p:spPr bwMode="auto">
          <a:xfrm>
            <a:off x="426488" y="1605317"/>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30294532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 - No photo">
    <p:spTree>
      <p:nvGrpSpPr>
        <p:cNvPr id="1" name=""/>
        <p:cNvGrpSpPr/>
        <p:nvPr/>
      </p:nvGrpSpPr>
      <p:grpSpPr>
        <a:xfrm>
          <a:off x="0" y="0"/>
          <a:ext cx="0" cy="0"/>
          <a:chOff x="0" y="0"/>
          <a:chExt cx="0" cy="0"/>
        </a:xfrm>
      </p:grpSpPr>
      <p:sp>
        <p:nvSpPr>
          <p:cNvPr id="4" name="Text Box 3"/>
          <p:cNvSpPr txBox="1">
            <a:spLocks noChangeArrowheads="1"/>
          </p:cNvSpPr>
          <p:nvPr userDrawn="1"/>
        </p:nvSpPr>
        <p:spPr bwMode="auto">
          <a:xfrm>
            <a:off x="0" y="1333624"/>
            <a:ext cx="609600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400" lvl="5"/>
            <a:endParaRPr lang="fr-FR" sz="1200" dirty="0">
              <a:solidFill>
                <a:srgbClr val="000000"/>
              </a:solidFill>
              <a:latin typeface="Corbel"/>
              <a:ea typeface="Times New Roman"/>
              <a:cs typeface="Corbel"/>
            </a:endParaRPr>
          </a:p>
        </p:txBody>
      </p:sp>
      <p:sp>
        <p:nvSpPr>
          <p:cNvPr id="6" name="Rectangle 5"/>
          <p:cNvSpPr>
            <a:spLocks noChangeArrowheads="1"/>
          </p:cNvSpPr>
          <p:nvPr userDrawn="1"/>
        </p:nvSpPr>
        <p:spPr bwMode="auto">
          <a:xfrm>
            <a:off x="0" y="6196330"/>
            <a:ext cx="12192000" cy="66167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dirty="0">
              <a:solidFill>
                <a:srgbClr val="000000"/>
              </a:solidFill>
            </a:endParaRPr>
          </a:p>
        </p:txBody>
      </p:sp>
      <p:sp>
        <p:nvSpPr>
          <p:cNvPr id="7" name="Text Box 2"/>
          <p:cNvSpPr txBox="1"/>
          <p:nvPr userDrawn="1"/>
        </p:nvSpPr>
        <p:spPr>
          <a:xfrm>
            <a:off x="407708" y="6431072"/>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0"/>
              </a:spcAft>
            </a:pPr>
            <a:fld id="{8CD14924-49D1-44BB-8A6D-BFDD25C65231}" type="datetime2">
              <a:rPr lang="en-GB" sz="1050" b="1" smtClean="0">
                <a:solidFill>
                  <a:srgbClr val="FFFFFF"/>
                </a:solidFill>
                <a:latin typeface="Corbel"/>
                <a:ea typeface="Times New Roman"/>
                <a:cs typeface="Corbel"/>
              </a:rPr>
              <a:pPr>
                <a:spcAft>
                  <a:spcPts val="0"/>
                </a:spcAft>
              </a:pPr>
              <a:t>Wednesday, 16 December 2015</a:t>
            </a:fld>
            <a:endParaRPr lang="fr-FR" sz="1400" b="1" dirty="0">
              <a:solidFill>
                <a:srgbClr val="000000"/>
              </a:solidFill>
              <a:latin typeface="Corbel"/>
              <a:ea typeface="Times New Roman"/>
              <a:cs typeface="Corbel"/>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sp>
        <p:nvSpPr>
          <p:cNvPr id="16" name="Title 19"/>
          <p:cNvSpPr>
            <a:spLocks noGrp="1"/>
          </p:cNvSpPr>
          <p:nvPr>
            <p:ph type="title" hasCustomPrompt="1"/>
          </p:nvPr>
        </p:nvSpPr>
        <p:spPr>
          <a:xfrm>
            <a:off x="433291" y="1363866"/>
            <a:ext cx="10703269" cy="778568"/>
          </a:xfrm>
          <a:prstGeom prst="rect">
            <a:avLst/>
          </a:prstGeom>
        </p:spPr>
        <p:txBody>
          <a:bodyPr>
            <a:normAutofit/>
          </a:bodyPr>
          <a:lstStyle>
            <a:lvl1pPr algn="l">
              <a:defRPr sz="4500" b="0">
                <a:solidFill>
                  <a:schemeClr val="tx1"/>
                </a:solidFill>
              </a:defRPr>
            </a:lvl1pPr>
          </a:lstStyle>
          <a:p>
            <a:r>
              <a:rPr lang="en-US" dirty="0" smtClean="0"/>
              <a:t>Click to insert Title</a:t>
            </a:r>
            <a:endParaRPr lang="en-GB" dirty="0"/>
          </a:p>
        </p:txBody>
      </p:sp>
      <p:sp>
        <p:nvSpPr>
          <p:cNvPr id="17" name="Text Placeholder 28"/>
          <p:cNvSpPr>
            <a:spLocks noGrp="1"/>
          </p:cNvSpPr>
          <p:nvPr>
            <p:ph type="body" sz="quarter" idx="10" hasCustomPrompt="1"/>
          </p:nvPr>
        </p:nvSpPr>
        <p:spPr>
          <a:xfrm>
            <a:off x="433291" y="2156322"/>
            <a:ext cx="10703269" cy="756409"/>
          </a:xfrm>
          <a:prstGeom prst="rect">
            <a:avLst/>
          </a:prstGeom>
        </p:spPr>
        <p:txBody>
          <a:bodyPr/>
          <a:lstStyle>
            <a:lvl1pPr marL="0" indent="0">
              <a:buNone/>
              <a:defRPr sz="36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18" name="Text Placeholder 28"/>
          <p:cNvSpPr>
            <a:spLocks noGrp="1"/>
          </p:cNvSpPr>
          <p:nvPr>
            <p:ph type="body" sz="quarter" idx="11" hasCustomPrompt="1"/>
          </p:nvPr>
        </p:nvSpPr>
        <p:spPr>
          <a:xfrm>
            <a:off x="433290" y="3189537"/>
            <a:ext cx="10703270" cy="777238"/>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Event Name</a:t>
            </a:r>
          </a:p>
        </p:txBody>
      </p:sp>
      <p:sp>
        <p:nvSpPr>
          <p:cNvPr id="19" name="Text Placeholder 28"/>
          <p:cNvSpPr>
            <a:spLocks noGrp="1"/>
          </p:cNvSpPr>
          <p:nvPr>
            <p:ph type="body" sz="quarter" idx="12" hasCustomPrompt="1"/>
          </p:nvPr>
        </p:nvSpPr>
        <p:spPr>
          <a:xfrm>
            <a:off x="433290" y="3970347"/>
            <a:ext cx="10703270" cy="456566"/>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Location</a:t>
            </a:r>
          </a:p>
        </p:txBody>
      </p:sp>
      <p:sp>
        <p:nvSpPr>
          <p:cNvPr id="20" name="Text Placeholder 28"/>
          <p:cNvSpPr>
            <a:spLocks noGrp="1"/>
          </p:cNvSpPr>
          <p:nvPr>
            <p:ph type="body" sz="quarter" idx="13" hasCustomPrompt="1"/>
          </p:nvPr>
        </p:nvSpPr>
        <p:spPr>
          <a:xfrm>
            <a:off x="426489" y="4882221"/>
            <a:ext cx="10710071" cy="321869"/>
          </a:xfrm>
          <a:prstGeom prst="rect">
            <a:avLst/>
          </a:prstGeom>
        </p:spPr>
        <p:txBody>
          <a:bodyPr/>
          <a:lstStyle>
            <a:lvl1pPr marL="0" indent="0">
              <a:buNone/>
              <a:defRPr sz="1400" b="1">
                <a:solidFill>
                  <a:schemeClr val="tx1"/>
                </a:solidFill>
                <a:latin typeface="+mj-lt"/>
              </a:defRPr>
            </a:lvl1pPr>
            <a:lvl2pPr marL="0" indent="0">
              <a:buNone/>
              <a:defRPr sz="3200">
                <a:solidFill>
                  <a:srgbClr val="7F7F7F"/>
                </a:solidFill>
              </a:defRPr>
            </a:lvl2pPr>
            <a:lvl3pPr marL="0" indent="0">
              <a:spcBef>
                <a:spcPts val="1200"/>
              </a:spcBef>
              <a:buNone/>
              <a:defRPr sz="1400" b="1" cap="none" baseline="0">
                <a:solidFill>
                  <a:schemeClr val="tx1"/>
                </a:solidFill>
              </a:defRPr>
            </a:lvl3pPr>
            <a:lvl4pPr marL="0" indent="0">
              <a:spcBef>
                <a:spcPts val="600"/>
              </a:spcBef>
              <a:defRPr sz="1400" b="1">
                <a:latin typeface="+mn-lt"/>
              </a:defRPr>
            </a:lvl4pPr>
            <a:lvl5pPr marL="0" indent="0">
              <a:buNone/>
              <a:defRPr sz="1400" b="1">
                <a:latin typeface="+mn-lt"/>
              </a:defRPr>
            </a:lvl5pPr>
          </a:lstStyle>
          <a:p>
            <a:pPr lvl="0"/>
            <a:r>
              <a:rPr lang="en-US" dirty="0" smtClean="0"/>
              <a:t>First Name Last Name</a:t>
            </a:r>
          </a:p>
        </p:txBody>
      </p:sp>
      <p:sp>
        <p:nvSpPr>
          <p:cNvPr id="21" name="Text Placeholder 28"/>
          <p:cNvSpPr>
            <a:spLocks noGrp="1"/>
          </p:cNvSpPr>
          <p:nvPr>
            <p:ph type="body" sz="quarter" idx="14" hasCustomPrompt="1"/>
          </p:nvPr>
        </p:nvSpPr>
        <p:spPr>
          <a:xfrm>
            <a:off x="426489" y="5240007"/>
            <a:ext cx="5627607" cy="403767"/>
          </a:xfrm>
          <a:prstGeom prst="rect">
            <a:avLst/>
          </a:prstGeom>
        </p:spPr>
        <p:txBody>
          <a:bodyPr/>
          <a:lstStyle>
            <a:lvl1pPr marL="0" indent="0">
              <a:buNone/>
              <a:defRPr sz="14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Job title</a:t>
            </a:r>
            <a:endParaRPr lang="en-GB" dirty="0"/>
          </a:p>
        </p:txBody>
      </p:sp>
      <p:cxnSp>
        <p:nvCxnSpPr>
          <p:cNvPr id="22" name="Straight Connector 21"/>
          <p:cNvCxnSpPr>
            <a:cxnSpLocks noChangeShapeType="1"/>
          </p:cNvCxnSpPr>
          <p:nvPr userDrawn="1"/>
        </p:nvCxnSpPr>
        <p:spPr bwMode="auto">
          <a:xfrm>
            <a:off x="426488" y="1605317"/>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1374868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CEA Members">
    <p:bg>
      <p:bgRef idx="1001">
        <a:schemeClr val="bg1"/>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pic>
        <p:nvPicPr>
          <p:cNvPr id="35" name="Picture 34"/>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82502" y="4558033"/>
            <a:ext cx="2824941" cy="453386"/>
          </a:xfrm>
          <a:prstGeom prst="rect">
            <a:avLst/>
          </a:prstGeom>
        </p:spPr>
      </p:pic>
      <p:pic>
        <p:nvPicPr>
          <p:cNvPr id="37" name="Picture 3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59280" y="1714508"/>
            <a:ext cx="1810298" cy="278018"/>
          </a:xfrm>
          <a:prstGeom prst="rect">
            <a:avLst/>
          </a:prstGeom>
        </p:spPr>
      </p:pic>
      <p:pic>
        <p:nvPicPr>
          <p:cNvPr id="39" name="Picture 38"/>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94452" y="2966086"/>
            <a:ext cx="1554465" cy="582924"/>
          </a:xfrm>
          <a:prstGeom prst="rect">
            <a:avLst/>
          </a:prstGeom>
        </p:spPr>
      </p:pic>
      <p:pic>
        <p:nvPicPr>
          <p:cNvPr id="40" name="Picture 39"/>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10054743" y="2979714"/>
            <a:ext cx="1200350" cy="747405"/>
          </a:xfrm>
          <a:prstGeom prst="rect">
            <a:avLst/>
          </a:prstGeom>
        </p:spPr>
      </p:pic>
      <p:pic>
        <p:nvPicPr>
          <p:cNvPr id="41" name="Picture 40"/>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3256195" y="3074247"/>
            <a:ext cx="1650063" cy="388626"/>
          </a:xfrm>
          <a:prstGeom prst="rect">
            <a:avLst/>
          </a:prstGeom>
        </p:spPr>
      </p:pic>
      <p:pic>
        <p:nvPicPr>
          <p:cNvPr id="42" name="Picture 41"/>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0143474" y="4273282"/>
            <a:ext cx="1022887" cy="1022887"/>
          </a:xfrm>
          <a:prstGeom prst="rect">
            <a:avLst/>
          </a:prstGeom>
        </p:spPr>
      </p:pic>
      <p:pic>
        <p:nvPicPr>
          <p:cNvPr id="43" name="Picture 42"/>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5113423" y="4521252"/>
            <a:ext cx="3268399" cy="488896"/>
          </a:xfrm>
          <a:prstGeom prst="rect">
            <a:avLst/>
          </a:prstGeom>
        </p:spPr>
      </p:pic>
      <p:pic>
        <p:nvPicPr>
          <p:cNvPr id="44" name="Picture 43"/>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767407" y="5902366"/>
            <a:ext cx="1904282" cy="337885"/>
          </a:xfrm>
          <a:prstGeom prst="rect">
            <a:avLst/>
          </a:prstGeom>
        </p:spPr>
      </p:pic>
      <p:pic>
        <p:nvPicPr>
          <p:cNvPr id="45" name="Picture 44"/>
          <p:cNvPicPr>
            <a:picLocks noChangeAspect="1"/>
          </p:cNvPicPr>
          <p:nvPr userDrawn="1"/>
        </p:nvPicPr>
        <p:blipFill>
          <a:blip r:embed="rId10" cstate="print">
            <a:extLst>
              <a:ext uri="{28A0092B-C50C-407E-A947-70E740481C1C}">
                <a14:useLocalDpi xmlns:a14="http://schemas.microsoft.com/office/drawing/2010/main"/>
              </a:ext>
            </a:extLst>
          </a:blip>
          <a:stretch>
            <a:fillRect/>
          </a:stretch>
        </p:blipFill>
        <p:spPr>
          <a:xfrm>
            <a:off x="3503711" y="5881399"/>
            <a:ext cx="2148264" cy="358852"/>
          </a:xfrm>
          <a:prstGeom prst="rect">
            <a:avLst/>
          </a:prstGeom>
        </p:spPr>
      </p:pic>
      <p:pic>
        <p:nvPicPr>
          <p:cNvPr id="46" name="Picture 45"/>
          <p:cNvPicPr>
            <a:picLocks noChangeAspect="1"/>
          </p:cNvPicPr>
          <p:nvPr userDrawn="1"/>
        </p:nvPicPr>
        <p:blipFill>
          <a:blip r:embed="rId11" cstate="print">
            <a:extLst>
              <a:ext uri="{28A0092B-C50C-407E-A947-70E740481C1C}">
                <a14:useLocalDpi xmlns:a14="http://schemas.microsoft.com/office/drawing/2010/main"/>
              </a:ext>
            </a:extLst>
          </a:blip>
          <a:stretch>
            <a:fillRect/>
          </a:stretch>
        </p:blipFill>
        <p:spPr>
          <a:xfrm>
            <a:off x="6818763" y="5944530"/>
            <a:ext cx="2442524" cy="522887"/>
          </a:xfrm>
          <a:prstGeom prst="rect">
            <a:avLst/>
          </a:prstGeom>
        </p:spPr>
      </p:pic>
      <p:pic>
        <p:nvPicPr>
          <p:cNvPr id="47" name="Picture 46"/>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594452" y="1698465"/>
            <a:ext cx="2105535" cy="394370"/>
          </a:xfrm>
          <a:prstGeom prst="rect">
            <a:avLst/>
          </a:prstGeom>
        </p:spPr>
      </p:pic>
      <p:pic>
        <p:nvPicPr>
          <p:cNvPr id="48" name="Picture 47"/>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4081227" y="1672879"/>
            <a:ext cx="1394339" cy="464779"/>
          </a:xfrm>
          <a:prstGeom prst="rect">
            <a:avLst/>
          </a:prstGeom>
        </p:spPr>
      </p:pic>
      <p:pic>
        <p:nvPicPr>
          <p:cNvPr id="49" name="Picture 48"/>
          <p:cNvPicPr>
            <a:picLocks noChangeAspect="1"/>
          </p:cNvPicPr>
          <p:nvPr userDrawn="1"/>
        </p:nvPicPr>
        <p:blipFill rotWithShape="1">
          <a:blip r:embed="rId14" cstate="print">
            <a:extLst>
              <a:ext uri="{28A0092B-C50C-407E-A947-70E740481C1C}">
                <a14:useLocalDpi xmlns:a14="http://schemas.microsoft.com/office/drawing/2010/main"/>
              </a:ext>
            </a:extLst>
          </a:blip>
          <a:srcRect/>
          <a:stretch/>
        </p:blipFill>
        <p:spPr>
          <a:xfrm>
            <a:off x="10428075" y="5788162"/>
            <a:ext cx="753190" cy="743147"/>
          </a:xfrm>
          <a:prstGeom prst="rect">
            <a:avLst/>
          </a:prstGeom>
        </p:spPr>
      </p:pic>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7" name="TextBox 6"/>
          <p:cNvSpPr txBox="1"/>
          <p:nvPr userDrawn="1"/>
        </p:nvSpPr>
        <p:spPr>
          <a:xfrm>
            <a:off x="1328331" y="351850"/>
            <a:ext cx="8800002" cy="692497"/>
          </a:xfrm>
          <a:prstGeom prst="rect">
            <a:avLst/>
          </a:prstGeom>
        </p:spPr>
        <p:txBody>
          <a:bodyPr vert="horz" wrap="square" lIns="0" tIns="0" rIns="0" bIns="0" rtlCol="0">
            <a:spAutoFit/>
          </a:bodyPr>
          <a:lstStyle/>
          <a:p>
            <a:r>
              <a:rPr lang="en-GB" sz="4500" dirty="0" smtClean="0">
                <a:solidFill>
                  <a:srgbClr val="000000"/>
                </a:solidFill>
                <a:latin typeface="Corbel"/>
              </a:rPr>
              <a:t>ACEA MEMBERS</a:t>
            </a:r>
            <a:endParaRPr lang="en-GB" dirty="0" smtClean="0">
              <a:solidFill>
                <a:srgbClr val="000000"/>
              </a:solidFill>
            </a:endParaRPr>
          </a:p>
        </p:txBody>
      </p:sp>
      <p:pic>
        <p:nvPicPr>
          <p:cNvPr id="3" name="Picture 2"/>
          <p:cNvPicPr>
            <a:picLocks noChangeAspect="1"/>
          </p:cNvPicPr>
          <p:nvPr userDrawn="1"/>
        </p:nvPicPr>
        <p:blipFill rotWithShape="1">
          <a:blip r:embed="rId15" cstate="print">
            <a:extLst>
              <a:ext uri="{28A0092B-C50C-407E-A947-70E740481C1C}">
                <a14:useLocalDpi xmlns:a14="http://schemas.microsoft.com/office/drawing/2010/main"/>
              </a:ext>
            </a:extLst>
          </a:blip>
          <a:srcRect/>
          <a:stretch/>
        </p:blipFill>
        <p:spPr>
          <a:xfrm>
            <a:off x="5728332" y="2938271"/>
            <a:ext cx="3719561" cy="796261"/>
          </a:xfrm>
          <a:prstGeom prst="rect">
            <a:avLst/>
          </a:prstGeom>
        </p:spPr>
      </p:pic>
      <p:pic>
        <p:nvPicPr>
          <p:cNvPr id="21" name="Picture 20"/>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9703138" y="1533730"/>
            <a:ext cx="1903558" cy="899821"/>
          </a:xfrm>
          <a:prstGeom prst="rect">
            <a:avLst/>
          </a:prstGeom>
        </p:spPr>
      </p:pic>
    </p:spTree>
    <p:extLst>
      <p:ext uri="{BB962C8B-B14F-4D97-AF65-F5344CB8AC3E}">
        <p14:creationId xmlns:p14="http://schemas.microsoft.com/office/powerpoint/2010/main" val="306244702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Key figures">
    <p:bg>
      <p:bgRef idx="1001">
        <a:schemeClr val="bg1"/>
      </p:bgRef>
    </p:bg>
    <p:spTree>
      <p:nvGrpSpPr>
        <p:cNvPr id="1" name=""/>
        <p:cNvGrpSpPr/>
        <p:nvPr/>
      </p:nvGrpSpPr>
      <p:grpSpPr>
        <a:xfrm>
          <a:off x="0" y="0"/>
          <a:ext cx="0" cy="0"/>
          <a:chOff x="0" y="0"/>
          <a:chExt cx="0" cy="0"/>
        </a:xfrm>
      </p:grpSpPr>
      <p:sp>
        <p:nvSpPr>
          <p:cNvPr id="34" name="Rectangle 33"/>
          <p:cNvSpPr/>
          <p:nvPr userDrawn="1"/>
        </p:nvSpPr>
        <p:spPr>
          <a:xfrm>
            <a:off x="623392" y="1435436"/>
            <a:ext cx="10608841" cy="4945892"/>
          </a:xfrm>
          <a:prstGeom prst="rect">
            <a:avLst/>
          </a:prstGeom>
        </p:spPr>
        <p:txBody>
          <a:bodyPr wrap="square">
            <a:normAutofit/>
          </a:bodyPr>
          <a:lstStyle/>
          <a:p>
            <a:pPr marL="800100" lvl="1" indent="-342900">
              <a:buFont typeface="Arial" panose="020B0604020202020204" pitchFamily="34" charset="0"/>
              <a:buChar char="•"/>
            </a:pPr>
            <a:endParaRPr lang="en-GB" sz="3200" b="1" dirty="0" smtClean="0">
              <a:solidFill>
                <a:srgbClr val="155396"/>
              </a:solidFill>
              <a:latin typeface="Corbel"/>
            </a:endParaRPr>
          </a:p>
          <a:p>
            <a:pPr lvl="1">
              <a:buFont typeface="Arial" panose="020B0604020202020204" pitchFamily="34" charset="0"/>
              <a:buNone/>
            </a:pPr>
            <a:r>
              <a:rPr lang="en-GB" sz="3200" b="1" dirty="0" smtClean="0">
                <a:solidFill>
                  <a:srgbClr val="155396"/>
                </a:solidFill>
                <a:latin typeface="Corbel"/>
              </a:rPr>
              <a:t>12.7 million </a:t>
            </a:r>
            <a:r>
              <a:rPr lang="en-GB" sz="3200" dirty="0" smtClean="0">
                <a:solidFill>
                  <a:srgbClr val="155396"/>
                </a:solidFill>
                <a:latin typeface="Corbel"/>
              </a:rPr>
              <a:t>direct and indirect jobs</a:t>
            </a:r>
          </a:p>
          <a:p>
            <a:pPr marL="800100" lvl="1" indent="-342900">
              <a:buFont typeface="Arial" panose="020B0604020202020204" pitchFamily="34" charset="0"/>
              <a:buChar char="•"/>
            </a:pPr>
            <a:endParaRPr lang="en-GB" sz="3200" dirty="0" smtClean="0">
              <a:solidFill>
                <a:srgbClr val="155396"/>
              </a:solidFill>
              <a:latin typeface="Corbel"/>
            </a:endParaRPr>
          </a:p>
          <a:p>
            <a:pPr lvl="1">
              <a:buFont typeface="Arial" panose="020B0604020202020204" pitchFamily="34" charset="0"/>
              <a:buNone/>
            </a:pPr>
            <a:r>
              <a:rPr lang="en-GB" sz="3200" b="1" dirty="0" smtClean="0">
                <a:solidFill>
                  <a:srgbClr val="155396"/>
                </a:solidFill>
                <a:latin typeface="Corbel"/>
              </a:rPr>
              <a:t>€32.3 billion </a:t>
            </a:r>
            <a:r>
              <a:rPr lang="en-GB" sz="3200" dirty="0" smtClean="0">
                <a:solidFill>
                  <a:srgbClr val="155396"/>
                </a:solidFill>
                <a:latin typeface="Corbel"/>
              </a:rPr>
              <a:t>in R&amp;D spending, largest private investor</a:t>
            </a:r>
          </a:p>
          <a:p>
            <a:pPr marL="800100" lvl="1" indent="-342900">
              <a:buFont typeface="Arial" panose="020B0604020202020204" pitchFamily="34" charset="0"/>
              <a:buChar char="•"/>
            </a:pPr>
            <a:endParaRPr lang="en-GB" sz="3200" dirty="0" smtClean="0">
              <a:solidFill>
                <a:srgbClr val="155396"/>
              </a:solidFill>
              <a:latin typeface="Corbel"/>
            </a:endParaRPr>
          </a:p>
          <a:p>
            <a:pPr lvl="1">
              <a:buFont typeface="Arial" panose="020B0604020202020204" pitchFamily="34" charset="0"/>
              <a:buNone/>
            </a:pPr>
            <a:r>
              <a:rPr lang="en-GB" sz="3200" b="1" dirty="0" smtClean="0">
                <a:solidFill>
                  <a:srgbClr val="155396"/>
                </a:solidFill>
                <a:latin typeface="Corbel"/>
              </a:rPr>
              <a:t>€95.1 billion </a:t>
            </a:r>
            <a:r>
              <a:rPr lang="en-GB" sz="3200" dirty="0" smtClean="0">
                <a:solidFill>
                  <a:srgbClr val="155396"/>
                </a:solidFill>
                <a:latin typeface="Corbel"/>
              </a:rPr>
              <a:t>positive net trade contribution</a:t>
            </a:r>
          </a:p>
          <a:p>
            <a:pPr marL="800100" lvl="1" indent="-342900">
              <a:buFont typeface="Arial" panose="020B0604020202020204" pitchFamily="34" charset="0"/>
              <a:buChar char="•"/>
            </a:pPr>
            <a:endParaRPr lang="en-GB" sz="3200" dirty="0" smtClean="0">
              <a:solidFill>
                <a:srgbClr val="155396"/>
              </a:solidFill>
              <a:latin typeface="Corbel"/>
            </a:endParaRPr>
          </a:p>
          <a:p>
            <a:pPr lvl="1">
              <a:buFont typeface="Arial" panose="020B0604020202020204" pitchFamily="34" charset="0"/>
              <a:buNone/>
            </a:pPr>
            <a:r>
              <a:rPr lang="en-GB" sz="3200" b="1" dirty="0" smtClean="0">
                <a:solidFill>
                  <a:srgbClr val="155396"/>
                </a:solidFill>
                <a:latin typeface="Corbel"/>
              </a:rPr>
              <a:t>€388.8 billion </a:t>
            </a:r>
            <a:r>
              <a:rPr lang="en-GB" sz="3200" dirty="0" smtClean="0">
                <a:solidFill>
                  <a:srgbClr val="155396"/>
                </a:solidFill>
                <a:latin typeface="Corbel"/>
              </a:rPr>
              <a:t>in tax revenues (EU14)</a:t>
            </a:r>
          </a:p>
        </p:txBody>
      </p:sp>
      <p:sp>
        <p:nvSpPr>
          <p:cNvPr id="2" name="Slide Number Placeholder 1"/>
          <p:cNvSpPr>
            <a:spLocks noGrp="1"/>
          </p:cNvSpPr>
          <p:nvPr>
            <p:ph type="sldNum" sz="quarter" idx="11"/>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5" name="TextBox 24"/>
          <p:cNvSpPr txBox="1"/>
          <p:nvPr userDrawn="1"/>
        </p:nvSpPr>
        <p:spPr>
          <a:xfrm>
            <a:off x="1328331" y="351850"/>
            <a:ext cx="8800002" cy="369332"/>
          </a:xfrm>
          <a:prstGeom prst="rect">
            <a:avLst/>
          </a:prstGeom>
        </p:spPr>
        <p:txBody>
          <a:bodyPr vert="horz" wrap="square" lIns="0" tIns="0" rIns="0" bIns="0" rtlCol="0">
            <a:spAutoFit/>
          </a:bodyPr>
          <a:lstStyle/>
          <a:p>
            <a:endParaRPr lang="en-GB" dirty="0" smtClean="0">
              <a:solidFill>
                <a:srgbClr val="000000"/>
              </a:solidFill>
            </a:endParaRPr>
          </a:p>
        </p:txBody>
      </p:sp>
      <p:sp>
        <p:nvSpPr>
          <p:cNvPr id="4" name="TextBox 3"/>
          <p:cNvSpPr txBox="1"/>
          <p:nvPr userDrawn="1"/>
        </p:nvSpPr>
        <p:spPr>
          <a:xfrm>
            <a:off x="1338654" y="337825"/>
            <a:ext cx="9221842" cy="692497"/>
          </a:xfrm>
          <a:prstGeom prst="rect">
            <a:avLst/>
          </a:prstGeom>
        </p:spPr>
        <p:txBody>
          <a:bodyPr vert="horz" wrap="square" lIns="0" tIns="0" rIns="0" bIns="0" rtlCol="0">
            <a:spAutoFit/>
          </a:bodyPr>
          <a:lstStyle/>
          <a:p>
            <a:r>
              <a:rPr lang="en-GB" sz="4500" spc="-140" dirty="0" smtClean="0">
                <a:solidFill>
                  <a:srgbClr val="000000"/>
                </a:solidFill>
                <a:latin typeface="Corbel"/>
              </a:rPr>
              <a:t>KEY FIGURES ABOUT  THE INDUSTRY</a:t>
            </a:r>
          </a:p>
        </p:txBody>
      </p:sp>
    </p:spTree>
    <p:extLst>
      <p:ext uri="{BB962C8B-B14F-4D97-AF65-F5344CB8AC3E}">
        <p14:creationId xmlns:p14="http://schemas.microsoft.com/office/powerpoint/2010/main" val="33019423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hapter slide ">
    <p:spTree>
      <p:nvGrpSpPr>
        <p:cNvPr id="1" name=""/>
        <p:cNvGrpSpPr/>
        <p:nvPr/>
      </p:nvGrpSpPr>
      <p:grpSpPr>
        <a:xfrm>
          <a:off x="0" y="0"/>
          <a:ext cx="0" cy="0"/>
          <a:chOff x="0" y="0"/>
          <a:chExt cx="0" cy="0"/>
        </a:xfrm>
      </p:grpSpPr>
      <p:cxnSp>
        <p:nvCxnSpPr>
          <p:cNvPr id="10" name="Straight Connector 9"/>
          <p:cNvCxnSpPr>
            <a:cxnSpLocks noChangeShapeType="1"/>
          </p:cNvCxnSpPr>
          <p:nvPr userDrawn="1"/>
        </p:nvCxnSpPr>
        <p:spPr bwMode="auto">
          <a:xfrm>
            <a:off x="2848839" y="2230291"/>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11" name="Title 19"/>
          <p:cNvSpPr txBox="1">
            <a:spLocks/>
          </p:cNvSpPr>
          <p:nvPr userDrawn="1"/>
        </p:nvSpPr>
        <p:spPr>
          <a:xfrm>
            <a:off x="2855640" y="1988840"/>
            <a:ext cx="5631269" cy="778568"/>
          </a:xfrm>
          <a:prstGeom prst="rect">
            <a:avLst/>
          </a:prstGeom>
        </p:spPr>
        <p:txBody>
          <a:bodyPr>
            <a:normAutofit/>
          </a:bodyPr>
          <a:lstStyle>
            <a:lvl1pPr algn="l" rtl="0" eaLnBrk="1" fontAlgn="base" hangingPunct="1">
              <a:spcBef>
                <a:spcPct val="0"/>
              </a:spcBef>
              <a:spcAft>
                <a:spcPct val="0"/>
              </a:spcAft>
              <a:defRPr sz="4500" b="0">
                <a:solidFill>
                  <a:schemeClr val="tx1"/>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a:lstStyle>
          <a:p>
            <a:endParaRPr lang="en-GB" kern="0" dirty="0">
              <a:solidFill>
                <a:srgbClr val="000000"/>
              </a:solidFill>
              <a:latin typeface="Corbel"/>
              <a:cs typeface="Times New Roman"/>
            </a:endParaRPr>
          </a:p>
        </p:txBody>
      </p:sp>
      <p:sp>
        <p:nvSpPr>
          <p:cNvPr id="12" name="Text Placeholder 28"/>
          <p:cNvSpPr>
            <a:spLocks noGrp="1"/>
          </p:cNvSpPr>
          <p:nvPr>
            <p:ph type="body" sz="quarter" idx="11" hasCustomPrompt="1"/>
          </p:nvPr>
        </p:nvSpPr>
        <p:spPr>
          <a:xfrm>
            <a:off x="2851192" y="2781296"/>
            <a:ext cx="5630313" cy="756409"/>
          </a:xfrm>
          <a:prstGeom prst="rect">
            <a:avLst/>
          </a:prstGeom>
        </p:spPr>
        <p:txBody>
          <a:bodyPr/>
          <a:lstStyle>
            <a:lvl1pPr marL="0" indent="0">
              <a:buNone/>
              <a:defRPr sz="36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13" name="Title 12"/>
          <p:cNvSpPr>
            <a:spLocks noGrp="1"/>
          </p:cNvSpPr>
          <p:nvPr>
            <p:ph type="title" hasCustomPrompt="1"/>
          </p:nvPr>
        </p:nvSpPr>
        <p:spPr>
          <a:xfrm>
            <a:off x="2855640" y="2118513"/>
            <a:ext cx="9001000" cy="662782"/>
          </a:xfrm>
          <a:prstGeom prst="rect">
            <a:avLst/>
          </a:prstGeom>
        </p:spPr>
        <p:txBody>
          <a:bodyPr/>
          <a:lstStyle>
            <a:lvl1pPr algn="l">
              <a:defRPr sz="4500" b="0">
                <a:solidFill>
                  <a:schemeClr val="tx1"/>
                </a:solidFill>
              </a:defRPr>
            </a:lvl1pPr>
          </a:lstStyle>
          <a:p>
            <a:r>
              <a:rPr lang="en-US" dirty="0" smtClean="0"/>
              <a:t>Click to edit Chapter title</a:t>
            </a:r>
            <a:endParaRPr lang="en-GB" dirty="0"/>
          </a:p>
        </p:txBody>
      </p:sp>
      <p:sp>
        <p:nvSpPr>
          <p:cNvPr id="2" name="Slide Number Placeholder 1"/>
          <p:cNvSpPr>
            <a:spLocks noGrp="1"/>
          </p:cNvSpPr>
          <p:nvPr>
            <p:ph type="sldNum" sz="quarter" idx="12"/>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Tree>
    <p:extLst>
      <p:ext uri="{BB962C8B-B14F-4D97-AF65-F5344CB8AC3E}">
        <p14:creationId xmlns:p14="http://schemas.microsoft.com/office/powerpoint/2010/main" val="39006767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ormal w/ subtitle Slid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7" name="Text Placeholder 6"/>
          <p:cNvSpPr>
            <a:spLocks noGrp="1"/>
          </p:cNvSpPr>
          <p:nvPr>
            <p:ph type="body" sz="quarter" idx="12" hasCustomPrompt="1"/>
          </p:nvPr>
        </p:nvSpPr>
        <p:spPr>
          <a:xfrm>
            <a:off x="623392" y="1916831"/>
            <a:ext cx="10873208" cy="4392489"/>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2" name="Slide Number Placeholder 1"/>
          <p:cNvSpPr>
            <a:spLocks noGrp="1"/>
          </p:cNvSpPr>
          <p:nvPr>
            <p:ph type="sldNum" sz="quarter" idx="13"/>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8" name="Text Placeholder 7"/>
          <p:cNvSpPr>
            <a:spLocks noGrp="1"/>
          </p:cNvSpPr>
          <p:nvPr>
            <p:ph type="body" sz="quarter" idx="14" hasCustomPrompt="1"/>
          </p:nvPr>
        </p:nvSpPr>
        <p:spPr>
          <a:xfrm>
            <a:off x="1260343" y="1050312"/>
            <a:ext cx="10297218" cy="495300"/>
          </a:xfrm>
          <a:prstGeom prst="rect">
            <a:avLst/>
          </a:prstGeom>
        </p:spPr>
        <p:txBody>
          <a:bodyPr anchor="ctr"/>
          <a:lstStyle>
            <a:lvl1pPr marL="0" indent="0">
              <a:buNone/>
              <a:defRPr sz="3900" b="0" baseline="0">
                <a:solidFill>
                  <a:schemeClr val="bg1">
                    <a:lumMod val="50000"/>
                  </a:schemeClr>
                </a:solidFill>
              </a:defRPr>
            </a:lvl1pPr>
          </a:lstStyle>
          <a:p>
            <a:pPr lvl="0"/>
            <a:r>
              <a:rPr lang="en-GB" sz="3900" b="0" dirty="0" smtClean="0"/>
              <a:t>Insert subtitle here</a:t>
            </a:r>
            <a:endParaRPr lang="en-GB" dirty="0"/>
          </a:p>
        </p:txBody>
      </p:sp>
      <p:sp>
        <p:nvSpPr>
          <p:cNvPr id="9"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1" name="Straight Connector 10"/>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427432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extLst>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rmal slide two column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6456040"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33" name="Text Placeholder 6"/>
          <p:cNvSpPr>
            <a:spLocks noGrp="1"/>
          </p:cNvSpPr>
          <p:nvPr>
            <p:ph type="body" sz="quarter" idx="13"/>
          </p:nvPr>
        </p:nvSpPr>
        <p:spPr>
          <a:xfrm>
            <a:off x="767409"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cxnSp>
        <p:nvCxnSpPr>
          <p:cNvPr id="34" name="Straight Connector 33"/>
          <p:cNvCxnSpPr>
            <a:cxnSpLocks noChangeShapeType="1"/>
          </p:cNvCxnSpPr>
          <p:nvPr userDrawn="1"/>
        </p:nvCxnSpPr>
        <p:spPr bwMode="auto">
          <a:xfrm>
            <a:off x="6096000" y="1628800"/>
            <a:ext cx="0" cy="4608512"/>
          </a:xfrm>
          <a:prstGeom prst="line">
            <a:avLst/>
          </a:prstGeom>
          <a:noFill/>
          <a:ln w="38100">
            <a:gradFill>
              <a:gsLst>
                <a:gs pos="72000">
                  <a:srgbClr val="155396"/>
                </a:gs>
                <a:gs pos="20000">
                  <a:srgbClr val="155396"/>
                </a:gs>
              </a:gsLst>
              <a:lin ang="5400000" scaled="1"/>
            </a:gra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4"/>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9"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20" name="Straight Connector 19"/>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4507191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rmal slide with picture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8" y="149489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5" name="Picture Placeholder 4"/>
          <p:cNvSpPr>
            <a:spLocks noGrp="1"/>
          </p:cNvSpPr>
          <p:nvPr>
            <p:ph type="pic" sz="quarter" idx="13"/>
          </p:nvPr>
        </p:nvSpPr>
        <p:spPr>
          <a:xfrm>
            <a:off x="7752184" y="1500076"/>
            <a:ext cx="4175125" cy="2376488"/>
          </a:xfrm>
          <a:prstGeom prst="rect">
            <a:avLst/>
          </a:prstGeom>
          <a:effectLst>
            <a:softEdge rad="31750"/>
          </a:effectLst>
        </p:spPr>
        <p:txBody>
          <a:bodyPr/>
          <a:lstStyle/>
          <a:p>
            <a:r>
              <a:rPr lang="en-GB" smtClean="0"/>
              <a:t>Drag picture to placeholder or click icon to add</a:t>
            </a:r>
            <a:endParaRPr lang="en-GB"/>
          </a:p>
        </p:txBody>
      </p:sp>
      <p:sp>
        <p:nvSpPr>
          <p:cNvPr id="11" name="Picture Placeholder 4"/>
          <p:cNvSpPr>
            <a:spLocks noGrp="1"/>
          </p:cNvSpPr>
          <p:nvPr>
            <p:ph type="pic" sz="quarter" idx="14"/>
          </p:nvPr>
        </p:nvSpPr>
        <p:spPr>
          <a:xfrm>
            <a:off x="7752184" y="3932832"/>
            <a:ext cx="4175125" cy="2376488"/>
          </a:xfrm>
          <a:prstGeom prst="rect">
            <a:avLst/>
          </a:prstGeom>
          <a:effectLst>
            <a:softEdge rad="31750"/>
          </a:effectLst>
        </p:spPr>
        <p:txBody>
          <a:bodyPr/>
          <a:lstStyle/>
          <a:p>
            <a:r>
              <a:rPr lang="en-GB" smtClean="0"/>
              <a:t>Drag picture to placeholder or click icon to add</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5"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7" name="Straight Connector 16"/>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32618614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rmal slide with pictures reversed">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5086548" y="147563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5" name="Picture Placeholder 4"/>
          <p:cNvSpPr>
            <a:spLocks noGrp="1"/>
          </p:cNvSpPr>
          <p:nvPr>
            <p:ph type="pic" sz="quarter" idx="13"/>
          </p:nvPr>
        </p:nvSpPr>
        <p:spPr>
          <a:xfrm>
            <a:off x="767408" y="1475632"/>
            <a:ext cx="4175125" cy="2376488"/>
          </a:xfrm>
          <a:prstGeom prst="rect">
            <a:avLst/>
          </a:prstGeom>
          <a:effectLst>
            <a:softEdge rad="31750"/>
          </a:effectLst>
        </p:spPr>
        <p:txBody>
          <a:bodyPr/>
          <a:lstStyle/>
          <a:p>
            <a:r>
              <a:rPr lang="en-GB" smtClean="0"/>
              <a:t>Drag picture to placeholder or click icon to add</a:t>
            </a:r>
            <a:endParaRPr lang="en-GB"/>
          </a:p>
        </p:txBody>
      </p:sp>
      <p:sp>
        <p:nvSpPr>
          <p:cNvPr id="11" name="Picture Placeholder 4"/>
          <p:cNvSpPr>
            <a:spLocks noGrp="1"/>
          </p:cNvSpPr>
          <p:nvPr>
            <p:ph type="pic" sz="quarter" idx="14"/>
          </p:nvPr>
        </p:nvSpPr>
        <p:spPr>
          <a:xfrm>
            <a:off x="767408" y="3882846"/>
            <a:ext cx="4175125" cy="2376488"/>
          </a:xfrm>
          <a:prstGeom prst="rect">
            <a:avLst/>
          </a:prstGeom>
          <a:effectLst>
            <a:softEdge rad="31750"/>
          </a:effectLst>
        </p:spPr>
        <p:txBody>
          <a:bodyPr/>
          <a:lstStyle/>
          <a:p>
            <a:r>
              <a:rPr lang="en-GB" smtClean="0"/>
              <a:t>Drag picture to placeholder or click icon to add</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5"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7" name="Straight Connector 16"/>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0536635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No photo">
    <p:spTree>
      <p:nvGrpSpPr>
        <p:cNvPr id="1" name=""/>
        <p:cNvGrpSpPr/>
        <p:nvPr/>
      </p:nvGrpSpPr>
      <p:grpSpPr>
        <a:xfrm>
          <a:off x="0" y="0"/>
          <a:ext cx="0" cy="0"/>
          <a:chOff x="0" y="0"/>
          <a:chExt cx="0" cy="0"/>
        </a:xfrm>
      </p:grpSpPr>
      <p:sp>
        <p:nvSpPr>
          <p:cNvPr id="4" name="Text Box 3"/>
          <p:cNvSpPr txBox="1">
            <a:spLocks noChangeArrowheads="1"/>
          </p:cNvSpPr>
          <p:nvPr userDrawn="1"/>
        </p:nvSpPr>
        <p:spPr bwMode="auto">
          <a:xfrm>
            <a:off x="0" y="1333624"/>
            <a:ext cx="609600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400" lvl="5"/>
            <a:endParaRPr lang="fr-FR" sz="1200" dirty="0">
              <a:effectLst/>
              <a:latin typeface="Corbel"/>
              <a:ea typeface="Times New Roman"/>
              <a:cs typeface="Corbel"/>
            </a:endParaRPr>
          </a:p>
        </p:txBody>
      </p:sp>
      <p:sp>
        <p:nvSpPr>
          <p:cNvPr id="6" name="Rectangle 5"/>
          <p:cNvSpPr>
            <a:spLocks noChangeArrowheads="1"/>
          </p:cNvSpPr>
          <p:nvPr userDrawn="1"/>
        </p:nvSpPr>
        <p:spPr bwMode="auto">
          <a:xfrm>
            <a:off x="0" y="6196330"/>
            <a:ext cx="12192000" cy="66167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sz="2400" dirty="0"/>
          </a:p>
        </p:txBody>
      </p:sp>
      <p:sp>
        <p:nvSpPr>
          <p:cNvPr id="7" name="Text Box 2"/>
          <p:cNvSpPr txBox="1"/>
          <p:nvPr userDrawn="1"/>
        </p:nvSpPr>
        <p:spPr>
          <a:xfrm>
            <a:off x="407708" y="6431072"/>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fld id="{8CD14924-49D1-44BB-8A6D-BFDD25C65231}" type="datetime2">
              <a:rPr lang="en-GB" sz="1050" b="1" smtClean="0">
                <a:solidFill>
                  <a:srgbClr val="FFFFFF"/>
                </a:solidFill>
                <a:effectLst/>
                <a:latin typeface="Corbel"/>
                <a:ea typeface="Times New Roman"/>
                <a:cs typeface="Corbel"/>
              </a:rPr>
              <a:pPr marL="0" indent="0">
                <a:spcAft>
                  <a:spcPts val="0"/>
                </a:spcAft>
              </a:pPr>
              <a:t>Wednesday, 16 December 2015</a:t>
            </a:fld>
            <a:endParaRPr lang="fr-FR" sz="1400" b="1" dirty="0">
              <a:effectLst/>
              <a:latin typeface="Corbel"/>
              <a:ea typeface="Times New Roman"/>
              <a:cs typeface="Corbel"/>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sp>
        <p:nvSpPr>
          <p:cNvPr id="16" name="Title 19"/>
          <p:cNvSpPr>
            <a:spLocks noGrp="1"/>
          </p:cNvSpPr>
          <p:nvPr>
            <p:ph type="title" hasCustomPrompt="1"/>
          </p:nvPr>
        </p:nvSpPr>
        <p:spPr>
          <a:xfrm>
            <a:off x="433291" y="1363866"/>
            <a:ext cx="10703269" cy="778568"/>
          </a:xfrm>
          <a:prstGeom prst="rect">
            <a:avLst/>
          </a:prstGeom>
        </p:spPr>
        <p:txBody>
          <a:bodyPr>
            <a:normAutofit/>
          </a:bodyPr>
          <a:lstStyle>
            <a:lvl1pPr algn="l">
              <a:defRPr sz="4500" b="0">
                <a:solidFill>
                  <a:schemeClr val="tx1"/>
                </a:solidFill>
              </a:defRPr>
            </a:lvl1pPr>
          </a:lstStyle>
          <a:p>
            <a:r>
              <a:rPr lang="en-US" dirty="0" smtClean="0"/>
              <a:t>Click to insert Title</a:t>
            </a:r>
            <a:endParaRPr lang="en-GB" dirty="0"/>
          </a:p>
        </p:txBody>
      </p:sp>
      <p:sp>
        <p:nvSpPr>
          <p:cNvPr id="17" name="Text Placeholder 28"/>
          <p:cNvSpPr>
            <a:spLocks noGrp="1"/>
          </p:cNvSpPr>
          <p:nvPr>
            <p:ph type="body" sz="quarter" idx="10" hasCustomPrompt="1"/>
          </p:nvPr>
        </p:nvSpPr>
        <p:spPr>
          <a:xfrm>
            <a:off x="433291" y="2156322"/>
            <a:ext cx="10703269" cy="756409"/>
          </a:xfrm>
          <a:prstGeom prst="rect">
            <a:avLst/>
          </a:prstGeom>
        </p:spPr>
        <p:txBody>
          <a:bodyPr/>
          <a:lstStyle>
            <a:lvl1pPr marL="0" indent="0">
              <a:buNone/>
              <a:defRPr sz="36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18" name="Text Placeholder 28"/>
          <p:cNvSpPr>
            <a:spLocks noGrp="1"/>
          </p:cNvSpPr>
          <p:nvPr>
            <p:ph type="body" sz="quarter" idx="11" hasCustomPrompt="1"/>
          </p:nvPr>
        </p:nvSpPr>
        <p:spPr>
          <a:xfrm>
            <a:off x="433290" y="3189537"/>
            <a:ext cx="10703270" cy="777238"/>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Event Name</a:t>
            </a:r>
          </a:p>
        </p:txBody>
      </p:sp>
      <p:sp>
        <p:nvSpPr>
          <p:cNvPr id="19" name="Text Placeholder 28"/>
          <p:cNvSpPr>
            <a:spLocks noGrp="1"/>
          </p:cNvSpPr>
          <p:nvPr>
            <p:ph type="body" sz="quarter" idx="12" hasCustomPrompt="1"/>
          </p:nvPr>
        </p:nvSpPr>
        <p:spPr>
          <a:xfrm>
            <a:off x="433290" y="3970347"/>
            <a:ext cx="10703270" cy="456566"/>
          </a:xfrm>
          <a:prstGeom prst="rect">
            <a:avLst/>
          </a:prstGeom>
        </p:spPr>
        <p:txBody>
          <a:bodyPr>
            <a:normAutofit/>
          </a:bodyPr>
          <a:lstStyle>
            <a:lvl1pPr marL="0" indent="0">
              <a:buNone/>
              <a:defRPr sz="20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Location</a:t>
            </a:r>
          </a:p>
        </p:txBody>
      </p:sp>
      <p:sp>
        <p:nvSpPr>
          <p:cNvPr id="20" name="Text Placeholder 28"/>
          <p:cNvSpPr>
            <a:spLocks noGrp="1"/>
          </p:cNvSpPr>
          <p:nvPr>
            <p:ph type="body" sz="quarter" idx="13" hasCustomPrompt="1"/>
          </p:nvPr>
        </p:nvSpPr>
        <p:spPr>
          <a:xfrm>
            <a:off x="426489" y="4882221"/>
            <a:ext cx="10710071" cy="321869"/>
          </a:xfrm>
          <a:prstGeom prst="rect">
            <a:avLst/>
          </a:prstGeom>
        </p:spPr>
        <p:txBody>
          <a:bodyPr/>
          <a:lstStyle>
            <a:lvl1pPr marL="0" indent="0">
              <a:buNone/>
              <a:defRPr sz="1400" b="1">
                <a:solidFill>
                  <a:schemeClr val="tx1"/>
                </a:solidFill>
                <a:latin typeface="+mj-lt"/>
              </a:defRPr>
            </a:lvl1pPr>
            <a:lvl2pPr marL="0" indent="0">
              <a:buNone/>
              <a:defRPr sz="3200">
                <a:solidFill>
                  <a:srgbClr val="7F7F7F"/>
                </a:solidFill>
              </a:defRPr>
            </a:lvl2pPr>
            <a:lvl3pPr marL="0" indent="0">
              <a:spcBef>
                <a:spcPts val="1200"/>
              </a:spcBef>
              <a:buNone/>
              <a:defRPr sz="1400" b="1" cap="none" baseline="0">
                <a:solidFill>
                  <a:schemeClr val="tx1"/>
                </a:solidFill>
              </a:defRPr>
            </a:lvl3pPr>
            <a:lvl4pPr marL="0" indent="0">
              <a:spcBef>
                <a:spcPts val="600"/>
              </a:spcBef>
              <a:defRPr sz="1400" b="1">
                <a:latin typeface="+mn-lt"/>
              </a:defRPr>
            </a:lvl4pPr>
            <a:lvl5pPr marL="0" indent="0">
              <a:buNone/>
              <a:defRPr sz="1400" b="1">
                <a:latin typeface="+mn-lt"/>
              </a:defRPr>
            </a:lvl5pPr>
          </a:lstStyle>
          <a:p>
            <a:pPr lvl="0"/>
            <a:r>
              <a:rPr lang="en-US" dirty="0" smtClean="0"/>
              <a:t>First Name Last Name</a:t>
            </a:r>
          </a:p>
        </p:txBody>
      </p:sp>
      <p:sp>
        <p:nvSpPr>
          <p:cNvPr id="21" name="Text Placeholder 28"/>
          <p:cNvSpPr>
            <a:spLocks noGrp="1"/>
          </p:cNvSpPr>
          <p:nvPr>
            <p:ph type="body" sz="quarter" idx="14" hasCustomPrompt="1"/>
          </p:nvPr>
        </p:nvSpPr>
        <p:spPr>
          <a:xfrm>
            <a:off x="426489" y="5240007"/>
            <a:ext cx="5627607" cy="403767"/>
          </a:xfrm>
          <a:prstGeom prst="rect">
            <a:avLst/>
          </a:prstGeom>
        </p:spPr>
        <p:txBody>
          <a:bodyPr/>
          <a:lstStyle>
            <a:lvl1pPr marL="0" indent="0">
              <a:buNone/>
              <a:defRPr sz="14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Job title</a:t>
            </a:r>
            <a:endParaRPr lang="en-GB" dirty="0"/>
          </a:p>
        </p:txBody>
      </p:sp>
      <p:cxnSp>
        <p:nvCxnSpPr>
          <p:cNvPr id="22" name="Straight Connector 21"/>
          <p:cNvCxnSpPr>
            <a:cxnSpLocks noChangeShapeType="1"/>
          </p:cNvCxnSpPr>
          <p:nvPr userDrawn="1"/>
        </p:nvCxnSpPr>
        <p:spPr bwMode="auto">
          <a:xfrm>
            <a:off x="426488" y="1605317"/>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3484690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rmal slide big picture">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9" y="1479959"/>
            <a:ext cx="4031108" cy="4783702"/>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6" name="Content Placeholder 5"/>
          <p:cNvSpPr>
            <a:spLocks noGrp="1"/>
          </p:cNvSpPr>
          <p:nvPr>
            <p:ph sz="quarter" idx="13"/>
          </p:nvPr>
        </p:nvSpPr>
        <p:spPr>
          <a:xfrm>
            <a:off x="4799014" y="1479552"/>
            <a:ext cx="6769100" cy="4784725"/>
          </a:xfrm>
          <a:prstGeom prst="rect">
            <a:avLst/>
          </a:prstGeom>
        </p:spPr>
        <p:txBody>
          <a:bodyPr/>
          <a:lstStyle>
            <a:lvl1pPr marL="0" indent="0">
              <a:buNone/>
              <a:defRPr sz="3000" baseline="0"/>
            </a:lvl1pPr>
          </a:lstStyle>
          <a:p>
            <a:pPr lvl="0"/>
            <a:r>
              <a:rPr lang="en-GB" smtClean="0"/>
              <a:t>Click to edit Master text styles</a:t>
            </a:r>
          </a:p>
        </p:txBody>
      </p:sp>
      <p:sp>
        <p:nvSpPr>
          <p:cNvPr id="7" name="Slide Number Placeholder 6"/>
          <p:cNvSpPr>
            <a:spLocks noGrp="1"/>
          </p:cNvSpPr>
          <p:nvPr>
            <p:ph type="sldNum" sz="quarter" idx="14"/>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8" name="Rectangle 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1"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2" name="Straight Connector 11"/>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969263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Corbel"/>
              <a:cs typeface="Times New Roman"/>
            </a:endParaRPr>
          </a:p>
        </p:txBody>
      </p:sp>
      <p:sp>
        <p:nvSpPr>
          <p:cNvPr id="11" name="Picture Placeholder 4"/>
          <p:cNvSpPr>
            <a:spLocks noGrp="1"/>
          </p:cNvSpPr>
          <p:nvPr>
            <p:ph type="pic" sz="quarter" idx="14"/>
          </p:nvPr>
        </p:nvSpPr>
        <p:spPr>
          <a:xfrm>
            <a:off x="0" y="1403624"/>
            <a:ext cx="12192000" cy="5193728"/>
          </a:xfrm>
          <a:prstGeom prst="rect">
            <a:avLst/>
          </a:prstGeom>
          <a:effectLst>
            <a:softEdge rad="31750"/>
          </a:effectLst>
        </p:spPr>
        <p:txBody>
          <a:bodyPr/>
          <a:lstStyle>
            <a:lvl1pPr algn="ctr">
              <a:defRPr/>
            </a:lvl1pPr>
          </a:lstStyle>
          <a:p>
            <a:r>
              <a:rPr lang="en-GB" smtClean="0"/>
              <a:t>Drag picture to placeholder or click icon to add</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
        <p:nvSpPr>
          <p:cNvPr id="13"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4" name="Straight Connector 13"/>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30214101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a:ext>
            </a:extLst>
          </a:blip>
          <a:srcRect r="-202"/>
          <a:stretch/>
        </p:blipFill>
        <p:spPr>
          <a:xfrm>
            <a:off x="4217" y="-27384"/>
            <a:ext cx="12216358" cy="6885384"/>
          </a:xfrm>
          <a:prstGeom prst="rect">
            <a:avLst/>
          </a:prstGeom>
        </p:spPr>
      </p:pic>
      <p:sp>
        <p:nvSpPr>
          <p:cNvPr id="4" name="Text Box 3"/>
          <p:cNvSpPr txBox="1">
            <a:spLocks noChangeArrowheads="1"/>
          </p:cNvSpPr>
          <p:nvPr userDrawn="1"/>
        </p:nvSpPr>
        <p:spPr bwMode="auto">
          <a:xfrm>
            <a:off x="6075986" y="1412776"/>
            <a:ext cx="6116015" cy="2736304"/>
          </a:xfrm>
          <a:prstGeom prst="rect">
            <a:avLst/>
          </a:prstGeom>
          <a:gradFill flip="none" rotWithShape="1">
            <a:gsLst>
              <a:gs pos="50000">
                <a:srgbClr val="FFFFFF">
                  <a:alpha val="84000"/>
                </a:srgbClr>
              </a:gs>
              <a:gs pos="0">
                <a:schemeClr val="bg1">
                  <a:alpha val="58000"/>
                </a:schemeClr>
              </a:gs>
              <a:gs pos="100000">
                <a:schemeClr val="bg1"/>
              </a:gs>
            </a:gsLst>
            <a:lin ang="0" scaled="1"/>
            <a:tileRect/>
          </a:gradFill>
          <a:ln>
            <a:noFill/>
          </a:ln>
          <a:effectLst/>
          <a:extLst/>
        </p:spPr>
        <p:txBody>
          <a:bodyPr rot="0" vert="horz" wrap="square" lIns="0" tIns="0" rIns="0" bIns="0" anchor="t" anchorCtr="0" upright="1">
            <a:normAutofit lnSpcReduction="10000"/>
          </a:bodyPr>
          <a:lstStyle/>
          <a:p>
            <a:pPr marL="533400" lvl="5"/>
            <a:endParaRPr lang="en-GB" sz="2000" dirty="0" smtClean="0">
              <a:solidFill>
                <a:srgbClr val="000000"/>
              </a:solidFill>
              <a:latin typeface="Corbel"/>
              <a:cs typeface="Corbel"/>
            </a:endParaRPr>
          </a:p>
          <a:p>
            <a:pPr marL="533400" lvl="5"/>
            <a:r>
              <a:rPr lang="en-GB" sz="4500" dirty="0" smtClean="0">
                <a:solidFill>
                  <a:srgbClr val="000000"/>
                </a:solidFill>
                <a:latin typeface="Corbel"/>
                <a:cs typeface="Corbel"/>
              </a:rPr>
              <a:t>Thank you for </a:t>
            </a:r>
            <a:br>
              <a:rPr lang="en-GB" sz="4500" dirty="0" smtClean="0">
                <a:solidFill>
                  <a:srgbClr val="000000"/>
                </a:solidFill>
                <a:latin typeface="Corbel"/>
                <a:cs typeface="Corbel"/>
              </a:rPr>
            </a:br>
            <a:r>
              <a:rPr lang="en-GB" sz="4500" dirty="0" smtClean="0">
                <a:solidFill>
                  <a:srgbClr val="000000"/>
                </a:solidFill>
                <a:latin typeface="Corbel"/>
                <a:cs typeface="Corbel"/>
              </a:rPr>
              <a:t>your attention</a:t>
            </a:r>
          </a:p>
          <a:p>
            <a:pPr marL="533400" lvl="5">
              <a:defRPr/>
            </a:pPr>
            <a:r>
              <a:rPr lang="nl-BE" sz="3600" dirty="0" smtClean="0">
                <a:solidFill>
                  <a:srgbClr val="7F7F7F"/>
                </a:solidFill>
                <a:latin typeface="Corbel"/>
                <a:cs typeface="Corbel"/>
              </a:rPr>
              <a:t>www.acea.be</a:t>
            </a:r>
          </a:p>
          <a:p>
            <a:pPr marL="533400" lvl="5">
              <a:defRPr/>
            </a:pPr>
            <a:r>
              <a:rPr lang="nl-BE" sz="3600" dirty="0" smtClean="0">
                <a:solidFill>
                  <a:srgbClr val="7F7F7F"/>
                </a:solidFill>
                <a:latin typeface="Corbel"/>
                <a:cs typeface="Corbel"/>
              </a:rPr>
              <a:t>@acea_eu</a:t>
            </a:r>
          </a:p>
          <a:p>
            <a:pPr marL="533400" lvl="5"/>
            <a:endParaRPr lang="nl-BE" sz="3600" dirty="0" smtClean="0">
              <a:solidFill>
                <a:srgbClr val="7F7F7F"/>
              </a:solidFill>
              <a:latin typeface="Corbel"/>
              <a:cs typeface="Corbel"/>
            </a:endParaRPr>
          </a:p>
          <a:p>
            <a:pPr marL="533400">
              <a:spcBef>
                <a:spcPct val="50000"/>
              </a:spcBef>
            </a:pPr>
            <a:endParaRPr lang="en-GB" sz="2000" cap="all" dirty="0" smtClean="0">
              <a:solidFill>
                <a:srgbClr val="153771"/>
              </a:solidFill>
              <a:latin typeface="Corbel"/>
              <a:cs typeface="Corbel"/>
            </a:endParaRPr>
          </a:p>
        </p:txBody>
      </p:sp>
      <p:cxnSp>
        <p:nvCxnSpPr>
          <p:cNvPr id="5" name="Straight Connector 4"/>
          <p:cNvCxnSpPr>
            <a:cxnSpLocks noChangeShapeType="1"/>
          </p:cNvCxnSpPr>
          <p:nvPr userDrawn="1"/>
        </p:nvCxnSpPr>
        <p:spPr bwMode="auto">
          <a:xfrm>
            <a:off x="6399673" y="1857118"/>
            <a:ext cx="1127" cy="1925173"/>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5450076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CEA Members">
    <p:bg>
      <p:bgRef idx="1001">
        <a:schemeClr val="bg1"/>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89D2D49A-B678-49DD-A6F9-08A7BB776F50}" type="slidenum">
              <a:rPr lang="en-GB" smtClean="0"/>
              <a:pPr/>
              <a:t>‹Nr.›</a:t>
            </a:fld>
            <a:endParaRPr lang="en-GB" dirty="0"/>
          </a:p>
        </p:txBody>
      </p:sp>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5" name="Picture 3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82502" y="4558033"/>
            <a:ext cx="2824941" cy="453386"/>
          </a:xfrm>
          <a:prstGeom prst="rect">
            <a:avLst/>
          </a:prstGeom>
        </p:spPr>
      </p:pic>
      <p:pic>
        <p:nvPicPr>
          <p:cNvPr id="37" name="Picture 3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859280" y="1714508"/>
            <a:ext cx="1810298" cy="278018"/>
          </a:xfrm>
          <a:prstGeom prst="rect">
            <a:avLst/>
          </a:prstGeom>
        </p:spPr>
      </p:pic>
      <p:pic>
        <p:nvPicPr>
          <p:cNvPr id="38" name="Picture 3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054743" y="1297466"/>
            <a:ext cx="833019" cy="1156970"/>
          </a:xfrm>
          <a:prstGeom prst="rect">
            <a:avLst/>
          </a:prstGeom>
        </p:spPr>
      </p:pic>
      <p:pic>
        <p:nvPicPr>
          <p:cNvPr id="39" name="Picture 38"/>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1633535" y="3024411"/>
            <a:ext cx="1554465" cy="582924"/>
          </a:xfrm>
          <a:prstGeom prst="rect">
            <a:avLst/>
          </a:prstGeom>
        </p:spPr>
      </p:pic>
      <p:pic>
        <p:nvPicPr>
          <p:cNvPr id="40" name="Picture 39"/>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890327" y="2942171"/>
            <a:ext cx="1200350" cy="747405"/>
          </a:xfrm>
          <a:prstGeom prst="rect">
            <a:avLst/>
          </a:prstGeom>
        </p:spPr>
      </p:pic>
      <p:pic>
        <p:nvPicPr>
          <p:cNvPr id="41" name="Picture 40"/>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214132" y="3140003"/>
            <a:ext cx="1650063" cy="388626"/>
          </a:xfrm>
          <a:prstGeom prst="rect">
            <a:avLst/>
          </a:prstGeom>
        </p:spPr>
      </p:pic>
      <p:pic>
        <p:nvPicPr>
          <p:cNvPr id="42" name="Picture 41"/>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0143474" y="4273282"/>
            <a:ext cx="1022887" cy="1022887"/>
          </a:xfrm>
          <a:prstGeom prst="rect">
            <a:avLst/>
          </a:prstGeom>
        </p:spPr>
      </p:pic>
      <p:pic>
        <p:nvPicPr>
          <p:cNvPr id="43" name="Picture 42"/>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5113423" y="4521252"/>
            <a:ext cx="3268399" cy="488896"/>
          </a:xfrm>
          <a:prstGeom prst="rect">
            <a:avLst/>
          </a:prstGeom>
        </p:spPr>
      </p:pic>
      <p:pic>
        <p:nvPicPr>
          <p:cNvPr id="44" name="Picture 43"/>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767407" y="5902366"/>
            <a:ext cx="1904282" cy="337885"/>
          </a:xfrm>
          <a:prstGeom prst="rect">
            <a:avLst/>
          </a:prstGeom>
        </p:spPr>
      </p:pic>
      <p:pic>
        <p:nvPicPr>
          <p:cNvPr id="45" name="Picture 44"/>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3503711" y="5881399"/>
            <a:ext cx="2148264" cy="358852"/>
          </a:xfrm>
          <a:prstGeom prst="rect">
            <a:avLst/>
          </a:prstGeom>
        </p:spPr>
      </p:pic>
      <p:pic>
        <p:nvPicPr>
          <p:cNvPr id="46" name="Picture 45"/>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6818763" y="5944530"/>
            <a:ext cx="2442524" cy="522887"/>
          </a:xfrm>
          <a:prstGeom prst="rect">
            <a:avLst/>
          </a:prstGeom>
        </p:spPr>
      </p:pic>
      <p:pic>
        <p:nvPicPr>
          <p:cNvPr id="47" name="Picture 46"/>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94452" y="1698465"/>
            <a:ext cx="2105535" cy="394370"/>
          </a:xfrm>
          <a:prstGeom prst="rect">
            <a:avLst/>
          </a:prstGeom>
        </p:spPr>
      </p:pic>
      <p:pic>
        <p:nvPicPr>
          <p:cNvPr id="48" name="Picture 47"/>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4081227" y="1672879"/>
            <a:ext cx="1394339" cy="464779"/>
          </a:xfrm>
          <a:prstGeom prst="rect">
            <a:avLst/>
          </a:prstGeom>
        </p:spPr>
      </p:pic>
      <p:pic>
        <p:nvPicPr>
          <p:cNvPr id="49" name="Picture 48"/>
          <p:cNvPicPr>
            <a:picLocks noChangeAspect="1"/>
          </p:cNvPicPr>
          <p:nvPr userDrawn="1"/>
        </p:nvPicPr>
        <p:blipFill rotWithShape="1">
          <a:blip r:embed="rId15" cstate="screen">
            <a:extLst>
              <a:ext uri="{28A0092B-C50C-407E-A947-70E740481C1C}">
                <a14:useLocalDpi xmlns:a14="http://schemas.microsoft.com/office/drawing/2010/main"/>
              </a:ext>
            </a:extLst>
          </a:blip>
          <a:srcRect/>
          <a:stretch/>
        </p:blipFill>
        <p:spPr>
          <a:xfrm>
            <a:off x="10428075" y="5788162"/>
            <a:ext cx="753190" cy="743147"/>
          </a:xfrm>
          <a:prstGeom prst="rect">
            <a:avLst/>
          </a:prstGeom>
        </p:spPr>
      </p:pic>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7" name="TextBox 6"/>
          <p:cNvSpPr txBox="1"/>
          <p:nvPr userDrawn="1"/>
        </p:nvSpPr>
        <p:spPr>
          <a:xfrm>
            <a:off x="1328331" y="351850"/>
            <a:ext cx="8800002" cy="692497"/>
          </a:xfrm>
          <a:prstGeom prst="rect">
            <a:avLst/>
          </a:prstGeom>
        </p:spPr>
        <p:txBody>
          <a:bodyPr vert="horz" wrap="square" lIns="0" tIns="0" rIns="0" bIns="0" rtlCol="0">
            <a:spAutoFit/>
          </a:bodyPr>
          <a:lstStyle/>
          <a:p>
            <a:r>
              <a:rPr lang="en-GB" sz="4500" dirty="0" smtClean="0">
                <a:latin typeface="+mj-lt"/>
              </a:rPr>
              <a:t>ACEA MEMBERS</a:t>
            </a:r>
            <a:endParaRPr lang="en-GB" dirty="0" smtClean="0"/>
          </a:p>
        </p:txBody>
      </p:sp>
    </p:spTree>
    <p:extLst>
      <p:ext uri="{BB962C8B-B14F-4D97-AF65-F5344CB8AC3E}">
        <p14:creationId xmlns:p14="http://schemas.microsoft.com/office/powerpoint/2010/main" val="3536448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ey figures">
    <p:bg>
      <p:bgRef idx="1001">
        <a:schemeClr val="bg1"/>
      </p:bgRef>
    </p:bg>
    <p:spTree>
      <p:nvGrpSpPr>
        <p:cNvPr id="1" name=""/>
        <p:cNvGrpSpPr/>
        <p:nvPr/>
      </p:nvGrpSpPr>
      <p:grpSpPr>
        <a:xfrm>
          <a:off x="0" y="0"/>
          <a:ext cx="0" cy="0"/>
          <a:chOff x="0" y="0"/>
          <a:chExt cx="0" cy="0"/>
        </a:xfrm>
      </p:grpSpPr>
      <p:sp>
        <p:nvSpPr>
          <p:cNvPr id="34" name="Rectangle 33"/>
          <p:cNvSpPr/>
          <p:nvPr userDrawn="1"/>
        </p:nvSpPr>
        <p:spPr>
          <a:xfrm>
            <a:off x="623392" y="1435436"/>
            <a:ext cx="10608841" cy="4945892"/>
          </a:xfrm>
          <a:prstGeom prst="rect">
            <a:avLst/>
          </a:prstGeom>
        </p:spPr>
        <p:txBody>
          <a:bodyPr wrap="square">
            <a:normAutofit/>
          </a:bodyPr>
          <a:lstStyle/>
          <a:p>
            <a:pPr marL="800100" lvl="1" indent="-342900">
              <a:buFont typeface="Arial" panose="020B0604020202020204" pitchFamily="34" charset="0"/>
              <a:buChar char="•"/>
            </a:pPr>
            <a:endParaRPr lang="en-GB" sz="3200" b="1" dirty="0" smtClean="0">
              <a:solidFill>
                <a:srgbClr val="155396"/>
              </a:solidFill>
              <a:latin typeface="+mn-lt"/>
            </a:endParaRPr>
          </a:p>
          <a:p>
            <a:pPr marL="457200" lvl="1" indent="0">
              <a:buFont typeface="Arial" panose="020B0604020202020204" pitchFamily="34" charset="0"/>
              <a:buNone/>
            </a:pPr>
            <a:r>
              <a:rPr lang="en-GB" sz="3200" b="1" dirty="0" smtClean="0">
                <a:solidFill>
                  <a:srgbClr val="155396"/>
                </a:solidFill>
                <a:latin typeface="+mn-lt"/>
              </a:rPr>
              <a:t>12.7 million </a:t>
            </a:r>
            <a:r>
              <a:rPr lang="en-GB" sz="3200" dirty="0" smtClean="0">
                <a:solidFill>
                  <a:srgbClr val="155396"/>
                </a:solidFill>
                <a:latin typeface="+mn-lt"/>
              </a:rPr>
              <a:t>direct and indirect jobs</a:t>
            </a:r>
          </a:p>
          <a:p>
            <a:pPr marL="800100" lvl="1" indent="-342900">
              <a:buFont typeface="Arial" panose="020B0604020202020204" pitchFamily="34" charset="0"/>
              <a:buChar char="•"/>
            </a:pPr>
            <a:endParaRPr lang="en-GB" sz="3200" dirty="0" smtClean="0">
              <a:solidFill>
                <a:srgbClr val="155396"/>
              </a:solidFill>
              <a:latin typeface="+mn-lt"/>
            </a:endParaRPr>
          </a:p>
          <a:p>
            <a:pPr marL="457200" lvl="1" indent="0">
              <a:buFont typeface="Arial" panose="020B0604020202020204" pitchFamily="34" charset="0"/>
              <a:buNone/>
            </a:pPr>
            <a:r>
              <a:rPr lang="en-GB" sz="3200" b="1" dirty="0" smtClean="0">
                <a:solidFill>
                  <a:srgbClr val="155396"/>
                </a:solidFill>
                <a:latin typeface="+mn-lt"/>
              </a:rPr>
              <a:t>€32.3 billion </a:t>
            </a:r>
            <a:r>
              <a:rPr lang="en-GB" sz="3200" dirty="0" smtClean="0">
                <a:solidFill>
                  <a:srgbClr val="155396"/>
                </a:solidFill>
                <a:latin typeface="+mn-lt"/>
              </a:rPr>
              <a:t>in R&amp;D spending, largest private investor</a:t>
            </a:r>
          </a:p>
          <a:p>
            <a:pPr marL="800100" lvl="1" indent="-342900">
              <a:buFont typeface="Arial" panose="020B0604020202020204" pitchFamily="34" charset="0"/>
              <a:buChar char="•"/>
            </a:pPr>
            <a:endParaRPr lang="en-GB" sz="3200" dirty="0" smtClean="0">
              <a:solidFill>
                <a:srgbClr val="155396"/>
              </a:solidFill>
              <a:latin typeface="+mn-lt"/>
            </a:endParaRPr>
          </a:p>
          <a:p>
            <a:pPr marL="457200" lvl="1" indent="0">
              <a:buFont typeface="Arial" panose="020B0604020202020204" pitchFamily="34" charset="0"/>
              <a:buNone/>
            </a:pPr>
            <a:r>
              <a:rPr lang="en-GB" sz="3200" b="1" dirty="0" smtClean="0">
                <a:solidFill>
                  <a:srgbClr val="155396"/>
                </a:solidFill>
                <a:latin typeface="+mn-lt"/>
              </a:rPr>
              <a:t>€95.1 billion </a:t>
            </a:r>
            <a:r>
              <a:rPr lang="en-GB" sz="3200" dirty="0" smtClean="0">
                <a:solidFill>
                  <a:srgbClr val="155396"/>
                </a:solidFill>
                <a:latin typeface="+mn-lt"/>
              </a:rPr>
              <a:t>positive net trade contribution</a:t>
            </a:r>
          </a:p>
          <a:p>
            <a:pPr marL="800100" lvl="1" indent="-342900">
              <a:buFont typeface="Arial" panose="020B0604020202020204" pitchFamily="34" charset="0"/>
              <a:buChar char="•"/>
            </a:pPr>
            <a:endParaRPr lang="en-GB" sz="3200" dirty="0" smtClean="0">
              <a:solidFill>
                <a:srgbClr val="155396"/>
              </a:solidFill>
              <a:latin typeface="+mn-lt"/>
            </a:endParaRPr>
          </a:p>
          <a:p>
            <a:pPr marL="457200" lvl="1" indent="0">
              <a:buFont typeface="Arial" panose="020B0604020202020204" pitchFamily="34" charset="0"/>
              <a:buNone/>
            </a:pPr>
            <a:r>
              <a:rPr lang="en-GB" sz="3200" b="1" dirty="0" smtClean="0">
                <a:solidFill>
                  <a:srgbClr val="155396"/>
                </a:solidFill>
                <a:latin typeface="+mn-lt"/>
              </a:rPr>
              <a:t>€388.8 billion </a:t>
            </a:r>
            <a:r>
              <a:rPr lang="en-GB" sz="3200" dirty="0" smtClean="0">
                <a:solidFill>
                  <a:srgbClr val="155396"/>
                </a:solidFill>
                <a:latin typeface="+mn-lt"/>
              </a:rPr>
              <a:t>in tax revenues (EU14)</a:t>
            </a:r>
          </a:p>
        </p:txBody>
      </p:sp>
      <p:sp>
        <p:nvSpPr>
          <p:cNvPr id="2" name="Slide Number Placeholder 1"/>
          <p:cNvSpPr>
            <a:spLocks noGrp="1"/>
          </p:cNvSpPr>
          <p:nvPr>
            <p:ph type="sldNum" sz="quarter" idx="11"/>
          </p:nvPr>
        </p:nvSpPr>
        <p:spPr/>
        <p:txBody>
          <a:bodyPr/>
          <a:lstStyle/>
          <a:p>
            <a:fld id="{89D2D49A-B678-49DD-A6F9-08A7BB776F50}" type="slidenum">
              <a:rPr lang="en-GB" smtClean="0"/>
              <a:pPr/>
              <a:t>‹Nr.›</a:t>
            </a:fld>
            <a:endParaRPr lang="en-GB" dirty="0"/>
          </a:p>
        </p:txBody>
      </p:sp>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5" name="TextBox 24"/>
          <p:cNvSpPr txBox="1"/>
          <p:nvPr userDrawn="1"/>
        </p:nvSpPr>
        <p:spPr>
          <a:xfrm>
            <a:off x="1328331" y="351850"/>
            <a:ext cx="8800002" cy="369332"/>
          </a:xfrm>
          <a:prstGeom prst="rect">
            <a:avLst/>
          </a:prstGeom>
        </p:spPr>
        <p:txBody>
          <a:bodyPr vert="horz" wrap="square" lIns="0" tIns="0" rIns="0" bIns="0" rtlCol="0">
            <a:spAutoFit/>
          </a:bodyPr>
          <a:lstStyle/>
          <a:p>
            <a:endParaRPr lang="en-GB" dirty="0" smtClean="0"/>
          </a:p>
        </p:txBody>
      </p:sp>
      <p:sp>
        <p:nvSpPr>
          <p:cNvPr id="4" name="TextBox 3"/>
          <p:cNvSpPr txBox="1"/>
          <p:nvPr userDrawn="1"/>
        </p:nvSpPr>
        <p:spPr>
          <a:xfrm>
            <a:off x="1338654" y="337825"/>
            <a:ext cx="9221842" cy="692497"/>
          </a:xfrm>
          <a:prstGeom prst="rect">
            <a:avLst/>
          </a:prstGeom>
        </p:spPr>
        <p:txBody>
          <a:bodyPr vert="horz" wrap="square" lIns="0" tIns="0" rIns="0" bIns="0" rtlCol="0">
            <a:spAutoFit/>
          </a:bodyPr>
          <a:lstStyle/>
          <a:p>
            <a:r>
              <a:rPr lang="en-GB" sz="4500" spc="-140" dirty="0" smtClean="0">
                <a:latin typeface="+mj-lt"/>
              </a:rPr>
              <a:t>KEY</a:t>
            </a:r>
            <a:r>
              <a:rPr lang="en-GB" sz="4500" spc="-140" baseline="0" dirty="0" smtClean="0">
                <a:latin typeface="+mj-lt"/>
              </a:rPr>
              <a:t> FIGURES ABOUT  THE INDUSTRY</a:t>
            </a:r>
            <a:endParaRPr lang="en-GB" sz="4500" spc="-140" dirty="0" smtClean="0">
              <a:latin typeface="+mj-lt"/>
            </a:endParaRPr>
          </a:p>
        </p:txBody>
      </p:sp>
    </p:spTree>
    <p:extLst>
      <p:ext uri="{BB962C8B-B14F-4D97-AF65-F5344CB8AC3E}">
        <p14:creationId xmlns:p14="http://schemas.microsoft.com/office/powerpoint/2010/main" val="29232884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slide ">
    <p:spTree>
      <p:nvGrpSpPr>
        <p:cNvPr id="1" name=""/>
        <p:cNvGrpSpPr/>
        <p:nvPr/>
      </p:nvGrpSpPr>
      <p:grpSpPr>
        <a:xfrm>
          <a:off x="0" y="0"/>
          <a:ext cx="0" cy="0"/>
          <a:chOff x="0" y="0"/>
          <a:chExt cx="0" cy="0"/>
        </a:xfrm>
      </p:grpSpPr>
      <p:cxnSp>
        <p:nvCxnSpPr>
          <p:cNvPr id="10" name="Straight Connector 9"/>
          <p:cNvCxnSpPr>
            <a:cxnSpLocks noChangeShapeType="1"/>
          </p:cNvCxnSpPr>
          <p:nvPr userDrawn="1"/>
        </p:nvCxnSpPr>
        <p:spPr bwMode="auto">
          <a:xfrm>
            <a:off x="2848839" y="2230291"/>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11" name="Title 19"/>
          <p:cNvSpPr txBox="1">
            <a:spLocks/>
          </p:cNvSpPr>
          <p:nvPr userDrawn="1"/>
        </p:nvSpPr>
        <p:spPr>
          <a:xfrm>
            <a:off x="2855640" y="1988840"/>
            <a:ext cx="5631269" cy="778568"/>
          </a:xfrm>
          <a:prstGeom prst="rect">
            <a:avLst/>
          </a:prstGeom>
        </p:spPr>
        <p:txBody>
          <a:bodyPr>
            <a:normAutofit/>
          </a:bodyPr>
          <a:lstStyle>
            <a:lvl1pPr algn="l" rtl="0" eaLnBrk="1" fontAlgn="base" hangingPunct="1">
              <a:spcBef>
                <a:spcPct val="0"/>
              </a:spcBef>
              <a:spcAft>
                <a:spcPct val="0"/>
              </a:spcAft>
              <a:defRPr sz="4500" b="0">
                <a:solidFill>
                  <a:schemeClr val="tx1"/>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a:lstStyle>
          <a:p>
            <a:endParaRPr lang="en-GB" sz="4500" kern="0" dirty="0"/>
          </a:p>
        </p:txBody>
      </p:sp>
      <p:sp>
        <p:nvSpPr>
          <p:cNvPr id="12" name="Text Placeholder 28"/>
          <p:cNvSpPr>
            <a:spLocks noGrp="1"/>
          </p:cNvSpPr>
          <p:nvPr>
            <p:ph type="body" sz="quarter" idx="11" hasCustomPrompt="1"/>
          </p:nvPr>
        </p:nvSpPr>
        <p:spPr>
          <a:xfrm>
            <a:off x="2851192" y="2781296"/>
            <a:ext cx="5630313" cy="756409"/>
          </a:xfrm>
          <a:prstGeom prst="rect">
            <a:avLst/>
          </a:prstGeom>
        </p:spPr>
        <p:txBody>
          <a:bodyPr/>
          <a:lstStyle>
            <a:lvl1pPr marL="0" indent="0">
              <a:buNone/>
              <a:defRPr sz="36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smtClean="0"/>
              <a:t>Subtitle</a:t>
            </a:r>
          </a:p>
          <a:p>
            <a:pPr lvl="1"/>
            <a:endParaRPr lang="en-US" dirty="0" smtClean="0"/>
          </a:p>
        </p:txBody>
      </p:sp>
      <p:sp>
        <p:nvSpPr>
          <p:cNvPr id="13" name="Title 12"/>
          <p:cNvSpPr>
            <a:spLocks noGrp="1"/>
          </p:cNvSpPr>
          <p:nvPr>
            <p:ph type="title" hasCustomPrompt="1"/>
          </p:nvPr>
        </p:nvSpPr>
        <p:spPr>
          <a:xfrm>
            <a:off x="2855640" y="2118513"/>
            <a:ext cx="9001000" cy="662782"/>
          </a:xfrm>
          <a:prstGeom prst="rect">
            <a:avLst/>
          </a:prstGeom>
        </p:spPr>
        <p:txBody>
          <a:bodyPr/>
          <a:lstStyle>
            <a:lvl1pPr algn="l">
              <a:defRPr sz="4500" b="0">
                <a:solidFill>
                  <a:schemeClr val="tx1"/>
                </a:solidFill>
              </a:defRPr>
            </a:lvl1pPr>
          </a:lstStyle>
          <a:p>
            <a:r>
              <a:rPr lang="en-US" dirty="0" smtClean="0"/>
              <a:t>Click to edit Chapter title</a:t>
            </a:r>
            <a:endParaRPr lang="en-GB" dirty="0"/>
          </a:p>
        </p:txBody>
      </p:sp>
      <p:sp>
        <p:nvSpPr>
          <p:cNvPr id="2" name="Slide Number Placeholder 1"/>
          <p:cNvSpPr>
            <a:spLocks noGrp="1"/>
          </p:cNvSpPr>
          <p:nvPr>
            <p:ph type="sldNum" sz="quarter" idx="12"/>
          </p:nvPr>
        </p:nvSpPr>
        <p:spPr/>
        <p:txBody>
          <a:bodyPr/>
          <a:lstStyle/>
          <a:p>
            <a:fld id="{89D2D49A-B678-49DD-A6F9-08A7BB776F50}" type="slidenum">
              <a:rPr lang="en-GB" smtClean="0"/>
              <a:pPr/>
              <a:t>‹Nr.›</a:t>
            </a:fld>
            <a:endParaRPr lang="en-GB" dirty="0"/>
          </a:p>
        </p:txBody>
      </p:sp>
    </p:spTree>
    <p:extLst>
      <p:ext uri="{BB962C8B-B14F-4D97-AF65-F5344CB8AC3E}">
        <p14:creationId xmlns:p14="http://schemas.microsoft.com/office/powerpoint/2010/main" val="29196812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rmal w/ subtitle Slid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6"/>
          <p:cNvSpPr>
            <a:spLocks noGrp="1"/>
          </p:cNvSpPr>
          <p:nvPr>
            <p:ph type="body" sz="quarter" idx="12" hasCustomPrompt="1"/>
          </p:nvPr>
        </p:nvSpPr>
        <p:spPr>
          <a:xfrm>
            <a:off x="623392" y="1916831"/>
            <a:ext cx="10873208" cy="4392489"/>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2" name="Slide Number Placeholder 1"/>
          <p:cNvSpPr>
            <a:spLocks noGrp="1"/>
          </p:cNvSpPr>
          <p:nvPr>
            <p:ph type="sldNum" sz="quarter" idx="13"/>
          </p:nvPr>
        </p:nvSpPr>
        <p:spPr/>
        <p:txBody>
          <a:bodyPr/>
          <a:lstStyle/>
          <a:p>
            <a:fld id="{89D2D49A-B678-49DD-A6F9-08A7BB776F50}" type="slidenum">
              <a:rPr lang="en-GB" smtClean="0"/>
              <a:pPr/>
              <a:t>‹Nr.›</a:t>
            </a:fld>
            <a:endParaRPr lang="en-GB" dirty="0"/>
          </a:p>
        </p:txBody>
      </p:sp>
      <p:sp>
        <p:nvSpPr>
          <p:cNvPr id="8" name="Text Placeholder 7"/>
          <p:cNvSpPr>
            <a:spLocks noGrp="1"/>
          </p:cNvSpPr>
          <p:nvPr>
            <p:ph type="body" sz="quarter" idx="14" hasCustomPrompt="1"/>
          </p:nvPr>
        </p:nvSpPr>
        <p:spPr>
          <a:xfrm>
            <a:off x="1260343" y="1050312"/>
            <a:ext cx="10297218" cy="495300"/>
          </a:xfrm>
          <a:prstGeom prst="rect">
            <a:avLst/>
          </a:prstGeom>
        </p:spPr>
        <p:txBody>
          <a:bodyPr anchor="ctr"/>
          <a:lstStyle>
            <a:lvl1pPr marL="0" indent="0">
              <a:buNone/>
              <a:defRPr sz="3900" b="0" baseline="0">
                <a:solidFill>
                  <a:schemeClr val="bg1">
                    <a:lumMod val="50000"/>
                  </a:schemeClr>
                </a:solidFill>
              </a:defRPr>
            </a:lvl1pPr>
          </a:lstStyle>
          <a:p>
            <a:pPr lvl="0"/>
            <a:r>
              <a:rPr lang="en-GB" sz="3900" b="0" dirty="0" smtClean="0"/>
              <a:t>Insert subtitle here</a:t>
            </a:r>
            <a:endParaRPr lang="en-GB" dirty="0"/>
          </a:p>
        </p:txBody>
      </p:sp>
      <p:sp>
        <p:nvSpPr>
          <p:cNvPr id="9"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11" name="Straight Connector 10"/>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3692855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extLst>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ormal slide two column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6456040"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
        <p:nvSpPr>
          <p:cNvPr id="33" name="Text Placeholder 6"/>
          <p:cNvSpPr>
            <a:spLocks noGrp="1"/>
          </p:cNvSpPr>
          <p:nvPr>
            <p:ph type="body" sz="quarter" idx="13"/>
          </p:nvPr>
        </p:nvSpPr>
        <p:spPr>
          <a:xfrm>
            <a:off x="767409"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cxnSp>
        <p:nvCxnSpPr>
          <p:cNvPr id="34" name="Straight Connector 33"/>
          <p:cNvCxnSpPr>
            <a:cxnSpLocks noChangeShapeType="1"/>
          </p:cNvCxnSpPr>
          <p:nvPr userDrawn="1"/>
        </p:nvCxnSpPr>
        <p:spPr bwMode="auto">
          <a:xfrm>
            <a:off x="6096000" y="1628800"/>
            <a:ext cx="0" cy="4608512"/>
          </a:xfrm>
          <a:prstGeom prst="line">
            <a:avLst/>
          </a:prstGeom>
          <a:noFill/>
          <a:ln w="38100">
            <a:gradFill>
              <a:gsLst>
                <a:gs pos="72000">
                  <a:srgbClr val="155396"/>
                </a:gs>
                <a:gs pos="20000">
                  <a:srgbClr val="155396"/>
                </a:gs>
              </a:gsLst>
              <a:lin ang="5400000" scaled="1"/>
            </a:gra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4"/>
          </p:nvPr>
        </p:nvSpPr>
        <p:spPr/>
        <p:txBody>
          <a:bodyPr/>
          <a:lstStyle/>
          <a:p>
            <a:fld id="{89D2D49A-B678-49DD-A6F9-08A7BB776F50}" type="slidenum">
              <a:rPr lang="en-GB" smtClean="0"/>
              <a:pPr/>
              <a:t>‹Nr.›</a:t>
            </a:fld>
            <a:endParaRPr lang="en-GB" dirty="0"/>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2"/>
          <p:cNvSpPr>
            <a:spLocks noGrp="1"/>
          </p:cNvSpPr>
          <p:nvPr>
            <p:ph type="body" sz="quarter" idx="10" hasCustomPrompt="1"/>
          </p:nvPr>
        </p:nvSpPr>
        <p:spPr>
          <a:xfrm>
            <a:off x="1343472" y="340575"/>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SLIDE TITLE HERE</a:t>
            </a:r>
          </a:p>
        </p:txBody>
      </p:sp>
      <p:cxnSp>
        <p:nvCxnSpPr>
          <p:cNvPr id="20" name="Straight Connector 19"/>
          <p:cNvCxnSpPr>
            <a:cxnSpLocks noChangeShapeType="1"/>
          </p:cNvCxnSpPr>
          <p:nvPr userDrawn="1"/>
        </p:nvCxnSpPr>
        <p:spPr bwMode="auto">
          <a:xfrm>
            <a:off x="1199456" y="351462"/>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998916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2.png"/><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image" Target="../media/image2.png"/><Relationship Id="rId2" Type="http://schemas.openxmlformats.org/officeDocument/2006/relationships/slideLayout" Target="../slideLayouts/slideLayout30.xml"/><Relationship Id="rId16" Type="http://schemas.openxmlformats.org/officeDocument/2006/relationships/image" Target="../media/image1.emf"/><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a:spLocks noChangeArrowheads="1"/>
          </p:cNvSpPr>
          <p:nvPr/>
        </p:nvSpPr>
        <p:spPr bwMode="auto">
          <a:xfrm>
            <a:off x="0" y="6629400"/>
            <a:ext cx="12192000" cy="22860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sz="1100" b="1" dirty="0">
              <a:latin typeface="+mn-lt"/>
            </a:endParaRPr>
          </a:p>
        </p:txBody>
      </p:sp>
      <p:pic>
        <p:nvPicPr>
          <p:cNvPr id="7" name="Picture 6"/>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pic>
        <p:nvPicPr>
          <p:cNvPr id="6" name="Picture 5"/>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2" y="4"/>
            <a:ext cx="2097207" cy="1487553"/>
          </a:xfrm>
          <a:prstGeom prst="rect">
            <a:avLst/>
          </a:prstGeom>
        </p:spPr>
      </p:pic>
      <p:sp>
        <p:nvSpPr>
          <p:cNvPr id="2" name="Slide Number Placeholder 1"/>
          <p:cNvSpPr>
            <a:spLocks noGrp="1"/>
          </p:cNvSpPr>
          <p:nvPr>
            <p:ph type="sldNum" sz="quarter" idx="4"/>
          </p:nvPr>
        </p:nvSpPr>
        <p:spPr>
          <a:xfrm>
            <a:off x="9177337" y="6531309"/>
            <a:ext cx="2743200" cy="365125"/>
          </a:xfrm>
          <a:prstGeom prst="rect">
            <a:avLst/>
          </a:prstGeom>
        </p:spPr>
        <p:txBody>
          <a:bodyPr vert="horz" lIns="91440" tIns="45720" rIns="91440" bIns="45720" rtlCol="0" anchor="ctr"/>
          <a:lstStyle>
            <a:lvl1pPr algn="r">
              <a:defRPr sz="1200" b="1">
                <a:solidFill>
                  <a:schemeClr val="bg1"/>
                </a:solidFill>
                <a:latin typeface="+mn-lt"/>
              </a:defRPr>
            </a:lvl1pPr>
          </a:lstStyle>
          <a:p>
            <a:fld id="{89D2D49A-B678-49DD-A6F9-08A7BB776F50}" type="slidenum">
              <a:rPr lang="en-GB" smtClean="0"/>
              <a:pPr/>
              <a:t>‹Nr.›</a:t>
            </a:fld>
            <a:endParaRPr lang="en-GB" dirty="0"/>
          </a:p>
        </p:txBody>
      </p:sp>
    </p:spTree>
  </p:cSld>
  <p:clrMap bg1="lt1" tx1="dk1" bg2="lt2" tx2="dk2" accent1="accent1" accent2="accent2" accent3="accent3" accent4="accent4" accent5="accent5" accent6="accent6" hlink="hlink" folHlink="folHlink"/>
  <p:sldLayoutIdLst>
    <p:sldLayoutId id="2147483659" r:id="rId1"/>
    <p:sldLayoutId id="2147483661" r:id="rId2"/>
    <p:sldLayoutId id="2147483663" r:id="rId3"/>
    <p:sldLayoutId id="2147483672" r:id="rId4"/>
    <p:sldLayoutId id="2147483665" r:id="rId5"/>
    <p:sldLayoutId id="2147483674" r:id="rId6"/>
    <p:sldLayoutId id="2147483664" r:id="rId7"/>
    <p:sldLayoutId id="2147483673" r:id="rId8"/>
    <p:sldLayoutId id="2147483666" r:id="rId9"/>
    <p:sldLayoutId id="2147483667" r:id="rId10"/>
    <p:sldLayoutId id="2147483669" r:id="rId11"/>
    <p:sldLayoutId id="2147483670" r:id="rId12"/>
    <p:sldLayoutId id="2147483668" r:id="rId13"/>
    <p:sldLayoutId id="2147483671" r:id="rId1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txStyles>
    <p:titleStyle>
      <a:lvl1pPr algn="ctr" rtl="0" eaLnBrk="1" fontAlgn="base" hangingPunct="1">
        <a:spcBef>
          <a:spcPct val="0"/>
        </a:spcBef>
        <a:spcAft>
          <a:spcPct val="0"/>
        </a:spcAft>
        <a:defRPr sz="2800" b="1">
          <a:solidFill>
            <a:srgbClr val="003399"/>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p:titleStyle>
    <p:body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a:spLocks noChangeArrowheads="1"/>
          </p:cNvSpPr>
          <p:nvPr/>
        </p:nvSpPr>
        <p:spPr bwMode="auto">
          <a:xfrm>
            <a:off x="0" y="6629400"/>
            <a:ext cx="12192000" cy="22860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sz="1100" b="1" dirty="0">
              <a:solidFill>
                <a:srgbClr val="000000"/>
              </a:solidFill>
              <a:latin typeface="Corbel"/>
            </a:endParaRPr>
          </a:p>
        </p:txBody>
      </p:sp>
      <p:pic>
        <p:nvPicPr>
          <p:cNvPr id="7" name="Picture 6"/>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pic>
        <p:nvPicPr>
          <p:cNvPr id="6" name="Picture 5"/>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2" y="4"/>
            <a:ext cx="2097207" cy="1487553"/>
          </a:xfrm>
          <a:prstGeom prst="rect">
            <a:avLst/>
          </a:prstGeom>
        </p:spPr>
      </p:pic>
      <p:sp>
        <p:nvSpPr>
          <p:cNvPr id="2" name="Slide Number Placeholder 1"/>
          <p:cNvSpPr>
            <a:spLocks noGrp="1"/>
          </p:cNvSpPr>
          <p:nvPr>
            <p:ph type="sldNum" sz="quarter" idx="4"/>
          </p:nvPr>
        </p:nvSpPr>
        <p:spPr>
          <a:xfrm>
            <a:off x="9177337" y="6531309"/>
            <a:ext cx="2743200" cy="365125"/>
          </a:xfrm>
          <a:prstGeom prst="rect">
            <a:avLst/>
          </a:prstGeom>
        </p:spPr>
        <p:txBody>
          <a:bodyPr vert="horz" lIns="91440" tIns="45720" rIns="91440" bIns="45720" rtlCol="0" anchor="ctr"/>
          <a:lstStyle>
            <a:lvl1pPr algn="r">
              <a:defRPr sz="1200" b="1">
                <a:solidFill>
                  <a:schemeClr val="bg1"/>
                </a:solidFill>
                <a:latin typeface="+mn-lt"/>
              </a:defRPr>
            </a:lvl1p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Tree>
    <p:extLst>
      <p:ext uri="{BB962C8B-B14F-4D97-AF65-F5344CB8AC3E}">
        <p14:creationId xmlns:p14="http://schemas.microsoft.com/office/powerpoint/2010/main" val="167765994"/>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txStyles>
    <p:titleStyle>
      <a:lvl1pPr algn="ctr" rtl="0" eaLnBrk="1" fontAlgn="base" hangingPunct="1">
        <a:spcBef>
          <a:spcPct val="0"/>
        </a:spcBef>
        <a:spcAft>
          <a:spcPct val="0"/>
        </a:spcAft>
        <a:defRPr sz="2800" b="1">
          <a:solidFill>
            <a:srgbClr val="003399"/>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p:titleStyle>
    <p:body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a:spLocks noChangeArrowheads="1"/>
          </p:cNvSpPr>
          <p:nvPr/>
        </p:nvSpPr>
        <p:spPr bwMode="auto">
          <a:xfrm>
            <a:off x="0" y="6629400"/>
            <a:ext cx="12192000" cy="228600"/>
          </a:xfrm>
          <a:prstGeom prst="rect">
            <a:avLst/>
          </a:prstGeom>
          <a:solidFill>
            <a:srgbClr val="003478"/>
          </a:solidFill>
          <a:ln>
            <a:noFill/>
          </a:ln>
          <a:effectLst/>
          <a:extLst/>
        </p:spPr>
        <p:txBody>
          <a:bodyPr rot="0" vert="horz" wrap="square" lIns="91440" tIns="45720" rIns="91440" bIns="45720" anchor="ctr" anchorCtr="0" upright="1">
            <a:noAutofit/>
          </a:bodyPr>
          <a:lstStyle/>
          <a:p>
            <a:endParaRPr lang="en-US" sz="1100" b="1" dirty="0">
              <a:solidFill>
                <a:srgbClr val="000000"/>
              </a:solidFill>
              <a:latin typeface="Corbel"/>
            </a:endParaRPr>
          </a:p>
        </p:txBody>
      </p:sp>
      <p:pic>
        <p:nvPicPr>
          <p:cNvPr id="7" name="Picture 6"/>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11920538" y="6675255"/>
            <a:ext cx="165100" cy="128016"/>
          </a:xfrm>
          <a:prstGeom prst="rect">
            <a:avLst/>
          </a:prstGeom>
        </p:spPr>
      </p:pic>
      <p:pic>
        <p:nvPicPr>
          <p:cNvPr id="6" name="Picture 5"/>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2" y="4"/>
            <a:ext cx="2097207" cy="1487553"/>
          </a:xfrm>
          <a:prstGeom prst="rect">
            <a:avLst/>
          </a:prstGeom>
        </p:spPr>
      </p:pic>
      <p:sp>
        <p:nvSpPr>
          <p:cNvPr id="2" name="Slide Number Placeholder 1"/>
          <p:cNvSpPr>
            <a:spLocks noGrp="1"/>
          </p:cNvSpPr>
          <p:nvPr>
            <p:ph type="sldNum" sz="quarter" idx="4"/>
          </p:nvPr>
        </p:nvSpPr>
        <p:spPr>
          <a:xfrm>
            <a:off x="9177337" y="6531309"/>
            <a:ext cx="2743200" cy="365125"/>
          </a:xfrm>
          <a:prstGeom prst="rect">
            <a:avLst/>
          </a:prstGeom>
        </p:spPr>
        <p:txBody>
          <a:bodyPr vert="horz" lIns="91440" tIns="45720" rIns="91440" bIns="45720" rtlCol="0" anchor="ctr"/>
          <a:lstStyle>
            <a:lvl1pPr algn="r">
              <a:defRPr sz="1200" b="1">
                <a:solidFill>
                  <a:schemeClr val="bg1"/>
                </a:solidFill>
                <a:latin typeface="+mn-lt"/>
              </a:defRPr>
            </a:lvl1pPr>
          </a:lstStyle>
          <a:p>
            <a:fld id="{89D2D49A-B678-49DD-A6F9-08A7BB776F50}" type="slidenum">
              <a:rPr lang="en-GB" smtClean="0">
                <a:solidFill>
                  <a:srgbClr val="FFFFFF"/>
                </a:solidFill>
                <a:latin typeface="Corbel"/>
              </a:rPr>
              <a:pPr/>
              <a:t>‹Nr.›</a:t>
            </a:fld>
            <a:endParaRPr lang="en-GB" dirty="0">
              <a:solidFill>
                <a:srgbClr val="FFFFFF"/>
              </a:solidFill>
              <a:latin typeface="Corbel"/>
            </a:endParaRPr>
          </a:p>
        </p:txBody>
      </p:sp>
    </p:spTree>
    <p:extLst>
      <p:ext uri="{BB962C8B-B14F-4D97-AF65-F5344CB8AC3E}">
        <p14:creationId xmlns:p14="http://schemas.microsoft.com/office/powerpoint/2010/main" val="595928227"/>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txStyles>
    <p:titleStyle>
      <a:lvl1pPr algn="ctr" rtl="0" eaLnBrk="1" fontAlgn="base" hangingPunct="1">
        <a:spcBef>
          <a:spcPct val="0"/>
        </a:spcBef>
        <a:spcAft>
          <a:spcPct val="0"/>
        </a:spcAft>
        <a:defRPr sz="2800" b="1">
          <a:solidFill>
            <a:srgbClr val="003399"/>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p:titleStyle>
    <p:body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en-US" dirty="0"/>
              <a:t>Flexibilities for Euro 6 Step 2</a:t>
            </a:r>
            <a:r>
              <a:rPr lang="de-DE" dirty="0"/>
              <a:t/>
            </a:r>
            <a:br>
              <a:rPr lang="de-DE" dirty="0"/>
            </a:br>
            <a:endParaRPr lang="de-DE" dirty="0"/>
          </a:p>
        </p:txBody>
      </p:sp>
      <p:sp>
        <p:nvSpPr>
          <p:cNvPr id="6" name="Textplatzhalter 5"/>
          <p:cNvSpPr>
            <a:spLocks noGrp="1"/>
          </p:cNvSpPr>
          <p:nvPr>
            <p:ph type="body" sz="quarter" idx="10"/>
          </p:nvPr>
        </p:nvSpPr>
        <p:spPr/>
        <p:txBody>
          <a:bodyPr/>
          <a:lstStyle/>
          <a:p>
            <a:endParaRPr lang="de-DE"/>
          </a:p>
        </p:txBody>
      </p:sp>
      <p:sp>
        <p:nvSpPr>
          <p:cNvPr id="7" name="Textplatzhalter 6"/>
          <p:cNvSpPr>
            <a:spLocks noGrp="1"/>
          </p:cNvSpPr>
          <p:nvPr>
            <p:ph type="body" sz="quarter" idx="11"/>
          </p:nvPr>
        </p:nvSpPr>
        <p:spPr/>
        <p:txBody>
          <a:bodyPr>
            <a:normAutofit fontScale="92500" lnSpcReduction="10000"/>
          </a:bodyPr>
          <a:lstStyle/>
          <a:p>
            <a:endParaRPr lang="de-DE"/>
          </a:p>
        </p:txBody>
      </p:sp>
      <p:sp>
        <p:nvSpPr>
          <p:cNvPr id="8" name="Textplatzhalter 7"/>
          <p:cNvSpPr>
            <a:spLocks noGrp="1"/>
          </p:cNvSpPr>
          <p:nvPr>
            <p:ph type="body" sz="quarter" idx="12"/>
          </p:nvPr>
        </p:nvSpPr>
        <p:spPr/>
        <p:txBody>
          <a:bodyPr/>
          <a:lstStyle/>
          <a:p>
            <a:endParaRPr lang="de-DE"/>
          </a:p>
        </p:txBody>
      </p:sp>
      <p:sp>
        <p:nvSpPr>
          <p:cNvPr id="9" name="Textplatzhalter 8"/>
          <p:cNvSpPr>
            <a:spLocks noGrp="1"/>
          </p:cNvSpPr>
          <p:nvPr>
            <p:ph type="body" sz="quarter" idx="13"/>
          </p:nvPr>
        </p:nvSpPr>
        <p:spPr/>
        <p:txBody>
          <a:bodyPr/>
          <a:lstStyle/>
          <a:p>
            <a:endParaRPr lang="de-DE"/>
          </a:p>
        </p:txBody>
      </p:sp>
      <p:sp>
        <p:nvSpPr>
          <p:cNvPr id="10" name="Textplatzhalter 9"/>
          <p:cNvSpPr>
            <a:spLocks noGrp="1"/>
          </p:cNvSpPr>
          <p:nvPr>
            <p:ph type="body" sz="quarter" idx="14"/>
          </p:nvPr>
        </p:nvSpPr>
        <p:spPr/>
        <p:txBody>
          <a:bodyPr/>
          <a:lstStyle/>
          <a:p>
            <a:endParaRPr lang="de-DE"/>
          </a:p>
        </p:txBody>
      </p:sp>
      <p:sp>
        <p:nvSpPr>
          <p:cNvPr id="3" name="Foliennummernplatzhalter 2"/>
          <p:cNvSpPr>
            <a:spLocks noGrp="1"/>
          </p:cNvSpPr>
          <p:nvPr>
            <p:ph type="sldNum" sz="quarter" idx="4294967295"/>
          </p:nvPr>
        </p:nvSpPr>
        <p:spPr>
          <a:xfrm>
            <a:off x="9448800" y="6530975"/>
            <a:ext cx="2743200" cy="365125"/>
          </a:xfrm>
        </p:spPr>
        <p:txBody>
          <a:bodyPr/>
          <a:lstStyle/>
          <a:p>
            <a:fld id="{89D2D49A-B678-49DD-A6F9-08A7BB776F50}" type="slidenum">
              <a:rPr lang="en-GB" smtClean="0"/>
              <a:pPr/>
              <a:t>1</a:t>
            </a:fld>
            <a:endParaRPr lang="en-GB" dirty="0"/>
          </a:p>
        </p:txBody>
      </p:sp>
    </p:spTree>
    <p:extLst>
      <p:ext uri="{BB962C8B-B14F-4D97-AF65-F5344CB8AC3E}">
        <p14:creationId xmlns:p14="http://schemas.microsoft.com/office/powerpoint/2010/main" val="32890533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en-US" dirty="0"/>
              <a:t>The Euro 6 Step 2 OBD thresholds pose very technology driving requirements. Considering the large volume of vehicles and the large number of vehicles types some flexibilities are needed for the introduction of new technologies</a:t>
            </a:r>
            <a:r>
              <a:rPr lang="en-US" dirty="0" smtClean="0"/>
              <a:t>.</a:t>
            </a:r>
          </a:p>
          <a:p>
            <a:r>
              <a:rPr lang="en-US" dirty="0" smtClean="0"/>
              <a:t>Deficiencies are already established in 692/2008 and Regulation 83. </a:t>
            </a:r>
          </a:p>
          <a:p>
            <a:r>
              <a:rPr lang="en-US" dirty="0" smtClean="0"/>
              <a:t>The scope of deficiencies is very limited</a:t>
            </a:r>
          </a:p>
          <a:p>
            <a:pPr marL="457200" lvl="1" indent="0">
              <a:buNone/>
            </a:pPr>
            <a:r>
              <a:rPr lang="en-US" dirty="0"/>
              <a:t>3.4. The approval authority will not accept any deficiency request that does not respect the OBD threshold limits in Section 2.3</a:t>
            </a:r>
            <a:r>
              <a:rPr lang="en-US" dirty="0" smtClean="0"/>
              <a:t>.</a:t>
            </a:r>
            <a:endParaRPr lang="de-DE" dirty="0" smtClean="0"/>
          </a:p>
        </p:txBody>
      </p:sp>
      <p:sp>
        <p:nvSpPr>
          <p:cNvPr id="3" name="Foliennummernplatzhalter 2"/>
          <p:cNvSpPr>
            <a:spLocks noGrp="1"/>
          </p:cNvSpPr>
          <p:nvPr>
            <p:ph type="sldNum" sz="quarter" idx="13"/>
          </p:nvPr>
        </p:nvSpPr>
        <p:spPr/>
        <p:txBody>
          <a:bodyPr/>
          <a:lstStyle/>
          <a:p>
            <a:fld id="{89D2D49A-B678-49DD-A6F9-08A7BB776F50}" type="slidenum">
              <a:rPr lang="en-GB" smtClean="0"/>
              <a:pPr/>
              <a:t>2</a:t>
            </a:fld>
            <a:endParaRPr lang="en-GB" dirty="0"/>
          </a:p>
        </p:txBody>
      </p:sp>
      <p:sp>
        <p:nvSpPr>
          <p:cNvPr id="4" name="Textplatzhalter 3"/>
          <p:cNvSpPr>
            <a:spLocks noGrp="1"/>
          </p:cNvSpPr>
          <p:nvPr>
            <p:ph type="body" sz="quarter" idx="14"/>
          </p:nvPr>
        </p:nvSpPr>
        <p:spPr/>
        <p:txBody>
          <a:bodyPr/>
          <a:lstStyle/>
          <a:p>
            <a:r>
              <a:rPr lang="en-GB" b="1" dirty="0"/>
              <a:t>Deficiencies</a:t>
            </a:r>
            <a:endParaRPr lang="de-DE" dirty="0"/>
          </a:p>
        </p:txBody>
      </p:sp>
      <p:sp>
        <p:nvSpPr>
          <p:cNvPr id="5" name="Textplatzhalter 4"/>
          <p:cNvSpPr>
            <a:spLocks noGrp="1"/>
          </p:cNvSpPr>
          <p:nvPr>
            <p:ph type="body" sz="quarter" idx="10"/>
          </p:nvPr>
        </p:nvSpPr>
        <p:spPr/>
        <p:txBody>
          <a:bodyPr/>
          <a:lstStyle/>
          <a:p>
            <a:r>
              <a:rPr lang="en-US" dirty="0"/>
              <a:t>Flexibilities for Euro 6 Step </a:t>
            </a:r>
            <a:r>
              <a:rPr lang="en-US" dirty="0" smtClean="0"/>
              <a:t>2</a:t>
            </a:r>
            <a:endParaRPr lang="en-US" dirty="0"/>
          </a:p>
        </p:txBody>
      </p:sp>
    </p:spTree>
    <p:extLst>
      <p:ext uri="{BB962C8B-B14F-4D97-AF65-F5344CB8AC3E}">
        <p14:creationId xmlns:p14="http://schemas.microsoft.com/office/powerpoint/2010/main" val="32495588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en-US" dirty="0" smtClean="0"/>
              <a:t>This limitation is not present in the US (CARB) legislation or in the European Heavy Duty legislation.</a:t>
            </a:r>
          </a:p>
          <a:p>
            <a:pPr marL="0" indent="0">
              <a:buNone/>
            </a:pPr>
            <a:r>
              <a:rPr lang="en-US" sz="3200" dirty="0" smtClean="0">
                <a:solidFill>
                  <a:srgbClr val="FF0000"/>
                </a:solidFill>
              </a:rPr>
              <a:t>Proposal - align </a:t>
            </a:r>
            <a:r>
              <a:rPr lang="en-US" sz="3200" dirty="0">
                <a:solidFill>
                  <a:srgbClr val="FF0000"/>
                </a:solidFill>
              </a:rPr>
              <a:t>with Euro VI deficiency basis.</a:t>
            </a:r>
          </a:p>
          <a:p>
            <a:pPr marL="0" indent="0">
              <a:buNone/>
            </a:pPr>
            <a:endParaRPr lang="en-US" dirty="0" smtClean="0">
              <a:solidFill>
                <a:srgbClr val="FF0000"/>
              </a:solidFill>
            </a:endParaRPr>
          </a:p>
          <a:p>
            <a:pPr marL="0" indent="0">
              <a:buNone/>
            </a:pPr>
            <a:r>
              <a:rPr lang="en-US" dirty="0" smtClean="0">
                <a:solidFill>
                  <a:srgbClr val="FF0000"/>
                </a:solidFill>
              </a:rPr>
              <a:t>Other option:</a:t>
            </a:r>
          </a:p>
          <a:p>
            <a:pPr marL="457200" lvl="1" indent="0">
              <a:buNone/>
            </a:pPr>
            <a:r>
              <a:rPr lang="en-US" dirty="0" smtClean="0"/>
              <a:t>4.2.2</a:t>
            </a:r>
            <a:r>
              <a:rPr lang="en-US" dirty="0"/>
              <a:t>. The authority will not accept any deficiency request that </a:t>
            </a:r>
            <a:r>
              <a:rPr lang="en-US" strike="sngStrike" dirty="0" smtClean="0"/>
              <a:t>does not respect </a:t>
            </a:r>
            <a:r>
              <a:rPr lang="en-US" b="1" dirty="0" smtClean="0">
                <a:solidFill>
                  <a:srgbClr val="FF0000"/>
                </a:solidFill>
              </a:rPr>
              <a:t>would result in the </a:t>
            </a:r>
            <a:r>
              <a:rPr lang="en-US" dirty="0" smtClean="0"/>
              <a:t>OBD </a:t>
            </a:r>
            <a:r>
              <a:rPr lang="en-US" dirty="0"/>
              <a:t>threshold limits in paragraph </a:t>
            </a:r>
            <a:r>
              <a:rPr lang="en-US" dirty="0" smtClean="0"/>
              <a:t>3.3.2 </a:t>
            </a:r>
            <a:r>
              <a:rPr lang="en-US" b="1" dirty="0" smtClean="0">
                <a:solidFill>
                  <a:srgbClr val="FF0000"/>
                </a:solidFill>
              </a:rPr>
              <a:t>being exceeded by a factor of two</a:t>
            </a:r>
            <a:r>
              <a:rPr lang="en-US" dirty="0" smtClean="0"/>
              <a:t>.</a:t>
            </a:r>
            <a:endParaRPr lang="de-DE" dirty="0" smtClean="0"/>
          </a:p>
        </p:txBody>
      </p:sp>
      <p:sp>
        <p:nvSpPr>
          <p:cNvPr id="3" name="Foliennummernplatzhalter 2"/>
          <p:cNvSpPr>
            <a:spLocks noGrp="1"/>
          </p:cNvSpPr>
          <p:nvPr>
            <p:ph type="sldNum" sz="quarter" idx="13"/>
          </p:nvPr>
        </p:nvSpPr>
        <p:spPr/>
        <p:txBody>
          <a:bodyPr/>
          <a:lstStyle/>
          <a:p>
            <a:fld id="{89D2D49A-B678-49DD-A6F9-08A7BB776F50}" type="slidenum">
              <a:rPr lang="en-GB" smtClean="0"/>
              <a:pPr/>
              <a:t>3</a:t>
            </a:fld>
            <a:endParaRPr lang="en-GB" dirty="0"/>
          </a:p>
        </p:txBody>
      </p:sp>
      <p:sp>
        <p:nvSpPr>
          <p:cNvPr id="4" name="Textplatzhalter 3"/>
          <p:cNvSpPr>
            <a:spLocks noGrp="1"/>
          </p:cNvSpPr>
          <p:nvPr>
            <p:ph type="body" sz="quarter" idx="14"/>
          </p:nvPr>
        </p:nvSpPr>
        <p:spPr/>
        <p:txBody>
          <a:bodyPr/>
          <a:lstStyle/>
          <a:p>
            <a:r>
              <a:rPr lang="en-GB" b="1" dirty="0"/>
              <a:t>Deficiencies</a:t>
            </a:r>
            <a:endParaRPr lang="de-DE" dirty="0"/>
          </a:p>
        </p:txBody>
      </p:sp>
      <p:sp>
        <p:nvSpPr>
          <p:cNvPr id="5" name="Textplatzhalter 4"/>
          <p:cNvSpPr>
            <a:spLocks noGrp="1"/>
          </p:cNvSpPr>
          <p:nvPr>
            <p:ph type="body" sz="quarter" idx="10"/>
          </p:nvPr>
        </p:nvSpPr>
        <p:spPr/>
        <p:txBody>
          <a:bodyPr/>
          <a:lstStyle/>
          <a:p>
            <a:r>
              <a:rPr lang="en-US" dirty="0"/>
              <a:t>Flexibilities for Euro 6 Step </a:t>
            </a:r>
            <a:r>
              <a:rPr lang="en-US" dirty="0" smtClean="0"/>
              <a:t>2</a:t>
            </a:r>
            <a:endParaRPr lang="en-US" dirty="0"/>
          </a:p>
        </p:txBody>
      </p:sp>
    </p:spTree>
    <p:extLst>
      <p:ext uri="{BB962C8B-B14F-4D97-AF65-F5344CB8AC3E}">
        <p14:creationId xmlns:p14="http://schemas.microsoft.com/office/powerpoint/2010/main" val="42562429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2"/>
          </p:nvPr>
        </p:nvSpPr>
        <p:spPr/>
        <p:txBody>
          <a:bodyPr/>
          <a:lstStyle/>
          <a:p>
            <a:pPr marL="0" indent="0">
              <a:buNone/>
            </a:pPr>
            <a:r>
              <a:rPr lang="en-US" sz="2000" dirty="0">
                <a:solidFill>
                  <a:schemeClr val="accent3"/>
                </a:solidFill>
              </a:rPr>
              <a:t>USA</a:t>
            </a:r>
          </a:p>
          <a:p>
            <a:pPr marL="0" indent="0">
              <a:buNone/>
            </a:pPr>
            <a:r>
              <a:rPr lang="en-US" sz="1600" dirty="0"/>
              <a:t>To grant a deficiency the following points shall be considered:</a:t>
            </a:r>
          </a:p>
          <a:p>
            <a:pPr marL="261938" indent="-261938">
              <a:buFont typeface="+mj-lt"/>
              <a:buAutoNum type="arabicPeriod"/>
            </a:pPr>
            <a:r>
              <a:rPr lang="en-US" sz="1600" dirty="0"/>
              <a:t>the extent to which the requirements of section 1968.2 are satisfied overall based on a review of the vehicle applications in question, </a:t>
            </a:r>
          </a:p>
          <a:p>
            <a:pPr marL="261938" indent="-261938">
              <a:buFont typeface="+mj-lt"/>
              <a:buAutoNum type="arabicPeriod"/>
            </a:pPr>
            <a:r>
              <a:rPr lang="en-US" sz="1600" dirty="0"/>
              <a:t>the relative performance of the resultant OBD II system compared to systems fully compliant with the requirements of title 13, CCR section 1968.2, </a:t>
            </a:r>
          </a:p>
          <a:p>
            <a:pPr marL="261938" indent="-261938">
              <a:buFont typeface="+mj-lt"/>
              <a:buAutoNum type="arabicPeriod"/>
            </a:pPr>
            <a:r>
              <a:rPr lang="en-US" sz="1600" dirty="0"/>
              <a:t>and a demonstrated good-faith effort on the part of the manufacturer to: </a:t>
            </a:r>
          </a:p>
          <a:p>
            <a:pPr marL="363538" indent="-276225">
              <a:buFont typeface="Courier New" panose="02070309020205020404" pitchFamily="49" charset="0"/>
              <a:buChar char="o"/>
            </a:pPr>
            <a:r>
              <a:rPr lang="en-US" sz="1600" dirty="0"/>
              <a:t>(1) meet the requirements in full by evaluating and considering the best available monitoring technology; </a:t>
            </a:r>
          </a:p>
          <a:p>
            <a:pPr marL="363538" indent="-276225">
              <a:buFont typeface="Courier New" panose="02070309020205020404" pitchFamily="49" charset="0"/>
              <a:buChar char="o"/>
            </a:pPr>
            <a:r>
              <a:rPr lang="en-US" sz="1600" dirty="0"/>
              <a:t>and (2) come into compliance as expeditiously as possible. </a:t>
            </a:r>
          </a:p>
          <a:p>
            <a:endParaRPr lang="de-DE" sz="1600" dirty="0"/>
          </a:p>
        </p:txBody>
      </p:sp>
      <p:sp>
        <p:nvSpPr>
          <p:cNvPr id="8" name="Textplatzhalter 7"/>
          <p:cNvSpPr>
            <a:spLocks noGrp="1"/>
          </p:cNvSpPr>
          <p:nvPr>
            <p:ph type="body" sz="quarter" idx="13"/>
          </p:nvPr>
        </p:nvSpPr>
        <p:spPr/>
        <p:txBody>
          <a:bodyPr/>
          <a:lstStyle/>
          <a:p>
            <a:pPr marL="0" indent="0">
              <a:buNone/>
            </a:pPr>
            <a:r>
              <a:rPr lang="en-US" sz="2000" dirty="0">
                <a:solidFill>
                  <a:schemeClr val="accent3"/>
                </a:solidFill>
              </a:rPr>
              <a:t>Europe</a:t>
            </a:r>
          </a:p>
          <a:p>
            <a:pPr marL="0" indent="0">
              <a:buNone/>
            </a:pPr>
            <a:r>
              <a:rPr lang="en-US" sz="1600" dirty="0"/>
              <a:t>To grant a deficiency the following points shall be considered:</a:t>
            </a:r>
          </a:p>
          <a:p>
            <a:pPr marL="261938" indent="-261938">
              <a:buFont typeface="+mj-lt"/>
              <a:buAutoNum type="arabicPeriod"/>
            </a:pPr>
            <a:r>
              <a:rPr lang="en-US" sz="1600" dirty="0"/>
              <a:t>technical feasibility</a:t>
            </a:r>
          </a:p>
          <a:p>
            <a:pPr marL="261938" indent="-261938">
              <a:buFont typeface="+mj-lt"/>
              <a:buAutoNum type="arabicPeriod"/>
            </a:pPr>
            <a:r>
              <a:rPr lang="en-US" sz="1600" u="sng" dirty="0"/>
              <a:t>lead time </a:t>
            </a:r>
          </a:p>
          <a:p>
            <a:pPr marL="261938" indent="-261938">
              <a:buFont typeface="+mj-lt"/>
              <a:buAutoNum type="arabicPeriod"/>
            </a:pPr>
            <a:r>
              <a:rPr lang="en-US" sz="1600" u="sng" dirty="0"/>
              <a:t>production cycles including phase-in or phase-out of engines </a:t>
            </a:r>
          </a:p>
          <a:p>
            <a:pPr marL="261938" indent="-261938">
              <a:buFont typeface="+mj-lt"/>
              <a:buAutoNum type="arabicPeriod"/>
            </a:pPr>
            <a:r>
              <a:rPr lang="en-US" sz="1600" dirty="0"/>
              <a:t>vehicle designs</a:t>
            </a:r>
          </a:p>
          <a:p>
            <a:pPr marL="261938" indent="-261938">
              <a:buFont typeface="+mj-lt"/>
              <a:buAutoNum type="arabicPeriod"/>
            </a:pPr>
            <a:r>
              <a:rPr lang="en-US" sz="1600" dirty="0"/>
              <a:t>programmed upgrades of computers </a:t>
            </a:r>
          </a:p>
          <a:p>
            <a:pPr marL="261938" indent="-261938">
              <a:buFont typeface="+mj-lt"/>
              <a:buAutoNum type="arabicPeriod"/>
            </a:pPr>
            <a:r>
              <a:rPr lang="en-US" sz="1600" dirty="0"/>
              <a:t>the extent to which the resultant OBD system will be effective in complying with the requirements of the Regulation</a:t>
            </a:r>
          </a:p>
          <a:p>
            <a:pPr marL="261938" indent="-261938">
              <a:buFont typeface="+mj-lt"/>
              <a:buAutoNum type="arabicPeriod"/>
            </a:pPr>
            <a:r>
              <a:rPr lang="en-US" sz="1600" dirty="0"/>
              <a:t>that the manufacturer has demonstrated an acceptable level of effort toward compliance with the requirements of this </a:t>
            </a:r>
            <a:r>
              <a:rPr lang="en-US" sz="1600" dirty="0" smtClean="0"/>
              <a:t>Regulation</a:t>
            </a:r>
            <a:endParaRPr lang="en-US" sz="1600" dirty="0"/>
          </a:p>
        </p:txBody>
      </p:sp>
      <p:sp>
        <p:nvSpPr>
          <p:cNvPr id="3" name="Foliennummernplatzhalter 2"/>
          <p:cNvSpPr>
            <a:spLocks noGrp="1"/>
          </p:cNvSpPr>
          <p:nvPr>
            <p:ph type="sldNum" sz="quarter" idx="14"/>
          </p:nvPr>
        </p:nvSpPr>
        <p:spPr/>
        <p:txBody>
          <a:bodyPr/>
          <a:lstStyle/>
          <a:p>
            <a:fld id="{89D2D49A-B678-49DD-A6F9-08A7BB776F50}" type="slidenum">
              <a:rPr lang="en-GB" smtClean="0"/>
              <a:pPr/>
              <a:t>4</a:t>
            </a:fld>
            <a:endParaRPr lang="en-GB" dirty="0"/>
          </a:p>
        </p:txBody>
      </p:sp>
      <p:sp>
        <p:nvSpPr>
          <p:cNvPr id="6" name="Textplatzhalter 5"/>
          <p:cNvSpPr>
            <a:spLocks noGrp="1"/>
          </p:cNvSpPr>
          <p:nvPr>
            <p:ph type="body" sz="quarter" idx="10"/>
          </p:nvPr>
        </p:nvSpPr>
        <p:spPr/>
        <p:txBody>
          <a:bodyPr>
            <a:normAutofit fontScale="70000" lnSpcReduction="20000"/>
          </a:bodyPr>
          <a:lstStyle/>
          <a:p>
            <a:r>
              <a:rPr lang="en-US" dirty="0"/>
              <a:t>Comparison regarding granting an OBD deficiency</a:t>
            </a:r>
            <a:endParaRPr lang="de-DE" dirty="0"/>
          </a:p>
        </p:txBody>
      </p:sp>
    </p:spTree>
    <p:extLst>
      <p:ext uri="{BB962C8B-B14F-4D97-AF65-F5344CB8AC3E}">
        <p14:creationId xmlns:p14="http://schemas.microsoft.com/office/powerpoint/2010/main" val="14539160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pPr marL="0" indent="0">
              <a:buNone/>
            </a:pPr>
            <a:r>
              <a:rPr lang="en-US" sz="2400" dirty="0">
                <a:solidFill>
                  <a:schemeClr val="accent3"/>
                </a:solidFill>
              </a:rPr>
              <a:t>USA</a:t>
            </a:r>
          </a:p>
          <a:p>
            <a:pPr marL="0" indent="0">
              <a:buNone/>
            </a:pPr>
            <a:r>
              <a:rPr lang="en-US" sz="1400" u="sng" dirty="0"/>
              <a:t>Executive Officer, upon receipt of an application from the manufacturer, may certify vehicles even though said vehicles may not comply with one or more of the requirements</a:t>
            </a:r>
            <a:r>
              <a:rPr lang="en-US" sz="1400" dirty="0"/>
              <a:t>. </a:t>
            </a:r>
          </a:p>
          <a:p>
            <a:r>
              <a:rPr lang="en-US" sz="1400" dirty="0"/>
              <a:t>No deficiency for vehicles which would be subject to ordered recall for:</a:t>
            </a:r>
          </a:p>
          <a:p>
            <a:pPr marL="261938" indent="-261938">
              <a:buFont typeface="+mj-lt"/>
              <a:buAutoNum type="arabicPeriod"/>
            </a:pPr>
            <a:r>
              <a:rPr lang="en-US" sz="1200" dirty="0"/>
              <a:t>IUPR ratios not fulfilled with one monitors average ratio below 33% of the required ratio or 66 % of the vehicles have one Monitor ratio below the minimum required ratios</a:t>
            </a:r>
          </a:p>
          <a:p>
            <a:pPr marL="261938" indent="-261938">
              <a:buFont typeface="+mj-lt"/>
              <a:buAutoNum type="arabicPeriod"/>
            </a:pPr>
            <a:r>
              <a:rPr lang="en-US" sz="1200" dirty="0"/>
              <a:t>Lack of monitoring of a </a:t>
            </a:r>
            <a:r>
              <a:rPr lang="en-US" sz="1200" u="heavy" dirty="0"/>
              <a:t>major component prior to 3.5 up to 4.5 times</a:t>
            </a:r>
            <a:r>
              <a:rPr lang="en-US" sz="1200" dirty="0"/>
              <a:t> the applicable emission standard</a:t>
            </a:r>
          </a:p>
          <a:p>
            <a:pPr marL="261938" indent="-261938">
              <a:buFont typeface="+mj-lt"/>
              <a:buAutoNum type="arabicPeriod"/>
            </a:pPr>
            <a:r>
              <a:rPr lang="en-US" sz="1200" dirty="0"/>
              <a:t>Misfire above 20% than the disclosed misfire rates for catalyst damage for gasoline and misfire above 10% than the disclosed misfire rates for Diesel</a:t>
            </a:r>
          </a:p>
          <a:p>
            <a:pPr marL="261938" indent="-261938">
              <a:buFont typeface="+mj-lt"/>
              <a:buAutoNum type="arabicPeriod"/>
            </a:pPr>
            <a:r>
              <a:rPr lang="en-US" sz="1200" dirty="0"/>
              <a:t>EVAP monitor not able to detect leaks 1.5 bigger than 0.020 inch diameter</a:t>
            </a:r>
          </a:p>
          <a:p>
            <a:pPr marL="261938" indent="-261938">
              <a:buFont typeface="+mj-lt"/>
              <a:buAutoNum type="arabicPeriod"/>
            </a:pPr>
            <a:r>
              <a:rPr lang="en-US" sz="1200" dirty="0"/>
              <a:t>malfunction of a component that effectively disables a major monitor</a:t>
            </a:r>
          </a:p>
          <a:p>
            <a:pPr marL="261938" indent="-261938">
              <a:buFont typeface="+mj-lt"/>
              <a:buAutoNum type="arabicPeriod"/>
            </a:pPr>
            <a:r>
              <a:rPr lang="en-US" sz="1200" dirty="0"/>
              <a:t>For 2013 and subsequent model year medium-duty diesel vehicles the PM filter monitor is unable to detect and illuminate the MIL for a missing substrate fault or malfunction of the PM filter that causes PM emissions to be equal to or greater than the emission level of the engine or vehicle with the PM filter substrate completely removed.</a:t>
            </a:r>
          </a:p>
          <a:p>
            <a:pPr marL="261938" indent="-261938">
              <a:buFont typeface="+mj-lt"/>
              <a:buAutoNum type="arabicPeriod"/>
            </a:pPr>
            <a:r>
              <a:rPr lang="en-US" sz="1200" u="heavy" dirty="0"/>
              <a:t>The motor vehicle class cannot be tested so as to obtain valid test for communication </a:t>
            </a:r>
            <a:r>
              <a:rPr lang="en-US" sz="1200" u="heavy" dirty="0" smtClean="0"/>
              <a:t>requirements</a:t>
            </a:r>
            <a:endParaRPr lang="en-US" sz="1200" u="heavy" dirty="0"/>
          </a:p>
        </p:txBody>
      </p:sp>
      <p:sp>
        <p:nvSpPr>
          <p:cNvPr id="3" name="Textplatzhalter 2"/>
          <p:cNvSpPr>
            <a:spLocks noGrp="1"/>
          </p:cNvSpPr>
          <p:nvPr>
            <p:ph type="body" sz="quarter" idx="13"/>
          </p:nvPr>
        </p:nvSpPr>
        <p:spPr/>
        <p:txBody>
          <a:bodyPr/>
          <a:lstStyle/>
          <a:p>
            <a:pPr marL="0" indent="0">
              <a:buNone/>
            </a:pPr>
            <a:r>
              <a:rPr lang="en-US" sz="1600" dirty="0">
                <a:solidFill>
                  <a:schemeClr val="accent3"/>
                </a:solidFill>
              </a:rPr>
              <a:t>Europe</a:t>
            </a:r>
          </a:p>
          <a:p>
            <a:pPr marL="0" indent="0">
              <a:buNone/>
            </a:pPr>
            <a:r>
              <a:rPr lang="en-US" sz="1200" dirty="0"/>
              <a:t>Restrictions for which no deficiency will be  granted:</a:t>
            </a:r>
          </a:p>
          <a:p>
            <a:pPr marL="261938" indent="-261938">
              <a:buFont typeface="+mj-lt"/>
              <a:buAutoNum type="arabicPeriod"/>
            </a:pPr>
            <a:r>
              <a:rPr lang="en-US" sz="1200" dirty="0"/>
              <a:t>Lack of monitoring for </a:t>
            </a:r>
          </a:p>
          <a:p>
            <a:pPr marL="261938" indent="-174625">
              <a:buFont typeface="Courier New" panose="02070309020205020404" pitchFamily="49" charset="0"/>
              <a:buChar char="o"/>
            </a:pPr>
            <a:r>
              <a:rPr lang="en-US" sz="1200" dirty="0"/>
              <a:t>reduction in the efficiency of the catalytic converter with respect to emissions of THC and NOx</a:t>
            </a:r>
          </a:p>
          <a:p>
            <a:pPr marL="261938" indent="-174625">
              <a:buFont typeface="Courier New" panose="02070309020205020404" pitchFamily="49" charset="0"/>
              <a:buChar char="o"/>
            </a:pPr>
            <a:r>
              <a:rPr lang="en-US" sz="1200" dirty="0"/>
              <a:t>Misfire</a:t>
            </a:r>
          </a:p>
          <a:p>
            <a:pPr marL="261938" indent="-174625">
              <a:buFont typeface="Courier New" panose="02070309020205020404" pitchFamily="49" charset="0"/>
              <a:buChar char="o"/>
            </a:pPr>
            <a:r>
              <a:rPr lang="en-US" sz="1200" dirty="0"/>
              <a:t>Oxygen sensor deterioration</a:t>
            </a:r>
          </a:p>
          <a:p>
            <a:pPr marL="261938" indent="-174625">
              <a:buFont typeface="Courier New" panose="02070309020205020404" pitchFamily="49" charset="0"/>
              <a:buChar char="o"/>
            </a:pPr>
            <a:r>
              <a:rPr lang="en-US" sz="1200" dirty="0"/>
              <a:t>Other emission control system components or systems, or emission related powertrain components or systems which are connected to a computer, the failure of which may result in tailpipe emissions exceeding the limits</a:t>
            </a:r>
          </a:p>
          <a:p>
            <a:pPr marL="261938" indent="-174625">
              <a:buFont typeface="Courier New" panose="02070309020205020404" pitchFamily="49" charset="0"/>
              <a:buChar char="o"/>
            </a:pPr>
            <a:r>
              <a:rPr lang="en-US" sz="1200" dirty="0"/>
              <a:t>Any other emission-related power-train component (including EVAP) connected to a computer, including any relevant sensors to enable monitoring functions to be carried out, shall be monitored for circuit continuity;</a:t>
            </a:r>
          </a:p>
          <a:p>
            <a:pPr marL="261938" indent="-261938">
              <a:buFont typeface="+mj-lt"/>
              <a:buAutoNum type="arabicPeriod" startAt="2"/>
            </a:pPr>
            <a:r>
              <a:rPr lang="en-US" sz="1200" u="heavy" dirty="0"/>
              <a:t>Violation of OBD thresholds</a:t>
            </a:r>
            <a:r>
              <a:rPr lang="en-US" sz="1200" u="dbl" dirty="0"/>
              <a:t> </a:t>
            </a:r>
          </a:p>
          <a:p>
            <a:pPr marL="261938" indent="-261938">
              <a:buFont typeface="+mj-lt"/>
              <a:buAutoNum type="arabicPeriod" startAt="2"/>
            </a:pPr>
            <a:r>
              <a:rPr lang="en-US" sz="1200" u="heavy" dirty="0"/>
              <a:t>Violation of Communication Standards</a:t>
            </a:r>
          </a:p>
          <a:p>
            <a:endParaRPr lang="de-DE" sz="1200" dirty="0"/>
          </a:p>
        </p:txBody>
      </p:sp>
      <p:sp>
        <p:nvSpPr>
          <p:cNvPr id="4" name="Foliennummernplatzhalter 3"/>
          <p:cNvSpPr>
            <a:spLocks noGrp="1"/>
          </p:cNvSpPr>
          <p:nvPr>
            <p:ph type="sldNum" sz="quarter" idx="14"/>
          </p:nvPr>
        </p:nvSpPr>
        <p:spPr/>
        <p:txBody>
          <a:bodyPr/>
          <a:lstStyle/>
          <a:p>
            <a:fld id="{89D2D49A-B678-49DD-A6F9-08A7BB776F50}" type="slidenum">
              <a:rPr lang="en-GB" smtClean="0"/>
              <a:pPr/>
              <a:t>5</a:t>
            </a:fld>
            <a:endParaRPr lang="en-GB" dirty="0"/>
          </a:p>
        </p:txBody>
      </p:sp>
      <p:sp>
        <p:nvSpPr>
          <p:cNvPr id="5" name="Textplatzhalter 4"/>
          <p:cNvSpPr>
            <a:spLocks noGrp="1"/>
          </p:cNvSpPr>
          <p:nvPr>
            <p:ph type="body" sz="quarter" idx="10"/>
          </p:nvPr>
        </p:nvSpPr>
        <p:spPr/>
        <p:txBody>
          <a:bodyPr>
            <a:normAutofit fontScale="70000" lnSpcReduction="20000"/>
          </a:bodyPr>
          <a:lstStyle/>
          <a:p>
            <a:r>
              <a:rPr lang="en-US" dirty="0"/>
              <a:t>Comparison regarding granting an OBD </a:t>
            </a:r>
            <a:r>
              <a:rPr lang="en-US" dirty="0" smtClean="0"/>
              <a:t>deficiency</a:t>
            </a:r>
            <a:endParaRPr lang="de-DE" dirty="0"/>
          </a:p>
        </p:txBody>
      </p:sp>
    </p:spTree>
    <p:extLst>
      <p:ext uri="{BB962C8B-B14F-4D97-AF65-F5344CB8AC3E}">
        <p14:creationId xmlns:p14="http://schemas.microsoft.com/office/powerpoint/2010/main" val="9291799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pPr marL="0" indent="0">
              <a:buNone/>
            </a:pPr>
            <a:r>
              <a:rPr lang="en-US" sz="1600" b="0" dirty="0"/>
              <a:t>3. ADMINISTRATIVE PROVISIONS FOR DEFICIENCIES OF OBD SYSTEMS</a:t>
            </a:r>
          </a:p>
          <a:p>
            <a:pPr marL="0" indent="0">
              <a:buNone/>
            </a:pPr>
            <a:r>
              <a:rPr lang="en-US" sz="1600" b="0" dirty="0"/>
              <a:t>3.1. In considering the request for granting type-approval to a vehicle with a deficiency or deficiencies as set out in Article 6(2), the approval authority shall determine whether compliance with the requirements of this Annex is infeasible or unreasonable.</a:t>
            </a:r>
          </a:p>
          <a:p>
            <a:pPr marL="0" indent="0">
              <a:buNone/>
            </a:pPr>
            <a:r>
              <a:rPr lang="en-US" sz="1600" b="0" dirty="0"/>
              <a:t>3.2. The approval authority shall take into consideration data from the manufacturer that details such factors as, but not limited to, technical feasibility, lead time and production cycles including phase-in or phase-out of engines or vehicle designs and programmed upgrades of computers, the extent to which the resultant OBD system will be effective in complying with the requirements of this Regulation and that the manufacturer has demonstrated an acceptable level of effort toward compliance with the requirements of this Regulation.</a:t>
            </a:r>
          </a:p>
          <a:p>
            <a:pPr marL="0" indent="0">
              <a:buNone/>
            </a:pPr>
            <a:r>
              <a:rPr lang="en-US" sz="1600" b="0" dirty="0"/>
              <a:t>3.3. The approval authority shall not accept any deficiency request that includes the complete lack of a required diagnostic monitor or of mandated recording and reporting of data related to a monitor.</a:t>
            </a:r>
          </a:p>
          <a:p>
            <a:pPr marL="0" indent="0">
              <a:buNone/>
            </a:pPr>
            <a:r>
              <a:rPr lang="en-US" sz="1600" dirty="0"/>
              <a:t>3.4. The approval authority will not accept any deficiency request that does not respect the OBD threshold limits in Section 2.3.</a:t>
            </a:r>
          </a:p>
          <a:p>
            <a:pPr marL="0" indent="0">
              <a:buNone/>
            </a:pPr>
            <a:r>
              <a:rPr lang="en-US" sz="1600" b="0" dirty="0"/>
              <a:t>3.5. In determining the identified order of deficiencies, deficiencies relating to sections 3.3.3.1, 3.3.3.2 and 3.3.3.3 of Annex 11 of UN/ECE Regulation 83 for positive ignition engines and sections 3.3.4.1, 3.3.4.2 and 3.3.4.3 of Annex 11 of UN/ECE Regulation 83 for compression-ignition engines shall be identified first.</a:t>
            </a:r>
          </a:p>
          <a:p>
            <a:pPr marL="0" indent="0">
              <a:buNone/>
            </a:pPr>
            <a:r>
              <a:rPr lang="en-US" sz="1600" b="0" dirty="0"/>
              <a:t>3.6. Prior to or at the time of type-approval, no deficiency shall be granted in respect of the requirements of section 6.5, except section 6.5.3.4 of Appendix 1 to Annex 11 of UN/ECE Regulation 83</a:t>
            </a:r>
            <a:r>
              <a:rPr lang="en-US" sz="1600" b="0" dirty="0" smtClean="0"/>
              <a:t>.</a:t>
            </a:r>
            <a:endParaRPr lang="en-US" sz="1600" b="0" dirty="0"/>
          </a:p>
        </p:txBody>
      </p:sp>
      <p:sp>
        <p:nvSpPr>
          <p:cNvPr id="3" name="Foliennummernplatzhalter 2"/>
          <p:cNvSpPr>
            <a:spLocks noGrp="1"/>
          </p:cNvSpPr>
          <p:nvPr>
            <p:ph type="sldNum" sz="quarter" idx="13"/>
          </p:nvPr>
        </p:nvSpPr>
        <p:spPr/>
        <p:txBody>
          <a:bodyPr/>
          <a:lstStyle/>
          <a:p>
            <a:fld id="{89D2D49A-B678-49DD-A6F9-08A7BB776F50}" type="slidenum">
              <a:rPr lang="en-GB" smtClean="0"/>
              <a:pPr/>
              <a:t>6</a:t>
            </a:fld>
            <a:endParaRPr lang="en-GB" dirty="0"/>
          </a:p>
        </p:txBody>
      </p:sp>
      <p:sp>
        <p:nvSpPr>
          <p:cNvPr id="4" name="Textplatzhalter 3"/>
          <p:cNvSpPr>
            <a:spLocks noGrp="1"/>
          </p:cNvSpPr>
          <p:nvPr>
            <p:ph type="body" sz="quarter" idx="14"/>
          </p:nvPr>
        </p:nvSpPr>
        <p:spPr/>
        <p:txBody>
          <a:bodyPr/>
          <a:lstStyle/>
          <a:p>
            <a:r>
              <a:rPr lang="en-US" sz="2800" dirty="0" smtClean="0"/>
              <a:t>LD: EC </a:t>
            </a:r>
            <a:r>
              <a:rPr lang="en-US" sz="2800" dirty="0"/>
              <a:t>692/2008 last amended by EC 136/2014 Annex XI Appendix 1</a:t>
            </a:r>
            <a:endParaRPr lang="de-DE" sz="2800" dirty="0"/>
          </a:p>
        </p:txBody>
      </p:sp>
      <p:sp>
        <p:nvSpPr>
          <p:cNvPr id="5" name="Textplatzhalter 4"/>
          <p:cNvSpPr>
            <a:spLocks noGrp="1"/>
          </p:cNvSpPr>
          <p:nvPr>
            <p:ph type="body" sz="quarter" idx="10"/>
          </p:nvPr>
        </p:nvSpPr>
        <p:spPr/>
        <p:txBody>
          <a:bodyPr/>
          <a:lstStyle/>
          <a:p>
            <a:r>
              <a:rPr lang="de-DE" dirty="0" err="1"/>
              <a:t>Deficiency</a:t>
            </a:r>
            <a:r>
              <a:rPr lang="de-DE" dirty="0"/>
              <a:t> Regulation Europe</a:t>
            </a:r>
          </a:p>
        </p:txBody>
      </p:sp>
    </p:spTree>
    <p:extLst>
      <p:ext uri="{BB962C8B-B14F-4D97-AF65-F5344CB8AC3E}">
        <p14:creationId xmlns:p14="http://schemas.microsoft.com/office/powerpoint/2010/main" val="30441265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pPr marL="0" indent="0">
              <a:buNone/>
            </a:pPr>
            <a:r>
              <a:rPr lang="en-US" sz="1600" b="0" dirty="0"/>
              <a:t>6.4. Approval of an OBD system containing deficiencies</a:t>
            </a:r>
          </a:p>
          <a:p>
            <a:pPr marL="0" indent="0">
              <a:buNone/>
            </a:pPr>
            <a:r>
              <a:rPr lang="en-US" sz="1600" b="0" dirty="0"/>
              <a:t>6.4.1. Approval authorities may approve upon request of a manufacturer an OBD system even though the system contains one or more deficiencies. </a:t>
            </a:r>
          </a:p>
          <a:p>
            <a:pPr marL="0" indent="0">
              <a:buNone/>
            </a:pPr>
            <a:r>
              <a:rPr lang="en-US" sz="1600" b="0" dirty="0"/>
              <a:t>In considering the request, the Type Approval Authority shall determine whether compliance with the requirements of this annex is feasible or unreasonable.</a:t>
            </a:r>
          </a:p>
          <a:p>
            <a:pPr marL="0" indent="0">
              <a:buNone/>
            </a:pPr>
            <a:r>
              <a:rPr lang="en-US" sz="1600" b="0" dirty="0"/>
              <a:t>The Type Approval Authority shall take into consideration data from the manufacturer that details such factors as, but not limited to, technical feasibility, lead time and production cycles including phase-in or phase-out of engines designs and programmed upgrades of computers, the extent to which the resultant OBD system will be effective in complying with the requirements of this annex and that the manufacturer has demonstrated an acceptable level of effort toward meeting the requirements of the annex.</a:t>
            </a:r>
          </a:p>
          <a:p>
            <a:pPr marL="0" indent="0">
              <a:buNone/>
            </a:pPr>
            <a:r>
              <a:rPr lang="en-US" sz="1600" b="0" dirty="0"/>
              <a:t>The Type Approval Authority will not accept any deficiency request that includes the complete lack of a required diagnostic monitor (i.e. a complete lack of the monitors required in Appendix 3 to this annex).</a:t>
            </a:r>
          </a:p>
          <a:p>
            <a:pPr marL="0" indent="0">
              <a:buNone/>
            </a:pPr>
            <a:r>
              <a:rPr lang="en-US" sz="1600" b="0" dirty="0"/>
              <a:t>6.4.2. Deficiency period</a:t>
            </a:r>
          </a:p>
          <a:p>
            <a:pPr marL="0" indent="0">
              <a:buNone/>
            </a:pPr>
            <a:r>
              <a:rPr lang="en-US" sz="1600" b="0" dirty="0"/>
              <a:t>A deficiency is granted for a period of one year after the date of approval of the engine system.</a:t>
            </a:r>
          </a:p>
          <a:p>
            <a:pPr marL="0" indent="0">
              <a:buNone/>
            </a:pPr>
            <a:r>
              <a:rPr lang="en-US" sz="1600" b="0" dirty="0"/>
              <a:t>If the manufacturer can adequately demonstrate to the Type Approval Authority that substantial engine modifications and additional lead time would be necessary to correct the deficiency, then this deficiency can be granted again for an additional one year, provided that the total deficiency period does not exceed three years (i.e. three times one year deficiency allowance is permitted</a:t>
            </a:r>
            <a:r>
              <a:rPr lang="en-US" sz="1600" b="0" dirty="0" smtClean="0"/>
              <a:t>).</a:t>
            </a:r>
            <a:endParaRPr lang="en-US" sz="1600" b="0" dirty="0"/>
          </a:p>
        </p:txBody>
      </p:sp>
      <p:sp>
        <p:nvSpPr>
          <p:cNvPr id="3" name="Foliennummernplatzhalter 2"/>
          <p:cNvSpPr>
            <a:spLocks noGrp="1"/>
          </p:cNvSpPr>
          <p:nvPr>
            <p:ph type="sldNum" sz="quarter" idx="13"/>
          </p:nvPr>
        </p:nvSpPr>
        <p:spPr/>
        <p:txBody>
          <a:bodyPr/>
          <a:lstStyle/>
          <a:p>
            <a:fld id="{89D2D49A-B678-49DD-A6F9-08A7BB776F50}" type="slidenum">
              <a:rPr lang="en-GB" smtClean="0"/>
              <a:pPr/>
              <a:t>7</a:t>
            </a:fld>
            <a:endParaRPr lang="en-GB" dirty="0"/>
          </a:p>
        </p:txBody>
      </p:sp>
      <p:sp>
        <p:nvSpPr>
          <p:cNvPr id="4" name="Textplatzhalter 3"/>
          <p:cNvSpPr>
            <a:spLocks noGrp="1"/>
          </p:cNvSpPr>
          <p:nvPr>
            <p:ph type="body" sz="quarter" idx="14"/>
          </p:nvPr>
        </p:nvSpPr>
        <p:spPr/>
        <p:txBody>
          <a:bodyPr/>
          <a:lstStyle/>
          <a:p>
            <a:r>
              <a:rPr lang="de-DE" sz="2800" dirty="0" smtClean="0"/>
              <a:t>HD: Regulation </a:t>
            </a:r>
            <a:r>
              <a:rPr lang="de-DE" sz="2800" dirty="0" err="1" smtClean="0"/>
              <a:t>No</a:t>
            </a:r>
            <a:r>
              <a:rPr lang="de-DE" sz="2800" dirty="0" smtClean="0"/>
              <a:t> 49, Annex 9B</a:t>
            </a:r>
            <a:endParaRPr lang="de-DE" sz="2800" dirty="0"/>
          </a:p>
        </p:txBody>
      </p:sp>
      <p:sp>
        <p:nvSpPr>
          <p:cNvPr id="5" name="Textplatzhalter 4"/>
          <p:cNvSpPr>
            <a:spLocks noGrp="1"/>
          </p:cNvSpPr>
          <p:nvPr>
            <p:ph type="body" sz="quarter" idx="10"/>
          </p:nvPr>
        </p:nvSpPr>
        <p:spPr/>
        <p:txBody>
          <a:bodyPr/>
          <a:lstStyle/>
          <a:p>
            <a:r>
              <a:rPr lang="de-DE" dirty="0" err="1"/>
              <a:t>Deficiency</a:t>
            </a:r>
            <a:r>
              <a:rPr lang="de-DE" dirty="0"/>
              <a:t> Regulation </a:t>
            </a:r>
            <a:r>
              <a:rPr lang="de-DE" dirty="0" smtClean="0"/>
              <a:t>Europe</a:t>
            </a:r>
            <a:endParaRPr lang="de-DE" dirty="0"/>
          </a:p>
        </p:txBody>
      </p:sp>
    </p:spTree>
    <p:extLst>
      <p:ext uri="{BB962C8B-B14F-4D97-AF65-F5344CB8AC3E}">
        <p14:creationId xmlns:p14="http://schemas.microsoft.com/office/powerpoint/2010/main" val="1011519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ACEA">
  <a:themeElements>
    <a:clrScheme name="ACEA 1">
      <a:dk1>
        <a:srgbClr val="000000"/>
      </a:dk1>
      <a:lt1>
        <a:srgbClr val="FFFFFF"/>
      </a:lt1>
      <a:dk2>
        <a:srgbClr val="155396"/>
      </a:dk2>
      <a:lt2>
        <a:srgbClr val="E0E0E0"/>
      </a:lt2>
      <a:accent1>
        <a:srgbClr val="00B050"/>
      </a:accent1>
      <a:accent2>
        <a:srgbClr val="3333CC"/>
      </a:accent2>
      <a:accent3>
        <a:srgbClr val="00B0F0"/>
      </a:accent3>
      <a:accent4>
        <a:srgbClr val="7030A0"/>
      </a:accent4>
      <a:accent5>
        <a:srgbClr val="FF0000"/>
      </a:accent5>
      <a:accent6>
        <a:srgbClr val="21FB36"/>
      </a:accent6>
      <a:hlink>
        <a:srgbClr val="0000E5"/>
      </a:hlink>
      <a:folHlink>
        <a:srgbClr val="7030A0"/>
      </a:folHlink>
    </a:clrScheme>
    <a:fontScheme name="Custom 1">
      <a:majorFont>
        <a:latin typeface="Corbel"/>
        <a:ea typeface=""/>
        <a:cs typeface="Times New Roman"/>
      </a:majorFont>
      <a:minorFont>
        <a:latin typeface="Corbel"/>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0" tIns="0" rIns="0" bIns="0"/>
      <a:lstStyle>
        <a:defPPr>
          <a:defRPr dirty="0" smtClean="0"/>
        </a:defPPr>
      </a:lstStyle>
    </a:tx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Presentation5" id="{6BF33ACD-2F75-4EFC-9BE1-C6686182D96C}" vid="{4E590105-0EE6-4E83-B29C-76EDDBC9F5A0}"/>
    </a:ext>
  </a:extLst>
</a:theme>
</file>

<file path=ppt/theme/theme2.xml><?xml version="1.0" encoding="utf-8"?>
<a:theme xmlns:a="http://schemas.openxmlformats.org/drawingml/2006/main" name="1_ACEA Powerpoint 16by9">
  <a:themeElements>
    <a:clrScheme name="ACEA 1">
      <a:dk1>
        <a:srgbClr val="000000"/>
      </a:dk1>
      <a:lt1>
        <a:srgbClr val="FFFFFF"/>
      </a:lt1>
      <a:dk2>
        <a:srgbClr val="155396"/>
      </a:dk2>
      <a:lt2>
        <a:srgbClr val="E0E0E0"/>
      </a:lt2>
      <a:accent1>
        <a:srgbClr val="00B050"/>
      </a:accent1>
      <a:accent2>
        <a:srgbClr val="3333CC"/>
      </a:accent2>
      <a:accent3>
        <a:srgbClr val="00B0F0"/>
      </a:accent3>
      <a:accent4>
        <a:srgbClr val="7030A0"/>
      </a:accent4>
      <a:accent5>
        <a:srgbClr val="FF0000"/>
      </a:accent5>
      <a:accent6>
        <a:srgbClr val="21FB36"/>
      </a:accent6>
      <a:hlink>
        <a:srgbClr val="0000E5"/>
      </a:hlink>
      <a:folHlink>
        <a:srgbClr val="7030A0"/>
      </a:folHlink>
    </a:clrScheme>
    <a:fontScheme name="Custom 1">
      <a:majorFont>
        <a:latin typeface="Corbel"/>
        <a:ea typeface=""/>
        <a:cs typeface="Times New Roman"/>
      </a:majorFont>
      <a:minorFont>
        <a:latin typeface="Corbel"/>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0" tIns="0" rIns="0" bIns="0"/>
      <a:lstStyle>
        <a:defPPr>
          <a:defRPr dirty="0" smtClean="0"/>
        </a:defPPr>
      </a:lstStyle>
    </a:tx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ACEA Powerpoint 16by9.potx" id="{1F8DE8F3-9584-4424-8A43-88E541095C57}" vid="{4CA33C3C-DB62-4302-AADA-85D019CB9124}"/>
    </a:ext>
  </a:extLst>
</a:theme>
</file>

<file path=ppt/theme/theme3.xml><?xml version="1.0" encoding="utf-8"?>
<a:theme xmlns:a="http://schemas.openxmlformats.org/drawingml/2006/main" name="2_ACEA Powerpoint 16by9">
  <a:themeElements>
    <a:clrScheme name="ACEA 1">
      <a:dk1>
        <a:srgbClr val="000000"/>
      </a:dk1>
      <a:lt1>
        <a:srgbClr val="FFFFFF"/>
      </a:lt1>
      <a:dk2>
        <a:srgbClr val="155396"/>
      </a:dk2>
      <a:lt2>
        <a:srgbClr val="E0E0E0"/>
      </a:lt2>
      <a:accent1>
        <a:srgbClr val="00B050"/>
      </a:accent1>
      <a:accent2>
        <a:srgbClr val="3333CC"/>
      </a:accent2>
      <a:accent3>
        <a:srgbClr val="00B0F0"/>
      </a:accent3>
      <a:accent4>
        <a:srgbClr val="7030A0"/>
      </a:accent4>
      <a:accent5>
        <a:srgbClr val="FF0000"/>
      </a:accent5>
      <a:accent6>
        <a:srgbClr val="21FB36"/>
      </a:accent6>
      <a:hlink>
        <a:srgbClr val="0000E5"/>
      </a:hlink>
      <a:folHlink>
        <a:srgbClr val="7030A0"/>
      </a:folHlink>
    </a:clrScheme>
    <a:fontScheme name="Custom 1">
      <a:majorFont>
        <a:latin typeface="Corbel"/>
        <a:ea typeface=""/>
        <a:cs typeface="Times New Roman"/>
      </a:majorFont>
      <a:minorFont>
        <a:latin typeface="Corbel"/>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0" tIns="0" rIns="0" bIns="0"/>
      <a:lstStyle>
        <a:defPPr>
          <a:defRPr dirty="0" smtClean="0"/>
        </a:defPPr>
      </a:lstStyle>
    </a:tx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ACEA Powerpoint 16by9.potx" id="{DB818F8F-5C72-4B6E-825E-0E3F96A9049D}" vid="{38DA9D79-ED38-4E8F-A4BE-34A7DA2A7091}"/>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ACEA</Template>
  <TotalTime>0</TotalTime>
  <Words>1252</Words>
  <Application>Microsoft Office PowerPoint</Application>
  <PresentationFormat>Benutzerdefiniert</PresentationFormat>
  <Paragraphs>78</Paragraphs>
  <Slides>7</Slides>
  <Notes>0</Notes>
  <HiddenSlides>0</HiddenSlides>
  <MMClips>0</MMClips>
  <ScaleCrop>false</ScaleCrop>
  <HeadingPairs>
    <vt:vector size="4" baseType="variant">
      <vt:variant>
        <vt:lpstr>Design</vt:lpstr>
      </vt:variant>
      <vt:variant>
        <vt:i4>3</vt:i4>
      </vt:variant>
      <vt:variant>
        <vt:lpstr>Folientitel</vt:lpstr>
      </vt:variant>
      <vt:variant>
        <vt:i4>7</vt:i4>
      </vt:variant>
    </vt:vector>
  </HeadingPairs>
  <TitlesOfParts>
    <vt:vector size="10" baseType="lpstr">
      <vt:lpstr>ACEA</vt:lpstr>
      <vt:lpstr>1_ACEA Powerpoint 16by9</vt:lpstr>
      <vt:lpstr>2_ACEA Powerpoint 16by9</vt:lpstr>
      <vt:lpstr>Flexibilities for Euro 6 Step 2 </vt:lpstr>
      <vt:lpstr>PowerPoint-Präsentation</vt:lpstr>
      <vt:lpstr>PowerPoint-Präsentation</vt:lpstr>
      <vt:lpstr>PowerPoint-Präsentation</vt:lpstr>
      <vt:lpstr>PowerPoint-Präsentation</vt:lpstr>
      <vt:lpstr>PowerPoint-Präsentation</vt:lpstr>
      <vt:lpstr>PowerPoint-Präsentation</vt:lpstr>
    </vt:vector>
  </TitlesOfParts>
  <Company>VOLKSWAGEN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Kleiser, Alexander (EAES/3)</dc:creator>
  <cp:lastModifiedBy>Kleiser, Alexander (EAES/3)</cp:lastModifiedBy>
  <cp:revision>17</cp:revision>
  <cp:lastPrinted>2014-10-03T20:03:40Z</cp:lastPrinted>
  <dcterms:created xsi:type="dcterms:W3CDTF">2015-04-29T07:11:24Z</dcterms:created>
  <dcterms:modified xsi:type="dcterms:W3CDTF">2015-12-16T09:03:53Z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-722117420</vt:i4>
  </property>
  <property fmtid="{D5CDD505-2E9C-101B-9397-08002B2CF9AE}" pid="4" name="_EmailSubject">
    <vt:lpwstr>Deficiencies </vt:lpwstr>
  </property>
  <property fmtid="{D5CDD505-2E9C-101B-9397-08002B2CF9AE}" pid="5" name="_AuthorEmail">
    <vt:lpwstr>alexander.kleiser@volkswagen.de</vt:lpwstr>
  </property>
  <property fmtid="{D5CDD505-2E9C-101B-9397-08002B2CF9AE}" pid="6" name="_AuthorEmailDisplayName">
    <vt:lpwstr>Kleiser, Alexander (EAES/3)</vt:lpwstr>
  </property>
</Properties>
</file>