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5"/>
  </p:notesMasterIdLst>
  <p:handoutMasterIdLst>
    <p:handoutMasterId r:id="rId6"/>
  </p:handoutMasterIdLst>
  <p:sldIdLst>
    <p:sldId id="350" r:id="rId2"/>
    <p:sldId id="351" r:id="rId3"/>
    <p:sldId id="344" r:id="rId4"/>
  </p:sldIdLst>
  <p:sldSz cx="9906000" cy="6858000" type="A4"/>
  <p:notesSz cx="7099300" cy="10234613"/>
  <p:defaultTextStyle>
    <a:defPPr>
      <a:defRPr lang="de-DE"/>
    </a:defPPr>
    <a:lvl1pPr algn="l" rtl="0" fontAlgn="base">
      <a:spcBef>
        <a:spcPct val="50000"/>
      </a:spcBef>
      <a:spcAft>
        <a:spcPct val="0"/>
      </a:spcAft>
      <a:defRPr sz="1300" kern="1200">
        <a:solidFill>
          <a:schemeClr val="tx1"/>
        </a:solidFill>
        <a:latin typeface="Arial" charset="0"/>
        <a:ea typeface="+mn-ea"/>
        <a:cs typeface="+mn-cs"/>
      </a:defRPr>
    </a:lvl1pPr>
    <a:lvl2pPr marL="457200" algn="l" rtl="0" fontAlgn="base">
      <a:spcBef>
        <a:spcPct val="50000"/>
      </a:spcBef>
      <a:spcAft>
        <a:spcPct val="0"/>
      </a:spcAft>
      <a:defRPr sz="1300" kern="1200">
        <a:solidFill>
          <a:schemeClr val="tx1"/>
        </a:solidFill>
        <a:latin typeface="Arial" charset="0"/>
        <a:ea typeface="+mn-ea"/>
        <a:cs typeface="+mn-cs"/>
      </a:defRPr>
    </a:lvl2pPr>
    <a:lvl3pPr marL="914400" algn="l" rtl="0" fontAlgn="base">
      <a:spcBef>
        <a:spcPct val="50000"/>
      </a:spcBef>
      <a:spcAft>
        <a:spcPct val="0"/>
      </a:spcAft>
      <a:defRPr sz="1300" kern="1200">
        <a:solidFill>
          <a:schemeClr val="tx1"/>
        </a:solidFill>
        <a:latin typeface="Arial" charset="0"/>
        <a:ea typeface="+mn-ea"/>
        <a:cs typeface="+mn-cs"/>
      </a:defRPr>
    </a:lvl3pPr>
    <a:lvl4pPr marL="1371600" algn="l" rtl="0" fontAlgn="base">
      <a:spcBef>
        <a:spcPct val="50000"/>
      </a:spcBef>
      <a:spcAft>
        <a:spcPct val="0"/>
      </a:spcAft>
      <a:defRPr sz="1300" kern="1200">
        <a:solidFill>
          <a:schemeClr val="tx1"/>
        </a:solidFill>
        <a:latin typeface="Arial" charset="0"/>
        <a:ea typeface="+mn-ea"/>
        <a:cs typeface="+mn-cs"/>
      </a:defRPr>
    </a:lvl4pPr>
    <a:lvl5pPr marL="1828800" algn="l" rtl="0" fontAlgn="base">
      <a:spcBef>
        <a:spcPct val="50000"/>
      </a:spcBef>
      <a:spcAft>
        <a:spcPct val="0"/>
      </a:spcAft>
      <a:defRPr sz="1300" kern="1200">
        <a:solidFill>
          <a:schemeClr val="tx1"/>
        </a:solidFill>
        <a:latin typeface="Arial" charset="0"/>
        <a:ea typeface="+mn-ea"/>
        <a:cs typeface="+mn-cs"/>
      </a:defRPr>
    </a:lvl5pPr>
    <a:lvl6pPr marL="2286000" algn="l" defTabSz="914400" rtl="0" eaLnBrk="1" latinLnBrk="0" hangingPunct="1">
      <a:defRPr sz="1300" kern="1200">
        <a:solidFill>
          <a:schemeClr val="tx1"/>
        </a:solidFill>
        <a:latin typeface="Arial" charset="0"/>
        <a:ea typeface="+mn-ea"/>
        <a:cs typeface="+mn-cs"/>
      </a:defRPr>
    </a:lvl6pPr>
    <a:lvl7pPr marL="2743200" algn="l" defTabSz="914400" rtl="0" eaLnBrk="1" latinLnBrk="0" hangingPunct="1">
      <a:defRPr sz="1300" kern="1200">
        <a:solidFill>
          <a:schemeClr val="tx1"/>
        </a:solidFill>
        <a:latin typeface="Arial" charset="0"/>
        <a:ea typeface="+mn-ea"/>
        <a:cs typeface="+mn-cs"/>
      </a:defRPr>
    </a:lvl7pPr>
    <a:lvl8pPr marL="3200400" algn="l" defTabSz="914400" rtl="0" eaLnBrk="1" latinLnBrk="0" hangingPunct="1">
      <a:defRPr sz="1300" kern="1200">
        <a:solidFill>
          <a:schemeClr val="tx1"/>
        </a:solidFill>
        <a:latin typeface="Arial" charset="0"/>
        <a:ea typeface="+mn-ea"/>
        <a:cs typeface="+mn-cs"/>
      </a:defRPr>
    </a:lvl8pPr>
    <a:lvl9pPr marL="3657600" algn="l" defTabSz="914400" rtl="0" eaLnBrk="1" latinLnBrk="0" hangingPunct="1">
      <a:defRPr sz="13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542">
          <p15:clr>
            <a:srgbClr val="A4A3A4"/>
          </p15:clr>
        </p15:guide>
        <p15:guide id="2" orient="horz" pos="3958">
          <p15:clr>
            <a:srgbClr val="A4A3A4"/>
          </p15:clr>
        </p15:guide>
        <p15:guide id="3" pos="3120">
          <p15:clr>
            <a:srgbClr val="A4A3A4"/>
          </p15:clr>
        </p15:guide>
      </p15:sldGuideLst>
    </p:ext>
    <p:ext uri="{2D200454-40CA-4A62-9FC3-DE9A4176ACB9}">
      <p15:notesGuideLst xmlns:p15="http://schemas.microsoft.com/office/powerpoint/2012/main">
        <p15:guide id="1" orient="horz" pos="3222">
          <p15:clr>
            <a:srgbClr val="A4A3A4"/>
          </p15:clr>
        </p15:guide>
        <p15:guide id="2" pos="223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6E5BC"/>
    <a:srgbClr val="C6DFE7"/>
    <a:srgbClr val="948A54"/>
    <a:srgbClr val="996600"/>
    <a:srgbClr val="FF9933"/>
    <a:srgbClr val="95A844"/>
    <a:srgbClr val="C2CCA6"/>
    <a:srgbClr val="D8AA00"/>
    <a:srgbClr val="A21E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660B408-B3CF-4A94-85FC-2B1E0A45F4A2}" styleName="Dunkle Formatvorlage 2 - Akzent 1/Akz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unkle Formatvorlage 2 - Akzent 3/Akz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unkle Formatvorlage 2 - Akzent 5/Akz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Helle Formatvorlage 3 - Akz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DBED569-4797-4DF1-A0F4-6AAB3CD982D8}" styleName="Helle Formatvorlage 3 - Akz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ABFCF23-3B69-468F-B69F-88F6DE6A72F2}" styleName="Mittlere Formatvorlage 1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71" autoAdjust="0"/>
    <p:restoredTop sz="96837" autoAdjust="0"/>
  </p:normalViewPr>
  <p:slideViewPr>
    <p:cSldViewPr snapToGrid="0">
      <p:cViewPr varScale="1">
        <p:scale>
          <a:sx n="111" d="100"/>
          <a:sy n="111" d="100"/>
        </p:scale>
        <p:origin x="1404" y="114"/>
      </p:cViewPr>
      <p:guideLst>
        <p:guide orient="horz" pos="542"/>
        <p:guide orient="horz" pos="3958"/>
        <p:guide pos="3120"/>
      </p:guideLst>
    </p:cSldViewPr>
  </p:slideViewPr>
  <p:notesTextViewPr>
    <p:cViewPr>
      <p:scale>
        <a:sx n="100" d="100"/>
        <a:sy n="100" d="100"/>
      </p:scale>
      <p:origin x="0" y="0"/>
    </p:cViewPr>
  </p:notesTextViewPr>
  <p:notesViewPr>
    <p:cSldViewPr snapToGrid="0">
      <p:cViewPr varScale="1">
        <p:scale>
          <a:sx n="90" d="100"/>
          <a:sy n="90" d="100"/>
        </p:scale>
        <p:origin x="-3762" y="-114"/>
      </p:cViewPr>
      <p:guideLst>
        <p:guide orient="horz" pos="3222"/>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2" y="1"/>
            <a:ext cx="3076917" cy="513030"/>
          </a:xfrm>
          <a:prstGeom prst="rect">
            <a:avLst/>
          </a:prstGeom>
          <a:noFill/>
          <a:ln w="9525">
            <a:noFill/>
            <a:miter lim="800000"/>
            <a:headEnd/>
            <a:tailEnd/>
          </a:ln>
          <a:effectLst/>
        </p:spPr>
        <p:txBody>
          <a:bodyPr vert="horz" wrap="square" lIns="94668" tIns="47334" rIns="94668" bIns="47334" numCol="1" anchor="t" anchorCtr="0" compatLnSpc="1">
            <a:prstTxWarp prst="textNoShape">
              <a:avLst/>
            </a:prstTxWarp>
          </a:bodyPr>
          <a:lstStyle>
            <a:lvl1pPr>
              <a:spcBef>
                <a:spcPct val="0"/>
              </a:spcBef>
              <a:defRPr/>
            </a:lvl1pPr>
          </a:lstStyle>
          <a:p>
            <a:endParaRPr lang="de-DE"/>
          </a:p>
        </p:txBody>
      </p:sp>
      <p:sp>
        <p:nvSpPr>
          <p:cNvPr id="11267" name="Rectangle 3"/>
          <p:cNvSpPr>
            <a:spLocks noGrp="1" noChangeArrowheads="1"/>
          </p:cNvSpPr>
          <p:nvPr>
            <p:ph type="dt" sz="quarter" idx="1"/>
          </p:nvPr>
        </p:nvSpPr>
        <p:spPr bwMode="auto">
          <a:xfrm>
            <a:off x="4022385" y="1"/>
            <a:ext cx="3076916" cy="513030"/>
          </a:xfrm>
          <a:prstGeom prst="rect">
            <a:avLst/>
          </a:prstGeom>
          <a:noFill/>
          <a:ln w="9525">
            <a:noFill/>
            <a:miter lim="800000"/>
            <a:headEnd/>
            <a:tailEnd/>
          </a:ln>
          <a:effectLst/>
        </p:spPr>
        <p:txBody>
          <a:bodyPr vert="horz" wrap="square" lIns="94668" tIns="47334" rIns="94668" bIns="47334" numCol="1" anchor="t" anchorCtr="0" compatLnSpc="1">
            <a:prstTxWarp prst="textNoShape">
              <a:avLst/>
            </a:prstTxWarp>
          </a:bodyPr>
          <a:lstStyle>
            <a:lvl1pPr algn="r">
              <a:spcBef>
                <a:spcPct val="0"/>
              </a:spcBef>
              <a:defRPr/>
            </a:lvl1pPr>
          </a:lstStyle>
          <a:p>
            <a:endParaRPr lang="de-DE"/>
          </a:p>
        </p:txBody>
      </p:sp>
      <p:sp>
        <p:nvSpPr>
          <p:cNvPr id="11268" name="Rectangle 4"/>
          <p:cNvSpPr>
            <a:spLocks noGrp="1" noChangeArrowheads="1"/>
          </p:cNvSpPr>
          <p:nvPr>
            <p:ph type="ftr" sz="quarter" idx="2"/>
          </p:nvPr>
        </p:nvSpPr>
        <p:spPr bwMode="auto">
          <a:xfrm>
            <a:off x="2" y="9721584"/>
            <a:ext cx="3076917" cy="513030"/>
          </a:xfrm>
          <a:prstGeom prst="rect">
            <a:avLst/>
          </a:prstGeom>
          <a:noFill/>
          <a:ln w="9525">
            <a:noFill/>
            <a:miter lim="800000"/>
            <a:headEnd/>
            <a:tailEnd/>
          </a:ln>
          <a:effectLst/>
        </p:spPr>
        <p:txBody>
          <a:bodyPr vert="horz" wrap="square" lIns="94668" tIns="47334" rIns="94668" bIns="47334" numCol="1" anchor="b" anchorCtr="0" compatLnSpc="1">
            <a:prstTxWarp prst="textNoShape">
              <a:avLst/>
            </a:prstTxWarp>
          </a:bodyPr>
          <a:lstStyle>
            <a:lvl1pPr>
              <a:spcBef>
                <a:spcPct val="0"/>
              </a:spcBef>
              <a:defRPr/>
            </a:lvl1pPr>
          </a:lstStyle>
          <a:p>
            <a:endParaRPr lang="de-DE"/>
          </a:p>
        </p:txBody>
      </p:sp>
      <p:sp>
        <p:nvSpPr>
          <p:cNvPr id="11269" name="Rectangle 5"/>
          <p:cNvSpPr>
            <a:spLocks noGrp="1" noChangeArrowheads="1"/>
          </p:cNvSpPr>
          <p:nvPr>
            <p:ph type="sldNum" sz="quarter" idx="3"/>
          </p:nvPr>
        </p:nvSpPr>
        <p:spPr bwMode="auto">
          <a:xfrm>
            <a:off x="4022385" y="9721584"/>
            <a:ext cx="3076916" cy="513030"/>
          </a:xfrm>
          <a:prstGeom prst="rect">
            <a:avLst/>
          </a:prstGeom>
          <a:noFill/>
          <a:ln w="9525">
            <a:noFill/>
            <a:miter lim="800000"/>
            <a:headEnd/>
            <a:tailEnd/>
          </a:ln>
          <a:effectLst/>
        </p:spPr>
        <p:txBody>
          <a:bodyPr vert="horz" wrap="square" lIns="94668" tIns="47334" rIns="94668" bIns="47334" numCol="1" anchor="b" anchorCtr="0" compatLnSpc="1">
            <a:prstTxWarp prst="textNoShape">
              <a:avLst/>
            </a:prstTxWarp>
          </a:bodyPr>
          <a:lstStyle>
            <a:lvl1pPr algn="r">
              <a:spcBef>
                <a:spcPct val="0"/>
              </a:spcBef>
              <a:defRPr/>
            </a:lvl1pPr>
          </a:lstStyle>
          <a:p>
            <a:fld id="{28456687-1CA8-4635-8ECA-5E3C764074A0}" type="slidenum">
              <a:rPr lang="de-DE"/>
              <a:pPr/>
              <a:t>‹Nr.›</a:t>
            </a:fld>
            <a:endParaRPr lang="de-DE"/>
          </a:p>
        </p:txBody>
      </p:sp>
    </p:spTree>
    <p:extLst>
      <p:ext uri="{BB962C8B-B14F-4D97-AF65-F5344CB8AC3E}">
        <p14:creationId xmlns:p14="http://schemas.microsoft.com/office/powerpoint/2010/main" val="31744744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2" y="1"/>
            <a:ext cx="3076917" cy="513030"/>
          </a:xfrm>
          <a:prstGeom prst="rect">
            <a:avLst/>
          </a:prstGeom>
          <a:noFill/>
          <a:ln w="9525">
            <a:noFill/>
            <a:miter lim="800000"/>
            <a:headEnd/>
            <a:tailEnd/>
          </a:ln>
          <a:effectLst/>
        </p:spPr>
        <p:txBody>
          <a:bodyPr vert="horz" wrap="square" lIns="94668" tIns="47334" rIns="94668" bIns="47334" numCol="1" anchor="t" anchorCtr="0" compatLnSpc="1">
            <a:prstTxWarp prst="textNoShape">
              <a:avLst/>
            </a:prstTxWarp>
          </a:bodyPr>
          <a:lstStyle>
            <a:lvl1pPr>
              <a:spcBef>
                <a:spcPct val="0"/>
              </a:spcBef>
              <a:defRPr/>
            </a:lvl1pPr>
          </a:lstStyle>
          <a:p>
            <a:endParaRPr lang="de-DE"/>
          </a:p>
        </p:txBody>
      </p:sp>
      <p:sp>
        <p:nvSpPr>
          <p:cNvPr id="9219" name="Rectangle 3"/>
          <p:cNvSpPr>
            <a:spLocks noGrp="1" noChangeArrowheads="1"/>
          </p:cNvSpPr>
          <p:nvPr>
            <p:ph type="dt" idx="1"/>
          </p:nvPr>
        </p:nvSpPr>
        <p:spPr bwMode="auto">
          <a:xfrm>
            <a:off x="4022385" y="1"/>
            <a:ext cx="3076916" cy="513030"/>
          </a:xfrm>
          <a:prstGeom prst="rect">
            <a:avLst/>
          </a:prstGeom>
          <a:noFill/>
          <a:ln w="9525">
            <a:noFill/>
            <a:miter lim="800000"/>
            <a:headEnd/>
            <a:tailEnd/>
          </a:ln>
          <a:effectLst/>
        </p:spPr>
        <p:txBody>
          <a:bodyPr vert="horz" wrap="square" lIns="94668" tIns="47334" rIns="94668" bIns="47334" numCol="1" anchor="t" anchorCtr="0" compatLnSpc="1">
            <a:prstTxWarp prst="textNoShape">
              <a:avLst/>
            </a:prstTxWarp>
          </a:bodyPr>
          <a:lstStyle>
            <a:lvl1pPr algn="r">
              <a:spcBef>
                <a:spcPct val="0"/>
              </a:spcBef>
              <a:defRPr/>
            </a:lvl1pPr>
          </a:lstStyle>
          <a:p>
            <a:endParaRPr lang="de-DE"/>
          </a:p>
        </p:txBody>
      </p:sp>
      <p:sp>
        <p:nvSpPr>
          <p:cNvPr id="9220" name="Rectangle 4"/>
          <p:cNvSpPr>
            <a:spLocks noGrp="1" noRot="1" noChangeAspect="1" noChangeArrowheads="1" noTextEdit="1"/>
          </p:cNvSpPr>
          <p:nvPr>
            <p:ph type="sldImg" idx="2"/>
          </p:nvPr>
        </p:nvSpPr>
        <p:spPr bwMode="auto">
          <a:xfrm>
            <a:off x="777875" y="765175"/>
            <a:ext cx="5546725" cy="3840163"/>
          </a:xfrm>
          <a:prstGeom prst="rect">
            <a:avLst/>
          </a:prstGeom>
          <a:noFill/>
          <a:ln w="9525">
            <a:solidFill>
              <a:srgbClr val="000000"/>
            </a:solidFill>
            <a:miter lim="800000"/>
            <a:headEnd/>
            <a:tailEnd/>
          </a:ln>
          <a:effectLst/>
        </p:spPr>
      </p:sp>
      <p:sp>
        <p:nvSpPr>
          <p:cNvPr id="9221" name="Rectangle 5"/>
          <p:cNvSpPr>
            <a:spLocks noGrp="1" noChangeArrowheads="1"/>
          </p:cNvSpPr>
          <p:nvPr>
            <p:ph type="body" sz="quarter" idx="3"/>
          </p:nvPr>
        </p:nvSpPr>
        <p:spPr bwMode="auto">
          <a:xfrm>
            <a:off x="945469" y="4860794"/>
            <a:ext cx="5208365" cy="4607525"/>
          </a:xfrm>
          <a:prstGeom prst="rect">
            <a:avLst/>
          </a:prstGeom>
          <a:noFill/>
          <a:ln w="9525">
            <a:noFill/>
            <a:miter lim="800000"/>
            <a:headEnd/>
            <a:tailEnd/>
          </a:ln>
          <a:effectLst/>
        </p:spPr>
        <p:txBody>
          <a:bodyPr vert="horz" wrap="square" lIns="94668" tIns="47334" rIns="94668" bIns="47334"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9222" name="Rectangle 6"/>
          <p:cNvSpPr>
            <a:spLocks noGrp="1" noChangeArrowheads="1"/>
          </p:cNvSpPr>
          <p:nvPr>
            <p:ph type="ftr" sz="quarter" idx="4"/>
          </p:nvPr>
        </p:nvSpPr>
        <p:spPr bwMode="auto">
          <a:xfrm>
            <a:off x="2" y="9721584"/>
            <a:ext cx="3076917" cy="513030"/>
          </a:xfrm>
          <a:prstGeom prst="rect">
            <a:avLst/>
          </a:prstGeom>
          <a:noFill/>
          <a:ln w="9525">
            <a:noFill/>
            <a:miter lim="800000"/>
            <a:headEnd/>
            <a:tailEnd/>
          </a:ln>
          <a:effectLst/>
        </p:spPr>
        <p:txBody>
          <a:bodyPr vert="horz" wrap="square" lIns="94668" tIns="47334" rIns="94668" bIns="47334" numCol="1" anchor="b" anchorCtr="0" compatLnSpc="1">
            <a:prstTxWarp prst="textNoShape">
              <a:avLst/>
            </a:prstTxWarp>
          </a:bodyPr>
          <a:lstStyle>
            <a:lvl1pPr>
              <a:spcBef>
                <a:spcPct val="0"/>
              </a:spcBef>
              <a:defRPr/>
            </a:lvl1pPr>
          </a:lstStyle>
          <a:p>
            <a:endParaRPr lang="de-DE"/>
          </a:p>
        </p:txBody>
      </p:sp>
      <p:sp>
        <p:nvSpPr>
          <p:cNvPr id="9223" name="Rectangle 7"/>
          <p:cNvSpPr>
            <a:spLocks noGrp="1" noChangeArrowheads="1"/>
          </p:cNvSpPr>
          <p:nvPr>
            <p:ph type="sldNum" sz="quarter" idx="5"/>
          </p:nvPr>
        </p:nvSpPr>
        <p:spPr bwMode="auto">
          <a:xfrm>
            <a:off x="4022385" y="9721584"/>
            <a:ext cx="3076916" cy="513030"/>
          </a:xfrm>
          <a:prstGeom prst="rect">
            <a:avLst/>
          </a:prstGeom>
          <a:noFill/>
          <a:ln w="9525">
            <a:noFill/>
            <a:miter lim="800000"/>
            <a:headEnd/>
            <a:tailEnd/>
          </a:ln>
          <a:effectLst/>
        </p:spPr>
        <p:txBody>
          <a:bodyPr vert="horz" wrap="square" lIns="94668" tIns="47334" rIns="94668" bIns="47334" numCol="1" anchor="b" anchorCtr="0" compatLnSpc="1">
            <a:prstTxWarp prst="textNoShape">
              <a:avLst/>
            </a:prstTxWarp>
          </a:bodyPr>
          <a:lstStyle>
            <a:lvl1pPr algn="r">
              <a:spcBef>
                <a:spcPct val="0"/>
              </a:spcBef>
              <a:defRPr/>
            </a:lvl1pPr>
          </a:lstStyle>
          <a:p>
            <a:fld id="{497E8958-DB4C-44D5-AADB-261604081614}" type="slidenum">
              <a:rPr lang="de-DE"/>
              <a:pPr/>
              <a:t>‹Nr.›</a:t>
            </a:fld>
            <a:endParaRPr lang="de-DE"/>
          </a:p>
        </p:txBody>
      </p:sp>
    </p:spTree>
    <p:extLst>
      <p:ext uri="{BB962C8B-B14F-4D97-AF65-F5344CB8AC3E}">
        <p14:creationId xmlns:p14="http://schemas.microsoft.com/office/powerpoint/2010/main" val="280786648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0495864F-59F1-4C8D-9474-1120F6B5DA63}" type="slidenum">
              <a:rPr lang="en-US" smtClean="0"/>
              <a:t>1</a:t>
            </a:fld>
            <a:endParaRPr lang="en-US"/>
          </a:p>
        </p:txBody>
      </p:sp>
    </p:spTree>
    <p:extLst>
      <p:ext uri="{BB962C8B-B14F-4D97-AF65-F5344CB8AC3E}">
        <p14:creationId xmlns:p14="http://schemas.microsoft.com/office/powerpoint/2010/main" val="3278980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0495864F-59F1-4C8D-9474-1120F6B5DA63}" type="slidenum">
              <a:rPr lang="en-US" smtClean="0"/>
              <a:t>3</a:t>
            </a:fld>
            <a:endParaRPr lang="en-US"/>
          </a:p>
        </p:txBody>
      </p:sp>
    </p:spTree>
    <p:extLst>
      <p:ext uri="{BB962C8B-B14F-4D97-AF65-F5344CB8AC3E}">
        <p14:creationId xmlns:p14="http://schemas.microsoft.com/office/powerpoint/2010/main" val="9102846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56002" name="Line 2"/>
          <p:cNvSpPr>
            <a:spLocks noChangeShapeType="1"/>
          </p:cNvSpPr>
          <p:nvPr/>
        </p:nvSpPr>
        <p:spPr bwMode="auto">
          <a:xfrm>
            <a:off x="396875" y="1697038"/>
            <a:ext cx="9097963" cy="0"/>
          </a:xfrm>
          <a:prstGeom prst="line">
            <a:avLst/>
          </a:prstGeom>
          <a:noFill/>
          <a:ln w="9525">
            <a:solidFill>
              <a:srgbClr val="333333"/>
            </a:solidFill>
            <a:round/>
            <a:headEnd/>
            <a:tailEnd/>
          </a:ln>
          <a:effectLst/>
        </p:spPr>
        <p:txBody>
          <a:bodyPr wrap="none" anchor="ctr"/>
          <a:lstStyle/>
          <a:p>
            <a:endParaRPr lang="de-DE"/>
          </a:p>
        </p:txBody>
      </p:sp>
      <p:sp>
        <p:nvSpPr>
          <p:cNvPr id="256003" name="Rectangle 3"/>
          <p:cNvSpPr>
            <a:spLocks noGrp="1" noChangeArrowheads="1"/>
          </p:cNvSpPr>
          <p:nvPr>
            <p:ph type="ctrTitle" sz="quarter"/>
          </p:nvPr>
        </p:nvSpPr>
        <p:spPr>
          <a:xfrm>
            <a:off x="406400" y="4271963"/>
            <a:ext cx="9088438" cy="1082675"/>
          </a:xfrm>
        </p:spPr>
        <p:txBody>
          <a:bodyPr/>
          <a:lstStyle>
            <a:lvl1pPr>
              <a:lnSpc>
                <a:spcPts val="3988"/>
              </a:lnSpc>
              <a:defRPr sz="2800"/>
            </a:lvl1pPr>
          </a:lstStyle>
          <a:p>
            <a:r>
              <a:rPr lang="de-DE" smtClean="0"/>
              <a:t>Titelmasterformat durch Klicken bearbeiten</a:t>
            </a:r>
            <a:endParaRPr lang="de-DE"/>
          </a:p>
        </p:txBody>
      </p:sp>
      <p:sp>
        <p:nvSpPr>
          <p:cNvPr id="256004" name="Rectangle 4"/>
          <p:cNvSpPr>
            <a:spLocks noGrp="1" noChangeArrowheads="1"/>
          </p:cNvSpPr>
          <p:nvPr>
            <p:ph type="subTitle" sz="quarter" idx="1"/>
          </p:nvPr>
        </p:nvSpPr>
        <p:spPr>
          <a:xfrm>
            <a:off x="406400" y="5351463"/>
            <a:ext cx="9088438" cy="823912"/>
          </a:xfrm>
        </p:spPr>
        <p:txBody>
          <a:bodyPr/>
          <a:lstStyle>
            <a:lvl1pPr>
              <a:lnSpc>
                <a:spcPts val="3988"/>
              </a:lnSpc>
              <a:defRPr sz="2400">
                <a:solidFill>
                  <a:schemeClr val="tx2"/>
                </a:solidFill>
              </a:defRPr>
            </a:lvl1pPr>
          </a:lstStyle>
          <a:p>
            <a:r>
              <a:rPr lang="de-DE" smtClean="0"/>
              <a:t>Formatvorlage des Untertitelmasters durch Klicken bearbeiten</a:t>
            </a:r>
            <a:endParaRPr lang="de-DE"/>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221538" y="898525"/>
            <a:ext cx="2274887" cy="54483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392113" y="898525"/>
            <a:ext cx="6677025" cy="544830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AndTx" preserve="1">
  <p:cSld name="Titel, Inhalt und Text">
    <p:spTree>
      <p:nvGrpSpPr>
        <p:cNvPr id="1" name=""/>
        <p:cNvGrpSpPr/>
        <p:nvPr/>
      </p:nvGrpSpPr>
      <p:grpSpPr>
        <a:xfrm>
          <a:off x="0" y="0"/>
          <a:ext cx="0" cy="0"/>
          <a:chOff x="0" y="0"/>
          <a:chExt cx="0" cy="0"/>
        </a:xfrm>
      </p:grpSpPr>
      <p:sp>
        <p:nvSpPr>
          <p:cNvPr id="2" name="Titel 1"/>
          <p:cNvSpPr>
            <a:spLocks noGrp="1"/>
          </p:cNvSpPr>
          <p:nvPr>
            <p:ph type="title"/>
          </p:nvPr>
        </p:nvSpPr>
        <p:spPr>
          <a:xfrm>
            <a:off x="392113" y="898525"/>
            <a:ext cx="9104312" cy="684213"/>
          </a:xfr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392113" y="1757363"/>
            <a:ext cx="4475162" cy="4589462"/>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5019675" y="1757363"/>
            <a:ext cx="4476750" cy="4589462"/>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el, Text und Inhalt">
    <p:spTree>
      <p:nvGrpSpPr>
        <p:cNvPr id="1" name=""/>
        <p:cNvGrpSpPr/>
        <p:nvPr/>
      </p:nvGrpSpPr>
      <p:grpSpPr>
        <a:xfrm>
          <a:off x="0" y="0"/>
          <a:ext cx="0" cy="0"/>
          <a:chOff x="0" y="0"/>
          <a:chExt cx="0" cy="0"/>
        </a:xfrm>
      </p:grpSpPr>
      <p:sp>
        <p:nvSpPr>
          <p:cNvPr id="2" name="Titel 1"/>
          <p:cNvSpPr>
            <a:spLocks noGrp="1"/>
          </p:cNvSpPr>
          <p:nvPr>
            <p:ph type="title"/>
          </p:nvPr>
        </p:nvSpPr>
        <p:spPr>
          <a:xfrm>
            <a:off x="392113" y="898525"/>
            <a:ext cx="9104312" cy="684213"/>
          </a:xfrm>
        </p:spPr>
        <p:txBody>
          <a:bodyPr/>
          <a:lstStyle/>
          <a:p>
            <a:r>
              <a:rPr lang="de-DE" smtClean="0"/>
              <a:t>Titelmasterformat durch Klicken bearbeiten</a:t>
            </a:r>
            <a:endParaRPr lang="de-DE"/>
          </a:p>
        </p:txBody>
      </p:sp>
      <p:sp>
        <p:nvSpPr>
          <p:cNvPr id="3" name="Textplatzhalter 2"/>
          <p:cNvSpPr>
            <a:spLocks noGrp="1"/>
          </p:cNvSpPr>
          <p:nvPr>
            <p:ph type="body" sz="half" idx="1"/>
          </p:nvPr>
        </p:nvSpPr>
        <p:spPr>
          <a:xfrm>
            <a:off x="392113" y="1757363"/>
            <a:ext cx="4475162" cy="4589462"/>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019675" y="1757363"/>
            <a:ext cx="4476750" cy="4589462"/>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el und Diagramm">
    <p:spTree>
      <p:nvGrpSpPr>
        <p:cNvPr id="1" name=""/>
        <p:cNvGrpSpPr/>
        <p:nvPr/>
      </p:nvGrpSpPr>
      <p:grpSpPr>
        <a:xfrm>
          <a:off x="0" y="0"/>
          <a:ext cx="0" cy="0"/>
          <a:chOff x="0" y="0"/>
          <a:chExt cx="0" cy="0"/>
        </a:xfrm>
      </p:grpSpPr>
      <p:sp>
        <p:nvSpPr>
          <p:cNvPr id="2" name="Titel 1"/>
          <p:cNvSpPr>
            <a:spLocks noGrp="1"/>
          </p:cNvSpPr>
          <p:nvPr>
            <p:ph type="title"/>
          </p:nvPr>
        </p:nvSpPr>
        <p:spPr>
          <a:xfrm>
            <a:off x="392113" y="898525"/>
            <a:ext cx="9104312" cy="684213"/>
          </a:xfrm>
        </p:spPr>
        <p:txBody>
          <a:bodyPr/>
          <a:lstStyle/>
          <a:p>
            <a:r>
              <a:rPr lang="de-DE" smtClean="0"/>
              <a:t>Titelmasterformat durch Klicken bearbeiten</a:t>
            </a:r>
            <a:endParaRPr lang="de-DE"/>
          </a:p>
        </p:txBody>
      </p:sp>
      <p:sp>
        <p:nvSpPr>
          <p:cNvPr id="3" name="Diagrammplatzhalter 2"/>
          <p:cNvSpPr>
            <a:spLocks noGrp="1"/>
          </p:cNvSpPr>
          <p:nvPr>
            <p:ph type="chart" idx="1"/>
          </p:nvPr>
        </p:nvSpPr>
        <p:spPr>
          <a:xfrm>
            <a:off x="392113" y="1757363"/>
            <a:ext cx="9104312" cy="4589462"/>
          </a:xfrm>
        </p:spPr>
        <p:txBody>
          <a:bodyPr/>
          <a:lstStyle/>
          <a:p>
            <a:r>
              <a:rPr lang="de-DE" smtClean="0"/>
              <a:t>Diagramm durch Klicken auf Symbol hinzufügen</a:t>
            </a:r>
            <a:endParaRPr lang="de-DE"/>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dgm" preserve="1">
  <p:cSld name="Titel und Diagramm oder Organigramm">
    <p:spTree>
      <p:nvGrpSpPr>
        <p:cNvPr id="1" name=""/>
        <p:cNvGrpSpPr/>
        <p:nvPr/>
      </p:nvGrpSpPr>
      <p:grpSpPr>
        <a:xfrm>
          <a:off x="0" y="0"/>
          <a:ext cx="0" cy="0"/>
          <a:chOff x="0" y="0"/>
          <a:chExt cx="0" cy="0"/>
        </a:xfrm>
      </p:grpSpPr>
      <p:sp>
        <p:nvSpPr>
          <p:cNvPr id="2" name="Titel 1"/>
          <p:cNvSpPr>
            <a:spLocks noGrp="1"/>
          </p:cNvSpPr>
          <p:nvPr>
            <p:ph type="title"/>
          </p:nvPr>
        </p:nvSpPr>
        <p:spPr>
          <a:xfrm>
            <a:off x="392113" y="898525"/>
            <a:ext cx="9104312" cy="684213"/>
          </a:xfrm>
        </p:spPr>
        <p:txBody>
          <a:bodyPr/>
          <a:lstStyle/>
          <a:p>
            <a:r>
              <a:rPr lang="de-DE" smtClean="0"/>
              <a:t>Titelmasterformat durch Klicken bearbeiten</a:t>
            </a:r>
            <a:endParaRPr lang="de-DE"/>
          </a:p>
        </p:txBody>
      </p:sp>
      <p:sp>
        <p:nvSpPr>
          <p:cNvPr id="3" name="SmartArt-Platzhalter 2"/>
          <p:cNvSpPr>
            <a:spLocks noGrp="1"/>
          </p:cNvSpPr>
          <p:nvPr>
            <p:ph type="dgm" idx="1"/>
          </p:nvPr>
        </p:nvSpPr>
        <p:spPr>
          <a:xfrm>
            <a:off x="392113" y="1757363"/>
            <a:ext cx="9104312" cy="4589462"/>
          </a:xfrm>
        </p:spPr>
        <p:txBody>
          <a:bodyPr/>
          <a:lstStyle/>
          <a:p>
            <a:r>
              <a:rPr lang="de-DE" smtClean="0"/>
              <a:t>Klicken Sie auf das Symbol, um die SmartArt-Grafik hinzuzufügen</a:t>
            </a:r>
            <a:endParaRPr lang="de-DE"/>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el und Tabelle">
    <p:spTree>
      <p:nvGrpSpPr>
        <p:cNvPr id="1" name=""/>
        <p:cNvGrpSpPr/>
        <p:nvPr/>
      </p:nvGrpSpPr>
      <p:grpSpPr>
        <a:xfrm>
          <a:off x="0" y="0"/>
          <a:ext cx="0" cy="0"/>
          <a:chOff x="0" y="0"/>
          <a:chExt cx="0" cy="0"/>
        </a:xfrm>
      </p:grpSpPr>
      <p:sp>
        <p:nvSpPr>
          <p:cNvPr id="2" name="Titel 1"/>
          <p:cNvSpPr>
            <a:spLocks noGrp="1"/>
          </p:cNvSpPr>
          <p:nvPr>
            <p:ph type="title"/>
          </p:nvPr>
        </p:nvSpPr>
        <p:spPr>
          <a:xfrm>
            <a:off x="392113" y="898525"/>
            <a:ext cx="9104312" cy="684213"/>
          </a:xfrm>
        </p:spPr>
        <p:txBody>
          <a:bodyPr/>
          <a:lstStyle/>
          <a:p>
            <a:r>
              <a:rPr lang="de-DE" smtClean="0"/>
              <a:t>Titelmasterformat durch Klicken bearbeiten</a:t>
            </a:r>
            <a:endParaRPr lang="de-DE"/>
          </a:p>
        </p:txBody>
      </p:sp>
      <p:sp>
        <p:nvSpPr>
          <p:cNvPr id="3" name="Tabellenplatzhalter 2"/>
          <p:cNvSpPr>
            <a:spLocks noGrp="1"/>
          </p:cNvSpPr>
          <p:nvPr>
            <p:ph type="tbl" idx="1"/>
          </p:nvPr>
        </p:nvSpPr>
        <p:spPr>
          <a:xfrm>
            <a:off x="392113" y="1757363"/>
            <a:ext cx="9104312" cy="4589462"/>
          </a:xfrm>
        </p:spPr>
        <p:txBody>
          <a:bodyPr/>
          <a:lstStyle/>
          <a:p>
            <a:r>
              <a:rPr lang="de-DE" smtClean="0"/>
              <a:t>Tabelle durch Klicken auf Symbol hinzufügen</a:t>
            </a:r>
            <a:endParaRPr lang="de-DE"/>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xAndChart" preserve="1">
  <p:cSld name="Titel, Text und Diagramm">
    <p:spTree>
      <p:nvGrpSpPr>
        <p:cNvPr id="1" name=""/>
        <p:cNvGrpSpPr/>
        <p:nvPr/>
      </p:nvGrpSpPr>
      <p:grpSpPr>
        <a:xfrm>
          <a:off x="0" y="0"/>
          <a:ext cx="0" cy="0"/>
          <a:chOff x="0" y="0"/>
          <a:chExt cx="0" cy="0"/>
        </a:xfrm>
      </p:grpSpPr>
      <p:sp>
        <p:nvSpPr>
          <p:cNvPr id="2" name="Titel 1"/>
          <p:cNvSpPr>
            <a:spLocks noGrp="1"/>
          </p:cNvSpPr>
          <p:nvPr>
            <p:ph type="title"/>
          </p:nvPr>
        </p:nvSpPr>
        <p:spPr>
          <a:xfrm>
            <a:off x="392113" y="898525"/>
            <a:ext cx="9104312" cy="684213"/>
          </a:xfrm>
        </p:spPr>
        <p:txBody>
          <a:bodyPr/>
          <a:lstStyle/>
          <a:p>
            <a:r>
              <a:rPr lang="de-DE" smtClean="0"/>
              <a:t>Titelmasterformat durch Klicken bearbeiten</a:t>
            </a:r>
            <a:endParaRPr lang="de-DE"/>
          </a:p>
        </p:txBody>
      </p:sp>
      <p:sp>
        <p:nvSpPr>
          <p:cNvPr id="3" name="Textplatzhalter 2"/>
          <p:cNvSpPr>
            <a:spLocks noGrp="1"/>
          </p:cNvSpPr>
          <p:nvPr>
            <p:ph type="body" sz="half" idx="1"/>
          </p:nvPr>
        </p:nvSpPr>
        <p:spPr>
          <a:xfrm>
            <a:off x="392113" y="1757363"/>
            <a:ext cx="4475162" cy="4589462"/>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iagrammplatzhalter 3"/>
          <p:cNvSpPr>
            <a:spLocks noGrp="1"/>
          </p:cNvSpPr>
          <p:nvPr>
            <p:ph type="chart" sz="half" idx="2"/>
          </p:nvPr>
        </p:nvSpPr>
        <p:spPr>
          <a:xfrm>
            <a:off x="5019675" y="1757363"/>
            <a:ext cx="4476750" cy="4589462"/>
          </a:xfrm>
        </p:spPr>
        <p:txBody>
          <a:bodyPr/>
          <a:lstStyle/>
          <a:p>
            <a:r>
              <a:rPr lang="de-DE" smtClean="0"/>
              <a:t>Diagramm durch Klicken auf Symbol hinzufügen</a:t>
            </a:r>
            <a:endParaRPr lang="de-DE"/>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Textfeld 3"/>
          <p:cNvSpPr txBox="1"/>
          <p:nvPr userDrawn="1"/>
        </p:nvSpPr>
        <p:spPr>
          <a:xfrm rot="539741">
            <a:off x="8251864" y="363016"/>
            <a:ext cx="1216712" cy="338554"/>
          </a:xfrm>
          <a:prstGeom prst="rect">
            <a:avLst/>
          </a:prstGeom>
          <a:noFill/>
        </p:spPr>
        <p:txBody>
          <a:bodyPr wrap="square" rtlCol="0">
            <a:spAutoFit/>
          </a:bodyPr>
          <a:lstStyle/>
          <a:p>
            <a:r>
              <a:rPr lang="de-DE" sz="1600" b="1" dirty="0" smtClean="0">
                <a:solidFill>
                  <a:srgbClr val="FF0000"/>
                </a:solidFill>
              </a:rPr>
              <a:t>Entwurf</a:t>
            </a:r>
            <a:endParaRPr lang="de-DE" sz="1600" b="1" dirty="0">
              <a:solidFill>
                <a:srgbClr val="FF0000"/>
              </a:solidFill>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392113" y="1757363"/>
            <a:ext cx="4475162" cy="4589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019675" y="1757363"/>
            <a:ext cx="4476750" cy="4589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95300" y="274638"/>
            <a:ext cx="89154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9" name="Datumsplatzhalter 8"/>
          <p:cNvSpPr>
            <a:spLocks noGrp="1"/>
          </p:cNvSpPr>
          <p:nvPr>
            <p:ph type="dt" sz="half" idx="12"/>
          </p:nvPr>
        </p:nvSpPr>
        <p:spPr>
          <a:xfrm>
            <a:off x="398463" y="6548438"/>
            <a:ext cx="1703387" cy="179387"/>
          </a:xfrm>
          <a:prstGeom prst="rect">
            <a:avLst/>
          </a:prstGeom>
        </p:spPr>
        <p:txBody>
          <a:bodyPr/>
          <a:lstStyle>
            <a:lvl1pPr>
              <a:defRPr/>
            </a:lvl1pPr>
          </a:lstStyle>
          <a:p>
            <a:r>
              <a:rPr lang="de-DE" dirty="0"/>
              <a:t>Stand: TT. Monat JJJJ</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95300" y="273050"/>
            <a:ext cx="3259138"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941513" y="4800600"/>
            <a:ext cx="59436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4" name="Textplatzhalt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4978" name="Rectangle 2"/>
          <p:cNvSpPr>
            <a:spLocks noGrp="1" noChangeArrowheads="1"/>
          </p:cNvSpPr>
          <p:nvPr>
            <p:ph type="body" idx="1"/>
          </p:nvPr>
        </p:nvSpPr>
        <p:spPr bwMode="auto">
          <a:xfrm>
            <a:off x="392113" y="1757363"/>
            <a:ext cx="9104312" cy="45894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254980" name="Rectangle 4"/>
          <p:cNvSpPr>
            <a:spLocks noGrp="1" noChangeArrowheads="1"/>
          </p:cNvSpPr>
          <p:nvPr>
            <p:ph type="title"/>
          </p:nvPr>
        </p:nvSpPr>
        <p:spPr bwMode="auto">
          <a:xfrm>
            <a:off x="392113" y="898525"/>
            <a:ext cx="9104312" cy="6842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smtClean="0"/>
              <a:t>Mastertitelformat bearbeiten</a:t>
            </a:r>
          </a:p>
        </p:txBody>
      </p:sp>
      <p:sp>
        <p:nvSpPr>
          <p:cNvPr id="254982" name="Line 6"/>
          <p:cNvSpPr>
            <a:spLocks noChangeShapeType="1"/>
          </p:cNvSpPr>
          <p:nvPr/>
        </p:nvSpPr>
        <p:spPr bwMode="auto">
          <a:xfrm>
            <a:off x="392113" y="762000"/>
            <a:ext cx="9102725" cy="0"/>
          </a:xfrm>
          <a:prstGeom prst="line">
            <a:avLst/>
          </a:prstGeom>
          <a:noFill/>
          <a:ln w="9525">
            <a:solidFill>
              <a:srgbClr val="333333"/>
            </a:solidFill>
            <a:round/>
            <a:headEnd/>
            <a:tailEnd/>
          </a:ln>
          <a:effectLst/>
        </p:spPr>
        <p:txBody>
          <a:bodyPr wrap="none" anchor="ctr"/>
          <a:lstStyle/>
          <a:p>
            <a:endParaRPr lang="de-DE"/>
          </a:p>
        </p:txBody>
      </p:sp>
      <p:sp>
        <p:nvSpPr>
          <p:cNvPr id="10" name="Line 30"/>
          <p:cNvSpPr>
            <a:spLocks noChangeShapeType="1"/>
          </p:cNvSpPr>
          <p:nvPr userDrawn="1"/>
        </p:nvSpPr>
        <p:spPr bwMode="auto">
          <a:xfrm>
            <a:off x="392113" y="6357958"/>
            <a:ext cx="9102725" cy="0"/>
          </a:xfrm>
          <a:prstGeom prst="line">
            <a:avLst/>
          </a:prstGeom>
          <a:noFill/>
          <a:ln w="9525">
            <a:solidFill>
              <a:srgbClr val="333333"/>
            </a:solidFill>
            <a:round/>
            <a:headEnd/>
            <a:tailEnd/>
          </a:ln>
        </p:spPr>
        <p:txBody>
          <a:bodyPr wrap="none" anchor="ctr"/>
          <a:lstStyle/>
          <a:p>
            <a:pPr>
              <a:defRPr/>
            </a:pPr>
            <a:endParaRPr lang="de-DE">
              <a:latin typeface="Arial" pitchFamily="34" charset="0"/>
            </a:endParaRPr>
          </a:p>
        </p:txBody>
      </p:sp>
      <p:sp>
        <p:nvSpPr>
          <p:cNvPr id="11" name="Foliennummernplatzhalter 3"/>
          <p:cNvSpPr>
            <a:spLocks noGrp="1"/>
          </p:cNvSpPr>
          <p:nvPr userDrawn="1"/>
        </p:nvSpPr>
        <p:spPr bwMode="auto">
          <a:xfrm>
            <a:off x="6453198" y="6488584"/>
            <a:ext cx="3071834" cy="203200"/>
          </a:xfrm>
          <a:prstGeom prst="rect">
            <a:avLst/>
          </a:prstGeom>
          <a:noFill/>
          <a:ln w="9525">
            <a:noFill/>
            <a:miter lim="800000"/>
            <a:headEnd/>
            <a:tailEnd/>
          </a:ln>
        </p:spPr>
        <p:txBody>
          <a:bodyPr lIns="0" tIns="0" rIns="0" bIns="0"/>
          <a:lstStyle/>
          <a:p>
            <a:pPr algn="r" defTabSz="958850"/>
            <a:r>
              <a:rPr lang="de-DE" sz="800" dirty="0" smtClean="0"/>
              <a:t>Seite </a:t>
            </a:r>
            <a:fld id="{6D7C9A85-D32B-4283-95CF-0C78951048D6}" type="slidenum">
              <a:rPr lang="de-DE" sz="800" smtClean="0"/>
              <a:pPr algn="r" defTabSz="958850"/>
              <a:t>‹Nr.›</a:t>
            </a:fld>
            <a:r>
              <a:rPr lang="de-DE" sz="800" b="0" dirty="0" smtClean="0"/>
              <a:t> </a:t>
            </a:r>
            <a:r>
              <a:rPr lang="de-DE" sz="800" b="0" dirty="0"/>
              <a:t>· </a:t>
            </a:r>
            <a:fld id="{2AB2D4F8-4B21-40EE-9653-FFD7D5447932}" type="datetime1">
              <a:rPr lang="de-DE" sz="800" b="0" smtClean="0"/>
              <a:pPr algn="r" defTabSz="958850"/>
              <a:t>24.04.2020</a:t>
            </a:fld>
            <a:r>
              <a:rPr lang="de-DE" sz="800" b="0" dirty="0" smtClean="0"/>
              <a:t> </a:t>
            </a:r>
            <a:endParaRPr lang="de-DE" sz="800" dirty="0"/>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Lst>
  <p:timing>
    <p:tnLst>
      <p:par>
        <p:cTn id="1" dur="indefinite" restart="never" nodeType="tmRoot"/>
      </p:par>
    </p:tnLst>
  </p:timing>
  <p:hf hdr="0"/>
  <p:txStyles>
    <p:titleStyle>
      <a:lvl1pPr algn="l" defTabSz="958850" rtl="0" eaLnBrk="1" fontAlgn="base" hangingPunct="1">
        <a:spcBef>
          <a:spcPct val="0"/>
        </a:spcBef>
        <a:spcAft>
          <a:spcPct val="0"/>
        </a:spcAft>
        <a:defRPr sz="2000" b="1">
          <a:solidFill>
            <a:schemeClr val="tx2"/>
          </a:solidFill>
          <a:latin typeface="+mj-lt"/>
          <a:ea typeface="+mj-ea"/>
          <a:cs typeface="+mj-cs"/>
        </a:defRPr>
      </a:lvl1pPr>
      <a:lvl2pPr algn="l" defTabSz="958850" rtl="0" eaLnBrk="1" fontAlgn="base" hangingPunct="1">
        <a:spcBef>
          <a:spcPct val="0"/>
        </a:spcBef>
        <a:spcAft>
          <a:spcPct val="0"/>
        </a:spcAft>
        <a:defRPr sz="2000" b="1">
          <a:solidFill>
            <a:schemeClr val="tx2"/>
          </a:solidFill>
          <a:latin typeface="Arial" charset="0"/>
        </a:defRPr>
      </a:lvl2pPr>
      <a:lvl3pPr algn="l" defTabSz="958850" rtl="0" eaLnBrk="1" fontAlgn="base" hangingPunct="1">
        <a:spcBef>
          <a:spcPct val="0"/>
        </a:spcBef>
        <a:spcAft>
          <a:spcPct val="0"/>
        </a:spcAft>
        <a:defRPr sz="2000" b="1">
          <a:solidFill>
            <a:schemeClr val="tx2"/>
          </a:solidFill>
          <a:latin typeface="Arial" charset="0"/>
        </a:defRPr>
      </a:lvl3pPr>
      <a:lvl4pPr algn="l" defTabSz="958850" rtl="0" eaLnBrk="1" fontAlgn="base" hangingPunct="1">
        <a:spcBef>
          <a:spcPct val="0"/>
        </a:spcBef>
        <a:spcAft>
          <a:spcPct val="0"/>
        </a:spcAft>
        <a:defRPr sz="2000" b="1">
          <a:solidFill>
            <a:schemeClr val="tx2"/>
          </a:solidFill>
          <a:latin typeface="Arial" charset="0"/>
        </a:defRPr>
      </a:lvl4pPr>
      <a:lvl5pPr algn="l" defTabSz="958850" rtl="0" eaLnBrk="1" fontAlgn="base" hangingPunct="1">
        <a:spcBef>
          <a:spcPct val="0"/>
        </a:spcBef>
        <a:spcAft>
          <a:spcPct val="0"/>
        </a:spcAft>
        <a:defRPr sz="2000" b="1">
          <a:solidFill>
            <a:schemeClr val="tx2"/>
          </a:solidFill>
          <a:latin typeface="Arial" charset="0"/>
        </a:defRPr>
      </a:lvl5pPr>
      <a:lvl6pPr marL="457200" algn="l" defTabSz="958850" rtl="0" eaLnBrk="1" fontAlgn="base" hangingPunct="1">
        <a:spcBef>
          <a:spcPct val="0"/>
        </a:spcBef>
        <a:spcAft>
          <a:spcPct val="0"/>
        </a:spcAft>
        <a:defRPr sz="2000" b="1">
          <a:solidFill>
            <a:schemeClr val="tx2"/>
          </a:solidFill>
          <a:latin typeface="Arial" charset="0"/>
        </a:defRPr>
      </a:lvl6pPr>
      <a:lvl7pPr marL="914400" algn="l" defTabSz="958850" rtl="0" eaLnBrk="1" fontAlgn="base" hangingPunct="1">
        <a:spcBef>
          <a:spcPct val="0"/>
        </a:spcBef>
        <a:spcAft>
          <a:spcPct val="0"/>
        </a:spcAft>
        <a:defRPr sz="2000" b="1">
          <a:solidFill>
            <a:schemeClr val="tx2"/>
          </a:solidFill>
          <a:latin typeface="Arial" charset="0"/>
        </a:defRPr>
      </a:lvl7pPr>
      <a:lvl8pPr marL="1371600" algn="l" defTabSz="958850" rtl="0" eaLnBrk="1" fontAlgn="base" hangingPunct="1">
        <a:spcBef>
          <a:spcPct val="0"/>
        </a:spcBef>
        <a:spcAft>
          <a:spcPct val="0"/>
        </a:spcAft>
        <a:defRPr sz="2000" b="1">
          <a:solidFill>
            <a:schemeClr val="tx2"/>
          </a:solidFill>
          <a:latin typeface="Arial" charset="0"/>
        </a:defRPr>
      </a:lvl8pPr>
      <a:lvl9pPr marL="1828800" algn="l" defTabSz="958850" rtl="0" eaLnBrk="1" fontAlgn="base" hangingPunct="1">
        <a:spcBef>
          <a:spcPct val="0"/>
        </a:spcBef>
        <a:spcAft>
          <a:spcPct val="0"/>
        </a:spcAft>
        <a:defRPr sz="2000" b="1">
          <a:solidFill>
            <a:schemeClr val="tx2"/>
          </a:solidFill>
          <a:latin typeface="Arial" charset="0"/>
        </a:defRPr>
      </a:lvl9pPr>
    </p:titleStyle>
    <p:bodyStyle>
      <a:lvl1pPr algn="l" defTabSz="958850" rtl="0" eaLnBrk="1" fontAlgn="base" hangingPunct="1">
        <a:lnSpc>
          <a:spcPct val="110000"/>
        </a:lnSpc>
        <a:spcBef>
          <a:spcPct val="0"/>
        </a:spcBef>
        <a:spcAft>
          <a:spcPct val="25000"/>
        </a:spcAft>
        <a:defRPr>
          <a:solidFill>
            <a:schemeClr val="tx1"/>
          </a:solidFill>
          <a:latin typeface="+mn-lt"/>
          <a:ea typeface="+mn-ea"/>
          <a:cs typeface="+mn-cs"/>
        </a:defRPr>
      </a:lvl1pPr>
      <a:lvl2pPr marL="190500" indent="-188913" algn="l" defTabSz="958850" rtl="0" eaLnBrk="1" fontAlgn="base" hangingPunct="1">
        <a:lnSpc>
          <a:spcPct val="110000"/>
        </a:lnSpc>
        <a:spcBef>
          <a:spcPct val="0"/>
        </a:spcBef>
        <a:spcAft>
          <a:spcPct val="25000"/>
        </a:spcAft>
        <a:buChar char="•"/>
        <a:defRPr>
          <a:solidFill>
            <a:schemeClr val="tx1"/>
          </a:solidFill>
          <a:latin typeface="+mn-lt"/>
        </a:defRPr>
      </a:lvl2pPr>
      <a:lvl3pPr marL="381000" indent="-188913" algn="l" defTabSz="958850" rtl="0" eaLnBrk="1" fontAlgn="base" hangingPunct="1">
        <a:lnSpc>
          <a:spcPct val="110000"/>
        </a:lnSpc>
        <a:spcBef>
          <a:spcPct val="0"/>
        </a:spcBef>
        <a:spcAft>
          <a:spcPct val="25000"/>
        </a:spcAft>
        <a:buChar char="•"/>
        <a:defRPr>
          <a:solidFill>
            <a:schemeClr val="tx1"/>
          </a:solidFill>
          <a:latin typeface="+mn-lt"/>
        </a:defRPr>
      </a:lvl3pPr>
      <a:lvl4pPr marL="571500" indent="-188913" algn="l" defTabSz="958850" rtl="0" eaLnBrk="1" fontAlgn="base" hangingPunct="1">
        <a:lnSpc>
          <a:spcPct val="110000"/>
        </a:lnSpc>
        <a:spcBef>
          <a:spcPct val="0"/>
        </a:spcBef>
        <a:spcAft>
          <a:spcPct val="25000"/>
        </a:spcAft>
        <a:buChar char="•"/>
        <a:defRPr>
          <a:solidFill>
            <a:schemeClr val="tx1"/>
          </a:solidFill>
          <a:latin typeface="+mn-lt"/>
        </a:defRPr>
      </a:lvl4pPr>
      <a:lvl5pPr marL="762000" indent="-188913" algn="l" defTabSz="958850" rtl="0" eaLnBrk="1" fontAlgn="base" hangingPunct="1">
        <a:lnSpc>
          <a:spcPct val="110000"/>
        </a:lnSpc>
        <a:spcBef>
          <a:spcPct val="0"/>
        </a:spcBef>
        <a:spcAft>
          <a:spcPct val="25000"/>
        </a:spcAft>
        <a:buChar char="•"/>
        <a:defRPr>
          <a:solidFill>
            <a:schemeClr val="tx1"/>
          </a:solidFill>
          <a:latin typeface="+mn-lt"/>
        </a:defRPr>
      </a:lvl5pPr>
      <a:lvl6pPr marL="1219200" indent="-188913" algn="l" defTabSz="958850" rtl="0" eaLnBrk="1" fontAlgn="base" hangingPunct="1">
        <a:lnSpc>
          <a:spcPct val="110000"/>
        </a:lnSpc>
        <a:spcBef>
          <a:spcPct val="0"/>
        </a:spcBef>
        <a:spcAft>
          <a:spcPct val="25000"/>
        </a:spcAft>
        <a:buChar char="•"/>
        <a:defRPr>
          <a:solidFill>
            <a:schemeClr val="tx1"/>
          </a:solidFill>
          <a:latin typeface="+mn-lt"/>
        </a:defRPr>
      </a:lvl6pPr>
      <a:lvl7pPr marL="1676400" indent="-188913" algn="l" defTabSz="958850" rtl="0" eaLnBrk="1" fontAlgn="base" hangingPunct="1">
        <a:lnSpc>
          <a:spcPct val="110000"/>
        </a:lnSpc>
        <a:spcBef>
          <a:spcPct val="0"/>
        </a:spcBef>
        <a:spcAft>
          <a:spcPct val="25000"/>
        </a:spcAft>
        <a:buChar char="•"/>
        <a:defRPr>
          <a:solidFill>
            <a:schemeClr val="tx1"/>
          </a:solidFill>
          <a:latin typeface="+mn-lt"/>
        </a:defRPr>
      </a:lvl7pPr>
      <a:lvl8pPr marL="2133600" indent="-188913" algn="l" defTabSz="958850" rtl="0" eaLnBrk="1" fontAlgn="base" hangingPunct="1">
        <a:lnSpc>
          <a:spcPct val="110000"/>
        </a:lnSpc>
        <a:spcBef>
          <a:spcPct val="0"/>
        </a:spcBef>
        <a:spcAft>
          <a:spcPct val="25000"/>
        </a:spcAft>
        <a:buChar char="•"/>
        <a:defRPr>
          <a:solidFill>
            <a:schemeClr val="tx1"/>
          </a:solidFill>
          <a:latin typeface="+mn-lt"/>
        </a:defRPr>
      </a:lvl8pPr>
      <a:lvl9pPr marL="2590800" indent="-188913" algn="l" defTabSz="958850" rtl="0" eaLnBrk="1" fontAlgn="base" hangingPunct="1">
        <a:lnSpc>
          <a:spcPct val="110000"/>
        </a:lnSpc>
        <a:spcBef>
          <a:spcPct val="0"/>
        </a:spcBef>
        <a:spcAft>
          <a:spcPct val="25000"/>
        </a:spcAft>
        <a:buChar char="•"/>
        <a:defRPr>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1"/>
          <p:cNvSpPr txBox="1">
            <a:spLocks/>
          </p:cNvSpPr>
          <p:nvPr/>
        </p:nvSpPr>
        <p:spPr bwMode="auto">
          <a:xfrm>
            <a:off x="392113" y="898525"/>
            <a:ext cx="9104312" cy="6842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958850" rtl="0" eaLnBrk="1" fontAlgn="base" hangingPunct="1">
              <a:spcBef>
                <a:spcPct val="0"/>
              </a:spcBef>
              <a:spcAft>
                <a:spcPct val="0"/>
              </a:spcAft>
              <a:defRPr sz="2000" b="1">
                <a:solidFill>
                  <a:schemeClr val="tx2"/>
                </a:solidFill>
                <a:latin typeface="+mj-lt"/>
                <a:ea typeface="+mj-ea"/>
                <a:cs typeface="+mj-cs"/>
              </a:defRPr>
            </a:lvl1pPr>
            <a:lvl2pPr algn="l" defTabSz="958850" rtl="0" eaLnBrk="1" fontAlgn="base" hangingPunct="1">
              <a:spcBef>
                <a:spcPct val="0"/>
              </a:spcBef>
              <a:spcAft>
                <a:spcPct val="0"/>
              </a:spcAft>
              <a:defRPr sz="2000" b="1">
                <a:solidFill>
                  <a:schemeClr val="tx2"/>
                </a:solidFill>
                <a:latin typeface="Arial" charset="0"/>
              </a:defRPr>
            </a:lvl2pPr>
            <a:lvl3pPr algn="l" defTabSz="958850" rtl="0" eaLnBrk="1" fontAlgn="base" hangingPunct="1">
              <a:spcBef>
                <a:spcPct val="0"/>
              </a:spcBef>
              <a:spcAft>
                <a:spcPct val="0"/>
              </a:spcAft>
              <a:defRPr sz="2000" b="1">
                <a:solidFill>
                  <a:schemeClr val="tx2"/>
                </a:solidFill>
                <a:latin typeface="Arial" charset="0"/>
              </a:defRPr>
            </a:lvl3pPr>
            <a:lvl4pPr algn="l" defTabSz="958850" rtl="0" eaLnBrk="1" fontAlgn="base" hangingPunct="1">
              <a:spcBef>
                <a:spcPct val="0"/>
              </a:spcBef>
              <a:spcAft>
                <a:spcPct val="0"/>
              </a:spcAft>
              <a:defRPr sz="2000" b="1">
                <a:solidFill>
                  <a:schemeClr val="tx2"/>
                </a:solidFill>
                <a:latin typeface="Arial" charset="0"/>
              </a:defRPr>
            </a:lvl4pPr>
            <a:lvl5pPr algn="l" defTabSz="958850" rtl="0" eaLnBrk="1" fontAlgn="base" hangingPunct="1">
              <a:spcBef>
                <a:spcPct val="0"/>
              </a:spcBef>
              <a:spcAft>
                <a:spcPct val="0"/>
              </a:spcAft>
              <a:defRPr sz="2000" b="1">
                <a:solidFill>
                  <a:schemeClr val="tx2"/>
                </a:solidFill>
                <a:latin typeface="Arial" charset="0"/>
              </a:defRPr>
            </a:lvl5pPr>
            <a:lvl6pPr marL="457200" algn="l" defTabSz="958850" rtl="0" eaLnBrk="1" fontAlgn="base" hangingPunct="1">
              <a:spcBef>
                <a:spcPct val="0"/>
              </a:spcBef>
              <a:spcAft>
                <a:spcPct val="0"/>
              </a:spcAft>
              <a:defRPr sz="2000" b="1">
                <a:solidFill>
                  <a:schemeClr val="tx2"/>
                </a:solidFill>
                <a:latin typeface="Arial" charset="0"/>
              </a:defRPr>
            </a:lvl6pPr>
            <a:lvl7pPr marL="914400" algn="l" defTabSz="958850" rtl="0" eaLnBrk="1" fontAlgn="base" hangingPunct="1">
              <a:spcBef>
                <a:spcPct val="0"/>
              </a:spcBef>
              <a:spcAft>
                <a:spcPct val="0"/>
              </a:spcAft>
              <a:defRPr sz="2000" b="1">
                <a:solidFill>
                  <a:schemeClr val="tx2"/>
                </a:solidFill>
                <a:latin typeface="Arial" charset="0"/>
              </a:defRPr>
            </a:lvl7pPr>
            <a:lvl8pPr marL="1371600" algn="l" defTabSz="958850" rtl="0" eaLnBrk="1" fontAlgn="base" hangingPunct="1">
              <a:spcBef>
                <a:spcPct val="0"/>
              </a:spcBef>
              <a:spcAft>
                <a:spcPct val="0"/>
              </a:spcAft>
              <a:defRPr sz="2000" b="1">
                <a:solidFill>
                  <a:schemeClr val="tx2"/>
                </a:solidFill>
                <a:latin typeface="Arial" charset="0"/>
              </a:defRPr>
            </a:lvl8pPr>
            <a:lvl9pPr marL="1828800" algn="l" defTabSz="958850" rtl="0" eaLnBrk="1" fontAlgn="base" hangingPunct="1">
              <a:spcBef>
                <a:spcPct val="0"/>
              </a:spcBef>
              <a:spcAft>
                <a:spcPct val="0"/>
              </a:spcAft>
              <a:defRPr sz="2000" b="1">
                <a:solidFill>
                  <a:schemeClr val="tx2"/>
                </a:solidFill>
                <a:latin typeface="Arial" charset="0"/>
              </a:defRPr>
            </a:lvl9pPr>
          </a:lstStyle>
          <a:p>
            <a:r>
              <a:rPr lang="en-US" sz="2400" b="0" dirty="0" smtClean="0">
                <a:solidFill>
                  <a:srgbClr val="006384"/>
                </a:solidFill>
                <a:latin typeface="VWAG TheSans" panose="020B0502050302020203" pitchFamily="34" charset="0"/>
              </a:rPr>
              <a:t>(</a:t>
            </a:r>
            <a:r>
              <a:rPr lang="en-US" sz="2400" b="0" dirty="0" smtClean="0">
                <a:solidFill>
                  <a:srgbClr val="006384"/>
                </a:solidFill>
                <a:latin typeface="VWAG TheSans" panose="020B0502050302020203" pitchFamily="34" charset="0"/>
              </a:rPr>
              <a:t>N)</a:t>
            </a:r>
            <a:r>
              <a:rPr lang="en-US" sz="2400" b="0" dirty="0" smtClean="0">
                <a:solidFill>
                  <a:srgbClr val="006384"/>
                </a:solidFill>
                <a:latin typeface="VWAG TheSans" panose="020B0502050302020203" pitchFamily="34" charset="0"/>
              </a:rPr>
              <a:t>OVC-HEV</a:t>
            </a:r>
            <a:r>
              <a:rPr lang="en-US" sz="2400" b="0" dirty="0">
                <a:solidFill>
                  <a:srgbClr val="006384"/>
                </a:solidFill>
                <a:latin typeface="VWAG TheSans" panose="020B0502050302020203" pitchFamily="34" charset="0"/>
              </a:rPr>
              <a:t>: K</a:t>
            </a:r>
            <a:r>
              <a:rPr lang="en-US" sz="2400" b="0" baseline="-25000" dirty="0">
                <a:solidFill>
                  <a:srgbClr val="006384"/>
                </a:solidFill>
                <a:latin typeface="VWAG TheSans" panose="020B0502050302020203" pitchFamily="34" charset="0"/>
              </a:rPr>
              <a:t>CO2</a:t>
            </a:r>
            <a:r>
              <a:rPr lang="en-US" sz="2400" b="0" dirty="0">
                <a:solidFill>
                  <a:srgbClr val="006384"/>
                </a:solidFill>
                <a:latin typeface="VWAG TheSans" panose="020B0502050302020203" pitchFamily="34" charset="0"/>
              </a:rPr>
              <a:t> correction factor family</a:t>
            </a:r>
            <a:r>
              <a:rPr lang="en-US" kern="0" dirty="0">
                <a:latin typeface="VWAG TheSans" panose="020B0502050302020203" pitchFamily="34" charset="0"/>
              </a:rPr>
              <a:t/>
            </a:r>
            <a:br>
              <a:rPr lang="en-US" kern="0" dirty="0">
                <a:latin typeface="VWAG TheSans" panose="020B0502050302020203" pitchFamily="34" charset="0"/>
              </a:rPr>
            </a:br>
            <a:r>
              <a:rPr lang="en-US" sz="1800" b="0" dirty="0">
                <a:solidFill>
                  <a:schemeClr val="bg2">
                    <a:lumMod val="75000"/>
                  </a:schemeClr>
                </a:solidFill>
                <a:latin typeface="VWAG TheSans" panose="020B0502050302020203" pitchFamily="34" charset="0"/>
                <a:ea typeface="+mn-ea"/>
                <a:cs typeface="+mn-cs"/>
              </a:rPr>
              <a:t>Proposal ACEA EV for SG EV</a:t>
            </a:r>
          </a:p>
        </p:txBody>
      </p:sp>
      <p:sp>
        <p:nvSpPr>
          <p:cNvPr id="3" name="Rechteck 2"/>
          <p:cNvSpPr/>
          <p:nvPr/>
        </p:nvSpPr>
        <p:spPr>
          <a:xfrm>
            <a:off x="460323" y="1814051"/>
            <a:ext cx="9036101" cy="3508653"/>
          </a:xfrm>
          <a:prstGeom prst="rect">
            <a:avLst/>
          </a:prstGeom>
        </p:spPr>
        <p:txBody>
          <a:bodyPr wrap="square">
            <a:spAutoFit/>
          </a:bodyPr>
          <a:lstStyle/>
          <a:p>
            <a:r>
              <a:rPr lang="en-US" sz="1200" dirty="0" smtClean="0">
                <a:solidFill>
                  <a:srgbClr val="000000"/>
                </a:solidFill>
                <a:latin typeface="+mn-lt"/>
              </a:rPr>
              <a:t>Text proposal:</a:t>
            </a:r>
          </a:p>
          <a:p>
            <a:pPr algn="just"/>
            <a:r>
              <a:rPr lang="en-US" sz="1200" dirty="0" smtClean="0">
                <a:solidFill>
                  <a:srgbClr val="000000"/>
                </a:solidFill>
                <a:latin typeface="+mn-lt"/>
              </a:rPr>
              <a:t>For </a:t>
            </a:r>
            <a:r>
              <a:rPr lang="en-US" sz="1200" dirty="0" smtClean="0">
                <a:solidFill>
                  <a:srgbClr val="000000"/>
                </a:solidFill>
                <a:latin typeface="+mn-lt"/>
              </a:rPr>
              <a:t>(N)OVC-HEV</a:t>
            </a:r>
            <a:r>
              <a:rPr lang="en-US" sz="1200" dirty="0" smtClean="0">
                <a:solidFill>
                  <a:srgbClr val="000000"/>
                </a:solidFill>
                <a:latin typeface="+mn-lt"/>
              </a:rPr>
              <a:t>, it is allowed to merge two or more interpolation families into the same </a:t>
            </a:r>
            <a:r>
              <a:rPr lang="en-US" sz="1200" dirty="0">
                <a:solidFill>
                  <a:srgbClr val="000000"/>
                </a:solidFill>
                <a:latin typeface="+mn-lt"/>
              </a:rPr>
              <a:t>K</a:t>
            </a:r>
            <a:r>
              <a:rPr lang="en-US" sz="1200" baseline="-25000" dirty="0">
                <a:solidFill>
                  <a:srgbClr val="000000"/>
                </a:solidFill>
                <a:latin typeface="+mn-lt"/>
              </a:rPr>
              <a:t>CO2</a:t>
            </a:r>
            <a:r>
              <a:rPr lang="en-US" sz="1200" dirty="0">
                <a:solidFill>
                  <a:srgbClr val="000000"/>
                </a:solidFill>
                <a:latin typeface="+mn-lt"/>
              </a:rPr>
              <a:t> </a:t>
            </a:r>
            <a:r>
              <a:rPr lang="en-US" sz="1200" dirty="0" smtClean="0">
                <a:solidFill>
                  <a:srgbClr val="000000"/>
                </a:solidFill>
                <a:latin typeface="+mn-lt"/>
              </a:rPr>
              <a:t>correction </a:t>
            </a:r>
            <a:r>
              <a:rPr lang="en-US" sz="1200" dirty="0">
                <a:latin typeface="+mn-lt"/>
              </a:rPr>
              <a:t>factor</a:t>
            </a:r>
            <a:r>
              <a:rPr lang="en-US" sz="1200" dirty="0" smtClean="0">
                <a:latin typeface="+mn-lt"/>
              </a:rPr>
              <a:t> family at which </a:t>
            </a:r>
            <a:r>
              <a:rPr lang="en-US" sz="1200" dirty="0" smtClean="0"/>
              <a:t>K</a:t>
            </a:r>
            <a:r>
              <a:rPr lang="en-US" sz="1200" baseline="-25000" dirty="0" smtClean="0"/>
              <a:t>CO2</a:t>
            </a:r>
            <a:r>
              <a:rPr lang="en-US" sz="1200" dirty="0" smtClean="0"/>
              <a:t> shall be determined with vehicle H of one of the included interpolation families. </a:t>
            </a:r>
          </a:p>
          <a:p>
            <a:pPr algn="just"/>
            <a:r>
              <a:rPr lang="en-US" sz="1200" dirty="0" smtClean="0"/>
              <a:t>At </a:t>
            </a:r>
            <a:r>
              <a:rPr lang="en-US" sz="1200" dirty="0"/>
              <a:t>the request of the responsible </a:t>
            </a:r>
            <a:r>
              <a:rPr lang="en-US" sz="1200" dirty="0" smtClean="0"/>
              <a:t>authority, </a:t>
            </a:r>
            <a:r>
              <a:rPr lang="en-US" sz="1200" dirty="0"/>
              <a:t>the manufacturer shall provide evidence on the justification and technical criteria for merging these interpolation </a:t>
            </a:r>
            <a:r>
              <a:rPr lang="en-US" sz="1200" dirty="0" smtClean="0"/>
              <a:t>families for </a:t>
            </a:r>
            <a:r>
              <a:rPr lang="en-US" sz="1200" dirty="0"/>
              <a:t>example in the following cases: </a:t>
            </a:r>
            <a:endParaRPr lang="en-US" sz="1200" dirty="0" smtClean="0"/>
          </a:p>
          <a:p>
            <a:pPr algn="just"/>
            <a:r>
              <a:rPr lang="en-US" sz="1200" dirty="0">
                <a:solidFill>
                  <a:srgbClr val="000000"/>
                </a:solidFill>
              </a:rPr>
              <a:t>T</a:t>
            </a:r>
            <a:r>
              <a:rPr lang="en-US" sz="1200" dirty="0" smtClean="0">
                <a:solidFill>
                  <a:srgbClr val="000000"/>
                </a:solidFill>
              </a:rPr>
              <a:t>wo </a:t>
            </a:r>
            <a:r>
              <a:rPr lang="en-US" sz="1200" dirty="0">
                <a:solidFill>
                  <a:srgbClr val="000000"/>
                </a:solidFill>
              </a:rPr>
              <a:t>or more interpolation families are merged</a:t>
            </a:r>
            <a:endParaRPr lang="en-US" sz="1200" dirty="0" smtClean="0"/>
          </a:p>
          <a:p>
            <a:pPr marL="171450" indent="-171450">
              <a:buFontTx/>
              <a:buChar char="-"/>
            </a:pPr>
            <a:r>
              <a:rPr lang="en-US" sz="1200" dirty="0" smtClean="0">
                <a:solidFill>
                  <a:srgbClr val="000000"/>
                </a:solidFill>
                <a:latin typeface="+mn-lt"/>
              </a:rPr>
              <a:t>which </a:t>
            </a:r>
            <a:r>
              <a:rPr lang="en-US" sz="1200" dirty="0">
                <a:solidFill>
                  <a:srgbClr val="000000"/>
                </a:solidFill>
                <a:latin typeface="+mn-lt"/>
              </a:rPr>
              <a:t>were split because the maximum interpolation range of 2</a:t>
            </a:r>
            <a:r>
              <a:rPr lang="en-US" sz="1200" dirty="0" smtClean="0">
                <a:solidFill>
                  <a:srgbClr val="000000"/>
                </a:solidFill>
                <a:latin typeface="+mn-lt"/>
              </a:rPr>
              <a:t>0 </a:t>
            </a:r>
            <a:r>
              <a:rPr lang="en-US" sz="1200" dirty="0">
                <a:solidFill>
                  <a:srgbClr val="000000"/>
                </a:solidFill>
                <a:latin typeface="+mn-lt"/>
              </a:rPr>
              <a:t>g/km CO</a:t>
            </a:r>
            <a:r>
              <a:rPr lang="en-US" sz="1200" baseline="-25000" dirty="0">
                <a:solidFill>
                  <a:srgbClr val="000000"/>
                </a:solidFill>
                <a:latin typeface="+mn-lt"/>
              </a:rPr>
              <a:t>2</a:t>
            </a:r>
            <a:r>
              <a:rPr lang="en-US" sz="1200" dirty="0">
                <a:solidFill>
                  <a:srgbClr val="000000"/>
                </a:solidFill>
                <a:latin typeface="+mn-lt"/>
              </a:rPr>
              <a:t> is </a:t>
            </a:r>
            <a:r>
              <a:rPr lang="en-US" sz="1200" dirty="0" smtClean="0">
                <a:solidFill>
                  <a:srgbClr val="000000"/>
                </a:solidFill>
                <a:latin typeface="+mn-lt"/>
              </a:rPr>
              <a:t>exceeded (in case vehicle M measured: 30g/km);</a:t>
            </a:r>
          </a:p>
          <a:p>
            <a:pPr marL="171450" indent="-171450">
              <a:buFontTx/>
              <a:buChar char="-"/>
            </a:pPr>
            <a:r>
              <a:rPr lang="en-US" sz="1200" dirty="0">
                <a:solidFill>
                  <a:srgbClr val="000000"/>
                </a:solidFill>
                <a:latin typeface="+mn-lt"/>
              </a:rPr>
              <a:t>w</a:t>
            </a:r>
            <a:r>
              <a:rPr lang="en-US" sz="1200" dirty="0" smtClean="0">
                <a:solidFill>
                  <a:srgbClr val="000000"/>
                </a:solidFill>
                <a:latin typeface="+mn-lt"/>
              </a:rPr>
              <a:t>hich were </a:t>
            </a:r>
            <a:r>
              <a:rPr lang="en-US" sz="1200" dirty="0">
                <a:solidFill>
                  <a:srgbClr val="000000"/>
                </a:solidFill>
                <a:latin typeface="+mn-lt"/>
              </a:rPr>
              <a:t>split due to different engine power ratings of the same physical combustion </a:t>
            </a:r>
            <a:r>
              <a:rPr lang="en-US" sz="1200" dirty="0" smtClean="0">
                <a:solidFill>
                  <a:srgbClr val="000000"/>
                </a:solidFill>
                <a:latin typeface="+mn-lt"/>
              </a:rPr>
              <a:t>engine</a:t>
            </a:r>
            <a:br>
              <a:rPr lang="en-US" sz="1200" dirty="0" smtClean="0">
                <a:solidFill>
                  <a:srgbClr val="000000"/>
                </a:solidFill>
                <a:latin typeface="+mn-lt"/>
              </a:rPr>
            </a:br>
            <a:r>
              <a:rPr lang="en-US" sz="1200" dirty="0" smtClean="0">
                <a:solidFill>
                  <a:srgbClr val="000000"/>
                </a:solidFill>
                <a:latin typeface="+mn-lt"/>
              </a:rPr>
              <a:t>(different </a:t>
            </a:r>
            <a:r>
              <a:rPr lang="en-US" sz="1200" dirty="0">
                <a:solidFill>
                  <a:srgbClr val="000000"/>
                </a:solidFill>
                <a:latin typeface="+mn-lt"/>
              </a:rPr>
              <a:t>power only related to software)</a:t>
            </a:r>
          </a:p>
          <a:p>
            <a:pPr marL="171450" indent="-171450">
              <a:buFontTx/>
              <a:buChar char="-"/>
            </a:pPr>
            <a:r>
              <a:rPr lang="en-US" sz="1200" dirty="0">
                <a:solidFill>
                  <a:srgbClr val="000000"/>
                </a:solidFill>
                <a:latin typeface="+mn-lt"/>
              </a:rPr>
              <a:t>w</a:t>
            </a:r>
            <a:r>
              <a:rPr lang="en-US" sz="1200" dirty="0" smtClean="0">
                <a:solidFill>
                  <a:srgbClr val="000000"/>
                </a:solidFill>
                <a:latin typeface="+mn-lt"/>
              </a:rPr>
              <a:t>hich were split </a:t>
            </a:r>
            <a:r>
              <a:rPr lang="en-US" sz="1200" dirty="0">
                <a:solidFill>
                  <a:srgbClr val="000000"/>
                </a:solidFill>
                <a:latin typeface="+mn-lt"/>
              </a:rPr>
              <a:t>because the n/v ratios are just outside the tolerance of 8</a:t>
            </a:r>
            <a:r>
              <a:rPr lang="en-US" sz="1200" dirty="0" smtClean="0">
                <a:solidFill>
                  <a:srgbClr val="000000"/>
                </a:solidFill>
                <a:latin typeface="+mn-lt"/>
              </a:rPr>
              <a:t>%;</a:t>
            </a:r>
          </a:p>
          <a:p>
            <a:pPr marL="171450" indent="-171450">
              <a:buFontTx/>
              <a:buChar char="-"/>
            </a:pPr>
            <a:r>
              <a:rPr lang="en-US" sz="1200" dirty="0">
                <a:solidFill>
                  <a:srgbClr val="000000"/>
                </a:solidFill>
                <a:latin typeface="+mn-lt"/>
              </a:rPr>
              <a:t>w</a:t>
            </a:r>
            <a:r>
              <a:rPr lang="en-US" sz="1200" dirty="0" smtClean="0">
                <a:solidFill>
                  <a:srgbClr val="000000"/>
                </a:solidFill>
                <a:latin typeface="+mn-lt"/>
              </a:rPr>
              <a:t>hich were </a:t>
            </a:r>
            <a:r>
              <a:rPr lang="en-US" sz="1200" dirty="0">
                <a:solidFill>
                  <a:srgbClr val="000000"/>
                </a:solidFill>
                <a:latin typeface="+mn-lt"/>
              </a:rPr>
              <a:t>split, but still fulfil all the family criteria of a single IP family. </a:t>
            </a:r>
            <a:endParaRPr lang="en-US" sz="1200" dirty="0" smtClean="0">
              <a:solidFill>
                <a:srgbClr val="000000"/>
              </a:solidFill>
              <a:latin typeface="+mn-lt"/>
            </a:endParaRPr>
          </a:p>
          <a:p>
            <a:pPr marL="171450" indent="-171450">
              <a:buFontTx/>
              <a:buChar char="-"/>
            </a:pPr>
            <a:r>
              <a:rPr lang="en-US" sz="1200" dirty="0">
                <a:solidFill>
                  <a:srgbClr val="000000"/>
                </a:solidFill>
              </a:rPr>
              <a:t>w</a:t>
            </a:r>
            <a:r>
              <a:rPr lang="en-US" sz="1200" dirty="0" smtClean="0">
                <a:solidFill>
                  <a:srgbClr val="000000"/>
                </a:solidFill>
              </a:rPr>
              <a:t>hich were </a:t>
            </a:r>
            <a:r>
              <a:rPr lang="en-US" sz="1200" dirty="0">
                <a:solidFill>
                  <a:srgbClr val="000000"/>
                </a:solidFill>
              </a:rPr>
              <a:t>split </a:t>
            </a:r>
            <a:r>
              <a:rPr lang="en-US" sz="1200" dirty="0" smtClean="0">
                <a:solidFill>
                  <a:srgbClr val="000000"/>
                </a:solidFill>
              </a:rPr>
              <a:t>because there is different </a:t>
            </a:r>
            <a:r>
              <a:rPr lang="en-US" sz="1200" dirty="0">
                <a:solidFill>
                  <a:srgbClr val="000000"/>
                </a:solidFill>
              </a:rPr>
              <a:t>number of powered </a:t>
            </a:r>
            <a:r>
              <a:rPr lang="en-US" sz="1200" dirty="0" smtClean="0">
                <a:solidFill>
                  <a:srgbClr val="000000"/>
                </a:solidFill>
              </a:rPr>
              <a:t>axles</a:t>
            </a:r>
          </a:p>
          <a:p>
            <a:r>
              <a:rPr lang="en-US" sz="1200" dirty="0" smtClean="0">
                <a:latin typeface="+mn-lt"/>
              </a:rPr>
              <a:t>Different electric energy converters between </a:t>
            </a:r>
            <a:r>
              <a:rPr lang="en-US" sz="1200" dirty="0">
                <a:latin typeface="+mn-lt"/>
              </a:rPr>
              <a:t>r</a:t>
            </a:r>
            <a:r>
              <a:rPr lang="en-US" sz="1200" dirty="0" smtClean="0">
                <a:latin typeface="+mn-lt"/>
              </a:rPr>
              <a:t>echarge-plug-in and traction REESS shall not be considered as an criterion in the context of the correction factor family as no impact on K</a:t>
            </a:r>
            <a:r>
              <a:rPr lang="en-US" sz="1200" baseline="-25000" dirty="0" smtClean="0">
                <a:latin typeface="+mn-lt"/>
              </a:rPr>
              <a:t>CO2</a:t>
            </a:r>
            <a:r>
              <a:rPr lang="en-US" sz="1200" dirty="0" smtClean="0">
                <a:latin typeface="+mn-lt"/>
              </a:rPr>
              <a:t> determination procedure.</a:t>
            </a:r>
          </a:p>
        </p:txBody>
      </p:sp>
    </p:spTree>
    <p:extLst>
      <p:ext uri="{BB962C8B-B14F-4D97-AF65-F5344CB8AC3E}">
        <p14:creationId xmlns:p14="http://schemas.microsoft.com/office/powerpoint/2010/main" val="13577395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2074" y="3341921"/>
            <a:ext cx="9104312" cy="684213"/>
          </a:xfrm>
        </p:spPr>
        <p:txBody>
          <a:bodyPr/>
          <a:lstStyle/>
          <a:p>
            <a:pPr algn="ctr"/>
            <a:r>
              <a:rPr lang="en-US" sz="2800" dirty="0" smtClean="0">
                <a:solidFill>
                  <a:schemeClr val="tx1"/>
                </a:solidFill>
              </a:rPr>
              <a:t>Back Up</a:t>
            </a:r>
            <a:endParaRPr lang="en-US" sz="2800" dirty="0">
              <a:solidFill>
                <a:schemeClr val="tx1"/>
              </a:solidFill>
            </a:endParaRPr>
          </a:p>
        </p:txBody>
      </p:sp>
    </p:spTree>
    <p:extLst>
      <p:ext uri="{BB962C8B-B14F-4D97-AF65-F5344CB8AC3E}">
        <p14:creationId xmlns:p14="http://schemas.microsoft.com/office/powerpoint/2010/main" val="151365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1"/>
          <p:cNvSpPr txBox="1">
            <a:spLocks/>
          </p:cNvSpPr>
          <p:nvPr/>
        </p:nvSpPr>
        <p:spPr bwMode="auto">
          <a:xfrm>
            <a:off x="392113" y="898525"/>
            <a:ext cx="9104312" cy="6842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958850" rtl="0" eaLnBrk="1" fontAlgn="base" hangingPunct="1">
              <a:spcBef>
                <a:spcPct val="0"/>
              </a:spcBef>
              <a:spcAft>
                <a:spcPct val="0"/>
              </a:spcAft>
              <a:defRPr sz="2000" b="1">
                <a:solidFill>
                  <a:schemeClr val="tx2"/>
                </a:solidFill>
                <a:latin typeface="+mj-lt"/>
                <a:ea typeface="+mj-ea"/>
                <a:cs typeface="+mj-cs"/>
              </a:defRPr>
            </a:lvl1pPr>
            <a:lvl2pPr algn="l" defTabSz="958850" rtl="0" eaLnBrk="1" fontAlgn="base" hangingPunct="1">
              <a:spcBef>
                <a:spcPct val="0"/>
              </a:spcBef>
              <a:spcAft>
                <a:spcPct val="0"/>
              </a:spcAft>
              <a:defRPr sz="2000" b="1">
                <a:solidFill>
                  <a:schemeClr val="tx2"/>
                </a:solidFill>
                <a:latin typeface="Arial" charset="0"/>
              </a:defRPr>
            </a:lvl2pPr>
            <a:lvl3pPr algn="l" defTabSz="958850" rtl="0" eaLnBrk="1" fontAlgn="base" hangingPunct="1">
              <a:spcBef>
                <a:spcPct val="0"/>
              </a:spcBef>
              <a:spcAft>
                <a:spcPct val="0"/>
              </a:spcAft>
              <a:defRPr sz="2000" b="1">
                <a:solidFill>
                  <a:schemeClr val="tx2"/>
                </a:solidFill>
                <a:latin typeface="Arial" charset="0"/>
              </a:defRPr>
            </a:lvl3pPr>
            <a:lvl4pPr algn="l" defTabSz="958850" rtl="0" eaLnBrk="1" fontAlgn="base" hangingPunct="1">
              <a:spcBef>
                <a:spcPct val="0"/>
              </a:spcBef>
              <a:spcAft>
                <a:spcPct val="0"/>
              </a:spcAft>
              <a:defRPr sz="2000" b="1">
                <a:solidFill>
                  <a:schemeClr val="tx2"/>
                </a:solidFill>
                <a:latin typeface="Arial" charset="0"/>
              </a:defRPr>
            </a:lvl4pPr>
            <a:lvl5pPr algn="l" defTabSz="958850" rtl="0" eaLnBrk="1" fontAlgn="base" hangingPunct="1">
              <a:spcBef>
                <a:spcPct val="0"/>
              </a:spcBef>
              <a:spcAft>
                <a:spcPct val="0"/>
              </a:spcAft>
              <a:defRPr sz="2000" b="1">
                <a:solidFill>
                  <a:schemeClr val="tx2"/>
                </a:solidFill>
                <a:latin typeface="Arial" charset="0"/>
              </a:defRPr>
            </a:lvl5pPr>
            <a:lvl6pPr marL="457200" algn="l" defTabSz="958850" rtl="0" eaLnBrk="1" fontAlgn="base" hangingPunct="1">
              <a:spcBef>
                <a:spcPct val="0"/>
              </a:spcBef>
              <a:spcAft>
                <a:spcPct val="0"/>
              </a:spcAft>
              <a:defRPr sz="2000" b="1">
                <a:solidFill>
                  <a:schemeClr val="tx2"/>
                </a:solidFill>
                <a:latin typeface="Arial" charset="0"/>
              </a:defRPr>
            </a:lvl6pPr>
            <a:lvl7pPr marL="914400" algn="l" defTabSz="958850" rtl="0" eaLnBrk="1" fontAlgn="base" hangingPunct="1">
              <a:spcBef>
                <a:spcPct val="0"/>
              </a:spcBef>
              <a:spcAft>
                <a:spcPct val="0"/>
              </a:spcAft>
              <a:defRPr sz="2000" b="1">
                <a:solidFill>
                  <a:schemeClr val="tx2"/>
                </a:solidFill>
                <a:latin typeface="Arial" charset="0"/>
              </a:defRPr>
            </a:lvl7pPr>
            <a:lvl8pPr marL="1371600" algn="l" defTabSz="958850" rtl="0" eaLnBrk="1" fontAlgn="base" hangingPunct="1">
              <a:spcBef>
                <a:spcPct val="0"/>
              </a:spcBef>
              <a:spcAft>
                <a:spcPct val="0"/>
              </a:spcAft>
              <a:defRPr sz="2000" b="1">
                <a:solidFill>
                  <a:schemeClr val="tx2"/>
                </a:solidFill>
                <a:latin typeface="Arial" charset="0"/>
              </a:defRPr>
            </a:lvl8pPr>
            <a:lvl9pPr marL="1828800" algn="l" defTabSz="958850" rtl="0" eaLnBrk="1" fontAlgn="base" hangingPunct="1">
              <a:spcBef>
                <a:spcPct val="0"/>
              </a:spcBef>
              <a:spcAft>
                <a:spcPct val="0"/>
              </a:spcAft>
              <a:defRPr sz="2000" b="1">
                <a:solidFill>
                  <a:schemeClr val="tx2"/>
                </a:solidFill>
                <a:latin typeface="Arial" charset="0"/>
              </a:defRPr>
            </a:lvl9pPr>
          </a:lstStyle>
          <a:p>
            <a:r>
              <a:rPr lang="en-US" sz="2400" dirty="0" smtClean="0">
                <a:solidFill>
                  <a:schemeClr val="tx1"/>
                </a:solidFill>
              </a:rPr>
              <a:t>OVC-HEV: K</a:t>
            </a:r>
            <a:r>
              <a:rPr lang="en-US" sz="2400" baseline="-25000" dirty="0" smtClean="0">
                <a:solidFill>
                  <a:schemeClr val="tx1"/>
                </a:solidFill>
              </a:rPr>
              <a:t>CO2</a:t>
            </a:r>
            <a:r>
              <a:rPr lang="en-US" sz="2400" dirty="0" smtClean="0">
                <a:solidFill>
                  <a:schemeClr val="tx1"/>
                </a:solidFill>
              </a:rPr>
              <a:t> </a:t>
            </a:r>
            <a:r>
              <a:rPr lang="en-US" sz="2400" dirty="0">
                <a:solidFill>
                  <a:schemeClr val="tx1"/>
                </a:solidFill>
              </a:rPr>
              <a:t>correction factor </a:t>
            </a:r>
            <a:r>
              <a:rPr lang="en-US" sz="2400" dirty="0" smtClean="0">
                <a:solidFill>
                  <a:schemeClr val="tx1"/>
                </a:solidFill>
              </a:rPr>
              <a:t>family</a:t>
            </a:r>
            <a:r>
              <a:rPr lang="en-US" kern="0" dirty="0" smtClean="0">
                <a:latin typeface="VWAG TheSans" panose="020B0502050302020203" pitchFamily="34" charset="0"/>
              </a:rPr>
              <a:t/>
            </a:r>
            <a:br>
              <a:rPr lang="en-US" kern="0" dirty="0" smtClean="0">
                <a:latin typeface="VWAG TheSans" panose="020B0502050302020203" pitchFamily="34" charset="0"/>
              </a:rPr>
            </a:br>
            <a:r>
              <a:rPr lang="en-US" sz="1800" b="0" dirty="0" smtClean="0">
                <a:solidFill>
                  <a:schemeClr val="tx1"/>
                </a:solidFill>
                <a:latin typeface="VWAG TheSans" panose="020B0502050302020203" pitchFamily="34" charset="0"/>
                <a:ea typeface="+mn-ea"/>
                <a:cs typeface="+mn-cs"/>
              </a:rPr>
              <a:t>CoP family for Type 1 test as basis</a:t>
            </a:r>
            <a:endParaRPr lang="en-US" sz="1800" b="0" baseline="-25000" dirty="0">
              <a:solidFill>
                <a:schemeClr val="tx1"/>
              </a:solidFill>
              <a:latin typeface="VWAG TheSans" panose="020B0502050302020203" pitchFamily="34" charset="0"/>
              <a:ea typeface="+mn-ea"/>
              <a:cs typeface="+mn-cs"/>
            </a:endParaRPr>
          </a:p>
        </p:txBody>
      </p:sp>
      <p:sp>
        <p:nvSpPr>
          <p:cNvPr id="3" name="Rechteck 2"/>
          <p:cNvSpPr/>
          <p:nvPr/>
        </p:nvSpPr>
        <p:spPr>
          <a:xfrm>
            <a:off x="460324" y="1814051"/>
            <a:ext cx="7574404" cy="3901068"/>
          </a:xfrm>
          <a:prstGeom prst="rect">
            <a:avLst/>
          </a:prstGeom>
        </p:spPr>
        <p:txBody>
          <a:bodyPr wrap="square">
            <a:spAutoFit/>
          </a:bodyPr>
          <a:lstStyle/>
          <a:p>
            <a:r>
              <a:rPr lang="en-US" sz="1100" dirty="0" smtClean="0">
                <a:solidFill>
                  <a:srgbClr val="000000"/>
                </a:solidFill>
                <a:latin typeface="Audi Type" panose="020B0503040200000003" pitchFamily="34" charset="0"/>
              </a:rPr>
              <a:t>8.1.3.1</a:t>
            </a:r>
            <a:r>
              <a:rPr lang="en-US" sz="1100" dirty="0">
                <a:solidFill>
                  <a:srgbClr val="000000"/>
                </a:solidFill>
                <a:latin typeface="Audi Type" panose="020B0503040200000003" pitchFamily="34" charset="0"/>
              </a:rPr>
              <a:t>. CoP family for Type 1 test </a:t>
            </a:r>
          </a:p>
          <a:p>
            <a:r>
              <a:rPr lang="en-US" sz="1100" dirty="0">
                <a:solidFill>
                  <a:srgbClr val="000000"/>
                </a:solidFill>
                <a:latin typeface="Audi Type" panose="020B0503040200000003" pitchFamily="34" charset="0"/>
              </a:rPr>
              <a:t>For the purposes of the manufacturer's conformity of production check on the Type 1 test, including, where applicable and if required, the determination of the OBFCM device accuracy, the family means the conformity of production (CoP) family as specified in paragraphs 8.1.3.1.1 and 8.1.3.1.2. </a:t>
            </a:r>
          </a:p>
          <a:p>
            <a:r>
              <a:rPr lang="en-US" sz="1100" dirty="0">
                <a:solidFill>
                  <a:srgbClr val="000000"/>
                </a:solidFill>
                <a:latin typeface="Audi Type" panose="020B0503040200000003" pitchFamily="34" charset="0"/>
              </a:rPr>
              <a:t>8.1.3.1.1. For interpolation families as described in paragraph 6.3.2. of this Regulation with a planned vehicle production volume of more than 1,000 vehicles per 12 months, the CoP family for the Type 1 test shall be identical to the interpolation family. </a:t>
            </a:r>
          </a:p>
          <a:p>
            <a:r>
              <a:rPr lang="en-US" sz="1100" dirty="0">
                <a:solidFill>
                  <a:srgbClr val="000000"/>
                </a:solidFill>
                <a:latin typeface="Audi Type" panose="020B0503040200000003" pitchFamily="34" charset="0"/>
              </a:rPr>
              <a:t>8.1.3.1.2. For interpolation families as described in paragraph 6.3.2. of this Regulation with a planned production volume of 1,000 vehicles or less per 12 months, it is allowed to include other interpolation families into the same CoP family, up to a combined maximum production volume of 5,000 vehicles per 12 months. At the request of the responsible authority the manufacturer shall provide evidence on the justification and technical criteria for merging these interpolation families, ensuring that there is a large similarity between those families, for example in the following cases: </a:t>
            </a:r>
          </a:p>
          <a:p>
            <a:pPr marL="171450" indent="-171450">
              <a:buFontTx/>
              <a:buChar char="-"/>
            </a:pPr>
            <a:r>
              <a:rPr lang="en-US" sz="1100" dirty="0" smtClean="0">
                <a:solidFill>
                  <a:srgbClr val="000000"/>
                </a:solidFill>
                <a:latin typeface="Audi Type" panose="020B0503040200000003" pitchFamily="34" charset="0"/>
              </a:rPr>
              <a:t>two </a:t>
            </a:r>
            <a:r>
              <a:rPr lang="en-US" sz="1100" dirty="0">
                <a:solidFill>
                  <a:srgbClr val="000000"/>
                </a:solidFill>
                <a:latin typeface="Audi Type" panose="020B0503040200000003" pitchFamily="34" charset="0"/>
              </a:rPr>
              <a:t>or more interpolation families are merged which were split because the maximum interpolation range of 30 g/km CO2 is exceeded</a:t>
            </a:r>
            <a:r>
              <a:rPr lang="en-US" sz="1100" dirty="0" smtClean="0">
                <a:solidFill>
                  <a:srgbClr val="000000"/>
                </a:solidFill>
                <a:latin typeface="Audi Type" panose="020B0503040200000003" pitchFamily="34" charset="0"/>
              </a:rPr>
              <a:t>;</a:t>
            </a:r>
          </a:p>
          <a:p>
            <a:pPr marL="171450" indent="-171450">
              <a:buFontTx/>
              <a:buChar char="-"/>
            </a:pPr>
            <a:r>
              <a:rPr lang="en-US" sz="1100" dirty="0" smtClean="0">
                <a:solidFill>
                  <a:srgbClr val="000000"/>
                </a:solidFill>
                <a:latin typeface="Audi Type" panose="020B0503040200000003" pitchFamily="34" charset="0"/>
              </a:rPr>
              <a:t>interpolation </a:t>
            </a:r>
            <a:r>
              <a:rPr lang="en-US" sz="1100" dirty="0">
                <a:solidFill>
                  <a:srgbClr val="000000"/>
                </a:solidFill>
                <a:latin typeface="Audi Type" panose="020B0503040200000003" pitchFamily="34" charset="0"/>
              </a:rPr>
              <a:t>families that were split because there are different engine power ratings of the same combustion engine; </a:t>
            </a:r>
            <a:endParaRPr lang="en-US" sz="1100" dirty="0" smtClean="0">
              <a:solidFill>
                <a:srgbClr val="000000"/>
              </a:solidFill>
              <a:latin typeface="Audi Type" panose="020B0503040200000003" pitchFamily="34" charset="0"/>
            </a:endParaRPr>
          </a:p>
          <a:p>
            <a:pPr marL="171450" indent="-171450">
              <a:buFontTx/>
              <a:buChar char="-"/>
            </a:pPr>
            <a:r>
              <a:rPr lang="en-US" sz="1100" dirty="0" smtClean="0">
                <a:solidFill>
                  <a:srgbClr val="000000"/>
                </a:solidFill>
                <a:latin typeface="Audi Type" panose="020B0503040200000003" pitchFamily="34" charset="0"/>
              </a:rPr>
              <a:t>interpolation </a:t>
            </a:r>
            <a:r>
              <a:rPr lang="en-US" sz="1100" dirty="0">
                <a:solidFill>
                  <a:srgbClr val="000000"/>
                </a:solidFill>
                <a:latin typeface="Audi Type" panose="020B0503040200000003" pitchFamily="34" charset="0"/>
              </a:rPr>
              <a:t>families that were split because the n/v ratios are just outside the tolerance of 8</a:t>
            </a:r>
            <a:r>
              <a:rPr lang="en-US" sz="1100" dirty="0" smtClean="0">
                <a:solidFill>
                  <a:srgbClr val="000000"/>
                </a:solidFill>
                <a:latin typeface="Audi Type" panose="020B0503040200000003" pitchFamily="34" charset="0"/>
              </a:rPr>
              <a:t>%;</a:t>
            </a:r>
          </a:p>
          <a:p>
            <a:pPr marL="171450" indent="-171450">
              <a:buFontTx/>
              <a:buChar char="-"/>
            </a:pPr>
            <a:r>
              <a:rPr lang="en-US" sz="1100" dirty="0" smtClean="0">
                <a:solidFill>
                  <a:srgbClr val="000000"/>
                </a:solidFill>
                <a:latin typeface="Audi Type" panose="020B0503040200000003" pitchFamily="34" charset="0"/>
              </a:rPr>
              <a:t>interpolation </a:t>
            </a:r>
            <a:r>
              <a:rPr lang="en-US" sz="1100" dirty="0">
                <a:solidFill>
                  <a:srgbClr val="000000"/>
                </a:solidFill>
                <a:latin typeface="Audi Type" panose="020B0503040200000003" pitchFamily="34" charset="0"/>
              </a:rPr>
              <a:t>families that were split, but still fulfil all the family criteria of a single IP family. </a:t>
            </a:r>
          </a:p>
        </p:txBody>
      </p:sp>
    </p:spTree>
    <p:extLst>
      <p:ext uri="{BB962C8B-B14F-4D97-AF65-F5344CB8AC3E}">
        <p14:creationId xmlns:p14="http://schemas.microsoft.com/office/powerpoint/2010/main" val="657723735"/>
      </p:ext>
    </p:extLst>
  </p:cSld>
  <p:clrMapOvr>
    <a:masterClrMapping/>
  </p:clrMapOvr>
  <p:timing>
    <p:tnLst>
      <p:par>
        <p:cTn id="1" dur="indefinite" restart="never" nodeType="tmRoot"/>
      </p:par>
    </p:tnLst>
  </p:timing>
</p:sld>
</file>

<file path=ppt/theme/theme1.xml><?xml version="1.0" encoding="utf-8"?>
<a:theme xmlns:a="http://schemas.openxmlformats.org/drawingml/2006/main" name="VWAG_Presentation_de_010709">
  <a:themeElements>
    <a:clrScheme name="VWAG_Presentation_dt_180609 1">
      <a:dk1>
        <a:srgbClr val="000000"/>
      </a:dk1>
      <a:lt1>
        <a:srgbClr val="FFFFFF"/>
      </a:lt1>
      <a:dk2>
        <a:srgbClr val="003366"/>
      </a:dk2>
      <a:lt2>
        <a:srgbClr val="D4D6D9"/>
      </a:lt2>
      <a:accent1>
        <a:srgbClr val="A8ADB3"/>
      </a:accent1>
      <a:accent2>
        <a:srgbClr val="006384"/>
      </a:accent2>
      <a:accent3>
        <a:srgbClr val="FFFFFF"/>
      </a:accent3>
      <a:accent4>
        <a:srgbClr val="000000"/>
      </a:accent4>
      <a:accent5>
        <a:srgbClr val="D1D3D6"/>
      </a:accent5>
      <a:accent6>
        <a:srgbClr val="005977"/>
      </a:accent6>
      <a:hlink>
        <a:srgbClr val="5F1939"/>
      </a:hlink>
      <a:folHlink>
        <a:srgbClr val="80B0C8"/>
      </a:folHlink>
    </a:clrScheme>
    <a:fontScheme name="VWAG_Presentation_dt_180609">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674688" rtl="0" eaLnBrk="1" fontAlgn="base" latinLnBrk="0" hangingPunct="1">
          <a:lnSpc>
            <a:spcPct val="100000"/>
          </a:lnSpc>
          <a:spcBef>
            <a:spcPct val="50000"/>
          </a:spcBef>
          <a:spcAft>
            <a:spcPct val="0"/>
          </a:spcAft>
          <a:buClrTx/>
          <a:buSzTx/>
          <a:buFontTx/>
          <a:buNone/>
          <a:tabLst/>
          <a:defRPr kumimoji="0" lang="de-DE" sz="13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674688" rtl="0" eaLnBrk="1" fontAlgn="base" latinLnBrk="0" hangingPunct="1">
          <a:lnSpc>
            <a:spcPct val="100000"/>
          </a:lnSpc>
          <a:spcBef>
            <a:spcPct val="50000"/>
          </a:spcBef>
          <a:spcAft>
            <a:spcPct val="0"/>
          </a:spcAft>
          <a:buClrTx/>
          <a:buSzTx/>
          <a:buFontTx/>
          <a:buNone/>
          <a:tabLst/>
          <a:defRPr kumimoji="0" lang="de-DE" sz="1300" b="0" i="0" u="none" strike="noStrike" cap="none" normalizeH="0" baseline="0" smtClean="0">
            <a:ln>
              <a:noFill/>
            </a:ln>
            <a:solidFill>
              <a:schemeClr val="tx1"/>
            </a:solidFill>
            <a:effectLst/>
            <a:latin typeface="Arial" charset="0"/>
          </a:defRPr>
        </a:defPPr>
      </a:lstStyle>
    </a:lnDef>
  </a:objectDefaults>
  <a:extraClrSchemeLst>
    <a:extraClrScheme>
      <a:clrScheme name="VWAG_Presentation_dt_180609 1">
        <a:dk1>
          <a:srgbClr val="000000"/>
        </a:dk1>
        <a:lt1>
          <a:srgbClr val="FFFFFF"/>
        </a:lt1>
        <a:dk2>
          <a:srgbClr val="003366"/>
        </a:dk2>
        <a:lt2>
          <a:srgbClr val="D4D6D9"/>
        </a:lt2>
        <a:accent1>
          <a:srgbClr val="A8ADB3"/>
        </a:accent1>
        <a:accent2>
          <a:srgbClr val="006384"/>
        </a:accent2>
        <a:accent3>
          <a:srgbClr val="FFFFFF"/>
        </a:accent3>
        <a:accent4>
          <a:srgbClr val="000000"/>
        </a:accent4>
        <a:accent5>
          <a:srgbClr val="D1D3D6"/>
        </a:accent5>
        <a:accent6>
          <a:srgbClr val="005977"/>
        </a:accent6>
        <a:hlink>
          <a:srgbClr val="5F1939"/>
        </a:hlink>
        <a:folHlink>
          <a:srgbClr val="80B0C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VWAG_Presentation_de_010709</Template>
  <TotalTime>0</TotalTime>
  <Words>512</Words>
  <Application>Microsoft Office PowerPoint</Application>
  <PresentationFormat>A4-Papier (210 x 297 mm)</PresentationFormat>
  <Paragraphs>23</Paragraphs>
  <Slides>3</Slides>
  <Notes>2</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3</vt:i4>
      </vt:variant>
    </vt:vector>
  </HeadingPairs>
  <TitlesOfParts>
    <vt:vector size="7" baseType="lpstr">
      <vt:lpstr>Arial</vt:lpstr>
      <vt:lpstr>Audi Type</vt:lpstr>
      <vt:lpstr>VWAG TheSans</vt:lpstr>
      <vt:lpstr>VWAG_Presentation_de_010709</vt:lpstr>
      <vt:lpstr>PowerPoint-Präsentation</vt:lpstr>
      <vt:lpstr>Back Up</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Hinweise</dc:title>
  <dc:creator>Weichert, Matthias</dc:creator>
  <cp:lastModifiedBy>MaN_2304</cp:lastModifiedBy>
  <cp:revision>472</cp:revision>
  <cp:lastPrinted>2015-03-16T14:18:23Z</cp:lastPrinted>
  <dcterms:created xsi:type="dcterms:W3CDTF">2011-06-29T13:31:13Z</dcterms:created>
  <dcterms:modified xsi:type="dcterms:W3CDTF">2020-04-24T09:56:03Z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