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77" r:id="rId3"/>
    <p:sldId id="285" r:id="rId4"/>
    <p:sldId id="28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9" autoAdjust="0"/>
    <p:restoredTop sz="89442" autoAdjust="0"/>
  </p:normalViewPr>
  <p:slideViewPr>
    <p:cSldViewPr snapToGrid="0">
      <p:cViewPr varScale="1">
        <p:scale>
          <a:sx n="45" d="100"/>
          <a:sy n="45" d="100"/>
        </p:scale>
        <p:origin x="922" y="29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Battery with or without pre-heating function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51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Update/add/delete parts of the</a:t>
            </a:r>
            <a:r>
              <a:rPr lang="en-IE" baseline="0" dirty="0" smtClean="0"/>
              <a:t> copy right notice where appropriate.</a:t>
            </a:r>
          </a:p>
          <a:p>
            <a:r>
              <a:rPr lang="en-IE" baseline="0" dirty="0" smtClean="0"/>
              <a:t>More information: </a:t>
            </a:r>
            <a:r>
              <a:rPr lang="en-GB" dirty="0" smtClean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/>
              <a:t>39</a:t>
            </a:r>
            <a:r>
              <a:rPr lang="en-US" baseline="30000" dirty="0"/>
              <a:t>th</a:t>
            </a:r>
            <a:r>
              <a:rPr lang="en-US" dirty="0"/>
              <a:t> WLTP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Sub </a:t>
            </a:r>
            <a:r>
              <a:rPr lang="en-US" dirty="0"/>
              <a:t>Group EV Meeting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324782" cy="1139854"/>
          </a:xfrm>
        </p:spPr>
        <p:txBody>
          <a:bodyPr/>
          <a:lstStyle/>
          <a:p>
            <a:r>
              <a:rPr lang="en-GB" dirty="0"/>
              <a:t>UN GTR No. 15 </a:t>
            </a:r>
            <a:r>
              <a:rPr lang="en-GB" dirty="0" smtClean="0"/>
              <a:t> Annex 13 </a:t>
            </a:r>
            <a:r>
              <a:rPr lang="en-US" dirty="0"/>
              <a:t>WLTP Low Temperature Type 6 </a:t>
            </a:r>
            <a:r>
              <a:rPr lang="en-US" dirty="0" smtClean="0"/>
              <a:t>test</a:t>
            </a:r>
          </a:p>
          <a:p>
            <a:r>
              <a:rPr lang="en-GB" dirty="0" smtClean="0"/>
              <a:t>PEV Soak &amp; Charge procedure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WebEx meeting 2 April 2020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413" y="3457520"/>
            <a:ext cx="10602054" cy="335671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638" y="74246"/>
            <a:ext cx="10602054" cy="335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25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69" y="1750640"/>
            <a:ext cx="11312461" cy="335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30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 smtClean="0"/>
              <a:t>Unless otherwise noted the reuse of this presentation is </a:t>
            </a:r>
            <a:r>
              <a:rPr lang="en-US" sz="1050" dirty="0" err="1" smtClean="0"/>
              <a:t>authorised</a:t>
            </a:r>
            <a:r>
              <a:rPr lang="en-US" sz="1050" dirty="0" smtClean="0"/>
              <a:t> under the </a:t>
            </a:r>
            <a:r>
              <a:rPr lang="en-US" sz="1050" dirty="0" smtClean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</a:t>
            </a:r>
            <a:r>
              <a:rPr lang="en-US" sz="1050" dirty="0" smtClean="0"/>
              <a:t>right holders.</a:t>
            </a:r>
          </a:p>
          <a:p>
            <a:r>
              <a:rPr lang="en-US" sz="1050" dirty="0" smtClean="0"/>
              <a:t>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>
                <a:solidFill>
                  <a:schemeClr val="accent6"/>
                </a:solidFill>
              </a:rPr>
              <a:t>e</a:t>
            </a:r>
            <a:r>
              <a:rPr lang="en-US" sz="1050" dirty="0" smtClean="0">
                <a:solidFill>
                  <a:schemeClr val="accent6"/>
                </a:solidFill>
              </a:rPr>
              <a:t>lement concerned</a:t>
            </a:r>
            <a:r>
              <a:rPr lang="en-US" sz="1050" dirty="0" smtClean="0"/>
              <a:t>, source</a:t>
            </a:r>
            <a:r>
              <a:rPr lang="en-US" sz="1050" dirty="0" smtClean="0">
                <a:solidFill>
                  <a:schemeClr val="accent6"/>
                </a:solidFill>
              </a:rPr>
              <a:t>: e.g. Fotolia.com</a:t>
            </a:r>
            <a:r>
              <a:rPr lang="en-US" sz="1050" dirty="0" smtClean="0"/>
              <a:t>; Slide </a:t>
            </a:r>
            <a:r>
              <a:rPr lang="en-US" sz="1050" dirty="0" smtClean="0">
                <a:solidFill>
                  <a:schemeClr val="accent6"/>
                </a:solidFill>
              </a:rPr>
              <a:t>xx</a:t>
            </a:r>
            <a:r>
              <a:rPr lang="en-US" sz="1050" dirty="0" smtClean="0"/>
              <a:t>: </a:t>
            </a:r>
            <a:r>
              <a:rPr lang="en-US" sz="1050" dirty="0" smtClean="0">
                <a:solidFill>
                  <a:schemeClr val="accent6"/>
                </a:solidFill>
              </a:rPr>
              <a:t>element concerned</a:t>
            </a:r>
            <a:r>
              <a:rPr lang="en-US" sz="1050" dirty="0" smtClean="0"/>
              <a:t>, source: </a:t>
            </a:r>
            <a:r>
              <a:rPr lang="en-US" sz="1050" dirty="0" smtClean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294</TotalTime>
  <Words>128</Words>
  <Application>Microsoft Office PowerPoint</Application>
  <PresentationFormat>Widescreen</PresentationFormat>
  <Paragraphs>13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39th WLTP  Sub Group EV Meeting</vt:lpstr>
      <vt:lpstr>PowerPoint Presentation</vt:lpstr>
      <vt:lpstr>PowerPoint Presentation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IWG WLTP Subgroup Electric Vehicles</dc:title>
  <dc:creator>THEDINGA Bart (GROW)</dc:creator>
  <cp:lastModifiedBy>THEDINGA Bart (GROW)</cp:lastModifiedBy>
  <cp:revision>5</cp:revision>
  <dcterms:created xsi:type="dcterms:W3CDTF">2020-04-01T06:54:27Z</dcterms:created>
  <dcterms:modified xsi:type="dcterms:W3CDTF">2020-04-01T17:31:26Z</dcterms:modified>
</cp:coreProperties>
</file>