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78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08.04.2020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4962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08.04.2020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2617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08.04.2020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9572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08.04.2020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9612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08.04.2020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514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08.04.2020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0870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08.04.2020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4556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08.04.2020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48961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08.04.2020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96144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08.04.2020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7692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08.04.2020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761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4CB9A-386A-404B-B176-312302C6E49A}" type="datetimeFigureOut">
              <a:rPr lang="de-CH" smtClean="0"/>
              <a:t>08.04.2020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B6E70-72CE-4B03-A802-FE209B096C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33886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WLTP Low Temperature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Task Force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(LowT TF) and</a:t>
            </a:r>
            <a:b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WLTP Sub-group on Electrified Vehicle (SG EV)</a:t>
            </a:r>
            <a:b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 of possible future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items after June 2020</a:t>
            </a:r>
            <a:endParaRPr 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458441"/>
              </p:ext>
            </p:extLst>
          </p:nvPr>
        </p:nvGraphicFramePr>
        <p:xfrm>
          <a:off x="838200" y="1690688"/>
          <a:ext cx="10515600" cy="441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2900">
                  <a:extLst>
                    <a:ext uri="{9D8B030D-6E8A-4147-A177-3AD203B41FA5}">
                      <a16:colId xmlns:a16="http://schemas.microsoft.com/office/drawing/2014/main" val="2770346176"/>
                    </a:ext>
                  </a:extLst>
                </a:gridCol>
                <a:gridCol w="5092700">
                  <a:extLst>
                    <a:ext uri="{9D8B030D-6E8A-4147-A177-3AD203B41FA5}">
                      <a16:colId xmlns:a16="http://schemas.microsoft.com/office/drawing/2014/main" val="24532807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Item</a:t>
                      </a:r>
                      <a:endParaRPr lang="en-US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Remarks</a:t>
                      </a:r>
                      <a:endParaRPr lang="en-US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233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Maintenance</a:t>
                      </a:r>
                      <a:r>
                        <a:rPr lang="en-US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work on UN GTR No. 15 after adoption of Amendment 6</a:t>
                      </a:r>
                      <a:endParaRPr lang="en-US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Input</a:t>
                      </a:r>
                      <a:r>
                        <a:rPr lang="en-US" baseline="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from LowT TF and SG EV, where needed</a:t>
                      </a:r>
                      <a:endParaRPr lang="en-US" noProof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811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Possible update of Low Temp test procedure </a:t>
                      </a:r>
                      <a:r>
                        <a:rPr lang="en-US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 pure ICE and electrified vehicles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Annex 13, Annex 13 Sub-Annex 1</a:t>
                      </a:r>
                    </a:p>
                    <a:p>
                      <a:r>
                        <a:rPr lang="en-US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(e.g. based on validation work)</a:t>
                      </a:r>
                      <a:endParaRPr lang="en-US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1897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Possible transposition of Annex</a:t>
                      </a:r>
                      <a:r>
                        <a:rPr lang="en-US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13 into UN R WLTP</a:t>
                      </a:r>
                      <a:endParaRPr lang="en-US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be decided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895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Include</a:t>
                      </a:r>
                      <a:r>
                        <a:rPr lang="en-US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FCHV</a:t>
                      </a:r>
                      <a:endParaRPr lang="en-US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Annex</a:t>
                      </a:r>
                      <a:r>
                        <a:rPr lang="en-US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13, Annex 13 Sub-Annex 1</a:t>
                      </a:r>
                      <a:endParaRPr lang="en-US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31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Measuring</a:t>
                      </a:r>
                      <a:r>
                        <a:rPr lang="en-US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additional pollutants</a:t>
                      </a:r>
                      <a:endParaRPr lang="en-US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Annex 5 paragraph 7.</a:t>
                      </a:r>
                      <a:endParaRPr lang="en-US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7677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Simulation</a:t>
                      </a:r>
                      <a:r>
                        <a:rPr lang="en-US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Methodology</a:t>
                      </a:r>
                      <a:endParaRPr lang="en-US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Annex 9 (update</a:t>
                      </a:r>
                      <a:r>
                        <a:rPr lang="en-US" baseline="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with respect to Low Temp</a:t>
                      </a:r>
                      <a:r>
                        <a:rPr lang="en-US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15825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Auxiliary devices activation by</a:t>
                      </a:r>
                      <a:r>
                        <a:rPr lang="en-US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user</a:t>
                      </a:r>
                      <a:br>
                        <a:rPr lang="en-US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(customer initiated action)</a:t>
                      </a:r>
                      <a:endParaRPr lang="en-US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Annex 13, Annex 13 Sub-Annex 1</a:t>
                      </a:r>
                      <a:endParaRPr lang="en-US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0589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Include</a:t>
                      </a:r>
                      <a:r>
                        <a:rPr lang="en-US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other auxiliary devices (e.g. heating system for cabin comfort via </a:t>
                      </a:r>
                      <a:r>
                        <a:rPr lang="en-US" baseline="0" noProof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seat/radiant panels, </a:t>
                      </a:r>
                      <a:r>
                        <a:rPr lang="en-US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etc.)</a:t>
                      </a:r>
                      <a:endParaRPr lang="en-US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Annex 13, Annex 13 Sub-Annex 1</a:t>
                      </a:r>
                      <a:endParaRPr lang="en-US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96180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7894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FEC7CDA-A75C-475E-91BB-28D611124670}" vid="{9929A8DE-BDB2-415D-ADFE-DDECAC969A6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167</Words>
  <Application>Microsoft Office PowerPoint</Application>
  <PresentationFormat>Breitbild</PresentationFormat>
  <Paragraphs>20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WLTP Low Temperature Task Force (LowT TF) and WLTP Sub-group on Electrified Vehicle (SG EV) List of possible future work items after June 2020</vt:lpstr>
    </vt:vector>
  </TitlesOfParts>
  <Company>Bundesverwaltung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Peter Bonsack BAFU</dc:creator>
  <cp:lastModifiedBy>Peter Bonsack</cp:lastModifiedBy>
  <cp:revision>30</cp:revision>
  <dcterms:created xsi:type="dcterms:W3CDTF">2020-01-08T10:11:31Z</dcterms:created>
  <dcterms:modified xsi:type="dcterms:W3CDTF">2020-04-08T12:24:16Z</dcterms:modified>
</cp:coreProperties>
</file>